
<file path=[Content_Types].xml><?xml version="1.0" encoding="utf-8"?>
<Types xmlns="http://schemas.openxmlformats.org/package/2006/content-types">
  <Default Extension="png" ContentType="image/png"/>
  <Default Extension="mp3" ContentType="audio/mpe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4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5.xml" ContentType="application/vnd.openxmlformats-officedocument.presentationml.notesSl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notesSlides/notesSlide6.xml" ContentType="application/vnd.openxmlformats-officedocument.presentationml.notesSlide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notesSlides/notesSlide7.xml" ContentType="application/vnd.openxmlformats-officedocument.presentationml.notesSlide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notesSlides/notesSlide8.xml" ContentType="application/vnd.openxmlformats-officedocument.presentationml.notesSlide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notesSlides/notesSlide9.xml" ContentType="application/vnd.openxmlformats-officedocument.presentationml.notesSlide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notesSlides/notesSlide10.xml" ContentType="application/vnd.openxmlformats-officedocument.presentationml.notesSlide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notesSlides/notesSlide11.xml" ContentType="application/vnd.openxmlformats-officedocument.presentationml.notesSlide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notesSlides/notesSlide12.xml" ContentType="application/vnd.openxmlformats-officedocument.presentationml.notesSlide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notesSlides/notesSlide13.xml" ContentType="application/vnd.openxmlformats-officedocument.presentationml.notesSlide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notesSlides/notesSlide14.xml" ContentType="application/vnd.openxmlformats-officedocument.presentationml.notesSlide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notesSlides/notesSlide15.xml" ContentType="application/vnd.openxmlformats-officedocument.presentationml.notesSlide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notesSlides/notesSlide16.xml" ContentType="application/vnd.openxmlformats-officedocument.presentationml.notesSlide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notesSlides/notesSlide17.xml" ContentType="application/vnd.openxmlformats-officedocument.presentationml.notesSlide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notesSlides/notesSlide18.xml" ContentType="application/vnd.openxmlformats-officedocument.presentationml.notesSlide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notesSlides/notesSlide19.xml" ContentType="application/vnd.openxmlformats-officedocument.presentationml.notesSlide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notesSlides/notesSlide20.xml" ContentType="application/vnd.openxmlformats-officedocument.presentationml.notesSlide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notesSlides/notesSlide21.xml" ContentType="application/vnd.openxmlformats-officedocument.presentationml.notesSlide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notesSlides/notesSlide22.xml" ContentType="application/vnd.openxmlformats-officedocument.presentationml.notesSlide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notesSlides/notesSlide2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56" r:id="rId2"/>
    <p:sldId id="258" r:id="rId3"/>
    <p:sldId id="259" r:id="rId4"/>
    <p:sldId id="260" r:id="rId5"/>
    <p:sldId id="268" r:id="rId6"/>
    <p:sldId id="275" r:id="rId7"/>
    <p:sldId id="271" r:id="rId8"/>
    <p:sldId id="261" r:id="rId9"/>
    <p:sldId id="279" r:id="rId10"/>
    <p:sldId id="262" r:id="rId11"/>
    <p:sldId id="273" r:id="rId12"/>
    <p:sldId id="266" r:id="rId13"/>
    <p:sldId id="267" r:id="rId14"/>
    <p:sldId id="263" r:id="rId15"/>
    <p:sldId id="280" r:id="rId16"/>
    <p:sldId id="264" r:id="rId17"/>
    <p:sldId id="269" r:id="rId18"/>
    <p:sldId id="270" r:id="rId19"/>
    <p:sldId id="272" r:id="rId20"/>
    <p:sldId id="281" r:id="rId21"/>
    <p:sldId id="274" r:id="rId22"/>
    <p:sldId id="277" r:id="rId23"/>
    <p:sldId id="276" r:id="rId24"/>
    <p:sldId id="265" r:id="rId25"/>
    <p:sldId id="282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ECCD0"/>
    <a:srgbClr val="4BA9B0"/>
    <a:srgbClr val="F9D3D4"/>
    <a:srgbClr val="0045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639" autoAdjust="0"/>
    <p:restoredTop sz="94660"/>
  </p:normalViewPr>
  <p:slideViewPr>
    <p:cSldViewPr snapToGrid="0" showGuides="1">
      <p:cViewPr varScale="1">
        <p:scale>
          <a:sx n="114" d="100"/>
          <a:sy n="114" d="100"/>
        </p:scale>
        <p:origin x="10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 snapToGrid="0" showGuides="1">
      <p:cViewPr varScale="1">
        <p:scale>
          <a:sx n="65" d="100"/>
          <a:sy n="65" d="100"/>
        </p:scale>
        <p:origin x="3306" y="54"/>
      </p:cViewPr>
      <p:guideLst/>
    </p:cSldViewPr>
  </p:notes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microsoft.com/office/2011/relationships/chartColorStyle" Target="colors1.xml"/><Relationship Id="rId1" Type="http://schemas.microsoft.com/office/2011/relationships/chartStyle" Target="style1.xml"/><Relationship Id="rId5" Type="http://schemas.openxmlformats.org/officeDocument/2006/relationships/package" Target="../embeddings/Microsoft_Office_Excel_2007____1.xlsx"/><Relationship Id="rId4" Type="http://schemas.openxmlformats.org/officeDocument/2006/relationships/image" Target="../media/image41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3"/>
              <a:srcRect/>
              <a:stretch>
                <a:fillRect t="-12000" b="-40000"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861-473A-ADDC-E63EA3D3371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4"/>
              <a:srcRect/>
              <a:stretch>
                <a:fillRect t="-10000" b="-35000"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2861-473A-ADDC-E63EA3D3371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47"/>
        <c:overlap val="-27"/>
        <c:axId val="631930840"/>
        <c:axId val="631931232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2861-473A-ADDC-E63EA3D3371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31932016"/>
        <c:axId val="631931624"/>
      </c:lineChart>
      <c:catAx>
        <c:axId val="6319308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31931232"/>
        <c:crosses val="autoZero"/>
        <c:auto val="1"/>
        <c:lblAlgn val="ctr"/>
        <c:lblOffset val="100"/>
        <c:noMultiLvlLbl val="0"/>
      </c:catAx>
      <c:valAx>
        <c:axId val="6319312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31930840"/>
        <c:crosses val="autoZero"/>
        <c:crossBetween val="between"/>
      </c:valAx>
      <c:valAx>
        <c:axId val="631931624"/>
        <c:scaling>
          <c:orientation val="minMax"/>
        </c:scaling>
        <c:delete val="0"/>
        <c:axPos val="r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31932016"/>
        <c:crosses val="max"/>
        <c:crossBetween val="between"/>
      </c:valAx>
      <c:catAx>
        <c:axId val="63193201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631931624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5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xmlns="" id="{BC19AFA3-845C-4EA7-8D11-0813C8D1FD4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D0BD0632-1E56-4310-B49B-EF4D23FD161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E48A4E-2A53-4E24-BD97-995C38BDBED7}" type="datetimeFigureOut">
              <a:rPr lang="zh-CN" altLang="en-US" smtClean="0"/>
              <a:t>2017/7/19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5199B4A0-8D56-4FF4-B7CA-F6B4B8C0A00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A56021F2-8FCD-482A-8B4D-F3D47717351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9D5806-8EF6-460F-AFD3-5A61ACFE78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5645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3F778A-654C-498E-BF9E-426B9B770796}" type="datetimeFigureOut">
              <a:rPr lang="zh-CN" altLang="en-US" smtClean="0"/>
              <a:t>2017/7/19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7B0152-DB4C-46B6-8571-10B0F35B51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71932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B0152-DB4C-46B6-8571-10B0F35B517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04871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B0152-DB4C-46B6-8571-10B0F35B517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23961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B0152-DB4C-46B6-8571-10B0F35B517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88524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B0152-DB4C-46B6-8571-10B0F35B5172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30735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B0152-DB4C-46B6-8571-10B0F35B5172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020008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B0152-DB4C-46B6-8571-10B0F35B5172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43095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B0152-DB4C-46B6-8571-10B0F35B5172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555624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B0152-DB4C-46B6-8571-10B0F35B5172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125379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B0152-DB4C-46B6-8571-10B0F35B5172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245656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B0152-DB4C-46B6-8571-10B0F35B5172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273309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B0152-DB4C-46B6-8571-10B0F35B5172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33895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B0152-DB4C-46B6-8571-10B0F35B517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978943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B0152-DB4C-46B6-8571-10B0F35B5172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70684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B0152-DB4C-46B6-8571-10B0F35B5172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116218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B0152-DB4C-46B6-8571-10B0F35B5172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052716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B0152-DB4C-46B6-8571-10B0F35B5172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579566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B0152-DB4C-46B6-8571-10B0F35B5172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02063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B0152-DB4C-46B6-8571-10B0F35B5172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88847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B0152-DB4C-46B6-8571-10B0F35B517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99789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B0152-DB4C-46B6-8571-10B0F35B517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2233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B0152-DB4C-46B6-8571-10B0F35B517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06261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B0152-DB4C-46B6-8571-10B0F35B5172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79685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B0152-DB4C-46B6-8571-10B0F35B5172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73104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B0152-DB4C-46B6-8571-10B0F35B517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28019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B0152-DB4C-46B6-8571-10B0F35B5172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36663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C3ECA1B-C143-487D-A752-47F96A0E04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DB36EBD0-9E31-4F92-A75C-14E9FA6490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E55A8F8-D9E8-43BD-85BD-FE237F81E9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1E740-6E07-457F-B4D1-76123227808C}" type="datetimeFigureOut">
              <a:rPr lang="zh-CN" altLang="en-US" smtClean="0"/>
              <a:t>2017/7/19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BD3E28D-4FCB-4A78-80F3-B04FC6443B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3ABD61F-07F7-47BD-9002-56B3978A78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B633D-9DBF-4186-A6FE-616F4B6EEE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2010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A2DAF1A-CDC8-4C7F-845C-221C82D9A1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B737D373-75D0-4600-A19B-34E2FA3966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AA02A9C-01CF-43F6-A3F5-B881AB29EC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1E740-6E07-457F-B4D1-76123227808C}" type="datetimeFigureOut">
              <a:rPr lang="zh-CN" altLang="en-US" smtClean="0"/>
              <a:t>2017/7/19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339D5BC-05FD-40F3-ABD1-CAA79D79BA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B5B8F9C-B29F-4967-B410-295A24E00C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B633D-9DBF-4186-A6FE-616F4B6EEE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41485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1997B13F-F2F8-47D8-A9CE-A6F25C11AAD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A48B34C0-86CE-49FB-BD26-1C191E887D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4287F97-1703-4370-A052-3B601863FF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1E740-6E07-457F-B4D1-76123227808C}" type="datetimeFigureOut">
              <a:rPr lang="zh-CN" altLang="en-US" smtClean="0"/>
              <a:t>2017/7/19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D25592C-8F26-455A-A45E-0AC5652BDD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4F24E08-7E31-4DA6-89CD-F048D35A07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B633D-9DBF-4186-A6FE-616F4B6EEE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4886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C6EA164-593D-42F8-8D02-A6AE677336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8B1190F0-F856-4C9E-B593-8AC3547788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B1EC976-1B57-45FD-AF9B-96D1849BEE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1E740-6E07-457F-B4D1-76123227808C}" type="datetimeFigureOut">
              <a:rPr lang="zh-CN" altLang="en-US" smtClean="0"/>
              <a:t>2017/7/19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1E875EB-D395-4C94-8999-92178A3E66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C68887F-9B8E-4C7F-BA0A-5850AB1374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B633D-9DBF-4186-A6FE-616F4B6EEE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12996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BA832B7-2E6D-4CA1-9B52-F29448A0A8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051FCE27-2390-41C2-85C9-D4B5C712F0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C536093-98ED-40E5-B19D-A1338C28EE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1E740-6E07-457F-B4D1-76123227808C}" type="datetimeFigureOut">
              <a:rPr lang="zh-CN" altLang="en-US" smtClean="0"/>
              <a:t>2017/7/19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27C46CB-95AD-471F-8352-EF23D81A77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1F8C165-52A1-41D5-BF22-7B3813C1E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B633D-9DBF-4186-A6FE-616F4B6EEE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68712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CBB7EA8-805C-4077-9D0D-844C986BA2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65C15F1A-46D1-46DC-8F5A-D139DAE6EA5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B0D8EDF3-A8A0-423C-A3C0-30096A11DD4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8256EFCB-C488-4236-8068-8D0C2FB15B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1E740-6E07-457F-B4D1-76123227808C}" type="datetimeFigureOut">
              <a:rPr lang="zh-CN" altLang="en-US" smtClean="0"/>
              <a:t>2017/7/19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AA8D0906-BBEB-4B44-A20E-1171B89D59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963D0971-7867-4970-B870-BBE051439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B633D-9DBF-4186-A6FE-616F4B6EEE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3589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D6FF914-0AE8-4C1B-A399-58AD26516C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D2FC7501-9012-4C9A-8664-11F007F62C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14C38EEF-A2D0-46BB-8CAC-F653473BF0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040416C1-DEA3-462F-A593-8C759E58032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38F5104C-2E37-48B5-B76B-198216A0894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2D5D0C8B-1A44-40D3-A398-FA34C48D30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1E740-6E07-457F-B4D1-76123227808C}" type="datetimeFigureOut">
              <a:rPr lang="zh-CN" altLang="en-US" smtClean="0"/>
              <a:t>2017/7/19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2CA0A935-9FC0-470C-95A1-177776297A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4AA31959-7D02-4725-88C6-2C58B1C138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B633D-9DBF-4186-A6FE-616F4B6EEE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32448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D92EDC9D-4A2C-4BBA-AD8F-3B11C99DC7C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0658" y="164309"/>
            <a:ext cx="11790686" cy="652938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23A23405-1449-45D3-B13B-9D02CF078C9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301633" y="4686324"/>
            <a:ext cx="1889924" cy="2200847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10C48258-764E-4714-8BE3-A12BB9B93CE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43" y="4686324"/>
            <a:ext cx="1889924" cy="2200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6126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ED03D256-F3B1-497D-869E-66432F924B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1E740-6E07-457F-B4D1-76123227808C}" type="datetimeFigureOut">
              <a:rPr lang="zh-CN" altLang="en-US" smtClean="0"/>
              <a:t>2017/7/19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1991B7E-49D4-4DC3-BCDF-1DC5989E7B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9CF5A8-A0D1-4120-A1F5-8B6BFE4536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B633D-9DBF-4186-A6FE-616F4B6EEE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42529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97D557E-2242-449B-BBFF-AD514799B7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8332FDA1-FE05-4E64-913A-8504F323C1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5D8513CD-9C4D-4A64-AB58-55B65F18AA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477ED221-A4AB-4E25-BBF7-95CC8C1DB1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1E740-6E07-457F-B4D1-76123227808C}" type="datetimeFigureOut">
              <a:rPr lang="zh-CN" altLang="en-US" smtClean="0"/>
              <a:t>2017/7/19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0B157BE0-AFF9-4BBC-94FE-30DA3BF6DD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3E60D4E0-3B37-41C1-9E04-37AB1C8322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B633D-9DBF-4186-A6FE-616F4B6EEE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93438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3043C20-4B2C-451A-9762-1B6E931FBF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221ADE3D-D9F7-4F84-BF6C-70014548C41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5FB18346-8CD6-41B6-AB2D-D7CE4F0D8C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264CBA34-A773-4545-B95D-5AABF2F3C0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1E740-6E07-457F-B4D1-76123227808C}" type="datetimeFigureOut">
              <a:rPr lang="zh-CN" altLang="en-US" smtClean="0"/>
              <a:t>2017/7/19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46876CB6-62A8-43E9-8BE5-B7F473FD18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8D46665-3E93-4CEA-BE4B-4A5F482435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B633D-9DBF-4186-A6FE-616F4B6EEE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7287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D3E0273E-6713-4F14-982F-4E10E2DEEF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F11AF4B8-FBB6-4574-9947-D501833BCA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87A630D8-5219-4202-A6D1-FDE3599FDBF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91E740-6E07-457F-B4D1-76123227808C}" type="datetimeFigureOut">
              <a:rPr lang="zh-CN" altLang="en-US" smtClean="0"/>
              <a:t>2017/7/19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302E3B9-EE6D-4449-A62F-59641E506F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CCF3D7A-EE8F-4FFE-A2A8-20507275EB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5B633D-9DBF-4186-A6FE-616F4B6EEE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716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audio" Target="../media/media1.mp3"/><Relationship Id="rId7" Type="http://schemas.openxmlformats.org/officeDocument/2006/relationships/image" Target="../media/image5.png"/><Relationship Id="rId12" Type="http://schemas.microsoft.com/office/2007/relationships/hdphoto" Target="../media/hdphoto1.wdp"/><Relationship Id="rId2" Type="http://schemas.microsoft.com/office/2007/relationships/media" Target="../media/media1.mp3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4.emf"/><Relationship Id="rId11" Type="http://schemas.openxmlformats.org/officeDocument/2006/relationships/image" Target="../media/image9.png"/><Relationship Id="rId5" Type="http://schemas.openxmlformats.org/officeDocument/2006/relationships/notesSlide" Target="../notesSlides/notesSlide1.xml"/><Relationship Id="rId10" Type="http://schemas.openxmlformats.org/officeDocument/2006/relationships/image" Target="../media/image8.pn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7.em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tags" Target="../tags/tag52.xml"/><Relationship Id="rId7" Type="http://schemas.openxmlformats.org/officeDocument/2006/relationships/image" Target="../media/image16.png"/><Relationship Id="rId12" Type="http://schemas.microsoft.com/office/2007/relationships/hdphoto" Target="../media/hdphoto2.wdp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image" Target="../media/image11.emf"/><Relationship Id="rId11" Type="http://schemas.openxmlformats.org/officeDocument/2006/relationships/image" Target="../media/image18.png"/><Relationship Id="rId5" Type="http://schemas.openxmlformats.org/officeDocument/2006/relationships/notesSlide" Target="../notesSlides/notesSlide10.xml"/><Relationship Id="rId10" Type="http://schemas.openxmlformats.org/officeDocument/2006/relationships/image" Target="../media/image28.png"/><Relationship Id="rId4" Type="http://schemas.openxmlformats.org/officeDocument/2006/relationships/slideLayout" Target="../slideLayouts/slideLayout6.xml"/><Relationship Id="rId9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60.xml"/><Relationship Id="rId13" Type="http://schemas.openxmlformats.org/officeDocument/2006/relationships/slideLayout" Target="../slideLayouts/slideLayout6.xml"/><Relationship Id="rId18" Type="http://schemas.openxmlformats.org/officeDocument/2006/relationships/image" Target="../media/image11.emf"/><Relationship Id="rId3" Type="http://schemas.openxmlformats.org/officeDocument/2006/relationships/tags" Target="../tags/tag55.xml"/><Relationship Id="rId7" Type="http://schemas.openxmlformats.org/officeDocument/2006/relationships/tags" Target="../tags/tag59.xml"/><Relationship Id="rId12" Type="http://schemas.openxmlformats.org/officeDocument/2006/relationships/tags" Target="../tags/tag64.xml"/><Relationship Id="rId17" Type="http://schemas.openxmlformats.org/officeDocument/2006/relationships/image" Target="../media/image31.png"/><Relationship Id="rId2" Type="http://schemas.openxmlformats.org/officeDocument/2006/relationships/tags" Target="../tags/tag54.xml"/><Relationship Id="rId16" Type="http://schemas.openxmlformats.org/officeDocument/2006/relationships/image" Target="../media/image30.png"/><Relationship Id="rId1" Type="http://schemas.openxmlformats.org/officeDocument/2006/relationships/tags" Target="../tags/tag53.xml"/><Relationship Id="rId6" Type="http://schemas.openxmlformats.org/officeDocument/2006/relationships/tags" Target="../tags/tag58.xml"/><Relationship Id="rId11" Type="http://schemas.openxmlformats.org/officeDocument/2006/relationships/tags" Target="../tags/tag63.xml"/><Relationship Id="rId5" Type="http://schemas.openxmlformats.org/officeDocument/2006/relationships/tags" Target="../tags/tag57.xml"/><Relationship Id="rId15" Type="http://schemas.openxmlformats.org/officeDocument/2006/relationships/image" Target="../media/image29.png"/><Relationship Id="rId10" Type="http://schemas.openxmlformats.org/officeDocument/2006/relationships/tags" Target="../tags/tag62.xml"/><Relationship Id="rId4" Type="http://schemas.openxmlformats.org/officeDocument/2006/relationships/tags" Target="../tags/tag56.xml"/><Relationship Id="rId9" Type="http://schemas.openxmlformats.org/officeDocument/2006/relationships/tags" Target="../tags/tag61.xml"/><Relationship Id="rId1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72.xml"/><Relationship Id="rId13" Type="http://schemas.openxmlformats.org/officeDocument/2006/relationships/tags" Target="../tags/tag77.xml"/><Relationship Id="rId18" Type="http://schemas.openxmlformats.org/officeDocument/2006/relationships/image" Target="../media/image32.png"/><Relationship Id="rId3" Type="http://schemas.openxmlformats.org/officeDocument/2006/relationships/tags" Target="../tags/tag67.xml"/><Relationship Id="rId7" Type="http://schemas.openxmlformats.org/officeDocument/2006/relationships/tags" Target="../tags/tag71.xml"/><Relationship Id="rId12" Type="http://schemas.openxmlformats.org/officeDocument/2006/relationships/tags" Target="../tags/tag76.xml"/><Relationship Id="rId17" Type="http://schemas.openxmlformats.org/officeDocument/2006/relationships/notesSlide" Target="../notesSlides/notesSlide12.xml"/><Relationship Id="rId2" Type="http://schemas.openxmlformats.org/officeDocument/2006/relationships/tags" Target="../tags/tag66.xml"/><Relationship Id="rId16" Type="http://schemas.openxmlformats.org/officeDocument/2006/relationships/slideLayout" Target="../slideLayouts/slideLayout6.xml"/><Relationship Id="rId1" Type="http://schemas.openxmlformats.org/officeDocument/2006/relationships/tags" Target="../tags/tag65.xml"/><Relationship Id="rId6" Type="http://schemas.openxmlformats.org/officeDocument/2006/relationships/tags" Target="../tags/tag70.xml"/><Relationship Id="rId11" Type="http://schemas.openxmlformats.org/officeDocument/2006/relationships/tags" Target="../tags/tag75.xml"/><Relationship Id="rId5" Type="http://schemas.openxmlformats.org/officeDocument/2006/relationships/tags" Target="../tags/tag69.xml"/><Relationship Id="rId15" Type="http://schemas.openxmlformats.org/officeDocument/2006/relationships/tags" Target="../tags/tag79.xml"/><Relationship Id="rId10" Type="http://schemas.openxmlformats.org/officeDocument/2006/relationships/tags" Target="../tags/tag74.xml"/><Relationship Id="rId19" Type="http://schemas.openxmlformats.org/officeDocument/2006/relationships/image" Target="../media/image11.emf"/><Relationship Id="rId4" Type="http://schemas.openxmlformats.org/officeDocument/2006/relationships/tags" Target="../tags/tag68.xml"/><Relationship Id="rId9" Type="http://schemas.openxmlformats.org/officeDocument/2006/relationships/tags" Target="../tags/tag73.xml"/><Relationship Id="rId14" Type="http://schemas.openxmlformats.org/officeDocument/2006/relationships/tags" Target="../tags/tag78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87.xml"/><Relationship Id="rId13" Type="http://schemas.openxmlformats.org/officeDocument/2006/relationships/tags" Target="../tags/tag92.xml"/><Relationship Id="rId18" Type="http://schemas.openxmlformats.org/officeDocument/2006/relationships/notesSlide" Target="../notesSlides/notesSlide13.xml"/><Relationship Id="rId3" Type="http://schemas.openxmlformats.org/officeDocument/2006/relationships/tags" Target="../tags/tag82.xml"/><Relationship Id="rId21" Type="http://schemas.openxmlformats.org/officeDocument/2006/relationships/image" Target="../media/image34.png"/><Relationship Id="rId7" Type="http://schemas.openxmlformats.org/officeDocument/2006/relationships/tags" Target="../tags/tag86.xml"/><Relationship Id="rId12" Type="http://schemas.openxmlformats.org/officeDocument/2006/relationships/tags" Target="../tags/tag91.xml"/><Relationship Id="rId17" Type="http://schemas.openxmlformats.org/officeDocument/2006/relationships/slideLayout" Target="../slideLayouts/slideLayout6.xml"/><Relationship Id="rId2" Type="http://schemas.openxmlformats.org/officeDocument/2006/relationships/tags" Target="../tags/tag81.xml"/><Relationship Id="rId16" Type="http://schemas.openxmlformats.org/officeDocument/2006/relationships/tags" Target="../tags/tag95.xml"/><Relationship Id="rId20" Type="http://schemas.openxmlformats.org/officeDocument/2006/relationships/image" Target="../media/image33.png"/><Relationship Id="rId1" Type="http://schemas.openxmlformats.org/officeDocument/2006/relationships/tags" Target="../tags/tag80.xml"/><Relationship Id="rId6" Type="http://schemas.openxmlformats.org/officeDocument/2006/relationships/tags" Target="../tags/tag85.xml"/><Relationship Id="rId11" Type="http://schemas.openxmlformats.org/officeDocument/2006/relationships/tags" Target="../tags/tag90.xml"/><Relationship Id="rId5" Type="http://schemas.openxmlformats.org/officeDocument/2006/relationships/tags" Target="../tags/tag84.xml"/><Relationship Id="rId15" Type="http://schemas.openxmlformats.org/officeDocument/2006/relationships/tags" Target="../tags/tag94.xml"/><Relationship Id="rId10" Type="http://schemas.openxmlformats.org/officeDocument/2006/relationships/tags" Target="../tags/tag89.xml"/><Relationship Id="rId19" Type="http://schemas.openxmlformats.org/officeDocument/2006/relationships/image" Target="../media/image11.emf"/><Relationship Id="rId4" Type="http://schemas.openxmlformats.org/officeDocument/2006/relationships/tags" Target="../tags/tag83.xml"/><Relationship Id="rId9" Type="http://schemas.openxmlformats.org/officeDocument/2006/relationships/tags" Target="../tags/tag88.xml"/><Relationship Id="rId14" Type="http://schemas.openxmlformats.org/officeDocument/2006/relationships/tags" Target="../tags/tag93.xml"/><Relationship Id="rId22" Type="http://schemas.microsoft.com/office/2007/relationships/hdphoto" Target="../media/hdphoto4.wdp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103.xml"/><Relationship Id="rId13" Type="http://schemas.openxmlformats.org/officeDocument/2006/relationships/notesSlide" Target="../notesSlides/notesSlide14.xml"/><Relationship Id="rId3" Type="http://schemas.openxmlformats.org/officeDocument/2006/relationships/tags" Target="../tags/tag98.xml"/><Relationship Id="rId7" Type="http://schemas.openxmlformats.org/officeDocument/2006/relationships/tags" Target="../tags/tag102.xml"/><Relationship Id="rId12" Type="http://schemas.openxmlformats.org/officeDocument/2006/relationships/slideLayout" Target="../slideLayouts/slideLayout6.xml"/><Relationship Id="rId17" Type="http://schemas.openxmlformats.org/officeDocument/2006/relationships/image" Target="../media/image11.emf"/><Relationship Id="rId2" Type="http://schemas.openxmlformats.org/officeDocument/2006/relationships/tags" Target="../tags/tag97.xml"/><Relationship Id="rId16" Type="http://schemas.openxmlformats.org/officeDocument/2006/relationships/image" Target="../media/image25.png"/><Relationship Id="rId1" Type="http://schemas.openxmlformats.org/officeDocument/2006/relationships/tags" Target="../tags/tag96.xml"/><Relationship Id="rId6" Type="http://schemas.openxmlformats.org/officeDocument/2006/relationships/tags" Target="../tags/tag101.xml"/><Relationship Id="rId11" Type="http://schemas.openxmlformats.org/officeDocument/2006/relationships/tags" Target="../tags/tag106.xml"/><Relationship Id="rId5" Type="http://schemas.openxmlformats.org/officeDocument/2006/relationships/tags" Target="../tags/tag100.xml"/><Relationship Id="rId15" Type="http://schemas.openxmlformats.org/officeDocument/2006/relationships/image" Target="../media/image24.png"/><Relationship Id="rId10" Type="http://schemas.openxmlformats.org/officeDocument/2006/relationships/tags" Target="../tags/tag105.xml"/><Relationship Id="rId4" Type="http://schemas.openxmlformats.org/officeDocument/2006/relationships/tags" Target="../tags/tag99.xml"/><Relationship Id="rId9" Type="http://schemas.openxmlformats.org/officeDocument/2006/relationships/tags" Target="../tags/tag104.xml"/><Relationship Id="rId1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0.emf"/><Relationship Id="rId2" Type="http://schemas.openxmlformats.org/officeDocument/2006/relationships/tags" Target="../tags/tag108.xml"/><Relationship Id="rId1" Type="http://schemas.openxmlformats.org/officeDocument/2006/relationships/tags" Target="../tags/tag107.xml"/><Relationship Id="rId6" Type="http://schemas.openxmlformats.org/officeDocument/2006/relationships/image" Target="../media/image14.png"/><Relationship Id="rId5" Type="http://schemas.openxmlformats.org/officeDocument/2006/relationships/image" Target="../media/image4.emf"/><Relationship Id="rId4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116.xml"/><Relationship Id="rId13" Type="http://schemas.openxmlformats.org/officeDocument/2006/relationships/tags" Target="../tags/tag121.xml"/><Relationship Id="rId18" Type="http://schemas.openxmlformats.org/officeDocument/2006/relationships/image" Target="../media/image21.png"/><Relationship Id="rId3" Type="http://schemas.openxmlformats.org/officeDocument/2006/relationships/tags" Target="../tags/tag111.xml"/><Relationship Id="rId21" Type="http://schemas.openxmlformats.org/officeDocument/2006/relationships/image" Target="../media/image11.emf"/><Relationship Id="rId7" Type="http://schemas.openxmlformats.org/officeDocument/2006/relationships/tags" Target="../tags/tag115.xml"/><Relationship Id="rId12" Type="http://schemas.openxmlformats.org/officeDocument/2006/relationships/tags" Target="../tags/tag120.xml"/><Relationship Id="rId17" Type="http://schemas.openxmlformats.org/officeDocument/2006/relationships/image" Target="../media/image33.png"/><Relationship Id="rId2" Type="http://schemas.openxmlformats.org/officeDocument/2006/relationships/tags" Target="../tags/tag110.xml"/><Relationship Id="rId16" Type="http://schemas.openxmlformats.org/officeDocument/2006/relationships/image" Target="../media/image16.png"/><Relationship Id="rId20" Type="http://schemas.openxmlformats.org/officeDocument/2006/relationships/image" Target="../media/image36.png"/><Relationship Id="rId1" Type="http://schemas.openxmlformats.org/officeDocument/2006/relationships/tags" Target="../tags/tag109.xml"/><Relationship Id="rId6" Type="http://schemas.openxmlformats.org/officeDocument/2006/relationships/tags" Target="../tags/tag114.xml"/><Relationship Id="rId11" Type="http://schemas.openxmlformats.org/officeDocument/2006/relationships/tags" Target="../tags/tag119.xml"/><Relationship Id="rId5" Type="http://schemas.openxmlformats.org/officeDocument/2006/relationships/tags" Target="../tags/tag113.xml"/><Relationship Id="rId15" Type="http://schemas.openxmlformats.org/officeDocument/2006/relationships/notesSlide" Target="../notesSlides/notesSlide16.xml"/><Relationship Id="rId10" Type="http://schemas.openxmlformats.org/officeDocument/2006/relationships/tags" Target="../tags/tag118.xml"/><Relationship Id="rId19" Type="http://schemas.openxmlformats.org/officeDocument/2006/relationships/image" Target="../media/image35.png"/><Relationship Id="rId4" Type="http://schemas.openxmlformats.org/officeDocument/2006/relationships/tags" Target="../tags/tag112.xml"/><Relationship Id="rId9" Type="http://schemas.openxmlformats.org/officeDocument/2006/relationships/tags" Target="../tags/tag117.xml"/><Relationship Id="rId14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129.xml"/><Relationship Id="rId13" Type="http://schemas.openxmlformats.org/officeDocument/2006/relationships/image" Target="../media/image9.png"/><Relationship Id="rId3" Type="http://schemas.openxmlformats.org/officeDocument/2006/relationships/tags" Target="../tags/tag124.xml"/><Relationship Id="rId7" Type="http://schemas.openxmlformats.org/officeDocument/2006/relationships/tags" Target="../tags/tag128.xml"/><Relationship Id="rId12" Type="http://schemas.openxmlformats.org/officeDocument/2006/relationships/notesSlide" Target="../notesSlides/notesSlide17.xml"/><Relationship Id="rId2" Type="http://schemas.openxmlformats.org/officeDocument/2006/relationships/tags" Target="../tags/tag123.xml"/><Relationship Id="rId1" Type="http://schemas.openxmlformats.org/officeDocument/2006/relationships/tags" Target="../tags/tag122.xml"/><Relationship Id="rId6" Type="http://schemas.openxmlformats.org/officeDocument/2006/relationships/tags" Target="../tags/tag127.xml"/><Relationship Id="rId11" Type="http://schemas.openxmlformats.org/officeDocument/2006/relationships/slideLayout" Target="../slideLayouts/slideLayout6.xml"/><Relationship Id="rId5" Type="http://schemas.openxmlformats.org/officeDocument/2006/relationships/tags" Target="../tags/tag126.xml"/><Relationship Id="rId15" Type="http://schemas.openxmlformats.org/officeDocument/2006/relationships/image" Target="../media/image11.emf"/><Relationship Id="rId10" Type="http://schemas.openxmlformats.org/officeDocument/2006/relationships/tags" Target="../tags/tag131.xml"/><Relationship Id="rId4" Type="http://schemas.openxmlformats.org/officeDocument/2006/relationships/tags" Target="../tags/tag125.xml"/><Relationship Id="rId9" Type="http://schemas.openxmlformats.org/officeDocument/2006/relationships/tags" Target="../tags/tag130.xml"/><Relationship Id="rId1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139.xml"/><Relationship Id="rId13" Type="http://schemas.openxmlformats.org/officeDocument/2006/relationships/tags" Target="../tags/tag144.xml"/><Relationship Id="rId18" Type="http://schemas.openxmlformats.org/officeDocument/2006/relationships/image" Target="../media/image37.png"/><Relationship Id="rId3" Type="http://schemas.openxmlformats.org/officeDocument/2006/relationships/tags" Target="../tags/tag134.xml"/><Relationship Id="rId7" Type="http://schemas.openxmlformats.org/officeDocument/2006/relationships/tags" Target="../tags/tag138.xml"/><Relationship Id="rId12" Type="http://schemas.openxmlformats.org/officeDocument/2006/relationships/tags" Target="../tags/tag143.xml"/><Relationship Id="rId17" Type="http://schemas.openxmlformats.org/officeDocument/2006/relationships/notesSlide" Target="../notesSlides/notesSlide18.xml"/><Relationship Id="rId2" Type="http://schemas.openxmlformats.org/officeDocument/2006/relationships/tags" Target="../tags/tag133.xml"/><Relationship Id="rId16" Type="http://schemas.openxmlformats.org/officeDocument/2006/relationships/slideLayout" Target="../slideLayouts/slideLayout6.xml"/><Relationship Id="rId1" Type="http://schemas.openxmlformats.org/officeDocument/2006/relationships/tags" Target="../tags/tag132.xml"/><Relationship Id="rId6" Type="http://schemas.openxmlformats.org/officeDocument/2006/relationships/tags" Target="../tags/tag137.xml"/><Relationship Id="rId11" Type="http://schemas.openxmlformats.org/officeDocument/2006/relationships/tags" Target="../tags/tag142.xml"/><Relationship Id="rId5" Type="http://schemas.openxmlformats.org/officeDocument/2006/relationships/tags" Target="../tags/tag136.xml"/><Relationship Id="rId15" Type="http://schemas.openxmlformats.org/officeDocument/2006/relationships/tags" Target="../tags/tag146.xml"/><Relationship Id="rId10" Type="http://schemas.openxmlformats.org/officeDocument/2006/relationships/tags" Target="../tags/tag141.xml"/><Relationship Id="rId19" Type="http://schemas.openxmlformats.org/officeDocument/2006/relationships/image" Target="../media/image11.emf"/><Relationship Id="rId4" Type="http://schemas.openxmlformats.org/officeDocument/2006/relationships/tags" Target="../tags/tag135.xml"/><Relationship Id="rId9" Type="http://schemas.openxmlformats.org/officeDocument/2006/relationships/tags" Target="../tags/tag140.xml"/><Relationship Id="rId14" Type="http://schemas.openxmlformats.org/officeDocument/2006/relationships/tags" Target="../tags/tag145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154.xml"/><Relationship Id="rId13" Type="http://schemas.openxmlformats.org/officeDocument/2006/relationships/tags" Target="../tags/tag159.xml"/><Relationship Id="rId18" Type="http://schemas.openxmlformats.org/officeDocument/2006/relationships/tags" Target="../tags/tag164.xml"/><Relationship Id="rId26" Type="http://schemas.openxmlformats.org/officeDocument/2006/relationships/notesSlide" Target="../notesSlides/notesSlide19.xml"/><Relationship Id="rId3" Type="http://schemas.openxmlformats.org/officeDocument/2006/relationships/tags" Target="../tags/tag149.xml"/><Relationship Id="rId21" Type="http://schemas.openxmlformats.org/officeDocument/2006/relationships/tags" Target="../tags/tag167.xml"/><Relationship Id="rId7" Type="http://schemas.openxmlformats.org/officeDocument/2006/relationships/tags" Target="../tags/tag153.xml"/><Relationship Id="rId12" Type="http://schemas.openxmlformats.org/officeDocument/2006/relationships/tags" Target="../tags/tag158.xml"/><Relationship Id="rId17" Type="http://schemas.openxmlformats.org/officeDocument/2006/relationships/tags" Target="../tags/tag163.xml"/><Relationship Id="rId25" Type="http://schemas.openxmlformats.org/officeDocument/2006/relationships/slideLayout" Target="../slideLayouts/slideLayout6.xml"/><Relationship Id="rId2" Type="http://schemas.openxmlformats.org/officeDocument/2006/relationships/tags" Target="../tags/tag148.xml"/><Relationship Id="rId16" Type="http://schemas.openxmlformats.org/officeDocument/2006/relationships/tags" Target="../tags/tag162.xml"/><Relationship Id="rId20" Type="http://schemas.openxmlformats.org/officeDocument/2006/relationships/tags" Target="../tags/tag166.xml"/><Relationship Id="rId29" Type="http://schemas.openxmlformats.org/officeDocument/2006/relationships/image" Target="../media/image33.png"/><Relationship Id="rId1" Type="http://schemas.openxmlformats.org/officeDocument/2006/relationships/tags" Target="../tags/tag147.xml"/><Relationship Id="rId6" Type="http://schemas.openxmlformats.org/officeDocument/2006/relationships/tags" Target="../tags/tag152.xml"/><Relationship Id="rId11" Type="http://schemas.openxmlformats.org/officeDocument/2006/relationships/tags" Target="../tags/tag157.xml"/><Relationship Id="rId24" Type="http://schemas.openxmlformats.org/officeDocument/2006/relationships/tags" Target="../tags/tag170.xml"/><Relationship Id="rId5" Type="http://schemas.openxmlformats.org/officeDocument/2006/relationships/tags" Target="../tags/tag151.xml"/><Relationship Id="rId15" Type="http://schemas.openxmlformats.org/officeDocument/2006/relationships/tags" Target="../tags/tag161.xml"/><Relationship Id="rId23" Type="http://schemas.openxmlformats.org/officeDocument/2006/relationships/tags" Target="../tags/tag169.xml"/><Relationship Id="rId28" Type="http://schemas.microsoft.com/office/2007/relationships/hdphoto" Target="../media/hdphoto4.wdp"/><Relationship Id="rId10" Type="http://schemas.openxmlformats.org/officeDocument/2006/relationships/tags" Target="../tags/tag156.xml"/><Relationship Id="rId19" Type="http://schemas.openxmlformats.org/officeDocument/2006/relationships/tags" Target="../tags/tag165.xml"/><Relationship Id="rId4" Type="http://schemas.openxmlformats.org/officeDocument/2006/relationships/tags" Target="../tags/tag150.xml"/><Relationship Id="rId9" Type="http://schemas.openxmlformats.org/officeDocument/2006/relationships/tags" Target="../tags/tag155.xml"/><Relationship Id="rId14" Type="http://schemas.openxmlformats.org/officeDocument/2006/relationships/tags" Target="../tags/tag160.xml"/><Relationship Id="rId22" Type="http://schemas.openxmlformats.org/officeDocument/2006/relationships/tags" Target="../tags/tag168.xml"/><Relationship Id="rId27" Type="http://schemas.openxmlformats.org/officeDocument/2006/relationships/image" Target="../media/image34.png"/><Relationship Id="rId30" Type="http://schemas.openxmlformats.org/officeDocument/2006/relationships/image" Target="../media/image11.e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1.emf"/><Relationship Id="rId2" Type="http://schemas.openxmlformats.org/officeDocument/2006/relationships/tags" Target="../tags/tag2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10.emf"/><Relationship Id="rId5" Type="http://schemas.openxmlformats.org/officeDocument/2006/relationships/image" Target="../media/image4.emf"/><Relationship Id="rId10" Type="http://schemas.openxmlformats.org/officeDocument/2006/relationships/image" Target="../media/image14.pn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13.em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0.emf"/><Relationship Id="rId2" Type="http://schemas.openxmlformats.org/officeDocument/2006/relationships/tags" Target="../tags/tag172.xml"/><Relationship Id="rId1" Type="http://schemas.openxmlformats.org/officeDocument/2006/relationships/tags" Target="../tags/tag171.xml"/><Relationship Id="rId6" Type="http://schemas.openxmlformats.org/officeDocument/2006/relationships/image" Target="../media/image14.png"/><Relationship Id="rId5" Type="http://schemas.openxmlformats.org/officeDocument/2006/relationships/image" Target="../media/image4.emf"/><Relationship Id="rId4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180.xml"/><Relationship Id="rId13" Type="http://schemas.openxmlformats.org/officeDocument/2006/relationships/slideLayout" Target="../slideLayouts/slideLayout6.xml"/><Relationship Id="rId18" Type="http://schemas.openxmlformats.org/officeDocument/2006/relationships/image" Target="../media/image28.png"/><Relationship Id="rId3" Type="http://schemas.openxmlformats.org/officeDocument/2006/relationships/tags" Target="../tags/tag175.xml"/><Relationship Id="rId7" Type="http://schemas.openxmlformats.org/officeDocument/2006/relationships/tags" Target="../tags/tag179.xml"/><Relationship Id="rId12" Type="http://schemas.openxmlformats.org/officeDocument/2006/relationships/tags" Target="../tags/tag184.xml"/><Relationship Id="rId17" Type="http://schemas.openxmlformats.org/officeDocument/2006/relationships/image" Target="../media/image27.png"/><Relationship Id="rId2" Type="http://schemas.openxmlformats.org/officeDocument/2006/relationships/tags" Target="../tags/tag174.xml"/><Relationship Id="rId16" Type="http://schemas.openxmlformats.org/officeDocument/2006/relationships/image" Target="../media/image26.png"/><Relationship Id="rId1" Type="http://schemas.openxmlformats.org/officeDocument/2006/relationships/tags" Target="../tags/tag173.xml"/><Relationship Id="rId6" Type="http://schemas.openxmlformats.org/officeDocument/2006/relationships/tags" Target="../tags/tag178.xml"/><Relationship Id="rId11" Type="http://schemas.openxmlformats.org/officeDocument/2006/relationships/tags" Target="../tags/tag183.xml"/><Relationship Id="rId5" Type="http://schemas.openxmlformats.org/officeDocument/2006/relationships/tags" Target="../tags/tag177.xml"/><Relationship Id="rId15" Type="http://schemas.openxmlformats.org/officeDocument/2006/relationships/image" Target="../media/image16.png"/><Relationship Id="rId10" Type="http://schemas.openxmlformats.org/officeDocument/2006/relationships/tags" Target="../tags/tag182.xml"/><Relationship Id="rId19" Type="http://schemas.openxmlformats.org/officeDocument/2006/relationships/image" Target="../media/image11.emf"/><Relationship Id="rId4" Type="http://schemas.openxmlformats.org/officeDocument/2006/relationships/tags" Target="../tags/tag176.xml"/><Relationship Id="rId9" Type="http://schemas.openxmlformats.org/officeDocument/2006/relationships/tags" Target="../tags/tag181.xml"/><Relationship Id="rId14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microsoft.com/office/2007/relationships/hdphoto" Target="../media/hdphoto1.wdp"/><Relationship Id="rId3" Type="http://schemas.openxmlformats.org/officeDocument/2006/relationships/tags" Target="../tags/tag187.xml"/><Relationship Id="rId7" Type="http://schemas.openxmlformats.org/officeDocument/2006/relationships/notesSlide" Target="../notesSlides/notesSlide22.xml"/><Relationship Id="rId12" Type="http://schemas.openxmlformats.org/officeDocument/2006/relationships/image" Target="../media/image9.png"/><Relationship Id="rId2" Type="http://schemas.openxmlformats.org/officeDocument/2006/relationships/tags" Target="../tags/tag186.xml"/><Relationship Id="rId1" Type="http://schemas.openxmlformats.org/officeDocument/2006/relationships/tags" Target="../tags/tag185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1.emf"/><Relationship Id="rId5" Type="http://schemas.openxmlformats.org/officeDocument/2006/relationships/tags" Target="../tags/tag189.xml"/><Relationship Id="rId10" Type="http://schemas.openxmlformats.org/officeDocument/2006/relationships/image" Target="../media/image39.png"/><Relationship Id="rId4" Type="http://schemas.openxmlformats.org/officeDocument/2006/relationships/tags" Target="../tags/tag188.xml"/><Relationship Id="rId9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tags" Target="../tags/tag192.xml"/><Relationship Id="rId7" Type="http://schemas.openxmlformats.org/officeDocument/2006/relationships/notesSlide" Target="../notesSlides/notesSlide23.xml"/><Relationship Id="rId2" Type="http://schemas.openxmlformats.org/officeDocument/2006/relationships/tags" Target="../tags/tag191.xml"/><Relationship Id="rId1" Type="http://schemas.openxmlformats.org/officeDocument/2006/relationships/tags" Target="../tags/tag190.xml"/><Relationship Id="rId6" Type="http://schemas.openxmlformats.org/officeDocument/2006/relationships/slideLayout" Target="../slideLayouts/slideLayout6.xml"/><Relationship Id="rId11" Type="http://schemas.microsoft.com/office/2007/relationships/hdphoto" Target="../media/hdphoto1.wdp"/><Relationship Id="rId5" Type="http://schemas.openxmlformats.org/officeDocument/2006/relationships/tags" Target="../tags/tag194.xml"/><Relationship Id="rId10" Type="http://schemas.openxmlformats.org/officeDocument/2006/relationships/image" Target="../media/image9.png"/><Relationship Id="rId4" Type="http://schemas.openxmlformats.org/officeDocument/2006/relationships/tags" Target="../tags/tag193.xml"/><Relationship Id="rId9" Type="http://schemas.openxmlformats.org/officeDocument/2006/relationships/chart" Target="../charts/chart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202.xml"/><Relationship Id="rId13" Type="http://schemas.openxmlformats.org/officeDocument/2006/relationships/tags" Target="../tags/tag207.xml"/><Relationship Id="rId18" Type="http://schemas.openxmlformats.org/officeDocument/2006/relationships/tags" Target="../tags/tag212.xml"/><Relationship Id="rId26" Type="http://schemas.openxmlformats.org/officeDocument/2006/relationships/tags" Target="../tags/tag220.xml"/><Relationship Id="rId3" Type="http://schemas.openxmlformats.org/officeDocument/2006/relationships/tags" Target="../tags/tag197.xml"/><Relationship Id="rId21" Type="http://schemas.openxmlformats.org/officeDocument/2006/relationships/tags" Target="../tags/tag215.xml"/><Relationship Id="rId34" Type="http://schemas.openxmlformats.org/officeDocument/2006/relationships/image" Target="../media/image11.emf"/><Relationship Id="rId7" Type="http://schemas.openxmlformats.org/officeDocument/2006/relationships/tags" Target="../tags/tag201.xml"/><Relationship Id="rId12" Type="http://schemas.openxmlformats.org/officeDocument/2006/relationships/tags" Target="../tags/tag206.xml"/><Relationship Id="rId17" Type="http://schemas.openxmlformats.org/officeDocument/2006/relationships/tags" Target="../tags/tag211.xml"/><Relationship Id="rId25" Type="http://schemas.openxmlformats.org/officeDocument/2006/relationships/tags" Target="../tags/tag219.xml"/><Relationship Id="rId33" Type="http://schemas.microsoft.com/office/2007/relationships/hdphoto" Target="../media/hdphoto4.wdp"/><Relationship Id="rId2" Type="http://schemas.openxmlformats.org/officeDocument/2006/relationships/tags" Target="../tags/tag196.xml"/><Relationship Id="rId16" Type="http://schemas.openxmlformats.org/officeDocument/2006/relationships/tags" Target="../tags/tag210.xml"/><Relationship Id="rId20" Type="http://schemas.openxmlformats.org/officeDocument/2006/relationships/tags" Target="../tags/tag214.xml"/><Relationship Id="rId29" Type="http://schemas.openxmlformats.org/officeDocument/2006/relationships/notesSlide" Target="../notesSlides/notesSlide24.xml"/><Relationship Id="rId1" Type="http://schemas.openxmlformats.org/officeDocument/2006/relationships/tags" Target="../tags/tag195.xml"/><Relationship Id="rId6" Type="http://schemas.openxmlformats.org/officeDocument/2006/relationships/tags" Target="../tags/tag200.xml"/><Relationship Id="rId11" Type="http://schemas.openxmlformats.org/officeDocument/2006/relationships/tags" Target="../tags/tag205.xml"/><Relationship Id="rId24" Type="http://schemas.openxmlformats.org/officeDocument/2006/relationships/tags" Target="../tags/tag218.xml"/><Relationship Id="rId32" Type="http://schemas.openxmlformats.org/officeDocument/2006/relationships/image" Target="../media/image43.png"/><Relationship Id="rId5" Type="http://schemas.openxmlformats.org/officeDocument/2006/relationships/tags" Target="../tags/tag199.xml"/><Relationship Id="rId15" Type="http://schemas.openxmlformats.org/officeDocument/2006/relationships/tags" Target="../tags/tag209.xml"/><Relationship Id="rId23" Type="http://schemas.openxmlformats.org/officeDocument/2006/relationships/tags" Target="../tags/tag217.xml"/><Relationship Id="rId28" Type="http://schemas.openxmlformats.org/officeDocument/2006/relationships/slideLayout" Target="../slideLayouts/slideLayout6.xml"/><Relationship Id="rId10" Type="http://schemas.openxmlformats.org/officeDocument/2006/relationships/tags" Target="../tags/tag204.xml"/><Relationship Id="rId19" Type="http://schemas.openxmlformats.org/officeDocument/2006/relationships/tags" Target="../tags/tag213.xml"/><Relationship Id="rId31" Type="http://schemas.openxmlformats.org/officeDocument/2006/relationships/image" Target="../media/image42.png"/><Relationship Id="rId4" Type="http://schemas.openxmlformats.org/officeDocument/2006/relationships/tags" Target="../tags/tag198.xml"/><Relationship Id="rId9" Type="http://schemas.openxmlformats.org/officeDocument/2006/relationships/tags" Target="../tags/tag203.xml"/><Relationship Id="rId14" Type="http://schemas.openxmlformats.org/officeDocument/2006/relationships/tags" Target="../tags/tag208.xml"/><Relationship Id="rId22" Type="http://schemas.openxmlformats.org/officeDocument/2006/relationships/tags" Target="../tags/tag216.xml"/><Relationship Id="rId27" Type="http://schemas.openxmlformats.org/officeDocument/2006/relationships/tags" Target="../tags/tag221.xml"/><Relationship Id="rId30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emf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11" Type="http://schemas.microsoft.com/office/2007/relationships/hdphoto" Target="../media/hdphoto1.wdp"/><Relationship Id="rId5" Type="http://schemas.openxmlformats.org/officeDocument/2006/relationships/image" Target="../media/image4.emf"/><Relationship Id="rId10" Type="http://schemas.openxmlformats.org/officeDocument/2006/relationships/image" Target="../media/image9.png"/><Relationship Id="rId4" Type="http://schemas.openxmlformats.org/officeDocument/2006/relationships/notesSlide" Target="../notesSlides/notesSlide25.xml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emf"/><Relationship Id="rId3" Type="http://schemas.openxmlformats.org/officeDocument/2006/relationships/tags" Target="../tags/tag4.xml"/><Relationship Id="rId7" Type="http://schemas.openxmlformats.org/officeDocument/2006/relationships/image" Target="../media/image14.png"/><Relationship Id="rId2" Type="http://schemas.openxmlformats.org/officeDocument/2006/relationships/tags" Target="../tags/tag3.x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4.emf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11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tags" Target="../tags/tag6.xml"/><Relationship Id="rId7" Type="http://schemas.openxmlformats.org/officeDocument/2006/relationships/image" Target="../media/image11.emf"/><Relationship Id="rId12" Type="http://schemas.microsoft.com/office/2007/relationships/hdphoto" Target="../media/hdphoto2.wdp"/><Relationship Id="rId2" Type="http://schemas.openxmlformats.org/officeDocument/2006/relationships/tags" Target="../tags/tag5.xml"/><Relationship Id="rId1" Type="http://schemas.openxmlformats.org/officeDocument/2006/relationships/themeOverride" Target="../theme/themeOverride4.xml"/><Relationship Id="rId6" Type="http://schemas.openxmlformats.org/officeDocument/2006/relationships/notesSlide" Target="../notesSlides/notesSlide4.xml"/><Relationship Id="rId11" Type="http://schemas.openxmlformats.org/officeDocument/2006/relationships/image" Target="../media/image18.png"/><Relationship Id="rId5" Type="http://schemas.openxmlformats.org/officeDocument/2006/relationships/slideLayout" Target="../slideLayouts/slideLayout6.xml"/><Relationship Id="rId10" Type="http://schemas.openxmlformats.org/officeDocument/2006/relationships/image" Target="../media/image17.png"/><Relationship Id="rId4" Type="http://schemas.openxmlformats.org/officeDocument/2006/relationships/tags" Target="../tags/tag7.xml"/><Relationship Id="rId9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15.xml"/><Relationship Id="rId13" Type="http://schemas.openxmlformats.org/officeDocument/2006/relationships/tags" Target="../tags/tag20.xml"/><Relationship Id="rId18" Type="http://schemas.openxmlformats.org/officeDocument/2006/relationships/tags" Target="../tags/tag25.xml"/><Relationship Id="rId26" Type="http://schemas.microsoft.com/office/2007/relationships/hdphoto" Target="../media/hdphoto1.wdp"/><Relationship Id="rId3" Type="http://schemas.openxmlformats.org/officeDocument/2006/relationships/tags" Target="../tags/tag10.xml"/><Relationship Id="rId21" Type="http://schemas.openxmlformats.org/officeDocument/2006/relationships/tags" Target="../tags/tag28.xml"/><Relationship Id="rId7" Type="http://schemas.openxmlformats.org/officeDocument/2006/relationships/tags" Target="../tags/tag14.xml"/><Relationship Id="rId12" Type="http://schemas.openxmlformats.org/officeDocument/2006/relationships/tags" Target="../tags/tag19.xml"/><Relationship Id="rId17" Type="http://schemas.openxmlformats.org/officeDocument/2006/relationships/tags" Target="../tags/tag24.xml"/><Relationship Id="rId25" Type="http://schemas.openxmlformats.org/officeDocument/2006/relationships/image" Target="../media/image9.png"/><Relationship Id="rId2" Type="http://schemas.openxmlformats.org/officeDocument/2006/relationships/tags" Target="../tags/tag9.xml"/><Relationship Id="rId16" Type="http://schemas.openxmlformats.org/officeDocument/2006/relationships/tags" Target="../tags/tag23.xml"/><Relationship Id="rId20" Type="http://schemas.openxmlformats.org/officeDocument/2006/relationships/tags" Target="../tags/tag27.xml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11" Type="http://schemas.openxmlformats.org/officeDocument/2006/relationships/tags" Target="../tags/tag18.xml"/><Relationship Id="rId24" Type="http://schemas.openxmlformats.org/officeDocument/2006/relationships/image" Target="../media/image11.emf"/><Relationship Id="rId5" Type="http://schemas.openxmlformats.org/officeDocument/2006/relationships/tags" Target="../tags/tag12.xml"/><Relationship Id="rId15" Type="http://schemas.openxmlformats.org/officeDocument/2006/relationships/tags" Target="../tags/tag22.xml"/><Relationship Id="rId23" Type="http://schemas.openxmlformats.org/officeDocument/2006/relationships/notesSlide" Target="../notesSlides/notesSlide5.xml"/><Relationship Id="rId10" Type="http://schemas.openxmlformats.org/officeDocument/2006/relationships/tags" Target="../tags/tag17.xml"/><Relationship Id="rId19" Type="http://schemas.openxmlformats.org/officeDocument/2006/relationships/tags" Target="../tags/tag26.xml"/><Relationship Id="rId4" Type="http://schemas.openxmlformats.org/officeDocument/2006/relationships/tags" Target="../tags/tag11.xml"/><Relationship Id="rId9" Type="http://schemas.openxmlformats.org/officeDocument/2006/relationships/tags" Target="../tags/tag16.xml"/><Relationship Id="rId14" Type="http://schemas.openxmlformats.org/officeDocument/2006/relationships/tags" Target="../tags/tag21.xml"/><Relationship Id="rId22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tags" Target="../tags/tag31.xml"/><Relationship Id="rId7" Type="http://schemas.microsoft.com/office/2007/relationships/hdphoto" Target="../media/hdphoto2.wdp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image" Target="../media/image18.png"/><Relationship Id="rId11" Type="http://schemas.microsoft.com/office/2007/relationships/hdphoto" Target="../media/hdphoto1.wdp"/><Relationship Id="rId5" Type="http://schemas.openxmlformats.org/officeDocument/2006/relationships/notesSlide" Target="../notesSlides/notesSlide6.xml"/><Relationship Id="rId10" Type="http://schemas.openxmlformats.org/officeDocument/2006/relationships/image" Target="../media/image9.png"/><Relationship Id="rId4" Type="http://schemas.openxmlformats.org/officeDocument/2006/relationships/slideLayout" Target="../slideLayouts/slideLayout6.xml"/><Relationship Id="rId9" Type="http://schemas.openxmlformats.org/officeDocument/2006/relationships/image" Target="../media/image19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39.xml"/><Relationship Id="rId13" Type="http://schemas.openxmlformats.org/officeDocument/2006/relationships/tags" Target="../tags/tag44.xml"/><Relationship Id="rId18" Type="http://schemas.openxmlformats.org/officeDocument/2006/relationships/image" Target="../media/image11.emf"/><Relationship Id="rId3" Type="http://schemas.openxmlformats.org/officeDocument/2006/relationships/tags" Target="../tags/tag34.xml"/><Relationship Id="rId21" Type="http://schemas.openxmlformats.org/officeDocument/2006/relationships/image" Target="../media/image18.png"/><Relationship Id="rId7" Type="http://schemas.openxmlformats.org/officeDocument/2006/relationships/tags" Target="../tags/tag38.xml"/><Relationship Id="rId12" Type="http://schemas.openxmlformats.org/officeDocument/2006/relationships/tags" Target="../tags/tag43.xml"/><Relationship Id="rId17" Type="http://schemas.microsoft.com/office/2007/relationships/hdphoto" Target="../media/hdphoto3.wdp"/><Relationship Id="rId2" Type="http://schemas.openxmlformats.org/officeDocument/2006/relationships/tags" Target="../tags/tag33.xml"/><Relationship Id="rId16" Type="http://schemas.openxmlformats.org/officeDocument/2006/relationships/image" Target="../media/image20.png"/><Relationship Id="rId20" Type="http://schemas.microsoft.com/office/2007/relationships/hdphoto" Target="../media/hdphoto1.wdp"/><Relationship Id="rId1" Type="http://schemas.openxmlformats.org/officeDocument/2006/relationships/tags" Target="../tags/tag32.xml"/><Relationship Id="rId6" Type="http://schemas.openxmlformats.org/officeDocument/2006/relationships/tags" Target="../tags/tag37.xml"/><Relationship Id="rId11" Type="http://schemas.openxmlformats.org/officeDocument/2006/relationships/tags" Target="../tags/tag42.xml"/><Relationship Id="rId24" Type="http://schemas.openxmlformats.org/officeDocument/2006/relationships/image" Target="../media/image21.png"/><Relationship Id="rId5" Type="http://schemas.openxmlformats.org/officeDocument/2006/relationships/tags" Target="../tags/tag36.xml"/><Relationship Id="rId15" Type="http://schemas.openxmlformats.org/officeDocument/2006/relationships/notesSlide" Target="../notesSlides/notesSlide7.xml"/><Relationship Id="rId23" Type="http://schemas.openxmlformats.org/officeDocument/2006/relationships/image" Target="../media/image16.png"/><Relationship Id="rId10" Type="http://schemas.openxmlformats.org/officeDocument/2006/relationships/tags" Target="../tags/tag41.xml"/><Relationship Id="rId19" Type="http://schemas.openxmlformats.org/officeDocument/2006/relationships/image" Target="../media/image9.png"/><Relationship Id="rId4" Type="http://schemas.openxmlformats.org/officeDocument/2006/relationships/tags" Target="../tags/tag35.xml"/><Relationship Id="rId9" Type="http://schemas.openxmlformats.org/officeDocument/2006/relationships/tags" Target="../tags/tag40.xml"/><Relationship Id="rId14" Type="http://schemas.openxmlformats.org/officeDocument/2006/relationships/slideLayout" Target="../slideLayouts/slideLayout6.xml"/><Relationship Id="rId22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tags" Target="../tags/tag47.xml"/><Relationship Id="rId7" Type="http://schemas.openxmlformats.org/officeDocument/2006/relationships/image" Target="../media/image23.emf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6" Type="http://schemas.openxmlformats.org/officeDocument/2006/relationships/image" Target="../media/image22.emf"/><Relationship Id="rId11" Type="http://schemas.openxmlformats.org/officeDocument/2006/relationships/image" Target="../media/image25.png"/><Relationship Id="rId5" Type="http://schemas.openxmlformats.org/officeDocument/2006/relationships/notesSlide" Target="../notesSlides/notesSlide8.xml"/><Relationship Id="rId10" Type="http://schemas.openxmlformats.org/officeDocument/2006/relationships/image" Target="../media/image24.png"/><Relationship Id="rId4" Type="http://schemas.openxmlformats.org/officeDocument/2006/relationships/slideLayout" Target="../slideLayouts/slideLayout6.xml"/><Relationship Id="rId9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0.emf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image" Target="../media/image14.png"/><Relationship Id="rId5" Type="http://schemas.openxmlformats.org/officeDocument/2006/relationships/image" Target="../media/image4.emf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55238F69-368F-4069-9D4C-0565F7A90A2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 flipV="1">
            <a:off x="201428" y="165972"/>
            <a:ext cx="11789145" cy="6526056"/>
          </a:xfrm>
          <a:prstGeom prst="rect">
            <a:avLst/>
          </a:prstGeom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8E0E07F5-379A-4AB4-91FE-290A66AF4F27}"/>
              </a:ext>
            </a:extLst>
          </p:cNvPr>
          <p:cNvSpPr/>
          <p:nvPr/>
        </p:nvSpPr>
        <p:spPr>
          <a:xfrm>
            <a:off x="1202363" y="1569692"/>
            <a:ext cx="10788209" cy="2479614"/>
          </a:xfrm>
          <a:prstGeom prst="rect">
            <a:avLst/>
          </a:prstGeom>
          <a:blipFill dpi="0" rotWithShape="1">
            <a:blip r:embed="rId7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1C2FEC68-843F-421B-8D01-63DDC689A35A}"/>
              </a:ext>
            </a:extLst>
          </p:cNvPr>
          <p:cNvSpPr txBox="1"/>
          <p:nvPr/>
        </p:nvSpPr>
        <p:spPr>
          <a:xfrm>
            <a:off x="2249714" y="2179585"/>
            <a:ext cx="769257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solidFill>
                  <a:schemeClr val="bg1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水彩手绘风课件</a:t>
            </a:r>
            <a:r>
              <a:rPr lang="en-US" altLang="zh-CN" sz="6600" dirty="0">
                <a:solidFill>
                  <a:schemeClr val="bg1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PPT</a:t>
            </a:r>
            <a:endParaRPr lang="zh-CN" altLang="en-US" sz="6600" dirty="0">
              <a:solidFill>
                <a:schemeClr val="bg1"/>
              </a:solidFill>
              <a:latin typeface="造字工房悦黑演示版常规体" pitchFamily="50" charset="-122"/>
              <a:ea typeface="造字工房悦黑演示版常规体" pitchFamily="50" charset="-122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813AF16A-D03C-47B4-8FEB-3A1FB4ED5B4F}"/>
              </a:ext>
            </a:extLst>
          </p:cNvPr>
          <p:cNvSpPr/>
          <p:nvPr/>
        </p:nvSpPr>
        <p:spPr>
          <a:xfrm>
            <a:off x="2422323" y="4318650"/>
            <a:ext cx="71781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0" i="0" dirty="0">
                <a:solidFill>
                  <a:srgbClr val="4BA9B0"/>
                </a:solidFill>
                <a:effectLst/>
                <a:latin typeface="Rage Italic" panose="03070502040507070304" pitchFamily="66" charset="0"/>
              </a:rPr>
              <a:t>Watercolor hand-painted wind courseware template</a:t>
            </a:r>
            <a:endParaRPr lang="zh-CN" altLang="en-US" sz="2800" dirty="0">
              <a:solidFill>
                <a:srgbClr val="4BA9B0"/>
              </a:solidFill>
              <a:latin typeface="Rage Italic" panose="03070502040507070304" pitchFamily="66" charset="0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4D73CBE4-8395-46FC-B19A-D198F2F9318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V="1">
            <a:off x="-852747" y="-550269"/>
            <a:ext cx="3275070" cy="4883522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15A39CB4-2645-4179-AF28-47BCA6C1947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658503">
            <a:off x="8799781" y="3070474"/>
            <a:ext cx="3483429" cy="3942201"/>
          </a:xfrm>
          <a:prstGeom prst="rect">
            <a:avLst/>
          </a:prstGeom>
        </p:spPr>
      </p:pic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037C74E5-6486-4A34-A95F-4A279BF4086E}"/>
              </a:ext>
            </a:extLst>
          </p:cNvPr>
          <p:cNvSpPr txBox="1"/>
          <p:nvPr/>
        </p:nvSpPr>
        <p:spPr>
          <a:xfrm>
            <a:off x="4802122" y="5795247"/>
            <a:ext cx="25877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6ECCD0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Janice</a:t>
            </a:r>
            <a:r>
              <a:rPr lang="zh-CN" altLang="en-US" sz="2400" dirty="0">
                <a:solidFill>
                  <a:srgbClr val="6ECCD0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作品</a:t>
            </a:r>
          </a:p>
        </p:txBody>
      </p:sp>
      <p:pic>
        <p:nvPicPr>
          <p:cNvPr id="31" name="July - My Soul">
            <a:hlinkClick r:id="" action="ppaction://media"/>
            <a:extLst>
              <a:ext uri="{FF2B5EF4-FFF2-40B4-BE49-F238E27FC236}">
                <a16:creationId xmlns:a16="http://schemas.microsoft.com/office/drawing/2014/main" xmlns="" id="{6CE18472-418A-4B29-A29E-69E901573959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659086" y="-855069"/>
            <a:ext cx="609600" cy="60960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470DFA11-2D0C-4BED-B9BE-E7851E32FDD6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29917" b="82548" l="33226" r="92581">
                        <a14:foregroundMark x1="66452" y1="29917" x2="68387" y2="29917"/>
                        <a14:foregroundMark x1="84839" y1="36842" x2="86129" y2="37396"/>
                        <a14:foregroundMark x1="59032" y1="79224" x2="66452" y2="81163"/>
                        <a14:foregroundMark x1="62581" y1="82825" x2="69032" y2="82271"/>
                        <a14:foregroundMark x1="33226" y1="62881" x2="34516" y2="66205"/>
                      </a14:backgroundRemoval>
                    </a14:imgEffect>
                  </a14:imgLayer>
                </a14:imgProps>
              </a:ext>
            </a:extLst>
          </a:blip>
          <a:srcRect l="26945" t="24119" b="14857"/>
          <a:stretch/>
        </p:blipFill>
        <p:spPr>
          <a:xfrm rot="1828228">
            <a:off x="4787907" y="5729843"/>
            <a:ext cx="464709" cy="45203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E0ACEE7D-51DF-4329-A856-025509C9F6D5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29917" b="82548" l="33226" r="92581">
                        <a14:foregroundMark x1="66452" y1="29917" x2="68387" y2="29917"/>
                        <a14:foregroundMark x1="84839" y1="36842" x2="86129" y2="37396"/>
                        <a14:foregroundMark x1="59032" y1="79224" x2="66452" y2="81163"/>
                        <a14:foregroundMark x1="62581" y1="82825" x2="69032" y2="82271"/>
                        <a14:foregroundMark x1="33226" y1="62881" x2="34516" y2="66205"/>
                      </a14:backgroundRemoval>
                    </a14:imgEffect>
                  </a14:imgLayer>
                </a14:imgProps>
              </a:ext>
            </a:extLst>
          </a:blip>
          <a:srcRect l="26945" t="24119" b="14857"/>
          <a:stretch/>
        </p:blipFill>
        <p:spPr>
          <a:xfrm rot="1828228">
            <a:off x="7031985" y="5729843"/>
            <a:ext cx="464709" cy="452034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2A35596A-FE04-4019-B03C-A6B28F3DAAB0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29917" b="82548" l="33226" r="92581">
                        <a14:foregroundMark x1="66452" y1="29917" x2="68387" y2="29917"/>
                        <a14:foregroundMark x1="84839" y1="36842" x2="86129" y2="37396"/>
                        <a14:foregroundMark x1="59032" y1="79224" x2="66452" y2="81163"/>
                        <a14:foregroundMark x1="62581" y1="82825" x2="69032" y2="82271"/>
                        <a14:foregroundMark x1="33226" y1="62881" x2="34516" y2="66205"/>
                      </a14:backgroundRemoval>
                    </a14:imgEffect>
                  </a14:imgLayer>
                </a14:imgProps>
              </a:ext>
            </a:extLst>
          </a:blip>
          <a:srcRect l="26945" t="24119" b="14857"/>
          <a:stretch/>
        </p:blipFill>
        <p:spPr>
          <a:xfrm rot="1828228">
            <a:off x="857588" y="4222910"/>
            <a:ext cx="692279" cy="475673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2451D9FE-EA66-4064-A152-65956DEF63C5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29917" b="82548" l="33226" r="92581">
                        <a14:foregroundMark x1="66452" y1="29917" x2="68387" y2="29917"/>
                        <a14:foregroundMark x1="84839" y1="36842" x2="86129" y2="37396"/>
                        <a14:foregroundMark x1="59032" y1="79224" x2="66452" y2="81163"/>
                        <a14:foregroundMark x1="62581" y1="82825" x2="69032" y2="82271"/>
                        <a14:foregroundMark x1="33226" y1="62881" x2="34516" y2="66205"/>
                      </a14:backgroundRemoval>
                    </a14:imgEffect>
                  </a14:imgLayer>
                </a14:imgProps>
              </a:ext>
            </a:extLst>
          </a:blip>
          <a:srcRect l="26945" t="24119" b="14857"/>
          <a:stretch/>
        </p:blipFill>
        <p:spPr>
          <a:xfrm rot="21320167">
            <a:off x="2163890" y="6260433"/>
            <a:ext cx="516867" cy="355145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9742C4A2-319D-49D9-967C-4365D39AFAE6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29917" b="82548" l="33226" r="92581">
                        <a14:foregroundMark x1="66452" y1="29917" x2="68387" y2="29917"/>
                        <a14:foregroundMark x1="84839" y1="36842" x2="86129" y2="37396"/>
                        <a14:foregroundMark x1="59032" y1="79224" x2="66452" y2="81163"/>
                        <a14:foregroundMark x1="62581" y1="82825" x2="69032" y2="82271"/>
                        <a14:foregroundMark x1="33226" y1="62881" x2="34516" y2="66205"/>
                      </a14:backgroundRemoval>
                    </a14:imgEffect>
                  </a14:imgLayer>
                </a14:imgProps>
              </a:ext>
            </a:extLst>
          </a:blip>
          <a:srcRect l="26945" t="24119" b="14857"/>
          <a:stretch/>
        </p:blipFill>
        <p:spPr>
          <a:xfrm rot="21320167">
            <a:off x="798371" y="6133923"/>
            <a:ext cx="516867" cy="355145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D2ECE843-147B-47CB-84E4-ECE3673CE375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29917" b="82548" l="33226" r="92581">
                        <a14:foregroundMark x1="66452" y1="29917" x2="68387" y2="29917"/>
                        <a14:foregroundMark x1="84839" y1="36842" x2="86129" y2="37396"/>
                        <a14:foregroundMark x1="59032" y1="79224" x2="66452" y2="81163"/>
                        <a14:foregroundMark x1="62581" y1="82825" x2="69032" y2="82271"/>
                        <a14:foregroundMark x1="33226" y1="62881" x2="34516" y2="66205"/>
                      </a14:backgroundRemoval>
                    </a14:imgEffect>
                  </a14:imgLayer>
                </a14:imgProps>
              </a:ext>
            </a:extLst>
          </a:blip>
          <a:srcRect l="26945" t="24119" b="14857"/>
          <a:stretch/>
        </p:blipFill>
        <p:spPr>
          <a:xfrm rot="21320167">
            <a:off x="1341237" y="5391463"/>
            <a:ext cx="203175" cy="332078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6ABBFF16-D133-4A67-AF1F-F42A08610EF3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29917" b="82548" l="33226" r="92581">
                        <a14:foregroundMark x1="66452" y1="29917" x2="68387" y2="29917"/>
                        <a14:foregroundMark x1="84839" y1="36842" x2="86129" y2="37396"/>
                        <a14:foregroundMark x1="59032" y1="79224" x2="66452" y2="81163"/>
                        <a14:foregroundMark x1="62581" y1="82825" x2="69032" y2="82271"/>
                        <a14:foregroundMark x1="33226" y1="62881" x2="34516" y2="66205"/>
                      </a14:backgroundRemoval>
                    </a14:imgEffect>
                  </a14:imgLayer>
                </a14:imgProps>
              </a:ext>
            </a:extLst>
          </a:blip>
          <a:srcRect l="26945" t="24119" b="14857"/>
          <a:stretch/>
        </p:blipFill>
        <p:spPr>
          <a:xfrm rot="21320167">
            <a:off x="10994822" y="512582"/>
            <a:ext cx="767224" cy="527168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0544DFBE-406F-4A5F-ABD5-CAA8223B39B7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29917" b="82548" l="33226" r="92581">
                        <a14:foregroundMark x1="66452" y1="29917" x2="68387" y2="29917"/>
                        <a14:foregroundMark x1="84839" y1="36842" x2="86129" y2="37396"/>
                        <a14:foregroundMark x1="59032" y1="79224" x2="66452" y2="81163"/>
                        <a14:foregroundMark x1="62581" y1="82825" x2="69032" y2="82271"/>
                        <a14:foregroundMark x1="33226" y1="62881" x2="34516" y2="66205"/>
                      </a14:backgroundRemoval>
                    </a14:imgEffect>
                  </a14:imgLayer>
                </a14:imgProps>
              </a:ext>
            </a:extLst>
          </a:blip>
          <a:srcRect l="26945" t="24119" b="14857"/>
          <a:stretch/>
        </p:blipFill>
        <p:spPr>
          <a:xfrm rot="21320167">
            <a:off x="10560197" y="1875741"/>
            <a:ext cx="458268" cy="314881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D3FD7848-3C6E-43D7-BC31-71496689ED00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29917" b="82548" l="33226" r="92581">
                        <a14:foregroundMark x1="66452" y1="29917" x2="68387" y2="29917"/>
                        <a14:foregroundMark x1="84839" y1="36842" x2="86129" y2="37396"/>
                        <a14:foregroundMark x1="59032" y1="79224" x2="66452" y2="81163"/>
                        <a14:foregroundMark x1="62581" y1="82825" x2="69032" y2="82271"/>
                        <a14:foregroundMark x1="33226" y1="62881" x2="34516" y2="66205"/>
                      </a14:backgroundRemoval>
                    </a14:imgEffect>
                  </a14:imgLayer>
                </a14:imgProps>
              </a:ext>
            </a:extLst>
          </a:blip>
          <a:srcRect l="26945" t="24119" b="14857"/>
          <a:stretch/>
        </p:blipFill>
        <p:spPr>
          <a:xfrm rot="21320167">
            <a:off x="11181404" y="2775272"/>
            <a:ext cx="512209" cy="523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281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Tm="6000">
        <p14:glitter pattern="hexagon"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45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558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8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</p:childTnLst>
        </p:cTn>
      </p:par>
    </p:tnLst>
    <p:bldLst>
      <p:bldP spid="19" grpId="0" animBg="1"/>
      <p:bldP spid="20" grpId="0"/>
      <p:bldP spid="21" grpId="0"/>
      <p:bldP spid="2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PA_组合 1">
            <a:extLst>
              <a:ext uri="{FF2B5EF4-FFF2-40B4-BE49-F238E27FC236}">
                <a16:creationId xmlns:a16="http://schemas.microsoft.com/office/drawing/2014/main" xmlns="" id="{749A48EA-0BDE-4F7B-838D-25CBBFE86774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517467" y="445538"/>
            <a:ext cx="1179339" cy="849201"/>
            <a:chOff x="4874769" y="1285640"/>
            <a:chExt cx="2442462" cy="1758732"/>
          </a:xfrm>
        </p:grpSpPr>
        <p:pic>
          <p:nvPicPr>
            <p:cNvPr id="10" name="PA_图片 9">
              <a:extLst>
                <a:ext uri="{FF2B5EF4-FFF2-40B4-BE49-F238E27FC236}">
                  <a16:creationId xmlns:a16="http://schemas.microsoft.com/office/drawing/2014/main" xmlns="" id="{F4031605-C13A-4941-AF62-285C64DDC688}"/>
                </a:ext>
              </a:extLst>
            </p:cNvPr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4874769" y="1285640"/>
              <a:ext cx="2442462" cy="1758732"/>
            </a:xfrm>
            <a:prstGeom prst="rect">
              <a:avLst/>
            </a:prstGeom>
          </p:spPr>
        </p:pic>
        <p:sp>
          <p:nvSpPr>
            <p:cNvPr id="3" name="PA_椭圆 2">
              <a:extLst>
                <a:ext uri="{FF2B5EF4-FFF2-40B4-BE49-F238E27FC236}">
                  <a16:creationId xmlns:a16="http://schemas.microsoft.com/office/drawing/2014/main" xmlns="" id="{AF57D961-0F34-4F06-B199-CFE0017E5D2F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5576376" y="1780150"/>
              <a:ext cx="993529" cy="99352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1039DF51-E2C0-498F-A486-41F790003CAE}"/>
                </a:ext>
              </a:extLst>
            </p:cNvPr>
            <p:cNvSpPr txBox="1"/>
            <p:nvPr/>
          </p:nvSpPr>
          <p:spPr>
            <a:xfrm>
              <a:off x="5197771" y="1790808"/>
              <a:ext cx="1796460" cy="10731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4BA9B0"/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02</a:t>
              </a: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BB8C74C9-C431-40E8-BC85-63B18413D8AC}"/>
              </a:ext>
            </a:extLst>
          </p:cNvPr>
          <p:cNvSpPr txBox="1"/>
          <p:nvPr/>
        </p:nvSpPr>
        <p:spPr>
          <a:xfrm>
            <a:off x="1735372" y="588687"/>
            <a:ext cx="35189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n w="3175">
                  <a:noFill/>
                </a:ln>
                <a:solidFill>
                  <a:srgbClr val="4BA9B0"/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点击此处添加标题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14B34437-1A1F-44C3-9658-B463279C8388}"/>
              </a:ext>
            </a:extLst>
          </p:cNvPr>
          <p:cNvSpPr/>
          <p:nvPr/>
        </p:nvSpPr>
        <p:spPr>
          <a:xfrm>
            <a:off x="1777129" y="925407"/>
            <a:ext cx="29254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ln w="3175">
                  <a:noFill/>
                </a:ln>
                <a:solidFill>
                  <a:srgbClr val="F9D3D4"/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Click here to add a title</a:t>
            </a:r>
            <a:endParaRPr lang="zh-CN" altLang="en-US" b="1" dirty="0">
              <a:ln w="3175">
                <a:noFill/>
              </a:ln>
              <a:solidFill>
                <a:srgbClr val="F9D3D4"/>
              </a:solidFill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F490EDCC-3DBD-4F14-8163-E8F3C55704B1}"/>
              </a:ext>
            </a:extLst>
          </p:cNvPr>
          <p:cNvGrpSpPr/>
          <p:nvPr/>
        </p:nvGrpSpPr>
        <p:grpSpPr>
          <a:xfrm>
            <a:off x="8429107" y="2218814"/>
            <a:ext cx="2264238" cy="1594055"/>
            <a:chOff x="8429107" y="2276870"/>
            <a:chExt cx="2264238" cy="1594055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98273B24-1609-4251-92F9-2FFB1A58F3A6}"/>
                </a:ext>
              </a:extLst>
            </p:cNvPr>
            <p:cNvSpPr/>
            <p:nvPr/>
          </p:nvSpPr>
          <p:spPr>
            <a:xfrm>
              <a:off x="8429107" y="2276870"/>
              <a:ext cx="2264238" cy="1594055"/>
            </a:xfrm>
            <a:prstGeom prst="rect">
              <a:avLst/>
            </a:prstGeom>
            <a:blipFill>
              <a:blip r:embed="rId7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xmlns="" id="{5E37DE7B-D33E-4547-9AE4-5043D3614D9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8556565" y="2401646"/>
              <a:ext cx="2009835" cy="1343040"/>
            </a:xfrm>
            <a:prstGeom prst="rect">
              <a:avLst/>
            </a:prstGeom>
          </p:spPr>
        </p:pic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D717BB2E-EA6B-4826-8ACB-9F71291E23C7}"/>
              </a:ext>
            </a:extLst>
          </p:cNvPr>
          <p:cNvGrpSpPr/>
          <p:nvPr/>
        </p:nvGrpSpPr>
        <p:grpSpPr>
          <a:xfrm>
            <a:off x="1608315" y="2218814"/>
            <a:ext cx="2264238" cy="1594055"/>
            <a:chOff x="1608315" y="2276870"/>
            <a:chExt cx="2264238" cy="1594055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F2249934-7124-4045-AB8E-45C927848B20}"/>
                </a:ext>
              </a:extLst>
            </p:cNvPr>
            <p:cNvSpPr/>
            <p:nvPr/>
          </p:nvSpPr>
          <p:spPr>
            <a:xfrm>
              <a:off x="1608315" y="2276870"/>
              <a:ext cx="2264238" cy="1594055"/>
            </a:xfrm>
            <a:prstGeom prst="rect">
              <a:avLst/>
            </a:prstGeom>
            <a:blipFill>
              <a:blip r:embed="rId7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xmlns="" id="{00B49E63-33E4-40F9-A51C-49407E1C979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748101" y="2387132"/>
              <a:ext cx="2010984" cy="1357554"/>
            </a:xfrm>
            <a:prstGeom prst="rect">
              <a:avLst/>
            </a:prstGeom>
          </p:spPr>
        </p:pic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D3E247D1-5EB0-4D77-A9F3-3201FD1DC3B3}"/>
              </a:ext>
            </a:extLst>
          </p:cNvPr>
          <p:cNvGrpSpPr/>
          <p:nvPr/>
        </p:nvGrpSpPr>
        <p:grpSpPr>
          <a:xfrm>
            <a:off x="5018711" y="2218814"/>
            <a:ext cx="2264238" cy="1594055"/>
            <a:chOff x="5018711" y="2276870"/>
            <a:chExt cx="2264238" cy="1594055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2836F625-9B0E-4C5A-9A0A-4DB5B8A78FAA}"/>
                </a:ext>
              </a:extLst>
            </p:cNvPr>
            <p:cNvSpPr/>
            <p:nvPr/>
          </p:nvSpPr>
          <p:spPr>
            <a:xfrm>
              <a:off x="5018711" y="2276870"/>
              <a:ext cx="2264238" cy="1594055"/>
            </a:xfrm>
            <a:prstGeom prst="rect">
              <a:avLst/>
            </a:prstGeom>
            <a:blipFill>
              <a:blip r:embed="rId7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xmlns="" id="{06C0A56C-B19E-4D8B-A5AD-53A9C70FD57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5138379" y="2401646"/>
              <a:ext cx="2017164" cy="1343040"/>
            </a:xfrm>
            <a:prstGeom prst="rect">
              <a:avLst/>
            </a:prstGeom>
          </p:spPr>
        </p:pic>
      </p:grpSp>
      <p:sp>
        <p:nvSpPr>
          <p:cNvPr id="19" name="TextBox 12">
            <a:extLst>
              <a:ext uri="{FF2B5EF4-FFF2-40B4-BE49-F238E27FC236}">
                <a16:creationId xmlns:a16="http://schemas.microsoft.com/office/drawing/2014/main" xmlns="" id="{D46F6056-DEAF-48E5-B56D-F214F380CF2F}"/>
              </a:ext>
            </a:extLst>
          </p:cNvPr>
          <p:cNvSpPr txBox="1"/>
          <p:nvPr/>
        </p:nvSpPr>
        <p:spPr>
          <a:xfrm>
            <a:off x="1646503" y="3979102"/>
            <a:ext cx="2095424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2" name="TextBox 12">
            <a:extLst>
              <a:ext uri="{FF2B5EF4-FFF2-40B4-BE49-F238E27FC236}">
                <a16:creationId xmlns:a16="http://schemas.microsoft.com/office/drawing/2014/main" xmlns="" id="{E7CA3C9C-8C70-4E4C-89B7-59F850928B7A}"/>
              </a:ext>
            </a:extLst>
          </p:cNvPr>
          <p:cNvSpPr txBox="1"/>
          <p:nvPr/>
        </p:nvSpPr>
        <p:spPr>
          <a:xfrm>
            <a:off x="5018711" y="3979102"/>
            <a:ext cx="2095424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5" name="TextBox 12">
            <a:extLst>
              <a:ext uri="{FF2B5EF4-FFF2-40B4-BE49-F238E27FC236}">
                <a16:creationId xmlns:a16="http://schemas.microsoft.com/office/drawing/2014/main" xmlns="" id="{1F04AF6F-05CC-407C-BDB9-043EE6AC0116}"/>
              </a:ext>
            </a:extLst>
          </p:cNvPr>
          <p:cNvSpPr txBox="1"/>
          <p:nvPr/>
        </p:nvSpPr>
        <p:spPr>
          <a:xfrm>
            <a:off x="8497439" y="3968271"/>
            <a:ext cx="2095424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ECC6B0F9-3B0F-441A-9DA7-8CC97470941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5400000" flipV="1">
            <a:off x="2999242" y="3743172"/>
            <a:ext cx="2873911" cy="45719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C0731F93-DE45-464C-A872-D69194EAD1A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5400000" flipV="1">
            <a:off x="6366914" y="3790009"/>
            <a:ext cx="2873911" cy="45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2852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500">
        <p:random/>
      </p:transition>
    </mc:Choice>
    <mc:Fallback xmlns="">
      <p:transition spd="slow" advTm="3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789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5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50"/>
                            </p:stCondLst>
                            <p:childTnLst>
                              <p:par>
                                <p:cTn id="3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50"/>
                            </p:stCondLst>
                            <p:childTnLst>
                              <p:par>
                                <p:cTn id="5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9" grpId="0"/>
      <p:bldP spid="22" grpId="0"/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H_Picture_1">
            <a:extLst>
              <a:ext uri="{FF2B5EF4-FFF2-40B4-BE49-F238E27FC236}">
                <a16:creationId xmlns:a16="http://schemas.microsoft.com/office/drawing/2014/main" xmlns="" id="{9DF01D3B-9AC8-4E61-9528-CA1A8CB9DE62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792414" y="2222047"/>
            <a:ext cx="1800225" cy="1800225"/>
          </a:xfrm>
          <a:prstGeom prst="ellipse">
            <a:avLst/>
          </a:prstGeom>
          <a:blipFill dpi="0" rotWithShape="1">
            <a:blip r:embed="rId15"/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" name="MH_Picture_2">
            <a:extLst>
              <a:ext uri="{FF2B5EF4-FFF2-40B4-BE49-F238E27FC236}">
                <a16:creationId xmlns:a16="http://schemas.microsoft.com/office/drawing/2014/main" xmlns="" id="{CDE18214-AA83-4FED-8627-233721BB25FE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11776" y="2222047"/>
            <a:ext cx="1800225" cy="1800225"/>
          </a:xfrm>
          <a:prstGeom prst="ellipse">
            <a:avLst/>
          </a:prstGeom>
          <a:blipFill dpi="0" rotWithShape="1">
            <a:blip r:embed="rId16"/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" name="MH_Picture_3">
            <a:extLst>
              <a:ext uri="{FF2B5EF4-FFF2-40B4-BE49-F238E27FC236}">
                <a16:creationId xmlns:a16="http://schemas.microsoft.com/office/drawing/2014/main" xmlns="" id="{B864169F-0161-4F77-A64C-E7DD890CDC9C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832726" y="2222047"/>
            <a:ext cx="1800225" cy="1800225"/>
          </a:xfrm>
          <a:prstGeom prst="ellipse">
            <a:avLst/>
          </a:prstGeom>
          <a:blipFill dpi="0" rotWithShape="1">
            <a:blip r:embed="rId17"/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2" name="PA_组合 1">
            <a:extLst>
              <a:ext uri="{FF2B5EF4-FFF2-40B4-BE49-F238E27FC236}">
                <a16:creationId xmlns:a16="http://schemas.microsoft.com/office/drawing/2014/main" xmlns="" id="{D43BDE6E-C59B-4DBE-88DD-B49398E0F931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517467" y="445538"/>
            <a:ext cx="1179339" cy="849201"/>
            <a:chOff x="4874769" y="1285640"/>
            <a:chExt cx="2442462" cy="1758732"/>
          </a:xfrm>
        </p:grpSpPr>
        <p:pic>
          <p:nvPicPr>
            <p:cNvPr id="23" name="PA_图片 9">
              <a:extLst>
                <a:ext uri="{FF2B5EF4-FFF2-40B4-BE49-F238E27FC236}">
                  <a16:creationId xmlns:a16="http://schemas.microsoft.com/office/drawing/2014/main" xmlns="" id="{104B5C73-2A24-4C9D-804C-AC213F83F877}"/>
                </a:ext>
              </a:extLst>
            </p:cNvPr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8"/>
            <a:stretch>
              <a:fillRect/>
            </a:stretch>
          </p:blipFill>
          <p:spPr>
            <a:xfrm>
              <a:off x="4874769" y="1285640"/>
              <a:ext cx="2442462" cy="1758732"/>
            </a:xfrm>
            <a:prstGeom prst="rect">
              <a:avLst/>
            </a:prstGeom>
          </p:spPr>
        </p:pic>
        <p:sp>
          <p:nvSpPr>
            <p:cNvPr id="24" name="PA_椭圆 2">
              <a:extLst>
                <a:ext uri="{FF2B5EF4-FFF2-40B4-BE49-F238E27FC236}">
                  <a16:creationId xmlns:a16="http://schemas.microsoft.com/office/drawing/2014/main" xmlns="" id="{505E976A-3895-42C9-B9F1-B7399200E172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>
              <a:off x="5576376" y="1780150"/>
              <a:ext cx="993529" cy="99352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/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BE06DE89-0033-43CB-9372-4756C9637557}"/>
                </a:ext>
              </a:extLst>
            </p:cNvPr>
            <p:cNvSpPr txBox="1"/>
            <p:nvPr/>
          </p:nvSpPr>
          <p:spPr>
            <a:xfrm>
              <a:off x="5197771" y="1790808"/>
              <a:ext cx="1796460" cy="10731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4BA9B0"/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02</a:t>
              </a:r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9BB4D9CD-5449-49FA-8840-ECB78BB1184B}"/>
              </a:ext>
            </a:extLst>
          </p:cNvPr>
          <p:cNvSpPr txBox="1"/>
          <p:nvPr/>
        </p:nvSpPr>
        <p:spPr>
          <a:xfrm>
            <a:off x="1735372" y="588687"/>
            <a:ext cx="35189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n w="3175">
                  <a:noFill/>
                </a:ln>
                <a:solidFill>
                  <a:srgbClr val="4BA9B0"/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点击此处添加标题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47703327-A59D-412B-B590-D89725D5E4C9}"/>
              </a:ext>
            </a:extLst>
          </p:cNvPr>
          <p:cNvSpPr/>
          <p:nvPr/>
        </p:nvSpPr>
        <p:spPr>
          <a:xfrm>
            <a:off x="1777129" y="925407"/>
            <a:ext cx="29254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ln w="3175">
                  <a:noFill/>
                </a:ln>
                <a:solidFill>
                  <a:srgbClr val="F9D3D4"/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Click here to add a title</a:t>
            </a:r>
            <a:endParaRPr lang="zh-CN" altLang="en-US" b="1" dirty="0">
              <a:ln w="3175">
                <a:noFill/>
              </a:ln>
              <a:solidFill>
                <a:srgbClr val="F9D3D4"/>
              </a:solidFill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  <p:sp>
        <p:nvSpPr>
          <p:cNvPr id="6" name="PA_椭圆 5">
            <a:extLst>
              <a:ext uri="{FF2B5EF4-FFF2-40B4-BE49-F238E27FC236}">
                <a16:creationId xmlns:a16="http://schemas.microsoft.com/office/drawing/2014/main" xmlns="" id="{950094D6-3242-495C-A50E-B35E9BA8ADB8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2589780" y="2030864"/>
            <a:ext cx="2176463" cy="2176463"/>
          </a:xfrm>
          <a:prstGeom prst="ellipse">
            <a:avLst/>
          </a:prstGeom>
          <a:noFill/>
          <a:ln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PA_椭圆 5">
            <a:extLst>
              <a:ext uri="{FF2B5EF4-FFF2-40B4-BE49-F238E27FC236}">
                <a16:creationId xmlns:a16="http://schemas.microsoft.com/office/drawing/2014/main" xmlns="" id="{66E227A4-8E7C-40B4-91BF-75CB74EDA914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5123656" y="2030864"/>
            <a:ext cx="2176463" cy="2176463"/>
          </a:xfrm>
          <a:prstGeom prst="ellipse">
            <a:avLst/>
          </a:prstGeom>
          <a:noFill/>
          <a:ln>
            <a:solidFill>
              <a:srgbClr val="6ECCD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PA_椭圆 5">
            <a:extLst>
              <a:ext uri="{FF2B5EF4-FFF2-40B4-BE49-F238E27FC236}">
                <a16:creationId xmlns:a16="http://schemas.microsoft.com/office/drawing/2014/main" xmlns="" id="{DFD7487B-349E-4163-908A-BE04A974AB72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7657532" y="2030864"/>
            <a:ext cx="2176463" cy="2176463"/>
          </a:xfrm>
          <a:prstGeom prst="ellipse">
            <a:avLst/>
          </a:prstGeom>
          <a:noFill/>
          <a:ln>
            <a:solidFill>
              <a:schemeClr val="accent5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TextBox 12">
            <a:extLst>
              <a:ext uri="{FF2B5EF4-FFF2-40B4-BE49-F238E27FC236}">
                <a16:creationId xmlns:a16="http://schemas.microsoft.com/office/drawing/2014/main" xmlns="" id="{2BDEFEB3-FA7C-4C80-84BB-26E2F7AE139E}"/>
              </a:ext>
            </a:extLst>
          </p:cNvPr>
          <p:cNvSpPr txBox="1"/>
          <p:nvPr/>
        </p:nvSpPr>
        <p:spPr>
          <a:xfrm>
            <a:off x="2589780" y="4928542"/>
            <a:ext cx="2095424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1" name="MH_SubTitle_1">
            <a:extLst>
              <a:ext uri="{FF2B5EF4-FFF2-40B4-BE49-F238E27FC236}">
                <a16:creationId xmlns:a16="http://schemas.microsoft.com/office/drawing/2014/main" xmlns="" id="{CC42079A-7494-457B-A36C-132CC639AB36}"/>
              </a:ext>
            </a:extLst>
          </p:cNvPr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884982" y="4494611"/>
            <a:ext cx="150502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normAutofit fontScale="85000" lnSpcReduction="10000"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600" b="1" dirty="0">
                <a:solidFill>
                  <a:schemeClr val="accent4"/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点击此处添加文本</a:t>
            </a: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xmlns="" id="{C2FDF28C-F782-4F09-AC38-9183FA4FEF54}"/>
              </a:ext>
            </a:extLst>
          </p:cNvPr>
          <p:cNvCxnSpPr>
            <a:cxnSpLocks/>
          </p:cNvCxnSpPr>
          <p:nvPr/>
        </p:nvCxnSpPr>
        <p:spPr>
          <a:xfrm>
            <a:off x="3105557" y="4840686"/>
            <a:ext cx="1063871" cy="0"/>
          </a:xfrm>
          <a:prstGeom prst="line">
            <a:avLst/>
          </a:prstGeom>
          <a:ln w="12700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12">
            <a:extLst>
              <a:ext uri="{FF2B5EF4-FFF2-40B4-BE49-F238E27FC236}">
                <a16:creationId xmlns:a16="http://schemas.microsoft.com/office/drawing/2014/main" xmlns="" id="{DE55A626-A047-4B4A-BFC4-01709A7BB6DB}"/>
              </a:ext>
            </a:extLst>
          </p:cNvPr>
          <p:cNvSpPr txBox="1"/>
          <p:nvPr/>
        </p:nvSpPr>
        <p:spPr>
          <a:xfrm>
            <a:off x="5195663" y="4934555"/>
            <a:ext cx="2095424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4" name="MH_SubTitle_1">
            <a:extLst>
              <a:ext uri="{FF2B5EF4-FFF2-40B4-BE49-F238E27FC236}">
                <a16:creationId xmlns:a16="http://schemas.microsoft.com/office/drawing/2014/main" xmlns="" id="{7519D9F5-BA2D-4910-82F3-DE6CDC9F38BF}"/>
              </a:ext>
            </a:extLst>
          </p:cNvPr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5490865" y="4500624"/>
            <a:ext cx="150502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normAutofit fontScale="85000" lnSpcReduction="10000"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600" b="1" dirty="0">
                <a:solidFill>
                  <a:srgbClr val="4BA9B0"/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点击此处添加文本</a:t>
            </a:r>
          </a:p>
        </p:txBody>
      </p: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xmlns="" id="{C5A52FC2-1575-4B70-8FD6-44833A0B7285}"/>
              </a:ext>
            </a:extLst>
          </p:cNvPr>
          <p:cNvCxnSpPr>
            <a:cxnSpLocks/>
          </p:cNvCxnSpPr>
          <p:nvPr/>
        </p:nvCxnSpPr>
        <p:spPr>
          <a:xfrm>
            <a:off x="5711440" y="4846699"/>
            <a:ext cx="1063871" cy="0"/>
          </a:xfrm>
          <a:prstGeom prst="line">
            <a:avLst/>
          </a:prstGeom>
          <a:ln w="12700">
            <a:solidFill>
              <a:srgbClr val="4BA9B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12">
            <a:extLst>
              <a:ext uri="{FF2B5EF4-FFF2-40B4-BE49-F238E27FC236}">
                <a16:creationId xmlns:a16="http://schemas.microsoft.com/office/drawing/2014/main" xmlns="" id="{DAC9BE1F-AA1C-4F28-8174-0E98443D7FA7}"/>
              </a:ext>
            </a:extLst>
          </p:cNvPr>
          <p:cNvSpPr txBox="1"/>
          <p:nvPr/>
        </p:nvSpPr>
        <p:spPr>
          <a:xfrm>
            <a:off x="7832726" y="4938239"/>
            <a:ext cx="2095424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7" name="MH_SubTitle_1">
            <a:extLst>
              <a:ext uri="{FF2B5EF4-FFF2-40B4-BE49-F238E27FC236}">
                <a16:creationId xmlns:a16="http://schemas.microsoft.com/office/drawing/2014/main" xmlns="" id="{3885E3D9-C77B-4B12-B994-4908D4A40AA0}"/>
              </a:ext>
            </a:extLst>
          </p:cNvPr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8127928" y="4504308"/>
            <a:ext cx="150502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normAutofit fontScale="85000" lnSpcReduction="10000"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6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点击此处添加文本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xmlns="" id="{AABF667D-62A8-40B0-B694-01687C40C4A5}"/>
              </a:ext>
            </a:extLst>
          </p:cNvPr>
          <p:cNvCxnSpPr>
            <a:cxnSpLocks/>
          </p:cNvCxnSpPr>
          <p:nvPr/>
        </p:nvCxnSpPr>
        <p:spPr>
          <a:xfrm>
            <a:off x="8348503" y="4850383"/>
            <a:ext cx="1063871" cy="0"/>
          </a:xfrm>
          <a:prstGeom prst="line">
            <a:avLst/>
          </a:prstGeom>
          <a:ln w="12700">
            <a:solidFill>
              <a:schemeClr val="accent5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09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500">
        <p:random/>
      </p:transition>
    </mc:Choice>
    <mc:Fallback xmlns="">
      <p:transition spd="slow" advTm="3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105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00"/>
                            </p:stCondLst>
                            <p:childTnLst>
                              <p:par>
                                <p:cTn id="22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7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200"/>
                            </p:stCondLst>
                            <p:childTnLst>
                              <p:par>
                                <p:cTn id="7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700"/>
                            </p:stCondLst>
                            <p:childTnLst>
                              <p:par>
                                <p:cTn id="9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5" grpId="0" animBg="1"/>
      <p:bldP spid="26" grpId="0"/>
      <p:bldP spid="27" grpId="0"/>
      <p:bldP spid="6" grpId="0" animBg="1"/>
      <p:bldP spid="6" grpId="1" animBg="1"/>
      <p:bldP spid="28" grpId="0" animBg="1"/>
      <p:bldP spid="28" grpId="1" animBg="1"/>
      <p:bldP spid="29" grpId="0" animBg="1"/>
      <p:bldP spid="29" grpId="1" animBg="1"/>
      <p:bldP spid="30" grpId="0"/>
      <p:bldP spid="31" grpId="0"/>
      <p:bldP spid="33" grpId="0"/>
      <p:bldP spid="34" grpId="0"/>
      <p:bldP spid="36" grpId="0"/>
      <p:bldP spid="3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H_Other_1">
            <a:extLst>
              <a:ext uri="{FF2B5EF4-FFF2-40B4-BE49-F238E27FC236}">
                <a16:creationId xmlns:a16="http://schemas.microsoft.com/office/drawing/2014/main" xmlns="" id="{7B2C67FB-ADC9-4D5D-ADAE-DDDA98554888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483350" y="2428875"/>
            <a:ext cx="649288" cy="2870200"/>
          </a:xfrm>
          <a:custGeom>
            <a:avLst/>
            <a:gdLst>
              <a:gd name="connsiteX0" fmla="*/ 324000 w 648000"/>
              <a:gd name="connsiteY0" fmla="*/ 0 h 2869425"/>
              <a:gd name="connsiteX1" fmla="*/ 540000 w 648000"/>
              <a:gd name="connsiteY1" fmla="*/ 216000 h 2869425"/>
              <a:gd name="connsiteX2" fmla="*/ 540000 w 648000"/>
              <a:gd name="connsiteY2" fmla="*/ 2305512 h 2869425"/>
              <a:gd name="connsiteX3" fmla="*/ 553103 w 648000"/>
              <a:gd name="connsiteY3" fmla="*/ 2316323 h 2869425"/>
              <a:gd name="connsiteX4" fmla="*/ 648000 w 648000"/>
              <a:gd name="connsiteY4" fmla="*/ 2545425 h 2869425"/>
              <a:gd name="connsiteX5" fmla="*/ 324000 w 648000"/>
              <a:gd name="connsiteY5" fmla="*/ 2869425 h 2869425"/>
              <a:gd name="connsiteX6" fmla="*/ 0 w 648000"/>
              <a:gd name="connsiteY6" fmla="*/ 2545425 h 2869425"/>
              <a:gd name="connsiteX7" fmla="*/ 94897 w 648000"/>
              <a:gd name="connsiteY7" fmla="*/ 2316323 h 2869425"/>
              <a:gd name="connsiteX8" fmla="*/ 108000 w 648000"/>
              <a:gd name="connsiteY8" fmla="*/ 2305512 h 2869425"/>
              <a:gd name="connsiteX9" fmla="*/ 108000 w 648000"/>
              <a:gd name="connsiteY9" fmla="*/ 216000 h 2869425"/>
              <a:gd name="connsiteX10" fmla="*/ 324000 w 648000"/>
              <a:gd name="connsiteY10" fmla="*/ 0 h 2869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48000" h="2869425">
                <a:moveTo>
                  <a:pt x="324000" y="0"/>
                </a:moveTo>
                <a:cubicBezTo>
                  <a:pt x="443294" y="0"/>
                  <a:pt x="540000" y="96706"/>
                  <a:pt x="540000" y="216000"/>
                </a:cubicBezTo>
                <a:lnTo>
                  <a:pt x="540000" y="2305512"/>
                </a:lnTo>
                <a:lnTo>
                  <a:pt x="553103" y="2316323"/>
                </a:lnTo>
                <a:cubicBezTo>
                  <a:pt x="611735" y="2374955"/>
                  <a:pt x="648000" y="2455955"/>
                  <a:pt x="648000" y="2545425"/>
                </a:cubicBezTo>
                <a:cubicBezTo>
                  <a:pt x="648000" y="2724365"/>
                  <a:pt x="502940" y="2869425"/>
                  <a:pt x="324000" y="2869425"/>
                </a:cubicBezTo>
                <a:cubicBezTo>
                  <a:pt x="145060" y="2869425"/>
                  <a:pt x="0" y="2724365"/>
                  <a:pt x="0" y="2545425"/>
                </a:cubicBezTo>
                <a:cubicBezTo>
                  <a:pt x="0" y="2455955"/>
                  <a:pt x="36265" y="2374955"/>
                  <a:pt x="94897" y="2316323"/>
                </a:cubicBezTo>
                <a:lnTo>
                  <a:pt x="108000" y="2305512"/>
                </a:lnTo>
                <a:lnTo>
                  <a:pt x="108000" y="216000"/>
                </a:lnTo>
                <a:cubicBezTo>
                  <a:pt x="108000" y="96706"/>
                  <a:pt x="204706" y="0"/>
                  <a:pt x="324000" y="0"/>
                </a:cubicBezTo>
                <a:close/>
              </a:path>
            </a:pathLst>
          </a:custGeom>
          <a:blipFill>
            <a:blip r:embed="rId18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MH_Other_2">
            <a:extLst>
              <a:ext uri="{FF2B5EF4-FFF2-40B4-BE49-F238E27FC236}">
                <a16:creationId xmlns:a16="http://schemas.microsoft.com/office/drawing/2014/main" xmlns="" id="{1198A26F-8BEC-4100-98CE-F82CFA8C0B46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573838" y="4740276"/>
            <a:ext cx="468312" cy="468313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MH_Other_3">
            <a:extLst>
              <a:ext uri="{FF2B5EF4-FFF2-40B4-BE49-F238E27FC236}">
                <a16:creationId xmlns:a16="http://schemas.microsoft.com/office/drawing/2014/main" xmlns="" id="{E90BFE3E-BD3D-4BAD-9449-EDE305228896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flipV="1">
            <a:off x="6689726" y="3990975"/>
            <a:ext cx="244475" cy="9398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MH_Other_4">
            <a:extLst>
              <a:ext uri="{FF2B5EF4-FFF2-40B4-BE49-F238E27FC236}">
                <a16:creationId xmlns:a16="http://schemas.microsoft.com/office/drawing/2014/main" xmlns="" id="{9EDF27E7-4B00-4CDF-95F7-CA4F0324DDF7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5084763" y="2428875"/>
            <a:ext cx="647700" cy="2870200"/>
          </a:xfrm>
          <a:custGeom>
            <a:avLst/>
            <a:gdLst>
              <a:gd name="connsiteX0" fmla="*/ 324000 w 648000"/>
              <a:gd name="connsiteY0" fmla="*/ 0 h 2869425"/>
              <a:gd name="connsiteX1" fmla="*/ 540000 w 648000"/>
              <a:gd name="connsiteY1" fmla="*/ 216000 h 2869425"/>
              <a:gd name="connsiteX2" fmla="*/ 540000 w 648000"/>
              <a:gd name="connsiteY2" fmla="*/ 2305512 h 2869425"/>
              <a:gd name="connsiteX3" fmla="*/ 553103 w 648000"/>
              <a:gd name="connsiteY3" fmla="*/ 2316323 h 2869425"/>
              <a:gd name="connsiteX4" fmla="*/ 648000 w 648000"/>
              <a:gd name="connsiteY4" fmla="*/ 2545425 h 2869425"/>
              <a:gd name="connsiteX5" fmla="*/ 324000 w 648000"/>
              <a:gd name="connsiteY5" fmla="*/ 2869425 h 2869425"/>
              <a:gd name="connsiteX6" fmla="*/ 0 w 648000"/>
              <a:gd name="connsiteY6" fmla="*/ 2545425 h 2869425"/>
              <a:gd name="connsiteX7" fmla="*/ 94897 w 648000"/>
              <a:gd name="connsiteY7" fmla="*/ 2316323 h 2869425"/>
              <a:gd name="connsiteX8" fmla="*/ 108000 w 648000"/>
              <a:gd name="connsiteY8" fmla="*/ 2305512 h 2869425"/>
              <a:gd name="connsiteX9" fmla="*/ 108000 w 648000"/>
              <a:gd name="connsiteY9" fmla="*/ 216000 h 2869425"/>
              <a:gd name="connsiteX10" fmla="*/ 324000 w 648000"/>
              <a:gd name="connsiteY10" fmla="*/ 0 h 2869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48000" h="2869425">
                <a:moveTo>
                  <a:pt x="324000" y="0"/>
                </a:moveTo>
                <a:cubicBezTo>
                  <a:pt x="443294" y="0"/>
                  <a:pt x="540000" y="96706"/>
                  <a:pt x="540000" y="216000"/>
                </a:cubicBezTo>
                <a:lnTo>
                  <a:pt x="540000" y="2305512"/>
                </a:lnTo>
                <a:lnTo>
                  <a:pt x="553103" y="2316323"/>
                </a:lnTo>
                <a:cubicBezTo>
                  <a:pt x="611735" y="2374955"/>
                  <a:pt x="648000" y="2455955"/>
                  <a:pt x="648000" y="2545425"/>
                </a:cubicBezTo>
                <a:cubicBezTo>
                  <a:pt x="648000" y="2724365"/>
                  <a:pt x="502940" y="2869425"/>
                  <a:pt x="324000" y="2869425"/>
                </a:cubicBezTo>
                <a:cubicBezTo>
                  <a:pt x="145060" y="2869425"/>
                  <a:pt x="0" y="2724365"/>
                  <a:pt x="0" y="2545425"/>
                </a:cubicBezTo>
                <a:cubicBezTo>
                  <a:pt x="0" y="2455955"/>
                  <a:pt x="36265" y="2374955"/>
                  <a:pt x="94897" y="2316323"/>
                </a:cubicBezTo>
                <a:lnTo>
                  <a:pt x="108000" y="2305512"/>
                </a:lnTo>
                <a:lnTo>
                  <a:pt x="108000" y="216000"/>
                </a:lnTo>
                <a:cubicBezTo>
                  <a:pt x="108000" y="96706"/>
                  <a:pt x="204706" y="0"/>
                  <a:pt x="324000" y="0"/>
                </a:cubicBezTo>
                <a:close/>
              </a:path>
            </a:pathLst>
          </a:custGeom>
          <a:blipFill dpi="0" rotWithShape="1">
            <a:blip r:embed="rId18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MH_Other_5">
            <a:extLst>
              <a:ext uri="{FF2B5EF4-FFF2-40B4-BE49-F238E27FC236}">
                <a16:creationId xmlns:a16="http://schemas.microsoft.com/office/drawing/2014/main" xmlns="" id="{8495C126-A4DF-4461-A3CF-51BEA6ED2ADD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5175251" y="4740276"/>
            <a:ext cx="468313" cy="468313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MH_Other_6">
            <a:extLst>
              <a:ext uri="{FF2B5EF4-FFF2-40B4-BE49-F238E27FC236}">
                <a16:creationId xmlns:a16="http://schemas.microsoft.com/office/drawing/2014/main" xmlns="" id="{DBD1B145-B4C9-4A23-8891-E5C73076B116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 flipV="1">
            <a:off x="5291139" y="3105151"/>
            <a:ext cx="244475" cy="1825625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19" name="PA_MH_Other_7">
            <a:extLst>
              <a:ext uri="{FF2B5EF4-FFF2-40B4-BE49-F238E27FC236}">
                <a16:creationId xmlns:a16="http://schemas.microsoft.com/office/drawing/2014/main" xmlns="" id="{2A52CB23-E35B-46E7-9317-C443410F0C16}"/>
              </a:ext>
            </a:extLst>
          </p:cNvPr>
          <p:cNvCxnSpPr>
            <a:cxnSpLocks/>
          </p:cNvCxnSpPr>
          <p:nvPr>
            <p:custDataLst>
              <p:tags r:id="rId7"/>
            </p:custDataLst>
          </p:nvPr>
        </p:nvCxnSpPr>
        <p:spPr>
          <a:xfrm>
            <a:off x="2590801" y="3416300"/>
            <a:ext cx="2329542" cy="0"/>
          </a:xfrm>
          <a:prstGeom prst="line">
            <a:avLst/>
          </a:prstGeom>
          <a:ln w="12700">
            <a:solidFill>
              <a:srgbClr val="6ECCD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PA_MH_Other_8">
            <a:extLst>
              <a:ext uri="{FF2B5EF4-FFF2-40B4-BE49-F238E27FC236}">
                <a16:creationId xmlns:a16="http://schemas.microsoft.com/office/drawing/2014/main" xmlns="" id="{134D0C42-EBAB-4B60-82C5-3F54AE24F90C}"/>
              </a:ext>
            </a:extLst>
          </p:cNvPr>
          <p:cNvCxnSpPr>
            <a:cxnSpLocks/>
          </p:cNvCxnSpPr>
          <p:nvPr>
            <p:custDataLst>
              <p:tags r:id="rId8"/>
            </p:custDataLst>
          </p:nvPr>
        </p:nvCxnSpPr>
        <p:spPr>
          <a:xfrm>
            <a:off x="7286171" y="3416300"/>
            <a:ext cx="2332493" cy="0"/>
          </a:xfrm>
          <a:prstGeom prst="line">
            <a:avLst/>
          </a:prstGeom>
          <a:ln w="12700">
            <a:solidFill>
              <a:schemeClr val="accent5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MH_Text_1">
            <a:extLst>
              <a:ext uri="{FF2B5EF4-FFF2-40B4-BE49-F238E27FC236}">
                <a16:creationId xmlns:a16="http://schemas.microsoft.com/office/drawing/2014/main" xmlns="" id="{01C0EC05-BB20-4AF5-BFF7-4A73602C0EF0}"/>
              </a:ext>
            </a:extLst>
          </p:cNvPr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2534103" y="3451000"/>
            <a:ext cx="2595563" cy="1274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2" name="MH_Text_2">
            <a:extLst>
              <a:ext uri="{FF2B5EF4-FFF2-40B4-BE49-F238E27FC236}">
                <a16:creationId xmlns:a16="http://schemas.microsoft.com/office/drawing/2014/main" xmlns="" id="{63021378-0C3C-4DEC-8D57-93E316BD9068}"/>
              </a:ext>
            </a:extLst>
          </p:cNvPr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7132638" y="3440907"/>
            <a:ext cx="2595563" cy="1274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3" name="MH_SubTitle_1">
            <a:extLst>
              <a:ext uri="{FF2B5EF4-FFF2-40B4-BE49-F238E27FC236}">
                <a16:creationId xmlns:a16="http://schemas.microsoft.com/office/drawing/2014/main" xmlns="" id="{4AAF370B-3034-443C-9AA6-5D1140DEE53D}"/>
              </a:ext>
            </a:extLst>
          </p:cNvPr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2590801" y="2900364"/>
            <a:ext cx="2595563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44000" tIns="0" rIns="144000" bIns="0" anchor="ctr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1" dirty="0">
                <a:solidFill>
                  <a:srgbClr val="6ECCD0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点击此处添加文本</a:t>
            </a:r>
          </a:p>
        </p:txBody>
      </p:sp>
      <p:sp>
        <p:nvSpPr>
          <p:cNvPr id="24" name="MH_SubTitle_2">
            <a:extLst>
              <a:ext uri="{FF2B5EF4-FFF2-40B4-BE49-F238E27FC236}">
                <a16:creationId xmlns:a16="http://schemas.microsoft.com/office/drawing/2014/main" xmlns="" id="{526310F1-4167-47B0-91A5-58988D02E65E}"/>
              </a:ext>
            </a:extLst>
          </p:cNvPr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7023101" y="2900364"/>
            <a:ext cx="2595563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44000" tIns="0" rIns="144000" bIns="0" anchor="ctr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20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点击此处添加文本</a:t>
            </a:r>
          </a:p>
        </p:txBody>
      </p:sp>
      <p:grpSp>
        <p:nvGrpSpPr>
          <p:cNvPr id="31" name="PA_组合 1">
            <a:extLst>
              <a:ext uri="{FF2B5EF4-FFF2-40B4-BE49-F238E27FC236}">
                <a16:creationId xmlns:a16="http://schemas.microsoft.com/office/drawing/2014/main" xmlns="" id="{9D0EFABB-120C-460C-A843-5CD1358882F7}"/>
              </a:ext>
            </a:extLst>
          </p:cNvPr>
          <p:cNvGrpSpPr/>
          <p:nvPr>
            <p:custDataLst>
              <p:tags r:id="rId13"/>
            </p:custDataLst>
          </p:nvPr>
        </p:nvGrpSpPr>
        <p:grpSpPr>
          <a:xfrm>
            <a:off x="517467" y="445538"/>
            <a:ext cx="1179339" cy="849201"/>
            <a:chOff x="4874769" y="1285640"/>
            <a:chExt cx="2442462" cy="1758732"/>
          </a:xfrm>
        </p:grpSpPr>
        <p:pic>
          <p:nvPicPr>
            <p:cNvPr id="32" name="PA_图片 9">
              <a:extLst>
                <a:ext uri="{FF2B5EF4-FFF2-40B4-BE49-F238E27FC236}">
                  <a16:creationId xmlns:a16="http://schemas.microsoft.com/office/drawing/2014/main" xmlns="" id="{D075F2A3-9C9A-4225-A8AB-941C3A75A217}"/>
                </a:ext>
              </a:extLst>
            </p:cNvPr>
            <p:cNvPicPr>
              <a:picLocks noChangeAspect="1"/>
            </p:cNvPicPr>
            <p:nvPr>
              <p:custDataLst>
                <p:tags r:id="rId14"/>
              </p:custDataLst>
            </p:nvPr>
          </p:nvPicPr>
          <p:blipFill>
            <a:blip r:embed="rId19"/>
            <a:stretch>
              <a:fillRect/>
            </a:stretch>
          </p:blipFill>
          <p:spPr>
            <a:xfrm>
              <a:off x="4874769" y="1285640"/>
              <a:ext cx="2442462" cy="1758732"/>
            </a:xfrm>
            <a:prstGeom prst="rect">
              <a:avLst/>
            </a:prstGeom>
          </p:spPr>
        </p:pic>
        <p:sp>
          <p:nvSpPr>
            <p:cNvPr id="33" name="PA_椭圆 2">
              <a:extLst>
                <a:ext uri="{FF2B5EF4-FFF2-40B4-BE49-F238E27FC236}">
                  <a16:creationId xmlns:a16="http://schemas.microsoft.com/office/drawing/2014/main" xmlns="" id="{B4083F25-63C2-44E4-BD65-F62EB05B7E31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>
            <a:xfrm>
              <a:off x="5576376" y="1780150"/>
              <a:ext cx="993529" cy="99352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/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xmlns="" id="{094D0B6B-E2CB-49CD-9800-027C1F806E28}"/>
                </a:ext>
              </a:extLst>
            </p:cNvPr>
            <p:cNvSpPr txBox="1"/>
            <p:nvPr/>
          </p:nvSpPr>
          <p:spPr>
            <a:xfrm>
              <a:off x="5197771" y="1790808"/>
              <a:ext cx="1796460" cy="10731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4BA9B0"/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02</a:t>
              </a:r>
            </a:p>
          </p:txBody>
        </p:sp>
      </p:grp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699B9000-7A72-49BE-B198-12E309031833}"/>
              </a:ext>
            </a:extLst>
          </p:cNvPr>
          <p:cNvSpPr txBox="1"/>
          <p:nvPr/>
        </p:nvSpPr>
        <p:spPr>
          <a:xfrm>
            <a:off x="1735372" y="588687"/>
            <a:ext cx="35189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n w="3175">
                  <a:noFill/>
                </a:ln>
                <a:solidFill>
                  <a:srgbClr val="4BA9B0"/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点击此处添加标题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EF5F02A1-EEDC-43E6-AD1B-6FDDD48AF6FB}"/>
              </a:ext>
            </a:extLst>
          </p:cNvPr>
          <p:cNvSpPr/>
          <p:nvPr/>
        </p:nvSpPr>
        <p:spPr>
          <a:xfrm>
            <a:off x="1777129" y="925407"/>
            <a:ext cx="29254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ln w="3175">
                  <a:noFill/>
                </a:ln>
                <a:solidFill>
                  <a:srgbClr val="F9D3D4"/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Click here to add a title</a:t>
            </a:r>
            <a:endParaRPr lang="zh-CN" altLang="en-US" b="1" dirty="0">
              <a:ln w="3175">
                <a:noFill/>
              </a:ln>
              <a:solidFill>
                <a:srgbClr val="F9D3D4"/>
              </a:solidFill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42955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200">
        <p:random/>
      </p:transition>
    </mc:Choice>
    <mc:Fallback xmlns="">
      <p:transition spd="slow" advTm="42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105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00"/>
                            </p:stCondLst>
                            <p:childTnLst>
                              <p:par>
                                <p:cTn id="22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00"/>
                            </p:stCondLst>
                            <p:childTnLst>
                              <p:par>
                                <p:cTn id="3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2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70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200"/>
                            </p:stCondLst>
                            <p:childTnLst>
                              <p:par>
                                <p:cTn id="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5" grpId="0" animBg="1"/>
      <p:bldP spid="16" grpId="0" animBg="1"/>
      <p:bldP spid="17" grpId="0" animBg="1"/>
      <p:bldP spid="18" grpId="0" animBg="1"/>
      <p:bldP spid="21" grpId="0"/>
      <p:bldP spid="22" grpId="0"/>
      <p:bldP spid="23" grpId="0"/>
      <p:bldP spid="24" grpId="0"/>
      <p:bldP spid="35" grpId="0"/>
      <p:bldP spid="3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H_Other_1">
            <a:extLst>
              <a:ext uri="{FF2B5EF4-FFF2-40B4-BE49-F238E27FC236}">
                <a16:creationId xmlns:a16="http://schemas.microsoft.com/office/drawing/2014/main" xmlns="" id="{90881664-FEDA-4A2D-814D-AD5DE7A24622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 bwMode="auto">
          <a:xfrm rot="18746405">
            <a:off x="4654210" y="1923143"/>
            <a:ext cx="755650" cy="746125"/>
          </a:xfrm>
          <a:custGeom>
            <a:avLst/>
            <a:gdLst>
              <a:gd name="T0" fmla="*/ 7139448 w 21600"/>
              <a:gd name="T1" fmla="*/ 0 h 21356"/>
              <a:gd name="T2" fmla="*/ 47640451 w 21600"/>
              <a:gd name="T3" fmla="*/ 47134805 h 21356"/>
              <a:gd name="T4" fmla="*/ 0 w 21600"/>
              <a:gd name="T5" fmla="*/ 47134805 h 21356"/>
              <a:gd name="T6" fmla="*/ 0 60000 65536"/>
              <a:gd name="T7" fmla="*/ 0 60000 65536"/>
              <a:gd name="T8" fmla="*/ 0 60000 65536"/>
              <a:gd name="T9" fmla="*/ 0 w 21600"/>
              <a:gd name="T10" fmla="*/ 0 h 21356"/>
              <a:gd name="T11" fmla="*/ 21600 w 21600"/>
              <a:gd name="T12" fmla="*/ 21356 h 2135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356" fill="none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</a:path>
              <a:path w="21600" h="21356" stroke="0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lnTo>
                  <a:pt x="0" y="21356"/>
                </a:lnTo>
                <a:lnTo>
                  <a:pt x="3237" y="-1"/>
                </a:lnTo>
                <a:close/>
              </a:path>
            </a:pathLst>
          </a:custGeom>
          <a:noFill/>
          <a:ln w="76200">
            <a:solidFill>
              <a:srgbClr val="6ECCD0"/>
            </a:solidFill>
            <a:prstDash val="solid"/>
            <a:round/>
            <a:headEnd w="lg" len="lg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MH_Other_2">
            <a:extLst>
              <a:ext uri="{FF2B5EF4-FFF2-40B4-BE49-F238E27FC236}">
                <a16:creationId xmlns:a16="http://schemas.microsoft.com/office/drawing/2014/main" xmlns="" id="{69BC92AC-4F39-49B3-A6B0-375C43FA7A3F}"/>
              </a:ext>
            </a:extLst>
          </p:cNvPr>
          <p:cNvSpPr>
            <a:spLocks noEditPoints="1"/>
          </p:cNvSpPr>
          <p:nvPr>
            <p:custDataLst>
              <p:tags r:id="rId2"/>
            </p:custDataLst>
          </p:nvPr>
        </p:nvSpPr>
        <p:spPr bwMode="auto">
          <a:xfrm rot="21275257">
            <a:off x="5138398" y="2264456"/>
            <a:ext cx="1957387" cy="1958975"/>
          </a:xfrm>
          <a:custGeom>
            <a:avLst/>
            <a:gdLst>
              <a:gd name="T0" fmla="*/ 2147483646 w 1816"/>
              <a:gd name="T1" fmla="*/ 2147483646 h 1816"/>
              <a:gd name="T2" fmla="*/ 2147483646 w 1816"/>
              <a:gd name="T3" fmla="*/ 2147483646 h 1816"/>
              <a:gd name="T4" fmla="*/ 2147483646 w 1816"/>
              <a:gd name="T5" fmla="*/ 2147483646 h 1816"/>
              <a:gd name="T6" fmla="*/ 2147483646 w 1816"/>
              <a:gd name="T7" fmla="*/ 2147483646 h 1816"/>
              <a:gd name="T8" fmla="*/ 2147483646 w 1816"/>
              <a:gd name="T9" fmla="*/ 2147483646 h 1816"/>
              <a:gd name="T10" fmla="*/ 2147483646 w 1816"/>
              <a:gd name="T11" fmla="*/ 2147483646 h 1816"/>
              <a:gd name="T12" fmla="*/ 2147483646 w 1816"/>
              <a:gd name="T13" fmla="*/ 2147483646 h 1816"/>
              <a:gd name="T14" fmla="*/ 2147483646 w 1816"/>
              <a:gd name="T15" fmla="*/ 2147483646 h 1816"/>
              <a:gd name="T16" fmla="*/ 2147483646 w 1816"/>
              <a:gd name="T17" fmla="*/ 2147483646 h 1816"/>
              <a:gd name="T18" fmla="*/ 2147483646 w 1816"/>
              <a:gd name="T19" fmla="*/ 2147483646 h 1816"/>
              <a:gd name="T20" fmla="*/ 2147483646 w 1816"/>
              <a:gd name="T21" fmla="*/ 2147483646 h 1816"/>
              <a:gd name="T22" fmla="*/ 2147483646 w 1816"/>
              <a:gd name="T23" fmla="*/ 2147483646 h 1816"/>
              <a:gd name="T24" fmla="*/ 0 w 1816"/>
              <a:gd name="T25" fmla="*/ 2147483646 h 1816"/>
              <a:gd name="T26" fmla="*/ 2147483646 w 1816"/>
              <a:gd name="T27" fmla="*/ 2147483646 h 1816"/>
              <a:gd name="T28" fmla="*/ 2147483646 w 1816"/>
              <a:gd name="T29" fmla="*/ 2147483646 h 1816"/>
              <a:gd name="T30" fmla="*/ 2147483646 w 1816"/>
              <a:gd name="T31" fmla="*/ 2147483646 h 1816"/>
              <a:gd name="T32" fmla="*/ 2147483646 w 1816"/>
              <a:gd name="T33" fmla="*/ 2147483646 h 1816"/>
              <a:gd name="T34" fmla="*/ 2147483646 w 1816"/>
              <a:gd name="T35" fmla="*/ 2147483646 h 1816"/>
              <a:gd name="T36" fmla="*/ 2147483646 w 1816"/>
              <a:gd name="T37" fmla="*/ 2147483646 h 1816"/>
              <a:gd name="T38" fmla="*/ 2147483646 w 1816"/>
              <a:gd name="T39" fmla="*/ 2147483646 h 1816"/>
              <a:gd name="T40" fmla="*/ 2147483646 w 1816"/>
              <a:gd name="T41" fmla="*/ 2147483646 h 1816"/>
              <a:gd name="T42" fmla="*/ 2147483646 w 1816"/>
              <a:gd name="T43" fmla="*/ 2147483646 h 1816"/>
              <a:gd name="T44" fmla="*/ 2147483646 w 1816"/>
              <a:gd name="T45" fmla="*/ 2147483646 h 1816"/>
              <a:gd name="T46" fmla="*/ 2147483646 w 1816"/>
              <a:gd name="T47" fmla="*/ 2147483646 h 1816"/>
              <a:gd name="T48" fmla="*/ 2147483646 w 1816"/>
              <a:gd name="T49" fmla="*/ 2147483646 h 1816"/>
              <a:gd name="T50" fmla="*/ 2147483646 w 1816"/>
              <a:gd name="T51" fmla="*/ 2147483646 h 1816"/>
              <a:gd name="T52" fmla="*/ 2147483646 w 1816"/>
              <a:gd name="T53" fmla="*/ 2147483646 h 1816"/>
              <a:gd name="T54" fmla="*/ 2147483646 w 1816"/>
              <a:gd name="T55" fmla="*/ 2147483646 h 1816"/>
              <a:gd name="T56" fmla="*/ 2147483646 w 1816"/>
              <a:gd name="T57" fmla="*/ 2147483646 h 1816"/>
              <a:gd name="T58" fmla="*/ 2147483646 w 1816"/>
              <a:gd name="T59" fmla="*/ 2147483646 h 1816"/>
              <a:gd name="T60" fmla="*/ 2147483646 w 1816"/>
              <a:gd name="T61" fmla="*/ 2147483646 h 1816"/>
              <a:gd name="T62" fmla="*/ 2147483646 w 1816"/>
              <a:gd name="T63" fmla="*/ 2147483646 h 1816"/>
              <a:gd name="T64" fmla="*/ 2147483646 w 1816"/>
              <a:gd name="T65" fmla="*/ 2147483646 h 1816"/>
              <a:gd name="T66" fmla="*/ 2147483646 w 1816"/>
              <a:gd name="T67" fmla="*/ 2147483646 h 1816"/>
              <a:gd name="T68" fmla="*/ 2147483646 w 1816"/>
              <a:gd name="T69" fmla="*/ 2147483646 h 1816"/>
              <a:gd name="T70" fmla="*/ 2147483646 w 1816"/>
              <a:gd name="T71" fmla="*/ 2147483646 h 1816"/>
              <a:gd name="T72" fmla="*/ 2147483646 w 1816"/>
              <a:gd name="T73" fmla="*/ 2147483646 h 1816"/>
              <a:gd name="T74" fmla="*/ 2147483646 w 1816"/>
              <a:gd name="T75" fmla="*/ 2147483646 h 1816"/>
              <a:gd name="T76" fmla="*/ 2147483646 w 1816"/>
              <a:gd name="T77" fmla="*/ 2147483646 h 1816"/>
              <a:gd name="T78" fmla="*/ 2147483646 w 1816"/>
              <a:gd name="T79" fmla="*/ 2147483646 h 1816"/>
              <a:gd name="T80" fmla="*/ 2147483646 w 1816"/>
              <a:gd name="T81" fmla="*/ 2147483646 h 1816"/>
              <a:gd name="T82" fmla="*/ 2147483646 w 1816"/>
              <a:gd name="T83" fmla="*/ 2147483646 h 1816"/>
              <a:gd name="T84" fmla="*/ 2147483646 w 1816"/>
              <a:gd name="T85" fmla="*/ 2147483646 h 1816"/>
              <a:gd name="T86" fmla="*/ 2147483646 w 1816"/>
              <a:gd name="T87" fmla="*/ 2147483646 h 1816"/>
              <a:gd name="T88" fmla="*/ 2147483646 w 1816"/>
              <a:gd name="T89" fmla="*/ 2147483646 h 1816"/>
              <a:gd name="T90" fmla="*/ 2147483646 w 1816"/>
              <a:gd name="T91" fmla="*/ 2147483646 h 1816"/>
              <a:gd name="T92" fmla="*/ 2147483646 w 1816"/>
              <a:gd name="T93" fmla="*/ 2147483646 h 1816"/>
              <a:gd name="T94" fmla="*/ 2147483646 w 1816"/>
              <a:gd name="T95" fmla="*/ 2147483646 h 1816"/>
              <a:gd name="T96" fmla="*/ 2147483646 w 1816"/>
              <a:gd name="T97" fmla="*/ 2147483646 h 1816"/>
              <a:gd name="T98" fmla="*/ 2147483646 w 1816"/>
              <a:gd name="T99" fmla="*/ 2147483646 h 1816"/>
              <a:gd name="T100" fmla="*/ 2147483646 w 1816"/>
              <a:gd name="T101" fmla="*/ 2147483646 h 1816"/>
              <a:gd name="T102" fmla="*/ 2147483646 w 1816"/>
              <a:gd name="T103" fmla="*/ 2147483646 h 181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816"/>
              <a:gd name="T157" fmla="*/ 0 h 1816"/>
              <a:gd name="T158" fmla="*/ 1816 w 1816"/>
              <a:gd name="T159" fmla="*/ 1816 h 181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816" h="1816">
                <a:moveTo>
                  <a:pt x="1816" y="978"/>
                </a:moveTo>
                <a:lnTo>
                  <a:pt x="1816" y="836"/>
                </a:lnTo>
                <a:lnTo>
                  <a:pt x="1710" y="836"/>
                </a:lnTo>
                <a:lnTo>
                  <a:pt x="1706" y="792"/>
                </a:lnTo>
                <a:lnTo>
                  <a:pt x="1698" y="750"/>
                </a:lnTo>
                <a:lnTo>
                  <a:pt x="1688" y="708"/>
                </a:lnTo>
                <a:lnTo>
                  <a:pt x="1678" y="666"/>
                </a:lnTo>
                <a:lnTo>
                  <a:pt x="1774" y="626"/>
                </a:lnTo>
                <a:lnTo>
                  <a:pt x="1718" y="494"/>
                </a:lnTo>
                <a:lnTo>
                  <a:pt x="1622" y="534"/>
                </a:lnTo>
                <a:lnTo>
                  <a:pt x="1602" y="496"/>
                </a:lnTo>
                <a:lnTo>
                  <a:pt x="1578" y="460"/>
                </a:lnTo>
                <a:lnTo>
                  <a:pt x="1552" y="424"/>
                </a:lnTo>
                <a:lnTo>
                  <a:pt x="1526" y="390"/>
                </a:lnTo>
                <a:lnTo>
                  <a:pt x="1600" y="316"/>
                </a:lnTo>
                <a:lnTo>
                  <a:pt x="1498" y="216"/>
                </a:lnTo>
                <a:lnTo>
                  <a:pt x="1426" y="290"/>
                </a:lnTo>
                <a:lnTo>
                  <a:pt x="1392" y="262"/>
                </a:lnTo>
                <a:lnTo>
                  <a:pt x="1356" y="236"/>
                </a:lnTo>
                <a:lnTo>
                  <a:pt x="1318" y="214"/>
                </a:lnTo>
                <a:lnTo>
                  <a:pt x="1280" y="192"/>
                </a:lnTo>
                <a:lnTo>
                  <a:pt x="1320" y="96"/>
                </a:lnTo>
                <a:lnTo>
                  <a:pt x="1188" y="42"/>
                </a:lnTo>
                <a:lnTo>
                  <a:pt x="1150" y="138"/>
                </a:lnTo>
                <a:lnTo>
                  <a:pt x="1108" y="126"/>
                </a:lnTo>
                <a:lnTo>
                  <a:pt x="1066" y="116"/>
                </a:lnTo>
                <a:lnTo>
                  <a:pt x="1022" y="110"/>
                </a:lnTo>
                <a:lnTo>
                  <a:pt x="978" y="104"/>
                </a:lnTo>
                <a:lnTo>
                  <a:pt x="978" y="0"/>
                </a:lnTo>
                <a:lnTo>
                  <a:pt x="836" y="0"/>
                </a:lnTo>
                <a:lnTo>
                  <a:pt x="836" y="104"/>
                </a:lnTo>
                <a:lnTo>
                  <a:pt x="792" y="110"/>
                </a:lnTo>
                <a:lnTo>
                  <a:pt x="750" y="116"/>
                </a:lnTo>
                <a:lnTo>
                  <a:pt x="706" y="126"/>
                </a:lnTo>
                <a:lnTo>
                  <a:pt x="666" y="138"/>
                </a:lnTo>
                <a:lnTo>
                  <a:pt x="626" y="42"/>
                </a:lnTo>
                <a:lnTo>
                  <a:pt x="494" y="96"/>
                </a:lnTo>
                <a:lnTo>
                  <a:pt x="534" y="192"/>
                </a:lnTo>
                <a:lnTo>
                  <a:pt x="496" y="214"/>
                </a:lnTo>
                <a:lnTo>
                  <a:pt x="460" y="236"/>
                </a:lnTo>
                <a:lnTo>
                  <a:pt x="424" y="262"/>
                </a:lnTo>
                <a:lnTo>
                  <a:pt x="390" y="290"/>
                </a:lnTo>
                <a:lnTo>
                  <a:pt x="316" y="216"/>
                </a:lnTo>
                <a:lnTo>
                  <a:pt x="216" y="316"/>
                </a:lnTo>
                <a:lnTo>
                  <a:pt x="288" y="390"/>
                </a:lnTo>
                <a:lnTo>
                  <a:pt x="262" y="424"/>
                </a:lnTo>
                <a:lnTo>
                  <a:pt x="236" y="460"/>
                </a:lnTo>
                <a:lnTo>
                  <a:pt x="214" y="496"/>
                </a:lnTo>
                <a:lnTo>
                  <a:pt x="192" y="534"/>
                </a:lnTo>
                <a:lnTo>
                  <a:pt x="96" y="494"/>
                </a:lnTo>
                <a:lnTo>
                  <a:pt x="42" y="626"/>
                </a:lnTo>
                <a:lnTo>
                  <a:pt x="138" y="666"/>
                </a:lnTo>
                <a:lnTo>
                  <a:pt x="126" y="708"/>
                </a:lnTo>
                <a:lnTo>
                  <a:pt x="116" y="750"/>
                </a:lnTo>
                <a:lnTo>
                  <a:pt x="108" y="792"/>
                </a:lnTo>
                <a:lnTo>
                  <a:pt x="104" y="836"/>
                </a:lnTo>
                <a:lnTo>
                  <a:pt x="0" y="836"/>
                </a:lnTo>
                <a:lnTo>
                  <a:pt x="0" y="978"/>
                </a:lnTo>
                <a:lnTo>
                  <a:pt x="104" y="978"/>
                </a:lnTo>
                <a:lnTo>
                  <a:pt x="108" y="1022"/>
                </a:lnTo>
                <a:lnTo>
                  <a:pt x="116" y="1066"/>
                </a:lnTo>
                <a:lnTo>
                  <a:pt x="126" y="1108"/>
                </a:lnTo>
                <a:lnTo>
                  <a:pt x="138" y="1150"/>
                </a:lnTo>
                <a:lnTo>
                  <a:pt x="42" y="1190"/>
                </a:lnTo>
                <a:lnTo>
                  <a:pt x="96" y="1320"/>
                </a:lnTo>
                <a:lnTo>
                  <a:pt x="192" y="1280"/>
                </a:lnTo>
                <a:lnTo>
                  <a:pt x="214" y="1320"/>
                </a:lnTo>
                <a:lnTo>
                  <a:pt x="236" y="1356"/>
                </a:lnTo>
                <a:lnTo>
                  <a:pt x="262" y="1392"/>
                </a:lnTo>
                <a:lnTo>
                  <a:pt x="288" y="1426"/>
                </a:lnTo>
                <a:lnTo>
                  <a:pt x="216" y="1500"/>
                </a:lnTo>
                <a:lnTo>
                  <a:pt x="316" y="1600"/>
                </a:lnTo>
                <a:lnTo>
                  <a:pt x="390" y="1526"/>
                </a:lnTo>
                <a:lnTo>
                  <a:pt x="424" y="1554"/>
                </a:lnTo>
                <a:lnTo>
                  <a:pt x="460" y="1578"/>
                </a:lnTo>
                <a:lnTo>
                  <a:pt x="496" y="1602"/>
                </a:lnTo>
                <a:lnTo>
                  <a:pt x="534" y="1622"/>
                </a:lnTo>
                <a:lnTo>
                  <a:pt x="494" y="1718"/>
                </a:lnTo>
                <a:lnTo>
                  <a:pt x="626" y="1774"/>
                </a:lnTo>
                <a:lnTo>
                  <a:pt x="666" y="1678"/>
                </a:lnTo>
                <a:lnTo>
                  <a:pt x="706" y="1690"/>
                </a:lnTo>
                <a:lnTo>
                  <a:pt x="750" y="1698"/>
                </a:lnTo>
                <a:lnTo>
                  <a:pt x="792" y="1706"/>
                </a:lnTo>
                <a:lnTo>
                  <a:pt x="836" y="1712"/>
                </a:lnTo>
                <a:lnTo>
                  <a:pt x="836" y="1816"/>
                </a:lnTo>
                <a:lnTo>
                  <a:pt x="978" y="1816"/>
                </a:lnTo>
                <a:lnTo>
                  <a:pt x="978" y="1712"/>
                </a:lnTo>
                <a:lnTo>
                  <a:pt x="1022" y="1706"/>
                </a:lnTo>
                <a:lnTo>
                  <a:pt x="1066" y="1698"/>
                </a:lnTo>
                <a:lnTo>
                  <a:pt x="1108" y="1690"/>
                </a:lnTo>
                <a:lnTo>
                  <a:pt x="1150" y="1678"/>
                </a:lnTo>
                <a:lnTo>
                  <a:pt x="1188" y="1774"/>
                </a:lnTo>
                <a:lnTo>
                  <a:pt x="1320" y="1718"/>
                </a:lnTo>
                <a:lnTo>
                  <a:pt x="1280" y="1622"/>
                </a:lnTo>
                <a:lnTo>
                  <a:pt x="1318" y="1602"/>
                </a:lnTo>
                <a:lnTo>
                  <a:pt x="1356" y="1578"/>
                </a:lnTo>
                <a:lnTo>
                  <a:pt x="1392" y="1554"/>
                </a:lnTo>
                <a:lnTo>
                  <a:pt x="1426" y="1526"/>
                </a:lnTo>
                <a:lnTo>
                  <a:pt x="1498" y="1600"/>
                </a:lnTo>
                <a:lnTo>
                  <a:pt x="1600" y="1500"/>
                </a:lnTo>
                <a:lnTo>
                  <a:pt x="1526" y="1426"/>
                </a:lnTo>
                <a:lnTo>
                  <a:pt x="1552" y="1392"/>
                </a:lnTo>
                <a:lnTo>
                  <a:pt x="1578" y="1356"/>
                </a:lnTo>
                <a:lnTo>
                  <a:pt x="1602" y="1320"/>
                </a:lnTo>
                <a:lnTo>
                  <a:pt x="1622" y="1280"/>
                </a:lnTo>
                <a:lnTo>
                  <a:pt x="1718" y="1320"/>
                </a:lnTo>
                <a:lnTo>
                  <a:pt x="1774" y="1190"/>
                </a:lnTo>
                <a:lnTo>
                  <a:pt x="1678" y="1150"/>
                </a:lnTo>
                <a:lnTo>
                  <a:pt x="1688" y="1108"/>
                </a:lnTo>
                <a:lnTo>
                  <a:pt x="1698" y="1066"/>
                </a:lnTo>
                <a:lnTo>
                  <a:pt x="1706" y="1022"/>
                </a:lnTo>
                <a:lnTo>
                  <a:pt x="1710" y="978"/>
                </a:lnTo>
                <a:lnTo>
                  <a:pt x="1816" y="978"/>
                </a:lnTo>
                <a:close/>
                <a:moveTo>
                  <a:pt x="908" y="1614"/>
                </a:moveTo>
                <a:lnTo>
                  <a:pt x="908" y="1614"/>
                </a:lnTo>
                <a:lnTo>
                  <a:pt x="872" y="1612"/>
                </a:lnTo>
                <a:lnTo>
                  <a:pt x="836" y="1610"/>
                </a:lnTo>
                <a:lnTo>
                  <a:pt x="800" y="1606"/>
                </a:lnTo>
                <a:lnTo>
                  <a:pt x="766" y="1600"/>
                </a:lnTo>
                <a:lnTo>
                  <a:pt x="730" y="1592"/>
                </a:lnTo>
                <a:lnTo>
                  <a:pt x="698" y="1582"/>
                </a:lnTo>
                <a:lnTo>
                  <a:pt x="664" y="1570"/>
                </a:lnTo>
                <a:lnTo>
                  <a:pt x="632" y="1558"/>
                </a:lnTo>
                <a:lnTo>
                  <a:pt x="602" y="1544"/>
                </a:lnTo>
                <a:lnTo>
                  <a:pt x="570" y="1528"/>
                </a:lnTo>
                <a:lnTo>
                  <a:pt x="542" y="1512"/>
                </a:lnTo>
                <a:lnTo>
                  <a:pt x="512" y="1492"/>
                </a:lnTo>
                <a:lnTo>
                  <a:pt x="484" y="1474"/>
                </a:lnTo>
                <a:lnTo>
                  <a:pt x="458" y="1452"/>
                </a:lnTo>
                <a:lnTo>
                  <a:pt x="432" y="1430"/>
                </a:lnTo>
                <a:lnTo>
                  <a:pt x="408" y="1406"/>
                </a:lnTo>
                <a:lnTo>
                  <a:pt x="384" y="1382"/>
                </a:lnTo>
                <a:lnTo>
                  <a:pt x="362" y="1356"/>
                </a:lnTo>
                <a:lnTo>
                  <a:pt x="342" y="1330"/>
                </a:lnTo>
                <a:lnTo>
                  <a:pt x="322" y="1302"/>
                </a:lnTo>
                <a:lnTo>
                  <a:pt x="304" y="1274"/>
                </a:lnTo>
                <a:lnTo>
                  <a:pt x="286" y="1244"/>
                </a:lnTo>
                <a:lnTo>
                  <a:pt x="272" y="1214"/>
                </a:lnTo>
                <a:lnTo>
                  <a:pt x="256" y="1182"/>
                </a:lnTo>
                <a:lnTo>
                  <a:pt x="244" y="1150"/>
                </a:lnTo>
                <a:lnTo>
                  <a:pt x="234" y="1118"/>
                </a:lnTo>
                <a:lnTo>
                  <a:pt x="224" y="1084"/>
                </a:lnTo>
                <a:lnTo>
                  <a:pt x="216" y="1050"/>
                </a:lnTo>
                <a:lnTo>
                  <a:pt x="210" y="1016"/>
                </a:lnTo>
                <a:lnTo>
                  <a:pt x="206" y="980"/>
                </a:lnTo>
                <a:lnTo>
                  <a:pt x="202" y="944"/>
                </a:lnTo>
                <a:lnTo>
                  <a:pt x="202" y="908"/>
                </a:lnTo>
                <a:lnTo>
                  <a:pt x="202" y="872"/>
                </a:lnTo>
                <a:lnTo>
                  <a:pt x="206" y="836"/>
                </a:lnTo>
                <a:lnTo>
                  <a:pt x="210" y="800"/>
                </a:lnTo>
                <a:lnTo>
                  <a:pt x="216" y="766"/>
                </a:lnTo>
                <a:lnTo>
                  <a:pt x="224" y="732"/>
                </a:lnTo>
                <a:lnTo>
                  <a:pt x="234" y="698"/>
                </a:lnTo>
                <a:lnTo>
                  <a:pt x="244" y="664"/>
                </a:lnTo>
                <a:lnTo>
                  <a:pt x="256" y="632"/>
                </a:lnTo>
                <a:lnTo>
                  <a:pt x="272" y="602"/>
                </a:lnTo>
                <a:lnTo>
                  <a:pt x="286" y="572"/>
                </a:lnTo>
                <a:lnTo>
                  <a:pt x="304" y="542"/>
                </a:lnTo>
                <a:lnTo>
                  <a:pt x="322" y="512"/>
                </a:lnTo>
                <a:lnTo>
                  <a:pt x="342" y="486"/>
                </a:lnTo>
                <a:lnTo>
                  <a:pt x="362" y="458"/>
                </a:lnTo>
                <a:lnTo>
                  <a:pt x="384" y="432"/>
                </a:lnTo>
                <a:lnTo>
                  <a:pt x="408" y="408"/>
                </a:lnTo>
                <a:lnTo>
                  <a:pt x="432" y="386"/>
                </a:lnTo>
                <a:lnTo>
                  <a:pt x="458" y="362"/>
                </a:lnTo>
                <a:lnTo>
                  <a:pt x="484" y="342"/>
                </a:lnTo>
                <a:lnTo>
                  <a:pt x="512" y="322"/>
                </a:lnTo>
                <a:lnTo>
                  <a:pt x="542" y="304"/>
                </a:lnTo>
                <a:lnTo>
                  <a:pt x="570" y="286"/>
                </a:lnTo>
                <a:lnTo>
                  <a:pt x="602" y="272"/>
                </a:lnTo>
                <a:lnTo>
                  <a:pt x="632" y="258"/>
                </a:lnTo>
                <a:lnTo>
                  <a:pt x="664" y="244"/>
                </a:lnTo>
                <a:lnTo>
                  <a:pt x="698" y="234"/>
                </a:lnTo>
                <a:lnTo>
                  <a:pt x="730" y="224"/>
                </a:lnTo>
                <a:lnTo>
                  <a:pt x="766" y="216"/>
                </a:lnTo>
                <a:lnTo>
                  <a:pt x="800" y="210"/>
                </a:lnTo>
                <a:lnTo>
                  <a:pt x="836" y="206"/>
                </a:lnTo>
                <a:lnTo>
                  <a:pt x="872" y="202"/>
                </a:lnTo>
                <a:lnTo>
                  <a:pt x="908" y="202"/>
                </a:lnTo>
                <a:lnTo>
                  <a:pt x="944" y="202"/>
                </a:lnTo>
                <a:lnTo>
                  <a:pt x="980" y="206"/>
                </a:lnTo>
                <a:lnTo>
                  <a:pt x="1014" y="210"/>
                </a:lnTo>
                <a:lnTo>
                  <a:pt x="1050" y="216"/>
                </a:lnTo>
                <a:lnTo>
                  <a:pt x="1084" y="224"/>
                </a:lnTo>
                <a:lnTo>
                  <a:pt x="1118" y="234"/>
                </a:lnTo>
                <a:lnTo>
                  <a:pt x="1150" y="244"/>
                </a:lnTo>
                <a:lnTo>
                  <a:pt x="1182" y="258"/>
                </a:lnTo>
                <a:lnTo>
                  <a:pt x="1214" y="272"/>
                </a:lnTo>
                <a:lnTo>
                  <a:pt x="1244" y="286"/>
                </a:lnTo>
                <a:lnTo>
                  <a:pt x="1274" y="304"/>
                </a:lnTo>
                <a:lnTo>
                  <a:pt x="1302" y="322"/>
                </a:lnTo>
                <a:lnTo>
                  <a:pt x="1330" y="342"/>
                </a:lnTo>
                <a:lnTo>
                  <a:pt x="1356" y="362"/>
                </a:lnTo>
                <a:lnTo>
                  <a:pt x="1382" y="386"/>
                </a:lnTo>
                <a:lnTo>
                  <a:pt x="1406" y="408"/>
                </a:lnTo>
                <a:lnTo>
                  <a:pt x="1430" y="432"/>
                </a:lnTo>
                <a:lnTo>
                  <a:pt x="1452" y="458"/>
                </a:lnTo>
                <a:lnTo>
                  <a:pt x="1474" y="486"/>
                </a:lnTo>
                <a:lnTo>
                  <a:pt x="1492" y="512"/>
                </a:lnTo>
                <a:lnTo>
                  <a:pt x="1512" y="542"/>
                </a:lnTo>
                <a:lnTo>
                  <a:pt x="1528" y="572"/>
                </a:lnTo>
                <a:lnTo>
                  <a:pt x="1544" y="602"/>
                </a:lnTo>
                <a:lnTo>
                  <a:pt x="1558" y="632"/>
                </a:lnTo>
                <a:lnTo>
                  <a:pt x="1570" y="664"/>
                </a:lnTo>
                <a:lnTo>
                  <a:pt x="1582" y="698"/>
                </a:lnTo>
                <a:lnTo>
                  <a:pt x="1592" y="732"/>
                </a:lnTo>
                <a:lnTo>
                  <a:pt x="1598" y="766"/>
                </a:lnTo>
                <a:lnTo>
                  <a:pt x="1606" y="800"/>
                </a:lnTo>
                <a:lnTo>
                  <a:pt x="1610" y="836"/>
                </a:lnTo>
                <a:lnTo>
                  <a:pt x="1612" y="872"/>
                </a:lnTo>
                <a:lnTo>
                  <a:pt x="1614" y="908"/>
                </a:lnTo>
                <a:lnTo>
                  <a:pt x="1612" y="944"/>
                </a:lnTo>
                <a:lnTo>
                  <a:pt x="1610" y="980"/>
                </a:lnTo>
                <a:lnTo>
                  <a:pt x="1606" y="1016"/>
                </a:lnTo>
                <a:lnTo>
                  <a:pt x="1598" y="1050"/>
                </a:lnTo>
                <a:lnTo>
                  <a:pt x="1592" y="1084"/>
                </a:lnTo>
                <a:lnTo>
                  <a:pt x="1582" y="1118"/>
                </a:lnTo>
                <a:lnTo>
                  <a:pt x="1570" y="1150"/>
                </a:lnTo>
                <a:lnTo>
                  <a:pt x="1558" y="1182"/>
                </a:lnTo>
                <a:lnTo>
                  <a:pt x="1544" y="1214"/>
                </a:lnTo>
                <a:lnTo>
                  <a:pt x="1528" y="1244"/>
                </a:lnTo>
                <a:lnTo>
                  <a:pt x="1512" y="1274"/>
                </a:lnTo>
                <a:lnTo>
                  <a:pt x="1492" y="1302"/>
                </a:lnTo>
                <a:lnTo>
                  <a:pt x="1474" y="1330"/>
                </a:lnTo>
                <a:lnTo>
                  <a:pt x="1452" y="1356"/>
                </a:lnTo>
                <a:lnTo>
                  <a:pt x="1430" y="1382"/>
                </a:lnTo>
                <a:lnTo>
                  <a:pt x="1406" y="1406"/>
                </a:lnTo>
                <a:lnTo>
                  <a:pt x="1382" y="1430"/>
                </a:lnTo>
                <a:lnTo>
                  <a:pt x="1356" y="1452"/>
                </a:lnTo>
                <a:lnTo>
                  <a:pt x="1330" y="1474"/>
                </a:lnTo>
                <a:lnTo>
                  <a:pt x="1302" y="1492"/>
                </a:lnTo>
                <a:lnTo>
                  <a:pt x="1274" y="1512"/>
                </a:lnTo>
                <a:lnTo>
                  <a:pt x="1244" y="1528"/>
                </a:lnTo>
                <a:lnTo>
                  <a:pt x="1214" y="1544"/>
                </a:lnTo>
                <a:lnTo>
                  <a:pt x="1182" y="1558"/>
                </a:lnTo>
                <a:lnTo>
                  <a:pt x="1150" y="1570"/>
                </a:lnTo>
                <a:lnTo>
                  <a:pt x="1118" y="1582"/>
                </a:lnTo>
                <a:lnTo>
                  <a:pt x="1084" y="1592"/>
                </a:lnTo>
                <a:lnTo>
                  <a:pt x="1050" y="1600"/>
                </a:lnTo>
                <a:lnTo>
                  <a:pt x="1014" y="1606"/>
                </a:lnTo>
                <a:lnTo>
                  <a:pt x="980" y="1610"/>
                </a:lnTo>
                <a:lnTo>
                  <a:pt x="944" y="1612"/>
                </a:lnTo>
                <a:lnTo>
                  <a:pt x="908" y="1614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" name="MH_Other_3">
            <a:extLst>
              <a:ext uri="{FF2B5EF4-FFF2-40B4-BE49-F238E27FC236}">
                <a16:creationId xmlns:a16="http://schemas.microsoft.com/office/drawing/2014/main" xmlns="" id="{0EBBE05F-AE69-4AEB-9D32-6FCBC09B65DE}"/>
              </a:ext>
            </a:extLst>
          </p:cNvPr>
          <p:cNvSpPr>
            <a:spLocks noEditPoints="1"/>
          </p:cNvSpPr>
          <p:nvPr>
            <p:custDataLst>
              <p:tags r:id="rId3"/>
            </p:custDataLst>
          </p:nvPr>
        </p:nvSpPr>
        <p:spPr bwMode="auto">
          <a:xfrm rot="21275257">
            <a:off x="2707934" y="2316842"/>
            <a:ext cx="2552700" cy="2554288"/>
          </a:xfrm>
          <a:custGeom>
            <a:avLst/>
            <a:gdLst>
              <a:gd name="T0" fmla="*/ 2147483646 w 2622"/>
              <a:gd name="T1" fmla="*/ 2147483646 h 2622"/>
              <a:gd name="T2" fmla="*/ 2147483646 w 2622"/>
              <a:gd name="T3" fmla="*/ 2147483646 h 2622"/>
              <a:gd name="T4" fmla="*/ 2147483646 w 2622"/>
              <a:gd name="T5" fmla="*/ 2147483646 h 2622"/>
              <a:gd name="T6" fmla="*/ 2147483646 w 2622"/>
              <a:gd name="T7" fmla="*/ 2147483646 h 2622"/>
              <a:gd name="T8" fmla="*/ 2147483646 w 2622"/>
              <a:gd name="T9" fmla="*/ 2147483646 h 2622"/>
              <a:gd name="T10" fmla="*/ 2147483646 w 2622"/>
              <a:gd name="T11" fmla="*/ 2147483646 h 2622"/>
              <a:gd name="T12" fmla="*/ 2147483646 w 2622"/>
              <a:gd name="T13" fmla="*/ 2147483646 h 2622"/>
              <a:gd name="T14" fmla="*/ 2147483646 w 2622"/>
              <a:gd name="T15" fmla="*/ 2147483646 h 2622"/>
              <a:gd name="T16" fmla="*/ 2147483646 w 2622"/>
              <a:gd name="T17" fmla="*/ 2147483646 h 2622"/>
              <a:gd name="T18" fmla="*/ 2147483646 w 2622"/>
              <a:gd name="T19" fmla="*/ 2147483646 h 2622"/>
              <a:gd name="T20" fmla="*/ 2147483646 w 2622"/>
              <a:gd name="T21" fmla="*/ 2147483646 h 2622"/>
              <a:gd name="T22" fmla="*/ 2147483646 w 2622"/>
              <a:gd name="T23" fmla="*/ 2147483646 h 2622"/>
              <a:gd name="T24" fmla="*/ 2147483646 w 2622"/>
              <a:gd name="T25" fmla="*/ 2147483646 h 2622"/>
              <a:gd name="T26" fmla="*/ 2147483646 w 2622"/>
              <a:gd name="T27" fmla="*/ 2147483646 h 2622"/>
              <a:gd name="T28" fmla="*/ 2147483646 w 2622"/>
              <a:gd name="T29" fmla="*/ 2147483646 h 2622"/>
              <a:gd name="T30" fmla="*/ 2147483646 w 2622"/>
              <a:gd name="T31" fmla="*/ 2147483646 h 2622"/>
              <a:gd name="T32" fmla="*/ 2147483646 w 2622"/>
              <a:gd name="T33" fmla="*/ 2147483646 h 2622"/>
              <a:gd name="T34" fmla="*/ 2147483646 w 2622"/>
              <a:gd name="T35" fmla="*/ 2147483646 h 2622"/>
              <a:gd name="T36" fmla="*/ 2147483646 w 2622"/>
              <a:gd name="T37" fmla="*/ 2147483646 h 2622"/>
              <a:gd name="T38" fmla="*/ 2147483646 w 2622"/>
              <a:gd name="T39" fmla="*/ 2147483646 h 2622"/>
              <a:gd name="T40" fmla="*/ 2147483646 w 2622"/>
              <a:gd name="T41" fmla="*/ 2147483646 h 2622"/>
              <a:gd name="T42" fmla="*/ 2147483646 w 2622"/>
              <a:gd name="T43" fmla="*/ 2147483646 h 2622"/>
              <a:gd name="T44" fmla="*/ 2147483646 w 2622"/>
              <a:gd name="T45" fmla="*/ 2147483646 h 2622"/>
              <a:gd name="T46" fmla="*/ 2147483646 w 2622"/>
              <a:gd name="T47" fmla="*/ 2147483646 h 2622"/>
              <a:gd name="T48" fmla="*/ 2147483646 w 2622"/>
              <a:gd name="T49" fmla="*/ 2147483646 h 2622"/>
              <a:gd name="T50" fmla="*/ 2147483646 w 2622"/>
              <a:gd name="T51" fmla="*/ 2147483646 h 2622"/>
              <a:gd name="T52" fmla="*/ 2147483646 w 2622"/>
              <a:gd name="T53" fmla="*/ 2147483646 h 2622"/>
              <a:gd name="T54" fmla="*/ 2147483646 w 2622"/>
              <a:gd name="T55" fmla="*/ 2147483646 h 2622"/>
              <a:gd name="T56" fmla="*/ 2147483646 w 2622"/>
              <a:gd name="T57" fmla="*/ 2147483646 h 2622"/>
              <a:gd name="T58" fmla="*/ 2147483646 w 2622"/>
              <a:gd name="T59" fmla="*/ 2147483646 h 2622"/>
              <a:gd name="T60" fmla="*/ 2147483646 w 2622"/>
              <a:gd name="T61" fmla="*/ 2147483646 h 2622"/>
              <a:gd name="T62" fmla="*/ 2147483646 w 2622"/>
              <a:gd name="T63" fmla="*/ 2147483646 h 2622"/>
              <a:gd name="T64" fmla="*/ 2147483646 w 2622"/>
              <a:gd name="T65" fmla="*/ 2147483646 h 2622"/>
              <a:gd name="T66" fmla="*/ 2147483646 w 2622"/>
              <a:gd name="T67" fmla="*/ 2147483646 h 2622"/>
              <a:gd name="T68" fmla="*/ 2147483646 w 2622"/>
              <a:gd name="T69" fmla="*/ 2147483646 h 2622"/>
              <a:gd name="T70" fmla="*/ 2147483646 w 2622"/>
              <a:gd name="T71" fmla="*/ 2147483646 h 2622"/>
              <a:gd name="T72" fmla="*/ 2147483646 w 2622"/>
              <a:gd name="T73" fmla="*/ 2147483646 h 2622"/>
              <a:gd name="T74" fmla="*/ 2147483646 w 2622"/>
              <a:gd name="T75" fmla="*/ 2147483646 h 2622"/>
              <a:gd name="T76" fmla="*/ 2147483646 w 2622"/>
              <a:gd name="T77" fmla="*/ 2147483646 h 2622"/>
              <a:gd name="T78" fmla="*/ 2147483646 w 2622"/>
              <a:gd name="T79" fmla="*/ 2147483646 h 2622"/>
              <a:gd name="T80" fmla="*/ 2147483646 w 2622"/>
              <a:gd name="T81" fmla="*/ 2147483646 h 2622"/>
              <a:gd name="T82" fmla="*/ 2147483646 w 2622"/>
              <a:gd name="T83" fmla="*/ 2147483646 h 2622"/>
              <a:gd name="T84" fmla="*/ 2147483646 w 2622"/>
              <a:gd name="T85" fmla="*/ 2147483646 h 2622"/>
              <a:gd name="T86" fmla="*/ 2147483646 w 2622"/>
              <a:gd name="T87" fmla="*/ 2147483646 h 2622"/>
              <a:gd name="T88" fmla="*/ 2147483646 w 2622"/>
              <a:gd name="T89" fmla="*/ 2147483646 h 2622"/>
              <a:gd name="T90" fmla="*/ 2147483646 w 2622"/>
              <a:gd name="T91" fmla="*/ 2147483646 h 2622"/>
              <a:gd name="T92" fmla="*/ 2147483646 w 2622"/>
              <a:gd name="T93" fmla="*/ 2147483646 h 2622"/>
              <a:gd name="T94" fmla="*/ 2147483646 w 2622"/>
              <a:gd name="T95" fmla="*/ 2147483646 h 2622"/>
              <a:gd name="T96" fmla="*/ 2147483646 w 2622"/>
              <a:gd name="T97" fmla="*/ 2147483646 h 2622"/>
              <a:gd name="T98" fmla="*/ 2147483646 w 2622"/>
              <a:gd name="T99" fmla="*/ 2147483646 h 2622"/>
              <a:gd name="T100" fmla="*/ 2147483646 w 2622"/>
              <a:gd name="T101" fmla="*/ 2147483646 h 2622"/>
              <a:gd name="T102" fmla="*/ 2147483646 w 2622"/>
              <a:gd name="T103" fmla="*/ 2147483646 h 2622"/>
              <a:gd name="T104" fmla="*/ 2147483646 w 2622"/>
              <a:gd name="T105" fmla="*/ 2147483646 h 2622"/>
              <a:gd name="T106" fmla="*/ 2147483646 w 2622"/>
              <a:gd name="T107" fmla="*/ 2147483646 h 2622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2622"/>
              <a:gd name="T163" fmla="*/ 0 h 2622"/>
              <a:gd name="T164" fmla="*/ 2622 w 2622"/>
              <a:gd name="T165" fmla="*/ 2622 h 2622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2622" h="2622">
                <a:moveTo>
                  <a:pt x="2622" y="1382"/>
                </a:moveTo>
                <a:lnTo>
                  <a:pt x="2622" y="1240"/>
                </a:lnTo>
                <a:lnTo>
                  <a:pt x="2520" y="1240"/>
                </a:lnTo>
                <a:lnTo>
                  <a:pt x="2516" y="1196"/>
                </a:lnTo>
                <a:lnTo>
                  <a:pt x="2512" y="1152"/>
                </a:lnTo>
                <a:lnTo>
                  <a:pt x="2506" y="1110"/>
                </a:lnTo>
                <a:lnTo>
                  <a:pt x="2498" y="1068"/>
                </a:lnTo>
                <a:lnTo>
                  <a:pt x="2596" y="1040"/>
                </a:lnTo>
                <a:lnTo>
                  <a:pt x="2560" y="904"/>
                </a:lnTo>
                <a:lnTo>
                  <a:pt x="2460" y="930"/>
                </a:lnTo>
                <a:lnTo>
                  <a:pt x="2446" y="888"/>
                </a:lnTo>
                <a:lnTo>
                  <a:pt x="2430" y="848"/>
                </a:lnTo>
                <a:lnTo>
                  <a:pt x="2412" y="808"/>
                </a:lnTo>
                <a:lnTo>
                  <a:pt x="2394" y="768"/>
                </a:lnTo>
                <a:lnTo>
                  <a:pt x="2482" y="718"/>
                </a:lnTo>
                <a:lnTo>
                  <a:pt x="2412" y="594"/>
                </a:lnTo>
                <a:lnTo>
                  <a:pt x="2322" y="646"/>
                </a:lnTo>
                <a:lnTo>
                  <a:pt x="2298" y="610"/>
                </a:lnTo>
                <a:lnTo>
                  <a:pt x="2272" y="574"/>
                </a:lnTo>
                <a:lnTo>
                  <a:pt x="2244" y="540"/>
                </a:lnTo>
                <a:lnTo>
                  <a:pt x="2216" y="508"/>
                </a:lnTo>
                <a:lnTo>
                  <a:pt x="2290" y="434"/>
                </a:lnTo>
                <a:lnTo>
                  <a:pt x="2188" y="334"/>
                </a:lnTo>
                <a:lnTo>
                  <a:pt x="2116" y="406"/>
                </a:lnTo>
                <a:lnTo>
                  <a:pt x="2082" y="378"/>
                </a:lnTo>
                <a:lnTo>
                  <a:pt x="2048" y="352"/>
                </a:lnTo>
                <a:lnTo>
                  <a:pt x="2014" y="326"/>
                </a:lnTo>
                <a:lnTo>
                  <a:pt x="1978" y="300"/>
                </a:lnTo>
                <a:lnTo>
                  <a:pt x="2028" y="212"/>
                </a:lnTo>
                <a:lnTo>
                  <a:pt x="1906" y="140"/>
                </a:lnTo>
                <a:lnTo>
                  <a:pt x="1854" y="230"/>
                </a:lnTo>
                <a:lnTo>
                  <a:pt x="1816" y="210"/>
                </a:lnTo>
                <a:lnTo>
                  <a:pt x="1776" y="194"/>
                </a:lnTo>
                <a:lnTo>
                  <a:pt x="1734" y="178"/>
                </a:lnTo>
                <a:lnTo>
                  <a:pt x="1694" y="162"/>
                </a:lnTo>
                <a:lnTo>
                  <a:pt x="1720" y="64"/>
                </a:lnTo>
                <a:lnTo>
                  <a:pt x="1582" y="26"/>
                </a:lnTo>
                <a:lnTo>
                  <a:pt x="1556" y="126"/>
                </a:lnTo>
                <a:lnTo>
                  <a:pt x="1514" y="118"/>
                </a:lnTo>
                <a:lnTo>
                  <a:pt x="1470" y="112"/>
                </a:lnTo>
                <a:lnTo>
                  <a:pt x="1426" y="106"/>
                </a:lnTo>
                <a:lnTo>
                  <a:pt x="1382" y="104"/>
                </a:lnTo>
                <a:lnTo>
                  <a:pt x="1382" y="0"/>
                </a:lnTo>
                <a:lnTo>
                  <a:pt x="1240" y="0"/>
                </a:lnTo>
                <a:lnTo>
                  <a:pt x="1240" y="104"/>
                </a:lnTo>
                <a:lnTo>
                  <a:pt x="1196" y="106"/>
                </a:lnTo>
                <a:lnTo>
                  <a:pt x="1154" y="112"/>
                </a:lnTo>
                <a:lnTo>
                  <a:pt x="1110" y="118"/>
                </a:lnTo>
                <a:lnTo>
                  <a:pt x="1068" y="126"/>
                </a:lnTo>
                <a:lnTo>
                  <a:pt x="1042" y="26"/>
                </a:lnTo>
                <a:lnTo>
                  <a:pt x="904" y="64"/>
                </a:lnTo>
                <a:lnTo>
                  <a:pt x="930" y="162"/>
                </a:lnTo>
                <a:lnTo>
                  <a:pt x="890" y="178"/>
                </a:lnTo>
                <a:lnTo>
                  <a:pt x="848" y="194"/>
                </a:lnTo>
                <a:lnTo>
                  <a:pt x="808" y="210"/>
                </a:lnTo>
                <a:lnTo>
                  <a:pt x="770" y="230"/>
                </a:lnTo>
                <a:lnTo>
                  <a:pt x="718" y="140"/>
                </a:lnTo>
                <a:lnTo>
                  <a:pt x="594" y="212"/>
                </a:lnTo>
                <a:lnTo>
                  <a:pt x="646" y="300"/>
                </a:lnTo>
                <a:lnTo>
                  <a:pt x="610" y="326"/>
                </a:lnTo>
                <a:lnTo>
                  <a:pt x="576" y="352"/>
                </a:lnTo>
                <a:lnTo>
                  <a:pt x="542" y="378"/>
                </a:lnTo>
                <a:lnTo>
                  <a:pt x="508" y="406"/>
                </a:lnTo>
                <a:lnTo>
                  <a:pt x="436" y="334"/>
                </a:lnTo>
                <a:lnTo>
                  <a:pt x="334" y="434"/>
                </a:lnTo>
                <a:lnTo>
                  <a:pt x="408" y="508"/>
                </a:lnTo>
                <a:lnTo>
                  <a:pt x="378" y="540"/>
                </a:lnTo>
                <a:lnTo>
                  <a:pt x="352" y="574"/>
                </a:lnTo>
                <a:lnTo>
                  <a:pt x="326" y="610"/>
                </a:lnTo>
                <a:lnTo>
                  <a:pt x="302" y="646"/>
                </a:lnTo>
                <a:lnTo>
                  <a:pt x="212" y="594"/>
                </a:lnTo>
                <a:lnTo>
                  <a:pt x="140" y="718"/>
                </a:lnTo>
                <a:lnTo>
                  <a:pt x="230" y="768"/>
                </a:lnTo>
                <a:lnTo>
                  <a:pt x="212" y="808"/>
                </a:lnTo>
                <a:lnTo>
                  <a:pt x="194" y="848"/>
                </a:lnTo>
                <a:lnTo>
                  <a:pt x="178" y="888"/>
                </a:lnTo>
                <a:lnTo>
                  <a:pt x="164" y="930"/>
                </a:lnTo>
                <a:lnTo>
                  <a:pt x="64" y="904"/>
                </a:lnTo>
                <a:lnTo>
                  <a:pt x="26" y="1040"/>
                </a:lnTo>
                <a:lnTo>
                  <a:pt x="126" y="1068"/>
                </a:lnTo>
                <a:lnTo>
                  <a:pt x="118" y="1110"/>
                </a:lnTo>
                <a:lnTo>
                  <a:pt x="112" y="1152"/>
                </a:lnTo>
                <a:lnTo>
                  <a:pt x="108" y="1196"/>
                </a:lnTo>
                <a:lnTo>
                  <a:pt x="104" y="1240"/>
                </a:lnTo>
                <a:lnTo>
                  <a:pt x="0" y="1240"/>
                </a:lnTo>
                <a:lnTo>
                  <a:pt x="0" y="1382"/>
                </a:lnTo>
                <a:lnTo>
                  <a:pt x="104" y="1382"/>
                </a:lnTo>
                <a:lnTo>
                  <a:pt x="108" y="1426"/>
                </a:lnTo>
                <a:lnTo>
                  <a:pt x="112" y="1470"/>
                </a:lnTo>
                <a:lnTo>
                  <a:pt x="118" y="1512"/>
                </a:lnTo>
                <a:lnTo>
                  <a:pt x="126" y="1556"/>
                </a:lnTo>
                <a:lnTo>
                  <a:pt x="26" y="1582"/>
                </a:lnTo>
                <a:lnTo>
                  <a:pt x="64" y="1720"/>
                </a:lnTo>
                <a:lnTo>
                  <a:pt x="164" y="1692"/>
                </a:lnTo>
                <a:lnTo>
                  <a:pt x="178" y="1734"/>
                </a:lnTo>
                <a:lnTo>
                  <a:pt x="194" y="1774"/>
                </a:lnTo>
                <a:lnTo>
                  <a:pt x="212" y="1814"/>
                </a:lnTo>
                <a:lnTo>
                  <a:pt x="230" y="1854"/>
                </a:lnTo>
                <a:lnTo>
                  <a:pt x="140" y="1906"/>
                </a:lnTo>
                <a:lnTo>
                  <a:pt x="212" y="2028"/>
                </a:lnTo>
                <a:lnTo>
                  <a:pt x="302" y="1978"/>
                </a:lnTo>
                <a:lnTo>
                  <a:pt x="326" y="2014"/>
                </a:lnTo>
                <a:lnTo>
                  <a:pt x="352" y="2048"/>
                </a:lnTo>
                <a:lnTo>
                  <a:pt x="378" y="2082"/>
                </a:lnTo>
                <a:lnTo>
                  <a:pt x="408" y="2116"/>
                </a:lnTo>
                <a:lnTo>
                  <a:pt x="334" y="2188"/>
                </a:lnTo>
                <a:lnTo>
                  <a:pt x="436" y="2288"/>
                </a:lnTo>
                <a:lnTo>
                  <a:pt x="508" y="2216"/>
                </a:lnTo>
                <a:lnTo>
                  <a:pt x="542" y="2244"/>
                </a:lnTo>
                <a:lnTo>
                  <a:pt x="576" y="2272"/>
                </a:lnTo>
                <a:lnTo>
                  <a:pt x="610" y="2298"/>
                </a:lnTo>
                <a:lnTo>
                  <a:pt x="646" y="2322"/>
                </a:lnTo>
                <a:lnTo>
                  <a:pt x="594" y="2412"/>
                </a:lnTo>
                <a:lnTo>
                  <a:pt x="718" y="2482"/>
                </a:lnTo>
                <a:lnTo>
                  <a:pt x="770" y="2394"/>
                </a:lnTo>
                <a:lnTo>
                  <a:pt x="808" y="2412"/>
                </a:lnTo>
                <a:lnTo>
                  <a:pt x="848" y="2430"/>
                </a:lnTo>
                <a:lnTo>
                  <a:pt x="890" y="2446"/>
                </a:lnTo>
                <a:lnTo>
                  <a:pt x="930" y="2460"/>
                </a:lnTo>
                <a:lnTo>
                  <a:pt x="904" y="2560"/>
                </a:lnTo>
                <a:lnTo>
                  <a:pt x="1042" y="2596"/>
                </a:lnTo>
                <a:lnTo>
                  <a:pt x="1068" y="2498"/>
                </a:lnTo>
                <a:lnTo>
                  <a:pt x="1110" y="2504"/>
                </a:lnTo>
                <a:lnTo>
                  <a:pt x="1154" y="2512"/>
                </a:lnTo>
                <a:lnTo>
                  <a:pt x="1196" y="2516"/>
                </a:lnTo>
                <a:lnTo>
                  <a:pt x="1240" y="2520"/>
                </a:lnTo>
                <a:lnTo>
                  <a:pt x="1240" y="2622"/>
                </a:lnTo>
                <a:lnTo>
                  <a:pt x="1382" y="2622"/>
                </a:lnTo>
                <a:lnTo>
                  <a:pt x="1382" y="2520"/>
                </a:lnTo>
                <a:lnTo>
                  <a:pt x="1426" y="2516"/>
                </a:lnTo>
                <a:lnTo>
                  <a:pt x="1470" y="2512"/>
                </a:lnTo>
                <a:lnTo>
                  <a:pt x="1514" y="2504"/>
                </a:lnTo>
                <a:lnTo>
                  <a:pt x="1556" y="2498"/>
                </a:lnTo>
                <a:lnTo>
                  <a:pt x="1582" y="2596"/>
                </a:lnTo>
                <a:lnTo>
                  <a:pt x="1720" y="2560"/>
                </a:lnTo>
                <a:lnTo>
                  <a:pt x="1694" y="2460"/>
                </a:lnTo>
                <a:lnTo>
                  <a:pt x="1734" y="2446"/>
                </a:lnTo>
                <a:lnTo>
                  <a:pt x="1776" y="2430"/>
                </a:lnTo>
                <a:lnTo>
                  <a:pt x="1816" y="2412"/>
                </a:lnTo>
                <a:lnTo>
                  <a:pt x="1854" y="2394"/>
                </a:lnTo>
                <a:lnTo>
                  <a:pt x="1906" y="2482"/>
                </a:lnTo>
                <a:lnTo>
                  <a:pt x="2028" y="2412"/>
                </a:lnTo>
                <a:lnTo>
                  <a:pt x="1978" y="2322"/>
                </a:lnTo>
                <a:lnTo>
                  <a:pt x="2014" y="2298"/>
                </a:lnTo>
                <a:lnTo>
                  <a:pt x="2048" y="2272"/>
                </a:lnTo>
                <a:lnTo>
                  <a:pt x="2082" y="2244"/>
                </a:lnTo>
                <a:lnTo>
                  <a:pt x="2116" y="2216"/>
                </a:lnTo>
                <a:lnTo>
                  <a:pt x="2188" y="2288"/>
                </a:lnTo>
                <a:lnTo>
                  <a:pt x="2290" y="2188"/>
                </a:lnTo>
                <a:lnTo>
                  <a:pt x="2216" y="2116"/>
                </a:lnTo>
                <a:lnTo>
                  <a:pt x="2244" y="2082"/>
                </a:lnTo>
                <a:lnTo>
                  <a:pt x="2272" y="2048"/>
                </a:lnTo>
                <a:lnTo>
                  <a:pt x="2298" y="2014"/>
                </a:lnTo>
                <a:lnTo>
                  <a:pt x="2322" y="1978"/>
                </a:lnTo>
                <a:lnTo>
                  <a:pt x="2412" y="2028"/>
                </a:lnTo>
                <a:lnTo>
                  <a:pt x="2482" y="1906"/>
                </a:lnTo>
                <a:lnTo>
                  <a:pt x="2394" y="1854"/>
                </a:lnTo>
                <a:lnTo>
                  <a:pt x="2412" y="1814"/>
                </a:lnTo>
                <a:lnTo>
                  <a:pt x="2430" y="1774"/>
                </a:lnTo>
                <a:lnTo>
                  <a:pt x="2446" y="1734"/>
                </a:lnTo>
                <a:lnTo>
                  <a:pt x="2460" y="1692"/>
                </a:lnTo>
                <a:lnTo>
                  <a:pt x="2560" y="1720"/>
                </a:lnTo>
                <a:lnTo>
                  <a:pt x="2596" y="1582"/>
                </a:lnTo>
                <a:lnTo>
                  <a:pt x="2498" y="1556"/>
                </a:lnTo>
                <a:lnTo>
                  <a:pt x="2506" y="1512"/>
                </a:lnTo>
                <a:lnTo>
                  <a:pt x="2512" y="1470"/>
                </a:lnTo>
                <a:lnTo>
                  <a:pt x="2516" y="1426"/>
                </a:lnTo>
                <a:lnTo>
                  <a:pt x="2520" y="1382"/>
                </a:lnTo>
                <a:lnTo>
                  <a:pt x="2622" y="1382"/>
                </a:lnTo>
                <a:close/>
                <a:moveTo>
                  <a:pt x="1312" y="2420"/>
                </a:moveTo>
                <a:lnTo>
                  <a:pt x="1312" y="2420"/>
                </a:lnTo>
                <a:lnTo>
                  <a:pt x="1254" y="2420"/>
                </a:lnTo>
                <a:lnTo>
                  <a:pt x="1198" y="2416"/>
                </a:lnTo>
                <a:lnTo>
                  <a:pt x="1142" y="2408"/>
                </a:lnTo>
                <a:lnTo>
                  <a:pt x="1088" y="2398"/>
                </a:lnTo>
                <a:lnTo>
                  <a:pt x="1034" y="2386"/>
                </a:lnTo>
                <a:lnTo>
                  <a:pt x="982" y="2370"/>
                </a:lnTo>
                <a:lnTo>
                  <a:pt x="930" y="2354"/>
                </a:lnTo>
                <a:lnTo>
                  <a:pt x="880" y="2334"/>
                </a:lnTo>
                <a:lnTo>
                  <a:pt x="830" y="2312"/>
                </a:lnTo>
                <a:lnTo>
                  <a:pt x="782" y="2286"/>
                </a:lnTo>
                <a:lnTo>
                  <a:pt x="736" y="2260"/>
                </a:lnTo>
                <a:lnTo>
                  <a:pt x="692" y="2232"/>
                </a:lnTo>
                <a:lnTo>
                  <a:pt x="648" y="2200"/>
                </a:lnTo>
                <a:lnTo>
                  <a:pt x="606" y="2168"/>
                </a:lnTo>
                <a:lnTo>
                  <a:pt x="566" y="2132"/>
                </a:lnTo>
                <a:lnTo>
                  <a:pt x="528" y="2096"/>
                </a:lnTo>
                <a:lnTo>
                  <a:pt x="490" y="2058"/>
                </a:lnTo>
                <a:lnTo>
                  <a:pt x="456" y="2018"/>
                </a:lnTo>
                <a:lnTo>
                  <a:pt x="422" y="1976"/>
                </a:lnTo>
                <a:lnTo>
                  <a:pt x="392" y="1932"/>
                </a:lnTo>
                <a:lnTo>
                  <a:pt x="362" y="1886"/>
                </a:lnTo>
                <a:lnTo>
                  <a:pt x="336" y="1840"/>
                </a:lnTo>
                <a:lnTo>
                  <a:pt x="312" y="1792"/>
                </a:lnTo>
                <a:lnTo>
                  <a:pt x="290" y="1744"/>
                </a:lnTo>
                <a:lnTo>
                  <a:pt x="270" y="1692"/>
                </a:lnTo>
                <a:lnTo>
                  <a:pt x="252" y="1642"/>
                </a:lnTo>
                <a:lnTo>
                  <a:pt x="238" y="1588"/>
                </a:lnTo>
                <a:lnTo>
                  <a:pt x="224" y="1534"/>
                </a:lnTo>
                <a:lnTo>
                  <a:pt x="216" y="1480"/>
                </a:lnTo>
                <a:lnTo>
                  <a:pt x="208" y="1424"/>
                </a:lnTo>
                <a:lnTo>
                  <a:pt x="204" y="1368"/>
                </a:lnTo>
                <a:lnTo>
                  <a:pt x="202" y="1312"/>
                </a:lnTo>
                <a:lnTo>
                  <a:pt x="204" y="1254"/>
                </a:lnTo>
                <a:lnTo>
                  <a:pt x="208" y="1198"/>
                </a:lnTo>
                <a:lnTo>
                  <a:pt x="216" y="1142"/>
                </a:lnTo>
                <a:lnTo>
                  <a:pt x="224" y="1088"/>
                </a:lnTo>
                <a:lnTo>
                  <a:pt x="238" y="1034"/>
                </a:lnTo>
                <a:lnTo>
                  <a:pt x="252" y="982"/>
                </a:lnTo>
                <a:lnTo>
                  <a:pt x="270" y="930"/>
                </a:lnTo>
                <a:lnTo>
                  <a:pt x="290" y="880"/>
                </a:lnTo>
                <a:lnTo>
                  <a:pt x="312" y="830"/>
                </a:lnTo>
                <a:lnTo>
                  <a:pt x="336" y="782"/>
                </a:lnTo>
                <a:lnTo>
                  <a:pt x="362" y="736"/>
                </a:lnTo>
                <a:lnTo>
                  <a:pt x="392" y="692"/>
                </a:lnTo>
                <a:lnTo>
                  <a:pt x="422" y="648"/>
                </a:lnTo>
                <a:lnTo>
                  <a:pt x="456" y="606"/>
                </a:lnTo>
                <a:lnTo>
                  <a:pt x="490" y="566"/>
                </a:lnTo>
                <a:lnTo>
                  <a:pt x="528" y="526"/>
                </a:lnTo>
                <a:lnTo>
                  <a:pt x="566" y="490"/>
                </a:lnTo>
                <a:lnTo>
                  <a:pt x="606" y="456"/>
                </a:lnTo>
                <a:lnTo>
                  <a:pt x="648" y="422"/>
                </a:lnTo>
                <a:lnTo>
                  <a:pt x="692" y="392"/>
                </a:lnTo>
                <a:lnTo>
                  <a:pt x="736" y="362"/>
                </a:lnTo>
                <a:lnTo>
                  <a:pt x="782" y="336"/>
                </a:lnTo>
                <a:lnTo>
                  <a:pt x="830" y="312"/>
                </a:lnTo>
                <a:lnTo>
                  <a:pt x="880" y="290"/>
                </a:lnTo>
                <a:lnTo>
                  <a:pt x="930" y="270"/>
                </a:lnTo>
                <a:lnTo>
                  <a:pt x="982" y="252"/>
                </a:lnTo>
                <a:lnTo>
                  <a:pt x="1034" y="236"/>
                </a:lnTo>
                <a:lnTo>
                  <a:pt x="1088" y="224"/>
                </a:lnTo>
                <a:lnTo>
                  <a:pt x="1142" y="214"/>
                </a:lnTo>
                <a:lnTo>
                  <a:pt x="1198" y="208"/>
                </a:lnTo>
                <a:lnTo>
                  <a:pt x="1254" y="204"/>
                </a:lnTo>
                <a:lnTo>
                  <a:pt x="1312" y="202"/>
                </a:lnTo>
                <a:lnTo>
                  <a:pt x="1368" y="204"/>
                </a:lnTo>
                <a:lnTo>
                  <a:pt x="1426" y="208"/>
                </a:lnTo>
                <a:lnTo>
                  <a:pt x="1480" y="214"/>
                </a:lnTo>
                <a:lnTo>
                  <a:pt x="1536" y="224"/>
                </a:lnTo>
                <a:lnTo>
                  <a:pt x="1588" y="236"/>
                </a:lnTo>
                <a:lnTo>
                  <a:pt x="1642" y="252"/>
                </a:lnTo>
                <a:lnTo>
                  <a:pt x="1694" y="270"/>
                </a:lnTo>
                <a:lnTo>
                  <a:pt x="1744" y="290"/>
                </a:lnTo>
                <a:lnTo>
                  <a:pt x="1792" y="312"/>
                </a:lnTo>
                <a:lnTo>
                  <a:pt x="1840" y="336"/>
                </a:lnTo>
                <a:lnTo>
                  <a:pt x="1886" y="362"/>
                </a:lnTo>
                <a:lnTo>
                  <a:pt x="1932" y="392"/>
                </a:lnTo>
                <a:lnTo>
                  <a:pt x="1976" y="422"/>
                </a:lnTo>
                <a:lnTo>
                  <a:pt x="2018" y="456"/>
                </a:lnTo>
                <a:lnTo>
                  <a:pt x="2058" y="490"/>
                </a:lnTo>
                <a:lnTo>
                  <a:pt x="2096" y="526"/>
                </a:lnTo>
                <a:lnTo>
                  <a:pt x="2132" y="566"/>
                </a:lnTo>
                <a:lnTo>
                  <a:pt x="2168" y="606"/>
                </a:lnTo>
                <a:lnTo>
                  <a:pt x="2200" y="648"/>
                </a:lnTo>
                <a:lnTo>
                  <a:pt x="2232" y="692"/>
                </a:lnTo>
                <a:lnTo>
                  <a:pt x="2260" y="736"/>
                </a:lnTo>
                <a:lnTo>
                  <a:pt x="2288" y="782"/>
                </a:lnTo>
                <a:lnTo>
                  <a:pt x="2312" y="830"/>
                </a:lnTo>
                <a:lnTo>
                  <a:pt x="2334" y="880"/>
                </a:lnTo>
                <a:lnTo>
                  <a:pt x="2354" y="930"/>
                </a:lnTo>
                <a:lnTo>
                  <a:pt x="2372" y="982"/>
                </a:lnTo>
                <a:lnTo>
                  <a:pt x="2386" y="1034"/>
                </a:lnTo>
                <a:lnTo>
                  <a:pt x="2398" y="1088"/>
                </a:lnTo>
                <a:lnTo>
                  <a:pt x="2408" y="1142"/>
                </a:lnTo>
                <a:lnTo>
                  <a:pt x="2416" y="1198"/>
                </a:lnTo>
                <a:lnTo>
                  <a:pt x="2420" y="1254"/>
                </a:lnTo>
                <a:lnTo>
                  <a:pt x="2422" y="1312"/>
                </a:lnTo>
                <a:lnTo>
                  <a:pt x="2420" y="1368"/>
                </a:lnTo>
                <a:lnTo>
                  <a:pt x="2416" y="1424"/>
                </a:lnTo>
                <a:lnTo>
                  <a:pt x="2408" y="1480"/>
                </a:lnTo>
                <a:lnTo>
                  <a:pt x="2398" y="1534"/>
                </a:lnTo>
                <a:lnTo>
                  <a:pt x="2386" y="1588"/>
                </a:lnTo>
                <a:lnTo>
                  <a:pt x="2372" y="1642"/>
                </a:lnTo>
                <a:lnTo>
                  <a:pt x="2354" y="1692"/>
                </a:lnTo>
                <a:lnTo>
                  <a:pt x="2334" y="1744"/>
                </a:lnTo>
                <a:lnTo>
                  <a:pt x="2312" y="1792"/>
                </a:lnTo>
                <a:lnTo>
                  <a:pt x="2288" y="1840"/>
                </a:lnTo>
                <a:lnTo>
                  <a:pt x="2260" y="1886"/>
                </a:lnTo>
                <a:lnTo>
                  <a:pt x="2232" y="1932"/>
                </a:lnTo>
                <a:lnTo>
                  <a:pt x="2200" y="1976"/>
                </a:lnTo>
                <a:lnTo>
                  <a:pt x="2168" y="2018"/>
                </a:lnTo>
                <a:lnTo>
                  <a:pt x="2132" y="2058"/>
                </a:lnTo>
                <a:lnTo>
                  <a:pt x="2096" y="2096"/>
                </a:lnTo>
                <a:lnTo>
                  <a:pt x="2058" y="2132"/>
                </a:lnTo>
                <a:lnTo>
                  <a:pt x="2018" y="2168"/>
                </a:lnTo>
                <a:lnTo>
                  <a:pt x="1976" y="2200"/>
                </a:lnTo>
                <a:lnTo>
                  <a:pt x="1932" y="2232"/>
                </a:lnTo>
                <a:lnTo>
                  <a:pt x="1886" y="2260"/>
                </a:lnTo>
                <a:lnTo>
                  <a:pt x="1840" y="2286"/>
                </a:lnTo>
                <a:lnTo>
                  <a:pt x="1792" y="2312"/>
                </a:lnTo>
                <a:lnTo>
                  <a:pt x="1744" y="2334"/>
                </a:lnTo>
                <a:lnTo>
                  <a:pt x="1694" y="2354"/>
                </a:lnTo>
                <a:lnTo>
                  <a:pt x="1642" y="2370"/>
                </a:lnTo>
                <a:lnTo>
                  <a:pt x="1588" y="2386"/>
                </a:lnTo>
                <a:lnTo>
                  <a:pt x="1536" y="2398"/>
                </a:lnTo>
                <a:lnTo>
                  <a:pt x="1480" y="2408"/>
                </a:lnTo>
                <a:lnTo>
                  <a:pt x="1426" y="2416"/>
                </a:lnTo>
                <a:lnTo>
                  <a:pt x="1368" y="2420"/>
                </a:lnTo>
                <a:lnTo>
                  <a:pt x="1312" y="2420"/>
                </a:lnTo>
                <a:close/>
              </a:path>
            </a:pathLst>
          </a:custGeom>
          <a:solidFill>
            <a:srgbClr val="4BA9B0"/>
          </a:solidFill>
          <a:ln>
            <a:noFill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MH_Other_6">
            <a:extLst>
              <a:ext uri="{FF2B5EF4-FFF2-40B4-BE49-F238E27FC236}">
                <a16:creationId xmlns:a16="http://schemas.microsoft.com/office/drawing/2014/main" xmlns="" id="{A522408A-F363-4A26-B438-898134A7CB48}"/>
              </a:ext>
            </a:extLst>
          </p:cNvPr>
          <p:cNvSpPr>
            <a:spLocks noEditPoints="1"/>
          </p:cNvSpPr>
          <p:nvPr>
            <p:custDataLst>
              <p:tags r:id="rId4"/>
            </p:custDataLst>
          </p:nvPr>
        </p:nvSpPr>
        <p:spPr bwMode="auto">
          <a:xfrm rot="21275257">
            <a:off x="6248059" y="3826556"/>
            <a:ext cx="1714500" cy="1716087"/>
          </a:xfrm>
          <a:custGeom>
            <a:avLst/>
            <a:gdLst>
              <a:gd name="T0" fmla="*/ 2147483646 w 1816"/>
              <a:gd name="T1" fmla="*/ 2147483646 h 1816"/>
              <a:gd name="T2" fmla="*/ 2147483646 w 1816"/>
              <a:gd name="T3" fmla="*/ 2147483646 h 1816"/>
              <a:gd name="T4" fmla="*/ 2147483646 w 1816"/>
              <a:gd name="T5" fmla="*/ 2147483646 h 1816"/>
              <a:gd name="T6" fmla="*/ 2147483646 w 1816"/>
              <a:gd name="T7" fmla="*/ 2147483646 h 1816"/>
              <a:gd name="T8" fmla="*/ 2147483646 w 1816"/>
              <a:gd name="T9" fmla="*/ 2147483646 h 1816"/>
              <a:gd name="T10" fmla="*/ 2147483646 w 1816"/>
              <a:gd name="T11" fmla="*/ 2147483646 h 1816"/>
              <a:gd name="T12" fmla="*/ 2147483646 w 1816"/>
              <a:gd name="T13" fmla="*/ 2147483646 h 1816"/>
              <a:gd name="T14" fmla="*/ 2147483646 w 1816"/>
              <a:gd name="T15" fmla="*/ 2147483646 h 1816"/>
              <a:gd name="T16" fmla="*/ 2147483646 w 1816"/>
              <a:gd name="T17" fmla="*/ 2147483646 h 1816"/>
              <a:gd name="T18" fmla="*/ 2147483646 w 1816"/>
              <a:gd name="T19" fmla="*/ 2147483646 h 1816"/>
              <a:gd name="T20" fmla="*/ 2147483646 w 1816"/>
              <a:gd name="T21" fmla="*/ 2147483646 h 1816"/>
              <a:gd name="T22" fmla="*/ 2147483646 w 1816"/>
              <a:gd name="T23" fmla="*/ 2147483646 h 1816"/>
              <a:gd name="T24" fmla="*/ 0 w 1816"/>
              <a:gd name="T25" fmla="*/ 2147483646 h 1816"/>
              <a:gd name="T26" fmla="*/ 2147483646 w 1816"/>
              <a:gd name="T27" fmla="*/ 2147483646 h 1816"/>
              <a:gd name="T28" fmla="*/ 2147483646 w 1816"/>
              <a:gd name="T29" fmla="*/ 2147483646 h 1816"/>
              <a:gd name="T30" fmla="*/ 2147483646 w 1816"/>
              <a:gd name="T31" fmla="*/ 2147483646 h 1816"/>
              <a:gd name="T32" fmla="*/ 2147483646 w 1816"/>
              <a:gd name="T33" fmla="*/ 2147483646 h 1816"/>
              <a:gd name="T34" fmla="*/ 2147483646 w 1816"/>
              <a:gd name="T35" fmla="*/ 2147483646 h 1816"/>
              <a:gd name="T36" fmla="*/ 2147483646 w 1816"/>
              <a:gd name="T37" fmla="*/ 2147483646 h 1816"/>
              <a:gd name="T38" fmla="*/ 2147483646 w 1816"/>
              <a:gd name="T39" fmla="*/ 2147483646 h 1816"/>
              <a:gd name="T40" fmla="*/ 2147483646 w 1816"/>
              <a:gd name="T41" fmla="*/ 2147483646 h 1816"/>
              <a:gd name="T42" fmla="*/ 2147483646 w 1816"/>
              <a:gd name="T43" fmla="*/ 2147483646 h 1816"/>
              <a:gd name="T44" fmla="*/ 2147483646 w 1816"/>
              <a:gd name="T45" fmla="*/ 2147483646 h 1816"/>
              <a:gd name="T46" fmla="*/ 2147483646 w 1816"/>
              <a:gd name="T47" fmla="*/ 2147483646 h 1816"/>
              <a:gd name="T48" fmla="*/ 2147483646 w 1816"/>
              <a:gd name="T49" fmla="*/ 2147483646 h 1816"/>
              <a:gd name="T50" fmla="*/ 2147483646 w 1816"/>
              <a:gd name="T51" fmla="*/ 2147483646 h 1816"/>
              <a:gd name="T52" fmla="*/ 2147483646 w 1816"/>
              <a:gd name="T53" fmla="*/ 2147483646 h 1816"/>
              <a:gd name="T54" fmla="*/ 2147483646 w 1816"/>
              <a:gd name="T55" fmla="*/ 2147483646 h 1816"/>
              <a:gd name="T56" fmla="*/ 2147483646 w 1816"/>
              <a:gd name="T57" fmla="*/ 2147483646 h 1816"/>
              <a:gd name="T58" fmla="*/ 2147483646 w 1816"/>
              <a:gd name="T59" fmla="*/ 2147483646 h 1816"/>
              <a:gd name="T60" fmla="*/ 2147483646 w 1816"/>
              <a:gd name="T61" fmla="*/ 2147483646 h 1816"/>
              <a:gd name="T62" fmla="*/ 2147483646 w 1816"/>
              <a:gd name="T63" fmla="*/ 2147483646 h 1816"/>
              <a:gd name="T64" fmla="*/ 2147483646 w 1816"/>
              <a:gd name="T65" fmla="*/ 2147483646 h 1816"/>
              <a:gd name="T66" fmla="*/ 2147483646 w 1816"/>
              <a:gd name="T67" fmla="*/ 2147483646 h 1816"/>
              <a:gd name="T68" fmla="*/ 2147483646 w 1816"/>
              <a:gd name="T69" fmla="*/ 2147483646 h 1816"/>
              <a:gd name="T70" fmla="*/ 2147483646 w 1816"/>
              <a:gd name="T71" fmla="*/ 2147483646 h 1816"/>
              <a:gd name="T72" fmla="*/ 2147483646 w 1816"/>
              <a:gd name="T73" fmla="*/ 2147483646 h 1816"/>
              <a:gd name="T74" fmla="*/ 2147483646 w 1816"/>
              <a:gd name="T75" fmla="*/ 2147483646 h 1816"/>
              <a:gd name="T76" fmla="*/ 2147483646 w 1816"/>
              <a:gd name="T77" fmla="*/ 2147483646 h 1816"/>
              <a:gd name="T78" fmla="*/ 2147483646 w 1816"/>
              <a:gd name="T79" fmla="*/ 2147483646 h 1816"/>
              <a:gd name="T80" fmla="*/ 2147483646 w 1816"/>
              <a:gd name="T81" fmla="*/ 2147483646 h 1816"/>
              <a:gd name="T82" fmla="*/ 2147483646 w 1816"/>
              <a:gd name="T83" fmla="*/ 2147483646 h 1816"/>
              <a:gd name="T84" fmla="*/ 2147483646 w 1816"/>
              <a:gd name="T85" fmla="*/ 2147483646 h 1816"/>
              <a:gd name="T86" fmla="*/ 2147483646 w 1816"/>
              <a:gd name="T87" fmla="*/ 2147483646 h 1816"/>
              <a:gd name="T88" fmla="*/ 2147483646 w 1816"/>
              <a:gd name="T89" fmla="*/ 2147483646 h 1816"/>
              <a:gd name="T90" fmla="*/ 2147483646 w 1816"/>
              <a:gd name="T91" fmla="*/ 2147483646 h 1816"/>
              <a:gd name="T92" fmla="*/ 2147483646 w 1816"/>
              <a:gd name="T93" fmla="*/ 2147483646 h 1816"/>
              <a:gd name="T94" fmla="*/ 2147483646 w 1816"/>
              <a:gd name="T95" fmla="*/ 2147483646 h 1816"/>
              <a:gd name="T96" fmla="*/ 2147483646 w 1816"/>
              <a:gd name="T97" fmla="*/ 2147483646 h 1816"/>
              <a:gd name="T98" fmla="*/ 2147483646 w 1816"/>
              <a:gd name="T99" fmla="*/ 2147483646 h 1816"/>
              <a:gd name="T100" fmla="*/ 2147483646 w 1816"/>
              <a:gd name="T101" fmla="*/ 2147483646 h 1816"/>
              <a:gd name="T102" fmla="*/ 2147483646 w 1816"/>
              <a:gd name="T103" fmla="*/ 2147483646 h 181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816"/>
              <a:gd name="T157" fmla="*/ 0 h 1816"/>
              <a:gd name="T158" fmla="*/ 1816 w 1816"/>
              <a:gd name="T159" fmla="*/ 1816 h 181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816" h="1816">
                <a:moveTo>
                  <a:pt x="1816" y="978"/>
                </a:moveTo>
                <a:lnTo>
                  <a:pt x="1816" y="836"/>
                </a:lnTo>
                <a:lnTo>
                  <a:pt x="1710" y="836"/>
                </a:lnTo>
                <a:lnTo>
                  <a:pt x="1706" y="792"/>
                </a:lnTo>
                <a:lnTo>
                  <a:pt x="1698" y="750"/>
                </a:lnTo>
                <a:lnTo>
                  <a:pt x="1688" y="708"/>
                </a:lnTo>
                <a:lnTo>
                  <a:pt x="1678" y="666"/>
                </a:lnTo>
                <a:lnTo>
                  <a:pt x="1774" y="626"/>
                </a:lnTo>
                <a:lnTo>
                  <a:pt x="1718" y="494"/>
                </a:lnTo>
                <a:lnTo>
                  <a:pt x="1622" y="534"/>
                </a:lnTo>
                <a:lnTo>
                  <a:pt x="1602" y="496"/>
                </a:lnTo>
                <a:lnTo>
                  <a:pt x="1578" y="460"/>
                </a:lnTo>
                <a:lnTo>
                  <a:pt x="1552" y="424"/>
                </a:lnTo>
                <a:lnTo>
                  <a:pt x="1526" y="390"/>
                </a:lnTo>
                <a:lnTo>
                  <a:pt x="1600" y="316"/>
                </a:lnTo>
                <a:lnTo>
                  <a:pt x="1498" y="216"/>
                </a:lnTo>
                <a:lnTo>
                  <a:pt x="1426" y="290"/>
                </a:lnTo>
                <a:lnTo>
                  <a:pt x="1392" y="262"/>
                </a:lnTo>
                <a:lnTo>
                  <a:pt x="1356" y="236"/>
                </a:lnTo>
                <a:lnTo>
                  <a:pt x="1318" y="214"/>
                </a:lnTo>
                <a:lnTo>
                  <a:pt x="1280" y="192"/>
                </a:lnTo>
                <a:lnTo>
                  <a:pt x="1320" y="96"/>
                </a:lnTo>
                <a:lnTo>
                  <a:pt x="1188" y="42"/>
                </a:lnTo>
                <a:lnTo>
                  <a:pt x="1150" y="138"/>
                </a:lnTo>
                <a:lnTo>
                  <a:pt x="1108" y="126"/>
                </a:lnTo>
                <a:lnTo>
                  <a:pt x="1066" y="116"/>
                </a:lnTo>
                <a:lnTo>
                  <a:pt x="1022" y="110"/>
                </a:lnTo>
                <a:lnTo>
                  <a:pt x="978" y="104"/>
                </a:lnTo>
                <a:lnTo>
                  <a:pt x="978" y="0"/>
                </a:lnTo>
                <a:lnTo>
                  <a:pt x="836" y="0"/>
                </a:lnTo>
                <a:lnTo>
                  <a:pt x="836" y="104"/>
                </a:lnTo>
                <a:lnTo>
                  <a:pt x="792" y="110"/>
                </a:lnTo>
                <a:lnTo>
                  <a:pt x="750" y="116"/>
                </a:lnTo>
                <a:lnTo>
                  <a:pt x="706" y="126"/>
                </a:lnTo>
                <a:lnTo>
                  <a:pt x="666" y="138"/>
                </a:lnTo>
                <a:lnTo>
                  <a:pt x="626" y="42"/>
                </a:lnTo>
                <a:lnTo>
                  <a:pt x="494" y="96"/>
                </a:lnTo>
                <a:lnTo>
                  <a:pt x="534" y="192"/>
                </a:lnTo>
                <a:lnTo>
                  <a:pt x="496" y="214"/>
                </a:lnTo>
                <a:lnTo>
                  <a:pt x="460" y="236"/>
                </a:lnTo>
                <a:lnTo>
                  <a:pt x="424" y="262"/>
                </a:lnTo>
                <a:lnTo>
                  <a:pt x="390" y="290"/>
                </a:lnTo>
                <a:lnTo>
                  <a:pt x="316" y="216"/>
                </a:lnTo>
                <a:lnTo>
                  <a:pt x="216" y="316"/>
                </a:lnTo>
                <a:lnTo>
                  <a:pt x="288" y="390"/>
                </a:lnTo>
                <a:lnTo>
                  <a:pt x="262" y="424"/>
                </a:lnTo>
                <a:lnTo>
                  <a:pt x="236" y="460"/>
                </a:lnTo>
                <a:lnTo>
                  <a:pt x="214" y="496"/>
                </a:lnTo>
                <a:lnTo>
                  <a:pt x="192" y="534"/>
                </a:lnTo>
                <a:lnTo>
                  <a:pt x="96" y="494"/>
                </a:lnTo>
                <a:lnTo>
                  <a:pt x="42" y="626"/>
                </a:lnTo>
                <a:lnTo>
                  <a:pt x="138" y="666"/>
                </a:lnTo>
                <a:lnTo>
                  <a:pt x="126" y="708"/>
                </a:lnTo>
                <a:lnTo>
                  <a:pt x="116" y="750"/>
                </a:lnTo>
                <a:lnTo>
                  <a:pt x="108" y="792"/>
                </a:lnTo>
                <a:lnTo>
                  <a:pt x="104" y="836"/>
                </a:lnTo>
                <a:lnTo>
                  <a:pt x="0" y="836"/>
                </a:lnTo>
                <a:lnTo>
                  <a:pt x="0" y="978"/>
                </a:lnTo>
                <a:lnTo>
                  <a:pt x="104" y="978"/>
                </a:lnTo>
                <a:lnTo>
                  <a:pt x="108" y="1022"/>
                </a:lnTo>
                <a:lnTo>
                  <a:pt x="116" y="1066"/>
                </a:lnTo>
                <a:lnTo>
                  <a:pt x="126" y="1108"/>
                </a:lnTo>
                <a:lnTo>
                  <a:pt x="138" y="1150"/>
                </a:lnTo>
                <a:lnTo>
                  <a:pt x="42" y="1190"/>
                </a:lnTo>
                <a:lnTo>
                  <a:pt x="96" y="1320"/>
                </a:lnTo>
                <a:lnTo>
                  <a:pt x="192" y="1280"/>
                </a:lnTo>
                <a:lnTo>
                  <a:pt x="214" y="1320"/>
                </a:lnTo>
                <a:lnTo>
                  <a:pt x="236" y="1356"/>
                </a:lnTo>
                <a:lnTo>
                  <a:pt x="262" y="1392"/>
                </a:lnTo>
                <a:lnTo>
                  <a:pt x="288" y="1426"/>
                </a:lnTo>
                <a:lnTo>
                  <a:pt x="216" y="1500"/>
                </a:lnTo>
                <a:lnTo>
                  <a:pt x="316" y="1600"/>
                </a:lnTo>
                <a:lnTo>
                  <a:pt x="390" y="1526"/>
                </a:lnTo>
                <a:lnTo>
                  <a:pt x="424" y="1554"/>
                </a:lnTo>
                <a:lnTo>
                  <a:pt x="460" y="1578"/>
                </a:lnTo>
                <a:lnTo>
                  <a:pt x="496" y="1602"/>
                </a:lnTo>
                <a:lnTo>
                  <a:pt x="534" y="1622"/>
                </a:lnTo>
                <a:lnTo>
                  <a:pt x="494" y="1718"/>
                </a:lnTo>
                <a:lnTo>
                  <a:pt x="626" y="1774"/>
                </a:lnTo>
                <a:lnTo>
                  <a:pt x="666" y="1678"/>
                </a:lnTo>
                <a:lnTo>
                  <a:pt x="706" y="1690"/>
                </a:lnTo>
                <a:lnTo>
                  <a:pt x="750" y="1698"/>
                </a:lnTo>
                <a:lnTo>
                  <a:pt x="792" y="1706"/>
                </a:lnTo>
                <a:lnTo>
                  <a:pt x="836" y="1712"/>
                </a:lnTo>
                <a:lnTo>
                  <a:pt x="836" y="1816"/>
                </a:lnTo>
                <a:lnTo>
                  <a:pt x="978" y="1816"/>
                </a:lnTo>
                <a:lnTo>
                  <a:pt x="978" y="1712"/>
                </a:lnTo>
                <a:lnTo>
                  <a:pt x="1022" y="1706"/>
                </a:lnTo>
                <a:lnTo>
                  <a:pt x="1066" y="1698"/>
                </a:lnTo>
                <a:lnTo>
                  <a:pt x="1108" y="1690"/>
                </a:lnTo>
                <a:lnTo>
                  <a:pt x="1150" y="1678"/>
                </a:lnTo>
                <a:lnTo>
                  <a:pt x="1188" y="1774"/>
                </a:lnTo>
                <a:lnTo>
                  <a:pt x="1320" y="1718"/>
                </a:lnTo>
                <a:lnTo>
                  <a:pt x="1280" y="1622"/>
                </a:lnTo>
                <a:lnTo>
                  <a:pt x="1318" y="1602"/>
                </a:lnTo>
                <a:lnTo>
                  <a:pt x="1356" y="1578"/>
                </a:lnTo>
                <a:lnTo>
                  <a:pt x="1392" y="1554"/>
                </a:lnTo>
                <a:lnTo>
                  <a:pt x="1426" y="1526"/>
                </a:lnTo>
                <a:lnTo>
                  <a:pt x="1498" y="1600"/>
                </a:lnTo>
                <a:lnTo>
                  <a:pt x="1600" y="1500"/>
                </a:lnTo>
                <a:lnTo>
                  <a:pt x="1526" y="1426"/>
                </a:lnTo>
                <a:lnTo>
                  <a:pt x="1552" y="1392"/>
                </a:lnTo>
                <a:lnTo>
                  <a:pt x="1578" y="1356"/>
                </a:lnTo>
                <a:lnTo>
                  <a:pt x="1602" y="1320"/>
                </a:lnTo>
                <a:lnTo>
                  <a:pt x="1622" y="1280"/>
                </a:lnTo>
                <a:lnTo>
                  <a:pt x="1718" y="1320"/>
                </a:lnTo>
                <a:lnTo>
                  <a:pt x="1774" y="1190"/>
                </a:lnTo>
                <a:lnTo>
                  <a:pt x="1678" y="1150"/>
                </a:lnTo>
                <a:lnTo>
                  <a:pt x="1688" y="1108"/>
                </a:lnTo>
                <a:lnTo>
                  <a:pt x="1698" y="1066"/>
                </a:lnTo>
                <a:lnTo>
                  <a:pt x="1706" y="1022"/>
                </a:lnTo>
                <a:lnTo>
                  <a:pt x="1710" y="978"/>
                </a:lnTo>
                <a:lnTo>
                  <a:pt x="1816" y="978"/>
                </a:lnTo>
                <a:close/>
                <a:moveTo>
                  <a:pt x="908" y="1614"/>
                </a:moveTo>
                <a:lnTo>
                  <a:pt x="908" y="1614"/>
                </a:lnTo>
                <a:lnTo>
                  <a:pt x="872" y="1612"/>
                </a:lnTo>
                <a:lnTo>
                  <a:pt x="836" y="1610"/>
                </a:lnTo>
                <a:lnTo>
                  <a:pt x="800" y="1606"/>
                </a:lnTo>
                <a:lnTo>
                  <a:pt x="766" y="1600"/>
                </a:lnTo>
                <a:lnTo>
                  <a:pt x="730" y="1592"/>
                </a:lnTo>
                <a:lnTo>
                  <a:pt x="698" y="1582"/>
                </a:lnTo>
                <a:lnTo>
                  <a:pt x="664" y="1570"/>
                </a:lnTo>
                <a:lnTo>
                  <a:pt x="632" y="1558"/>
                </a:lnTo>
                <a:lnTo>
                  <a:pt x="602" y="1544"/>
                </a:lnTo>
                <a:lnTo>
                  <a:pt x="570" y="1528"/>
                </a:lnTo>
                <a:lnTo>
                  <a:pt x="542" y="1512"/>
                </a:lnTo>
                <a:lnTo>
                  <a:pt x="512" y="1492"/>
                </a:lnTo>
                <a:lnTo>
                  <a:pt x="484" y="1474"/>
                </a:lnTo>
                <a:lnTo>
                  <a:pt x="458" y="1452"/>
                </a:lnTo>
                <a:lnTo>
                  <a:pt x="432" y="1430"/>
                </a:lnTo>
                <a:lnTo>
                  <a:pt x="408" y="1406"/>
                </a:lnTo>
                <a:lnTo>
                  <a:pt x="384" y="1382"/>
                </a:lnTo>
                <a:lnTo>
                  <a:pt x="362" y="1356"/>
                </a:lnTo>
                <a:lnTo>
                  <a:pt x="342" y="1330"/>
                </a:lnTo>
                <a:lnTo>
                  <a:pt x="322" y="1302"/>
                </a:lnTo>
                <a:lnTo>
                  <a:pt x="304" y="1274"/>
                </a:lnTo>
                <a:lnTo>
                  <a:pt x="286" y="1244"/>
                </a:lnTo>
                <a:lnTo>
                  <a:pt x="272" y="1214"/>
                </a:lnTo>
                <a:lnTo>
                  <a:pt x="256" y="1182"/>
                </a:lnTo>
                <a:lnTo>
                  <a:pt x="244" y="1150"/>
                </a:lnTo>
                <a:lnTo>
                  <a:pt x="234" y="1118"/>
                </a:lnTo>
                <a:lnTo>
                  <a:pt x="224" y="1084"/>
                </a:lnTo>
                <a:lnTo>
                  <a:pt x="216" y="1050"/>
                </a:lnTo>
                <a:lnTo>
                  <a:pt x="210" y="1016"/>
                </a:lnTo>
                <a:lnTo>
                  <a:pt x="206" y="980"/>
                </a:lnTo>
                <a:lnTo>
                  <a:pt x="202" y="944"/>
                </a:lnTo>
                <a:lnTo>
                  <a:pt x="202" y="908"/>
                </a:lnTo>
                <a:lnTo>
                  <a:pt x="202" y="872"/>
                </a:lnTo>
                <a:lnTo>
                  <a:pt x="206" y="836"/>
                </a:lnTo>
                <a:lnTo>
                  <a:pt x="210" y="800"/>
                </a:lnTo>
                <a:lnTo>
                  <a:pt x="216" y="766"/>
                </a:lnTo>
                <a:lnTo>
                  <a:pt x="224" y="732"/>
                </a:lnTo>
                <a:lnTo>
                  <a:pt x="234" y="698"/>
                </a:lnTo>
                <a:lnTo>
                  <a:pt x="244" y="664"/>
                </a:lnTo>
                <a:lnTo>
                  <a:pt x="256" y="632"/>
                </a:lnTo>
                <a:lnTo>
                  <a:pt x="272" y="602"/>
                </a:lnTo>
                <a:lnTo>
                  <a:pt x="286" y="572"/>
                </a:lnTo>
                <a:lnTo>
                  <a:pt x="304" y="542"/>
                </a:lnTo>
                <a:lnTo>
                  <a:pt x="322" y="512"/>
                </a:lnTo>
                <a:lnTo>
                  <a:pt x="342" y="486"/>
                </a:lnTo>
                <a:lnTo>
                  <a:pt x="362" y="458"/>
                </a:lnTo>
                <a:lnTo>
                  <a:pt x="384" y="432"/>
                </a:lnTo>
                <a:lnTo>
                  <a:pt x="408" y="408"/>
                </a:lnTo>
                <a:lnTo>
                  <a:pt x="432" y="386"/>
                </a:lnTo>
                <a:lnTo>
                  <a:pt x="458" y="362"/>
                </a:lnTo>
                <a:lnTo>
                  <a:pt x="484" y="342"/>
                </a:lnTo>
                <a:lnTo>
                  <a:pt x="512" y="322"/>
                </a:lnTo>
                <a:lnTo>
                  <a:pt x="542" y="304"/>
                </a:lnTo>
                <a:lnTo>
                  <a:pt x="570" y="286"/>
                </a:lnTo>
                <a:lnTo>
                  <a:pt x="602" y="272"/>
                </a:lnTo>
                <a:lnTo>
                  <a:pt x="632" y="258"/>
                </a:lnTo>
                <a:lnTo>
                  <a:pt x="664" y="244"/>
                </a:lnTo>
                <a:lnTo>
                  <a:pt x="698" y="234"/>
                </a:lnTo>
                <a:lnTo>
                  <a:pt x="730" y="224"/>
                </a:lnTo>
                <a:lnTo>
                  <a:pt x="766" y="216"/>
                </a:lnTo>
                <a:lnTo>
                  <a:pt x="800" y="210"/>
                </a:lnTo>
                <a:lnTo>
                  <a:pt x="836" y="206"/>
                </a:lnTo>
                <a:lnTo>
                  <a:pt x="872" y="202"/>
                </a:lnTo>
                <a:lnTo>
                  <a:pt x="908" y="202"/>
                </a:lnTo>
                <a:lnTo>
                  <a:pt x="944" y="202"/>
                </a:lnTo>
                <a:lnTo>
                  <a:pt x="980" y="206"/>
                </a:lnTo>
                <a:lnTo>
                  <a:pt x="1014" y="210"/>
                </a:lnTo>
                <a:lnTo>
                  <a:pt x="1050" y="216"/>
                </a:lnTo>
                <a:lnTo>
                  <a:pt x="1084" y="224"/>
                </a:lnTo>
                <a:lnTo>
                  <a:pt x="1118" y="234"/>
                </a:lnTo>
                <a:lnTo>
                  <a:pt x="1150" y="244"/>
                </a:lnTo>
                <a:lnTo>
                  <a:pt x="1182" y="258"/>
                </a:lnTo>
                <a:lnTo>
                  <a:pt x="1214" y="272"/>
                </a:lnTo>
                <a:lnTo>
                  <a:pt x="1244" y="286"/>
                </a:lnTo>
                <a:lnTo>
                  <a:pt x="1274" y="304"/>
                </a:lnTo>
                <a:lnTo>
                  <a:pt x="1302" y="322"/>
                </a:lnTo>
                <a:lnTo>
                  <a:pt x="1330" y="342"/>
                </a:lnTo>
                <a:lnTo>
                  <a:pt x="1356" y="362"/>
                </a:lnTo>
                <a:lnTo>
                  <a:pt x="1382" y="386"/>
                </a:lnTo>
                <a:lnTo>
                  <a:pt x="1406" y="408"/>
                </a:lnTo>
                <a:lnTo>
                  <a:pt x="1430" y="432"/>
                </a:lnTo>
                <a:lnTo>
                  <a:pt x="1452" y="458"/>
                </a:lnTo>
                <a:lnTo>
                  <a:pt x="1474" y="486"/>
                </a:lnTo>
                <a:lnTo>
                  <a:pt x="1492" y="512"/>
                </a:lnTo>
                <a:lnTo>
                  <a:pt x="1512" y="542"/>
                </a:lnTo>
                <a:lnTo>
                  <a:pt x="1528" y="572"/>
                </a:lnTo>
                <a:lnTo>
                  <a:pt x="1544" y="602"/>
                </a:lnTo>
                <a:lnTo>
                  <a:pt x="1558" y="632"/>
                </a:lnTo>
                <a:lnTo>
                  <a:pt x="1570" y="664"/>
                </a:lnTo>
                <a:lnTo>
                  <a:pt x="1582" y="698"/>
                </a:lnTo>
                <a:lnTo>
                  <a:pt x="1592" y="732"/>
                </a:lnTo>
                <a:lnTo>
                  <a:pt x="1598" y="766"/>
                </a:lnTo>
                <a:lnTo>
                  <a:pt x="1606" y="800"/>
                </a:lnTo>
                <a:lnTo>
                  <a:pt x="1610" y="836"/>
                </a:lnTo>
                <a:lnTo>
                  <a:pt x="1612" y="872"/>
                </a:lnTo>
                <a:lnTo>
                  <a:pt x="1614" y="908"/>
                </a:lnTo>
                <a:lnTo>
                  <a:pt x="1612" y="944"/>
                </a:lnTo>
                <a:lnTo>
                  <a:pt x="1610" y="980"/>
                </a:lnTo>
                <a:lnTo>
                  <a:pt x="1606" y="1016"/>
                </a:lnTo>
                <a:lnTo>
                  <a:pt x="1598" y="1050"/>
                </a:lnTo>
                <a:lnTo>
                  <a:pt x="1592" y="1084"/>
                </a:lnTo>
                <a:lnTo>
                  <a:pt x="1582" y="1118"/>
                </a:lnTo>
                <a:lnTo>
                  <a:pt x="1570" y="1150"/>
                </a:lnTo>
                <a:lnTo>
                  <a:pt x="1558" y="1182"/>
                </a:lnTo>
                <a:lnTo>
                  <a:pt x="1544" y="1214"/>
                </a:lnTo>
                <a:lnTo>
                  <a:pt x="1528" y="1244"/>
                </a:lnTo>
                <a:lnTo>
                  <a:pt x="1512" y="1274"/>
                </a:lnTo>
                <a:lnTo>
                  <a:pt x="1492" y="1302"/>
                </a:lnTo>
                <a:lnTo>
                  <a:pt x="1474" y="1330"/>
                </a:lnTo>
                <a:lnTo>
                  <a:pt x="1452" y="1356"/>
                </a:lnTo>
                <a:lnTo>
                  <a:pt x="1430" y="1382"/>
                </a:lnTo>
                <a:lnTo>
                  <a:pt x="1406" y="1406"/>
                </a:lnTo>
                <a:lnTo>
                  <a:pt x="1382" y="1430"/>
                </a:lnTo>
                <a:lnTo>
                  <a:pt x="1356" y="1452"/>
                </a:lnTo>
                <a:lnTo>
                  <a:pt x="1330" y="1474"/>
                </a:lnTo>
                <a:lnTo>
                  <a:pt x="1302" y="1492"/>
                </a:lnTo>
                <a:lnTo>
                  <a:pt x="1274" y="1512"/>
                </a:lnTo>
                <a:lnTo>
                  <a:pt x="1244" y="1528"/>
                </a:lnTo>
                <a:lnTo>
                  <a:pt x="1214" y="1544"/>
                </a:lnTo>
                <a:lnTo>
                  <a:pt x="1182" y="1558"/>
                </a:lnTo>
                <a:lnTo>
                  <a:pt x="1150" y="1570"/>
                </a:lnTo>
                <a:lnTo>
                  <a:pt x="1118" y="1582"/>
                </a:lnTo>
                <a:lnTo>
                  <a:pt x="1084" y="1592"/>
                </a:lnTo>
                <a:lnTo>
                  <a:pt x="1050" y="1600"/>
                </a:lnTo>
                <a:lnTo>
                  <a:pt x="1014" y="1606"/>
                </a:lnTo>
                <a:lnTo>
                  <a:pt x="980" y="1610"/>
                </a:lnTo>
                <a:lnTo>
                  <a:pt x="944" y="1612"/>
                </a:lnTo>
                <a:lnTo>
                  <a:pt x="908" y="1614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" name="MH_Other_8">
            <a:extLst>
              <a:ext uri="{FF2B5EF4-FFF2-40B4-BE49-F238E27FC236}">
                <a16:creationId xmlns:a16="http://schemas.microsoft.com/office/drawing/2014/main" xmlns="" id="{BB828DC5-EC35-45A2-8282-B9D38976248A}"/>
              </a:ext>
            </a:extLst>
          </p:cNvPr>
          <p:cNvSpPr>
            <a:spLocks/>
          </p:cNvSpPr>
          <p:nvPr>
            <p:custDataLst>
              <p:tags r:id="rId5"/>
            </p:custDataLst>
          </p:nvPr>
        </p:nvSpPr>
        <p:spPr bwMode="auto">
          <a:xfrm rot="7501686">
            <a:off x="5091566" y="3776549"/>
            <a:ext cx="1419225" cy="1154112"/>
          </a:xfrm>
          <a:custGeom>
            <a:avLst/>
            <a:gdLst>
              <a:gd name="T0" fmla="*/ 115621791 w 21600"/>
              <a:gd name="T1" fmla="*/ 0 h 15695"/>
              <a:gd name="T2" fmla="*/ 168290462 w 21600"/>
              <a:gd name="T3" fmla="*/ 152955741 h 15695"/>
              <a:gd name="T4" fmla="*/ 0 w 21600"/>
              <a:gd name="T5" fmla="*/ 152955741 h 15695"/>
              <a:gd name="T6" fmla="*/ 0 60000 65536"/>
              <a:gd name="T7" fmla="*/ 0 60000 65536"/>
              <a:gd name="T8" fmla="*/ 0 60000 65536"/>
              <a:gd name="T9" fmla="*/ 0 w 21600"/>
              <a:gd name="T10" fmla="*/ 0 h 15695"/>
              <a:gd name="T11" fmla="*/ 21600 w 21600"/>
              <a:gd name="T12" fmla="*/ 15695 h 1569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5695" fill="none" extrusionOk="0">
                <a:moveTo>
                  <a:pt x="14840" y="-1"/>
                </a:moveTo>
                <a:cubicBezTo>
                  <a:pt x="19155" y="4079"/>
                  <a:pt x="21600" y="9756"/>
                  <a:pt x="21600" y="15695"/>
                </a:cubicBezTo>
              </a:path>
              <a:path w="21600" h="15695" stroke="0" extrusionOk="0">
                <a:moveTo>
                  <a:pt x="14840" y="-1"/>
                </a:moveTo>
                <a:cubicBezTo>
                  <a:pt x="19155" y="4079"/>
                  <a:pt x="21600" y="9756"/>
                  <a:pt x="21600" y="15695"/>
                </a:cubicBezTo>
                <a:lnTo>
                  <a:pt x="0" y="15695"/>
                </a:lnTo>
                <a:lnTo>
                  <a:pt x="14840" y="-1"/>
                </a:lnTo>
                <a:close/>
              </a:path>
            </a:pathLst>
          </a:custGeom>
          <a:noFill/>
          <a:ln w="76200">
            <a:solidFill>
              <a:schemeClr val="accent4">
                <a:lumMod val="60000"/>
                <a:lumOff val="40000"/>
              </a:schemeClr>
            </a:solidFill>
            <a:prstDash val="solid"/>
            <a:round/>
            <a:headEnd w="lg" len="lg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1" name="MH_Other_9">
            <a:extLst>
              <a:ext uri="{FF2B5EF4-FFF2-40B4-BE49-F238E27FC236}">
                <a16:creationId xmlns:a16="http://schemas.microsoft.com/office/drawing/2014/main" xmlns="" id="{C68ADE0B-56B3-4C07-A399-0E19136F8E78}"/>
              </a:ext>
            </a:extLst>
          </p:cNvPr>
          <p:cNvSpPr>
            <a:spLocks/>
          </p:cNvSpPr>
          <p:nvPr>
            <p:custDataLst>
              <p:tags r:id="rId6"/>
            </p:custDataLst>
          </p:nvPr>
        </p:nvSpPr>
        <p:spPr bwMode="auto">
          <a:xfrm rot="256945">
            <a:off x="7233897" y="3132817"/>
            <a:ext cx="463550" cy="668338"/>
          </a:xfrm>
          <a:custGeom>
            <a:avLst/>
            <a:gdLst>
              <a:gd name="T0" fmla="*/ 2673113 w 21600"/>
              <a:gd name="T1" fmla="*/ 0 h 31203"/>
              <a:gd name="T2" fmla="*/ 15875916 w 21600"/>
              <a:gd name="T3" fmla="*/ 25874024 h 31203"/>
              <a:gd name="T4" fmla="*/ 0 w 21600"/>
              <a:gd name="T5" fmla="*/ 17708743 h 31203"/>
              <a:gd name="T6" fmla="*/ 0 60000 65536"/>
              <a:gd name="T7" fmla="*/ 0 60000 65536"/>
              <a:gd name="T8" fmla="*/ 0 60000 65536"/>
              <a:gd name="T9" fmla="*/ 0 w 21600"/>
              <a:gd name="T10" fmla="*/ 0 h 31203"/>
              <a:gd name="T11" fmla="*/ 21600 w 21600"/>
              <a:gd name="T12" fmla="*/ 31203 h 3120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31203" fill="none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cubicBezTo>
                  <a:pt x="21600" y="24780"/>
                  <a:pt x="20785" y="28155"/>
                  <a:pt x="19224" y="31202"/>
                </a:cubicBezTo>
              </a:path>
              <a:path w="21600" h="31203" stroke="0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cubicBezTo>
                  <a:pt x="21600" y="24780"/>
                  <a:pt x="20785" y="28155"/>
                  <a:pt x="19224" y="31202"/>
                </a:cubicBezTo>
                <a:lnTo>
                  <a:pt x="0" y="21356"/>
                </a:lnTo>
                <a:lnTo>
                  <a:pt x="3237" y="-1"/>
                </a:lnTo>
                <a:close/>
              </a:path>
            </a:pathLst>
          </a:custGeom>
          <a:noFill/>
          <a:ln w="76200">
            <a:solidFill>
              <a:srgbClr val="F9D3D4"/>
            </a:solidFill>
            <a:prstDash val="solid"/>
            <a:round/>
            <a:headEnd w="lg" len="lg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2" name="MH_SubTitle_2">
            <a:extLst>
              <a:ext uri="{FF2B5EF4-FFF2-40B4-BE49-F238E27FC236}">
                <a16:creationId xmlns:a16="http://schemas.microsoft.com/office/drawing/2014/main" xmlns="" id="{084B2E25-CB6E-4A66-BAD0-AFC47880F5DB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7173248" y="2039020"/>
            <a:ext cx="2124075" cy="725488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 algn="ctr">
              <a:lnSpc>
                <a:spcPct val="110000"/>
              </a:lnSpc>
              <a:defRPr/>
            </a:pPr>
            <a:r>
              <a:rPr lang="zh-CN" altLang="en-US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点击此处添加文本</a:t>
            </a:r>
          </a:p>
        </p:txBody>
      </p:sp>
      <p:sp>
        <p:nvSpPr>
          <p:cNvPr id="33" name="MH_SubTitle_1">
            <a:extLst>
              <a:ext uri="{FF2B5EF4-FFF2-40B4-BE49-F238E27FC236}">
                <a16:creationId xmlns:a16="http://schemas.microsoft.com/office/drawing/2014/main" xmlns="" id="{B2AE9983-6851-46E8-86C5-D2D9432FD09D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3060360" y="4963206"/>
            <a:ext cx="2124075" cy="725487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 algn="ctr">
              <a:lnSpc>
                <a:spcPct val="110000"/>
              </a:lnSpc>
              <a:defRPr/>
            </a:pPr>
            <a:r>
              <a:rPr lang="zh-CN" altLang="en-US" b="1" dirty="0">
                <a:solidFill>
                  <a:srgbClr val="4BA9B0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点击此处添加文本</a:t>
            </a:r>
          </a:p>
        </p:txBody>
      </p:sp>
      <p:sp>
        <p:nvSpPr>
          <p:cNvPr id="34" name="MH_SubTitle_3">
            <a:extLst>
              <a:ext uri="{FF2B5EF4-FFF2-40B4-BE49-F238E27FC236}">
                <a16:creationId xmlns:a16="http://schemas.microsoft.com/office/drawing/2014/main" xmlns="" id="{95F4AB26-B0EB-4D67-B6CA-69AA2F360C4F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7824448" y="5110842"/>
            <a:ext cx="2124075" cy="725488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 algn="ctr">
              <a:lnSpc>
                <a:spcPct val="110000"/>
              </a:lnSpc>
              <a:defRPr/>
            </a:pPr>
            <a:r>
              <a:rPr lang="zh-CN" altLang="en-US" b="1" dirty="0">
                <a:solidFill>
                  <a:schemeClr val="accent4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点击此处添加文本</a:t>
            </a:r>
          </a:p>
        </p:txBody>
      </p:sp>
      <p:grpSp>
        <p:nvGrpSpPr>
          <p:cNvPr id="35" name="PA_组合 1">
            <a:extLst>
              <a:ext uri="{FF2B5EF4-FFF2-40B4-BE49-F238E27FC236}">
                <a16:creationId xmlns:a16="http://schemas.microsoft.com/office/drawing/2014/main" xmlns="" id="{7839F522-267C-492E-A327-71476187E9E1}"/>
              </a:ext>
            </a:extLst>
          </p:cNvPr>
          <p:cNvGrpSpPr/>
          <p:nvPr>
            <p:custDataLst>
              <p:tags r:id="rId10"/>
            </p:custDataLst>
          </p:nvPr>
        </p:nvGrpSpPr>
        <p:grpSpPr>
          <a:xfrm>
            <a:off x="517467" y="445538"/>
            <a:ext cx="1179339" cy="849201"/>
            <a:chOff x="4874769" y="1285640"/>
            <a:chExt cx="2442462" cy="1758732"/>
          </a:xfrm>
        </p:grpSpPr>
        <p:pic>
          <p:nvPicPr>
            <p:cNvPr id="36" name="PA_图片 9">
              <a:extLst>
                <a:ext uri="{FF2B5EF4-FFF2-40B4-BE49-F238E27FC236}">
                  <a16:creationId xmlns:a16="http://schemas.microsoft.com/office/drawing/2014/main" xmlns="" id="{5AEF18FF-53F7-4793-972F-42CB902A94D1}"/>
                </a:ext>
              </a:extLst>
            </p:cNvPr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19"/>
            <a:stretch>
              <a:fillRect/>
            </a:stretch>
          </p:blipFill>
          <p:spPr>
            <a:xfrm>
              <a:off x="4874769" y="1285640"/>
              <a:ext cx="2442462" cy="1758732"/>
            </a:xfrm>
            <a:prstGeom prst="rect">
              <a:avLst/>
            </a:prstGeom>
          </p:spPr>
        </p:pic>
        <p:sp>
          <p:nvSpPr>
            <p:cNvPr id="37" name="PA_椭圆 2">
              <a:extLst>
                <a:ext uri="{FF2B5EF4-FFF2-40B4-BE49-F238E27FC236}">
                  <a16:creationId xmlns:a16="http://schemas.microsoft.com/office/drawing/2014/main" xmlns="" id="{8CD03F57-51DA-4086-8D5B-FF3AAE5810A1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>
              <a:off x="5576376" y="1780150"/>
              <a:ext cx="993529" cy="99352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/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="" id="{66BB2E39-FEF0-4785-B57D-ADBE649AA1B1}"/>
                </a:ext>
              </a:extLst>
            </p:cNvPr>
            <p:cNvSpPr txBox="1"/>
            <p:nvPr/>
          </p:nvSpPr>
          <p:spPr>
            <a:xfrm>
              <a:off x="5197771" y="1790808"/>
              <a:ext cx="1796460" cy="10731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4BA9B0"/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02</a:t>
              </a:r>
            </a:p>
          </p:txBody>
        </p:sp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8CA3C3CB-6F0B-416B-B582-776615A363E0}"/>
              </a:ext>
            </a:extLst>
          </p:cNvPr>
          <p:cNvSpPr txBox="1"/>
          <p:nvPr/>
        </p:nvSpPr>
        <p:spPr>
          <a:xfrm>
            <a:off x="1735372" y="588687"/>
            <a:ext cx="35189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n w="3175">
                  <a:noFill/>
                </a:ln>
                <a:solidFill>
                  <a:srgbClr val="4BA9B0"/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点击此处添加标题</a:t>
            </a: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DD60B5BF-E3CF-4719-89D7-A468788EECE4}"/>
              </a:ext>
            </a:extLst>
          </p:cNvPr>
          <p:cNvSpPr/>
          <p:nvPr/>
        </p:nvSpPr>
        <p:spPr>
          <a:xfrm>
            <a:off x="1777129" y="925407"/>
            <a:ext cx="29254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ln w="3175">
                  <a:noFill/>
                </a:ln>
                <a:solidFill>
                  <a:srgbClr val="F9D3D4"/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Click here to add a title</a:t>
            </a:r>
            <a:endParaRPr lang="zh-CN" altLang="en-US" b="1" dirty="0">
              <a:ln w="3175">
                <a:noFill/>
              </a:ln>
              <a:solidFill>
                <a:srgbClr val="F9D3D4"/>
              </a:solidFill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93EC9A58-1886-4BFB-9C2A-855726DCA30A}"/>
              </a:ext>
            </a:extLst>
          </p:cNvPr>
          <p:cNvGrpSpPr/>
          <p:nvPr/>
        </p:nvGrpSpPr>
        <p:grpSpPr>
          <a:xfrm>
            <a:off x="6516348" y="4098017"/>
            <a:ext cx="1176337" cy="1174750"/>
            <a:chOff x="6516348" y="4098017"/>
            <a:chExt cx="1176337" cy="1174750"/>
          </a:xfrm>
        </p:grpSpPr>
        <p:sp>
          <p:nvSpPr>
            <p:cNvPr id="19" name="MH_Other_7">
              <a:extLst>
                <a:ext uri="{FF2B5EF4-FFF2-40B4-BE49-F238E27FC236}">
                  <a16:creationId xmlns:a16="http://schemas.microsoft.com/office/drawing/2014/main" xmlns="" id="{9D864812-37C2-4550-81E0-F750AF57D01B}"/>
                </a:ext>
              </a:extLst>
            </p:cNvPr>
            <p:cNvSpPr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 rot="21275257">
              <a:off x="6516348" y="4098017"/>
              <a:ext cx="1176337" cy="1174750"/>
            </a:xfrm>
            <a:prstGeom prst="ellipse">
              <a:avLst/>
            </a:prstGeom>
            <a:blipFill>
              <a:blip r:embed="rId20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a:blipFill>
            <a:ln>
              <a:noFill/>
            </a:ln>
            <a:extLst/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kumimoji="1" lang="ko-KR" altLang="en-US">
                <a:latin typeface="Gulim" panose="020B0600000101010101" pitchFamily="34" charset="-127"/>
                <a:ea typeface="Gulim" panose="020B0600000101010101" pitchFamily="34" charset="-127"/>
              </a:endParaRPr>
            </a:p>
          </p:txBody>
        </p:sp>
        <p:sp>
          <p:nvSpPr>
            <p:cNvPr id="41" name="shopping-cart-of-checkered-design_34627">
              <a:extLst>
                <a:ext uri="{FF2B5EF4-FFF2-40B4-BE49-F238E27FC236}">
                  <a16:creationId xmlns:a16="http://schemas.microsoft.com/office/drawing/2014/main" xmlns="" id="{E64485EC-6678-4C9D-93E6-8A79FB93B99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718455" y="4385544"/>
              <a:ext cx="714894" cy="669231"/>
            </a:xfrm>
            <a:custGeom>
              <a:avLst/>
              <a:gdLst>
                <a:gd name="connsiteX0" fmla="*/ 241311 w 331352"/>
                <a:gd name="connsiteY0" fmla="*/ 265737 h 310187"/>
                <a:gd name="connsiteX1" fmla="*/ 227023 w 331352"/>
                <a:gd name="connsiteY1" fmla="*/ 280025 h 310187"/>
                <a:gd name="connsiteX2" fmla="*/ 241311 w 331352"/>
                <a:gd name="connsiteY2" fmla="*/ 294313 h 310187"/>
                <a:gd name="connsiteX3" fmla="*/ 255599 w 331352"/>
                <a:gd name="connsiteY3" fmla="*/ 280025 h 310187"/>
                <a:gd name="connsiteX4" fmla="*/ 241311 w 331352"/>
                <a:gd name="connsiteY4" fmla="*/ 265737 h 310187"/>
                <a:gd name="connsiteX5" fmla="*/ 125424 w 331352"/>
                <a:gd name="connsiteY5" fmla="*/ 265737 h 310187"/>
                <a:gd name="connsiteX6" fmla="*/ 111136 w 331352"/>
                <a:gd name="connsiteY6" fmla="*/ 280025 h 310187"/>
                <a:gd name="connsiteX7" fmla="*/ 125424 w 331352"/>
                <a:gd name="connsiteY7" fmla="*/ 294313 h 310187"/>
                <a:gd name="connsiteX8" fmla="*/ 139712 w 331352"/>
                <a:gd name="connsiteY8" fmla="*/ 280025 h 310187"/>
                <a:gd name="connsiteX9" fmla="*/ 125424 w 331352"/>
                <a:gd name="connsiteY9" fmla="*/ 265737 h 310187"/>
                <a:gd name="connsiteX10" fmla="*/ 242898 w 331352"/>
                <a:gd name="connsiteY10" fmla="*/ 168899 h 310187"/>
                <a:gd name="connsiteX11" fmla="*/ 242898 w 331352"/>
                <a:gd name="connsiteY11" fmla="*/ 192712 h 310187"/>
                <a:gd name="connsiteX12" fmla="*/ 268298 w 331352"/>
                <a:gd name="connsiteY12" fmla="*/ 192712 h 310187"/>
                <a:gd name="connsiteX13" fmla="*/ 276236 w 331352"/>
                <a:gd name="connsiteY13" fmla="*/ 168899 h 310187"/>
                <a:gd name="connsiteX14" fmla="*/ 173048 w 331352"/>
                <a:gd name="connsiteY14" fmla="*/ 168899 h 310187"/>
                <a:gd name="connsiteX15" fmla="*/ 173048 w 331352"/>
                <a:gd name="connsiteY15" fmla="*/ 192712 h 310187"/>
                <a:gd name="connsiteX16" fmla="*/ 222261 w 331352"/>
                <a:gd name="connsiteY16" fmla="*/ 192712 h 310187"/>
                <a:gd name="connsiteX17" fmla="*/ 222261 w 331352"/>
                <a:gd name="connsiteY17" fmla="*/ 168899 h 310187"/>
                <a:gd name="connsiteX18" fmla="*/ 120661 w 331352"/>
                <a:gd name="connsiteY18" fmla="*/ 168899 h 310187"/>
                <a:gd name="connsiteX19" fmla="*/ 128598 w 331352"/>
                <a:gd name="connsiteY19" fmla="*/ 192712 h 310187"/>
                <a:gd name="connsiteX20" fmla="*/ 152411 w 331352"/>
                <a:gd name="connsiteY20" fmla="*/ 192712 h 310187"/>
                <a:gd name="connsiteX21" fmla="*/ 152411 w 331352"/>
                <a:gd name="connsiteY21" fmla="*/ 168899 h 310187"/>
                <a:gd name="connsiteX22" fmla="*/ 242898 w 331352"/>
                <a:gd name="connsiteY22" fmla="*/ 119687 h 310187"/>
                <a:gd name="connsiteX23" fmla="*/ 242898 w 331352"/>
                <a:gd name="connsiteY23" fmla="*/ 148262 h 310187"/>
                <a:gd name="connsiteX24" fmla="*/ 282586 w 331352"/>
                <a:gd name="connsiteY24" fmla="*/ 148262 h 310187"/>
                <a:gd name="connsiteX25" fmla="*/ 290523 w 331352"/>
                <a:gd name="connsiteY25" fmla="*/ 119687 h 310187"/>
                <a:gd name="connsiteX26" fmla="*/ 173048 w 331352"/>
                <a:gd name="connsiteY26" fmla="*/ 119687 h 310187"/>
                <a:gd name="connsiteX27" fmla="*/ 173048 w 331352"/>
                <a:gd name="connsiteY27" fmla="*/ 148262 h 310187"/>
                <a:gd name="connsiteX28" fmla="*/ 222261 w 331352"/>
                <a:gd name="connsiteY28" fmla="*/ 148262 h 310187"/>
                <a:gd name="connsiteX29" fmla="*/ 222261 w 331352"/>
                <a:gd name="connsiteY29" fmla="*/ 119687 h 310187"/>
                <a:gd name="connsiteX30" fmla="*/ 103198 w 331352"/>
                <a:gd name="connsiteY30" fmla="*/ 119687 h 310187"/>
                <a:gd name="connsiteX31" fmla="*/ 112723 w 331352"/>
                <a:gd name="connsiteY31" fmla="*/ 148262 h 310187"/>
                <a:gd name="connsiteX32" fmla="*/ 152411 w 331352"/>
                <a:gd name="connsiteY32" fmla="*/ 148262 h 310187"/>
                <a:gd name="connsiteX33" fmla="*/ 152411 w 331352"/>
                <a:gd name="connsiteY33" fmla="*/ 119687 h 310187"/>
                <a:gd name="connsiteX34" fmla="*/ 242898 w 331352"/>
                <a:gd name="connsiteY34" fmla="*/ 75237 h 310187"/>
                <a:gd name="connsiteX35" fmla="*/ 242898 w 331352"/>
                <a:gd name="connsiteY35" fmla="*/ 99050 h 310187"/>
                <a:gd name="connsiteX36" fmla="*/ 296873 w 331352"/>
                <a:gd name="connsiteY36" fmla="*/ 99050 h 310187"/>
                <a:gd name="connsiteX37" fmla="*/ 304811 w 331352"/>
                <a:gd name="connsiteY37" fmla="*/ 75237 h 310187"/>
                <a:gd name="connsiteX38" fmla="*/ 173048 w 331352"/>
                <a:gd name="connsiteY38" fmla="*/ 75237 h 310187"/>
                <a:gd name="connsiteX39" fmla="*/ 173048 w 331352"/>
                <a:gd name="connsiteY39" fmla="*/ 99050 h 310187"/>
                <a:gd name="connsiteX40" fmla="*/ 222261 w 331352"/>
                <a:gd name="connsiteY40" fmla="*/ 99050 h 310187"/>
                <a:gd name="connsiteX41" fmla="*/ 222261 w 331352"/>
                <a:gd name="connsiteY41" fmla="*/ 75237 h 310187"/>
                <a:gd name="connsiteX42" fmla="*/ 87323 w 331352"/>
                <a:gd name="connsiteY42" fmla="*/ 75237 h 310187"/>
                <a:gd name="connsiteX43" fmla="*/ 95261 w 331352"/>
                <a:gd name="connsiteY43" fmla="*/ 99050 h 310187"/>
                <a:gd name="connsiteX44" fmla="*/ 152411 w 331352"/>
                <a:gd name="connsiteY44" fmla="*/ 99050 h 310187"/>
                <a:gd name="connsiteX45" fmla="*/ 152411 w 331352"/>
                <a:gd name="connsiteY45" fmla="*/ 75237 h 310187"/>
                <a:gd name="connsiteX46" fmla="*/ 13989 w 331352"/>
                <a:gd name="connsiteY46" fmla="*/ 328 h 310187"/>
                <a:gd name="connsiteX47" fmla="*/ 64579 w 331352"/>
                <a:gd name="connsiteY47" fmla="*/ 19694 h 310187"/>
                <a:gd name="connsiteX48" fmla="*/ 69768 w 331352"/>
                <a:gd name="connsiteY48" fmla="*/ 26149 h 310187"/>
                <a:gd name="connsiteX49" fmla="*/ 80145 w 331352"/>
                <a:gd name="connsiteY49" fmla="*/ 54553 h 310187"/>
                <a:gd name="connsiteX50" fmla="*/ 81442 w 331352"/>
                <a:gd name="connsiteY50" fmla="*/ 54553 h 310187"/>
                <a:gd name="connsiteX51" fmla="*/ 321421 w 331352"/>
                <a:gd name="connsiteY51" fmla="*/ 54553 h 310187"/>
                <a:gd name="connsiteX52" fmla="*/ 329204 w 331352"/>
                <a:gd name="connsiteY52" fmla="*/ 58426 h 310187"/>
                <a:gd name="connsiteX53" fmla="*/ 330501 w 331352"/>
                <a:gd name="connsiteY53" fmla="*/ 68755 h 310187"/>
                <a:gd name="connsiteX54" fmla="*/ 286397 w 331352"/>
                <a:gd name="connsiteY54" fmla="*/ 205610 h 310187"/>
                <a:gd name="connsiteX55" fmla="*/ 276019 w 331352"/>
                <a:gd name="connsiteY55" fmla="*/ 213356 h 310187"/>
                <a:gd name="connsiteX56" fmla="*/ 120358 w 331352"/>
                <a:gd name="connsiteY56" fmla="*/ 213356 h 310187"/>
                <a:gd name="connsiteX57" fmla="*/ 116466 w 331352"/>
                <a:gd name="connsiteY57" fmla="*/ 212065 h 310187"/>
                <a:gd name="connsiteX58" fmla="*/ 106089 w 331352"/>
                <a:gd name="connsiteY58" fmla="*/ 240469 h 310187"/>
                <a:gd name="connsiteX59" fmla="*/ 276019 w 331352"/>
                <a:gd name="connsiteY59" fmla="*/ 240469 h 310187"/>
                <a:gd name="connsiteX60" fmla="*/ 285100 w 331352"/>
                <a:gd name="connsiteY60" fmla="*/ 248215 h 310187"/>
                <a:gd name="connsiteX61" fmla="*/ 276019 w 331352"/>
                <a:gd name="connsiteY61" fmla="*/ 257253 h 310187"/>
                <a:gd name="connsiteX62" fmla="*/ 266939 w 331352"/>
                <a:gd name="connsiteY62" fmla="*/ 257253 h 310187"/>
                <a:gd name="connsiteX63" fmla="*/ 274722 w 331352"/>
                <a:gd name="connsiteY63" fmla="*/ 279201 h 310187"/>
                <a:gd name="connsiteX64" fmla="*/ 242293 w 331352"/>
                <a:gd name="connsiteY64" fmla="*/ 310187 h 310187"/>
                <a:gd name="connsiteX65" fmla="*/ 211160 w 331352"/>
                <a:gd name="connsiteY65" fmla="*/ 279201 h 310187"/>
                <a:gd name="connsiteX66" fmla="*/ 218943 w 331352"/>
                <a:gd name="connsiteY66" fmla="*/ 257253 h 310187"/>
                <a:gd name="connsiteX67" fmla="*/ 148896 w 331352"/>
                <a:gd name="connsiteY67" fmla="*/ 257253 h 310187"/>
                <a:gd name="connsiteX68" fmla="*/ 157976 w 331352"/>
                <a:gd name="connsiteY68" fmla="*/ 279201 h 310187"/>
                <a:gd name="connsiteX69" fmla="*/ 125547 w 331352"/>
                <a:gd name="connsiteY69" fmla="*/ 310187 h 310187"/>
                <a:gd name="connsiteX70" fmla="*/ 93117 w 331352"/>
                <a:gd name="connsiteY70" fmla="*/ 279201 h 310187"/>
                <a:gd name="connsiteX71" fmla="*/ 102197 w 331352"/>
                <a:gd name="connsiteY71" fmla="*/ 257253 h 310187"/>
                <a:gd name="connsiteX72" fmla="*/ 93117 w 331352"/>
                <a:gd name="connsiteY72" fmla="*/ 257253 h 310187"/>
                <a:gd name="connsiteX73" fmla="*/ 86631 w 331352"/>
                <a:gd name="connsiteY73" fmla="*/ 253380 h 310187"/>
                <a:gd name="connsiteX74" fmla="*/ 85334 w 331352"/>
                <a:gd name="connsiteY74" fmla="*/ 245633 h 310187"/>
                <a:gd name="connsiteX75" fmla="*/ 100900 w 331352"/>
                <a:gd name="connsiteY75" fmla="*/ 201737 h 310187"/>
                <a:gd name="connsiteX76" fmla="*/ 107386 w 331352"/>
                <a:gd name="connsiteY76" fmla="*/ 196572 h 310187"/>
                <a:gd name="connsiteX77" fmla="*/ 51607 w 331352"/>
                <a:gd name="connsiteY77" fmla="*/ 37769 h 310187"/>
                <a:gd name="connsiteX78" fmla="*/ 6206 w 331352"/>
                <a:gd name="connsiteY78" fmla="*/ 19694 h 310187"/>
                <a:gd name="connsiteX79" fmla="*/ 1017 w 331352"/>
                <a:gd name="connsiteY79" fmla="*/ 6783 h 310187"/>
                <a:gd name="connsiteX80" fmla="*/ 13989 w 331352"/>
                <a:gd name="connsiteY80" fmla="*/ 328 h 310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331352" h="310187">
                  <a:moveTo>
                    <a:pt x="241311" y="265737"/>
                  </a:moveTo>
                  <a:cubicBezTo>
                    <a:pt x="233420" y="265737"/>
                    <a:pt x="227023" y="272134"/>
                    <a:pt x="227023" y="280025"/>
                  </a:cubicBezTo>
                  <a:cubicBezTo>
                    <a:pt x="227023" y="287916"/>
                    <a:pt x="233420" y="294313"/>
                    <a:pt x="241311" y="294313"/>
                  </a:cubicBezTo>
                  <a:cubicBezTo>
                    <a:pt x="249202" y="294313"/>
                    <a:pt x="255599" y="287916"/>
                    <a:pt x="255599" y="280025"/>
                  </a:cubicBezTo>
                  <a:cubicBezTo>
                    <a:pt x="255599" y="272134"/>
                    <a:pt x="249202" y="265737"/>
                    <a:pt x="241311" y="265737"/>
                  </a:cubicBezTo>
                  <a:close/>
                  <a:moveTo>
                    <a:pt x="125424" y="265737"/>
                  </a:moveTo>
                  <a:cubicBezTo>
                    <a:pt x="117533" y="265737"/>
                    <a:pt x="111136" y="272134"/>
                    <a:pt x="111136" y="280025"/>
                  </a:cubicBezTo>
                  <a:cubicBezTo>
                    <a:pt x="111136" y="287916"/>
                    <a:pt x="117533" y="294313"/>
                    <a:pt x="125424" y="294313"/>
                  </a:cubicBezTo>
                  <a:cubicBezTo>
                    <a:pt x="133315" y="294313"/>
                    <a:pt x="139712" y="287916"/>
                    <a:pt x="139712" y="280025"/>
                  </a:cubicBezTo>
                  <a:cubicBezTo>
                    <a:pt x="139712" y="272134"/>
                    <a:pt x="133315" y="265737"/>
                    <a:pt x="125424" y="265737"/>
                  </a:cubicBezTo>
                  <a:close/>
                  <a:moveTo>
                    <a:pt x="242898" y="168899"/>
                  </a:moveTo>
                  <a:lnTo>
                    <a:pt x="242898" y="192712"/>
                  </a:lnTo>
                  <a:lnTo>
                    <a:pt x="268298" y="192712"/>
                  </a:lnTo>
                  <a:lnTo>
                    <a:pt x="276236" y="168899"/>
                  </a:lnTo>
                  <a:close/>
                  <a:moveTo>
                    <a:pt x="173048" y="168899"/>
                  </a:moveTo>
                  <a:lnTo>
                    <a:pt x="173048" y="192712"/>
                  </a:lnTo>
                  <a:lnTo>
                    <a:pt x="222261" y="192712"/>
                  </a:lnTo>
                  <a:lnTo>
                    <a:pt x="222261" y="168899"/>
                  </a:lnTo>
                  <a:close/>
                  <a:moveTo>
                    <a:pt x="120661" y="168899"/>
                  </a:moveTo>
                  <a:lnTo>
                    <a:pt x="128598" y="192712"/>
                  </a:lnTo>
                  <a:lnTo>
                    <a:pt x="152411" y="192712"/>
                  </a:lnTo>
                  <a:lnTo>
                    <a:pt x="152411" y="168899"/>
                  </a:lnTo>
                  <a:close/>
                  <a:moveTo>
                    <a:pt x="242898" y="119687"/>
                  </a:moveTo>
                  <a:lnTo>
                    <a:pt x="242898" y="148262"/>
                  </a:lnTo>
                  <a:lnTo>
                    <a:pt x="282586" y="148262"/>
                  </a:lnTo>
                  <a:lnTo>
                    <a:pt x="290523" y="119687"/>
                  </a:lnTo>
                  <a:close/>
                  <a:moveTo>
                    <a:pt x="173048" y="119687"/>
                  </a:moveTo>
                  <a:lnTo>
                    <a:pt x="173048" y="148262"/>
                  </a:lnTo>
                  <a:lnTo>
                    <a:pt x="222261" y="148262"/>
                  </a:lnTo>
                  <a:lnTo>
                    <a:pt x="222261" y="119687"/>
                  </a:lnTo>
                  <a:close/>
                  <a:moveTo>
                    <a:pt x="103198" y="119687"/>
                  </a:moveTo>
                  <a:lnTo>
                    <a:pt x="112723" y="148262"/>
                  </a:lnTo>
                  <a:lnTo>
                    <a:pt x="152411" y="148262"/>
                  </a:lnTo>
                  <a:lnTo>
                    <a:pt x="152411" y="119687"/>
                  </a:lnTo>
                  <a:close/>
                  <a:moveTo>
                    <a:pt x="242898" y="75237"/>
                  </a:moveTo>
                  <a:lnTo>
                    <a:pt x="242898" y="99050"/>
                  </a:lnTo>
                  <a:lnTo>
                    <a:pt x="296873" y="99050"/>
                  </a:lnTo>
                  <a:lnTo>
                    <a:pt x="304811" y="75237"/>
                  </a:lnTo>
                  <a:close/>
                  <a:moveTo>
                    <a:pt x="173048" y="75237"/>
                  </a:moveTo>
                  <a:lnTo>
                    <a:pt x="173048" y="99050"/>
                  </a:lnTo>
                  <a:lnTo>
                    <a:pt x="222261" y="99050"/>
                  </a:lnTo>
                  <a:lnTo>
                    <a:pt x="222261" y="75237"/>
                  </a:lnTo>
                  <a:close/>
                  <a:moveTo>
                    <a:pt x="87323" y="75237"/>
                  </a:moveTo>
                  <a:lnTo>
                    <a:pt x="95261" y="99050"/>
                  </a:lnTo>
                  <a:lnTo>
                    <a:pt x="152411" y="99050"/>
                  </a:lnTo>
                  <a:lnTo>
                    <a:pt x="152411" y="75237"/>
                  </a:lnTo>
                  <a:close/>
                  <a:moveTo>
                    <a:pt x="13989" y="328"/>
                  </a:moveTo>
                  <a:cubicBezTo>
                    <a:pt x="13989" y="328"/>
                    <a:pt x="13989" y="328"/>
                    <a:pt x="64579" y="19694"/>
                  </a:cubicBezTo>
                  <a:cubicBezTo>
                    <a:pt x="67173" y="20985"/>
                    <a:pt x="68471" y="23567"/>
                    <a:pt x="69768" y="26149"/>
                  </a:cubicBezTo>
                  <a:cubicBezTo>
                    <a:pt x="69768" y="26149"/>
                    <a:pt x="69768" y="26149"/>
                    <a:pt x="80145" y="54553"/>
                  </a:cubicBezTo>
                  <a:cubicBezTo>
                    <a:pt x="80145" y="54553"/>
                    <a:pt x="81442" y="54553"/>
                    <a:pt x="81442" y="54553"/>
                  </a:cubicBezTo>
                  <a:cubicBezTo>
                    <a:pt x="81442" y="54553"/>
                    <a:pt x="81442" y="54553"/>
                    <a:pt x="321421" y="54553"/>
                  </a:cubicBezTo>
                  <a:cubicBezTo>
                    <a:pt x="324015" y="54553"/>
                    <a:pt x="327907" y="55844"/>
                    <a:pt x="329204" y="58426"/>
                  </a:cubicBezTo>
                  <a:cubicBezTo>
                    <a:pt x="331798" y="62300"/>
                    <a:pt x="331798" y="64882"/>
                    <a:pt x="330501" y="68755"/>
                  </a:cubicBezTo>
                  <a:cubicBezTo>
                    <a:pt x="330501" y="68755"/>
                    <a:pt x="330501" y="68755"/>
                    <a:pt x="286397" y="205610"/>
                  </a:cubicBezTo>
                  <a:cubicBezTo>
                    <a:pt x="285100" y="210774"/>
                    <a:pt x="281208" y="213356"/>
                    <a:pt x="276019" y="213356"/>
                  </a:cubicBezTo>
                  <a:cubicBezTo>
                    <a:pt x="276019" y="213356"/>
                    <a:pt x="276019" y="213356"/>
                    <a:pt x="120358" y="213356"/>
                  </a:cubicBezTo>
                  <a:cubicBezTo>
                    <a:pt x="119061" y="213356"/>
                    <a:pt x="117763" y="213356"/>
                    <a:pt x="116466" y="212065"/>
                  </a:cubicBezTo>
                  <a:cubicBezTo>
                    <a:pt x="116466" y="212065"/>
                    <a:pt x="116466" y="212065"/>
                    <a:pt x="106089" y="240469"/>
                  </a:cubicBezTo>
                  <a:cubicBezTo>
                    <a:pt x="106089" y="240469"/>
                    <a:pt x="106089" y="240469"/>
                    <a:pt x="276019" y="240469"/>
                  </a:cubicBezTo>
                  <a:cubicBezTo>
                    <a:pt x="281208" y="240469"/>
                    <a:pt x="285100" y="244342"/>
                    <a:pt x="285100" y="248215"/>
                  </a:cubicBezTo>
                  <a:cubicBezTo>
                    <a:pt x="285100" y="253380"/>
                    <a:pt x="281208" y="257253"/>
                    <a:pt x="276019" y="257253"/>
                  </a:cubicBezTo>
                  <a:cubicBezTo>
                    <a:pt x="276019" y="257253"/>
                    <a:pt x="276019" y="257253"/>
                    <a:pt x="266939" y="257253"/>
                  </a:cubicBezTo>
                  <a:cubicBezTo>
                    <a:pt x="272128" y="263708"/>
                    <a:pt x="274722" y="270164"/>
                    <a:pt x="274722" y="279201"/>
                  </a:cubicBezTo>
                  <a:cubicBezTo>
                    <a:pt x="274722" y="295985"/>
                    <a:pt x="260453" y="310187"/>
                    <a:pt x="242293" y="310187"/>
                  </a:cubicBezTo>
                  <a:cubicBezTo>
                    <a:pt x="225429" y="310187"/>
                    <a:pt x="211160" y="295985"/>
                    <a:pt x="211160" y="279201"/>
                  </a:cubicBezTo>
                  <a:cubicBezTo>
                    <a:pt x="211160" y="270164"/>
                    <a:pt x="213755" y="263708"/>
                    <a:pt x="218943" y="257253"/>
                  </a:cubicBezTo>
                  <a:cubicBezTo>
                    <a:pt x="218943" y="257253"/>
                    <a:pt x="218943" y="257253"/>
                    <a:pt x="148896" y="257253"/>
                  </a:cubicBezTo>
                  <a:cubicBezTo>
                    <a:pt x="154084" y="263708"/>
                    <a:pt x="157976" y="270164"/>
                    <a:pt x="157976" y="279201"/>
                  </a:cubicBezTo>
                  <a:cubicBezTo>
                    <a:pt x="157976" y="295985"/>
                    <a:pt x="143707" y="310187"/>
                    <a:pt x="125547" y="310187"/>
                  </a:cubicBezTo>
                  <a:cubicBezTo>
                    <a:pt x="108683" y="310187"/>
                    <a:pt x="93117" y="295985"/>
                    <a:pt x="93117" y="279201"/>
                  </a:cubicBezTo>
                  <a:cubicBezTo>
                    <a:pt x="93117" y="270164"/>
                    <a:pt x="97009" y="263708"/>
                    <a:pt x="102197" y="257253"/>
                  </a:cubicBezTo>
                  <a:cubicBezTo>
                    <a:pt x="102197" y="257253"/>
                    <a:pt x="102197" y="257253"/>
                    <a:pt x="93117" y="257253"/>
                  </a:cubicBezTo>
                  <a:cubicBezTo>
                    <a:pt x="90523" y="257253"/>
                    <a:pt x="87928" y="255962"/>
                    <a:pt x="86631" y="253380"/>
                  </a:cubicBezTo>
                  <a:cubicBezTo>
                    <a:pt x="85334" y="252089"/>
                    <a:pt x="84037" y="248215"/>
                    <a:pt x="85334" y="245633"/>
                  </a:cubicBezTo>
                  <a:cubicBezTo>
                    <a:pt x="85334" y="245633"/>
                    <a:pt x="85334" y="245633"/>
                    <a:pt x="100900" y="201737"/>
                  </a:cubicBezTo>
                  <a:cubicBezTo>
                    <a:pt x="102197" y="199154"/>
                    <a:pt x="104792" y="196572"/>
                    <a:pt x="107386" y="196572"/>
                  </a:cubicBezTo>
                  <a:cubicBezTo>
                    <a:pt x="107386" y="196572"/>
                    <a:pt x="107386" y="196572"/>
                    <a:pt x="51607" y="37769"/>
                  </a:cubicBezTo>
                  <a:cubicBezTo>
                    <a:pt x="51607" y="37769"/>
                    <a:pt x="51607" y="37769"/>
                    <a:pt x="6206" y="19694"/>
                  </a:cubicBezTo>
                  <a:cubicBezTo>
                    <a:pt x="1017" y="18403"/>
                    <a:pt x="-1577" y="11948"/>
                    <a:pt x="1017" y="6783"/>
                  </a:cubicBezTo>
                  <a:cubicBezTo>
                    <a:pt x="2315" y="1619"/>
                    <a:pt x="8800" y="-963"/>
                    <a:pt x="13989" y="3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3AD15B59-2E59-4514-B847-886FE174D36E}"/>
              </a:ext>
            </a:extLst>
          </p:cNvPr>
          <p:cNvGrpSpPr/>
          <p:nvPr/>
        </p:nvGrpSpPr>
        <p:grpSpPr>
          <a:xfrm>
            <a:off x="5446373" y="2574017"/>
            <a:ext cx="1341437" cy="1341438"/>
            <a:chOff x="5446373" y="2574017"/>
            <a:chExt cx="1341437" cy="1341438"/>
          </a:xfrm>
        </p:grpSpPr>
        <p:sp>
          <p:nvSpPr>
            <p:cNvPr id="17" name="MH_Other_5">
              <a:extLst>
                <a:ext uri="{FF2B5EF4-FFF2-40B4-BE49-F238E27FC236}">
                  <a16:creationId xmlns:a16="http://schemas.microsoft.com/office/drawing/2014/main" xmlns="" id="{6974CC52-7C73-42E4-BF1A-08DDF2064A18}"/>
                </a:ext>
              </a:extLst>
            </p:cNvPr>
            <p:cNvSpPr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 rot="21275257">
              <a:off x="5446373" y="2574017"/>
              <a:ext cx="1341437" cy="1341438"/>
            </a:xfrm>
            <a:prstGeom prst="ellipse">
              <a:avLst/>
            </a:prstGeom>
            <a:blipFill>
              <a:blip r:embed="rId20">
                <a:duotone>
                  <a:schemeClr val="accent5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a:blipFill>
            <a:ln>
              <a:noFill/>
            </a:ln>
            <a:extLst/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kumimoji="1" lang="ko-KR" altLang="en-US">
                <a:latin typeface="Gulim" panose="020B0600000101010101" pitchFamily="34" charset="-127"/>
                <a:ea typeface="Gulim" panose="020B0600000101010101" pitchFamily="34" charset="-127"/>
              </a:endParaRPr>
            </a:p>
          </p:txBody>
        </p:sp>
        <p:sp>
          <p:nvSpPr>
            <p:cNvPr id="42" name="computer-monitor_69826">
              <a:extLst>
                <a:ext uri="{FF2B5EF4-FFF2-40B4-BE49-F238E27FC236}">
                  <a16:creationId xmlns:a16="http://schemas.microsoft.com/office/drawing/2014/main" xmlns="" id="{5A47D30E-B05D-4D87-BBB9-92CAF795980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791158" y="2929836"/>
              <a:ext cx="672409" cy="628214"/>
            </a:xfrm>
            <a:custGeom>
              <a:avLst/>
              <a:gdLst>
                <a:gd name="connsiteX0" fmla="*/ 159472 w 338138"/>
                <a:gd name="connsiteY0" fmla="*/ 265112 h 315913"/>
                <a:gd name="connsiteX1" fmla="*/ 155575 w 338138"/>
                <a:gd name="connsiteY1" fmla="*/ 269194 h 315913"/>
                <a:gd name="connsiteX2" fmla="*/ 155575 w 338138"/>
                <a:gd name="connsiteY2" fmla="*/ 289605 h 315913"/>
                <a:gd name="connsiteX3" fmla="*/ 158173 w 338138"/>
                <a:gd name="connsiteY3" fmla="*/ 293687 h 315913"/>
                <a:gd name="connsiteX4" fmla="*/ 181553 w 338138"/>
                <a:gd name="connsiteY4" fmla="*/ 293687 h 315913"/>
                <a:gd name="connsiteX5" fmla="*/ 184150 w 338138"/>
                <a:gd name="connsiteY5" fmla="*/ 290966 h 315913"/>
                <a:gd name="connsiteX6" fmla="*/ 184150 w 338138"/>
                <a:gd name="connsiteY6" fmla="*/ 269194 h 315913"/>
                <a:gd name="connsiteX7" fmla="*/ 181553 w 338138"/>
                <a:gd name="connsiteY7" fmla="*/ 265112 h 315913"/>
                <a:gd name="connsiteX8" fmla="*/ 159472 w 338138"/>
                <a:gd name="connsiteY8" fmla="*/ 265112 h 315913"/>
                <a:gd name="connsiteX9" fmla="*/ 169069 w 338138"/>
                <a:gd name="connsiteY9" fmla="*/ 222250 h 315913"/>
                <a:gd name="connsiteX10" fmla="*/ 155575 w 338138"/>
                <a:gd name="connsiteY10" fmla="*/ 235744 h 315913"/>
                <a:gd name="connsiteX11" fmla="*/ 169069 w 338138"/>
                <a:gd name="connsiteY11" fmla="*/ 249238 h 315913"/>
                <a:gd name="connsiteX12" fmla="*/ 182563 w 338138"/>
                <a:gd name="connsiteY12" fmla="*/ 235744 h 315913"/>
                <a:gd name="connsiteX13" fmla="*/ 169069 w 338138"/>
                <a:gd name="connsiteY13" fmla="*/ 222250 h 315913"/>
                <a:gd name="connsiteX14" fmla="*/ 145852 w 338138"/>
                <a:gd name="connsiteY14" fmla="*/ 55033 h 315913"/>
                <a:gd name="connsiteX15" fmla="*/ 157704 w 338138"/>
                <a:gd name="connsiteY15" fmla="*/ 56356 h 315913"/>
                <a:gd name="connsiteX16" fmla="*/ 156388 w 338138"/>
                <a:gd name="connsiteY16" fmla="*/ 68262 h 315913"/>
                <a:gd name="connsiteX17" fmla="*/ 57619 w 338138"/>
                <a:gd name="connsiteY17" fmla="*/ 137054 h 315913"/>
                <a:gd name="connsiteX18" fmla="*/ 53669 w 338138"/>
                <a:gd name="connsiteY18" fmla="*/ 139700 h 315913"/>
                <a:gd name="connsiteX19" fmla="*/ 47084 w 338138"/>
                <a:gd name="connsiteY19" fmla="*/ 135731 h 315913"/>
                <a:gd name="connsiteX20" fmla="*/ 48401 w 338138"/>
                <a:gd name="connsiteY20" fmla="*/ 123825 h 315913"/>
                <a:gd name="connsiteX21" fmla="*/ 145852 w 338138"/>
                <a:gd name="connsiteY21" fmla="*/ 55033 h 315913"/>
                <a:gd name="connsiteX22" fmla="*/ 88577 w 338138"/>
                <a:gd name="connsiteY22" fmla="*/ 47055 h 315913"/>
                <a:gd name="connsiteX23" fmla="*/ 100532 w 338138"/>
                <a:gd name="connsiteY23" fmla="*/ 48358 h 315913"/>
                <a:gd name="connsiteX24" fmla="*/ 99203 w 338138"/>
                <a:gd name="connsiteY24" fmla="*/ 60081 h 315913"/>
                <a:gd name="connsiteX25" fmla="*/ 52712 w 338138"/>
                <a:gd name="connsiteY25" fmla="*/ 92645 h 315913"/>
                <a:gd name="connsiteX26" fmla="*/ 47399 w 338138"/>
                <a:gd name="connsiteY26" fmla="*/ 95250 h 315913"/>
                <a:gd name="connsiteX27" fmla="*/ 40757 w 338138"/>
                <a:gd name="connsiteY27" fmla="*/ 91342 h 315913"/>
                <a:gd name="connsiteX28" fmla="*/ 43414 w 338138"/>
                <a:gd name="connsiteY28" fmla="*/ 79619 h 315913"/>
                <a:gd name="connsiteX29" fmla="*/ 88577 w 338138"/>
                <a:gd name="connsiteY29" fmla="*/ 47055 h 315913"/>
                <a:gd name="connsiteX30" fmla="*/ 35086 w 338138"/>
                <a:gd name="connsiteY30" fmla="*/ 22225 h 315913"/>
                <a:gd name="connsiteX31" fmla="*/ 20637 w 338138"/>
                <a:gd name="connsiteY31" fmla="*/ 35344 h 315913"/>
                <a:gd name="connsiteX32" fmla="*/ 20637 w 338138"/>
                <a:gd name="connsiteY32" fmla="*/ 196707 h 315913"/>
                <a:gd name="connsiteX33" fmla="*/ 35086 w 338138"/>
                <a:gd name="connsiteY33" fmla="*/ 211138 h 315913"/>
                <a:gd name="connsiteX34" fmla="*/ 303051 w 338138"/>
                <a:gd name="connsiteY34" fmla="*/ 211138 h 315913"/>
                <a:gd name="connsiteX35" fmla="*/ 317500 w 338138"/>
                <a:gd name="connsiteY35" fmla="*/ 196707 h 315913"/>
                <a:gd name="connsiteX36" fmla="*/ 317500 w 338138"/>
                <a:gd name="connsiteY36" fmla="*/ 35344 h 315913"/>
                <a:gd name="connsiteX37" fmla="*/ 303051 w 338138"/>
                <a:gd name="connsiteY37" fmla="*/ 22225 h 315913"/>
                <a:gd name="connsiteX38" fmla="*/ 35086 w 338138"/>
                <a:gd name="connsiteY38" fmla="*/ 22225 h 315913"/>
                <a:gd name="connsiteX39" fmla="*/ 14529 w 338138"/>
                <a:gd name="connsiteY39" fmla="*/ 0 h 315913"/>
                <a:gd name="connsiteX40" fmla="*/ 323609 w 338138"/>
                <a:gd name="connsiteY40" fmla="*/ 0 h 315913"/>
                <a:gd name="connsiteX41" fmla="*/ 338138 w 338138"/>
                <a:gd name="connsiteY41" fmla="*/ 13163 h 315913"/>
                <a:gd name="connsiteX42" fmla="*/ 338138 w 338138"/>
                <a:gd name="connsiteY42" fmla="*/ 251414 h 315913"/>
                <a:gd name="connsiteX43" fmla="*/ 323609 w 338138"/>
                <a:gd name="connsiteY43" fmla="*/ 265893 h 315913"/>
                <a:gd name="connsiteX44" fmla="*/ 210016 w 338138"/>
                <a:gd name="connsiteY44" fmla="*/ 265893 h 315913"/>
                <a:gd name="connsiteX45" fmla="*/ 207374 w 338138"/>
                <a:gd name="connsiteY45" fmla="*/ 268526 h 315913"/>
                <a:gd name="connsiteX46" fmla="*/ 207374 w 338138"/>
                <a:gd name="connsiteY46" fmla="*/ 290903 h 315913"/>
                <a:gd name="connsiteX47" fmla="*/ 208695 w 338138"/>
                <a:gd name="connsiteY47" fmla="*/ 293536 h 315913"/>
                <a:gd name="connsiteX48" fmla="*/ 239074 w 338138"/>
                <a:gd name="connsiteY48" fmla="*/ 293536 h 315913"/>
                <a:gd name="connsiteX49" fmla="*/ 250962 w 338138"/>
                <a:gd name="connsiteY49" fmla="*/ 305383 h 315913"/>
                <a:gd name="connsiteX50" fmla="*/ 239074 w 338138"/>
                <a:gd name="connsiteY50" fmla="*/ 315913 h 315913"/>
                <a:gd name="connsiteX51" fmla="*/ 99064 w 338138"/>
                <a:gd name="connsiteY51" fmla="*/ 315913 h 315913"/>
                <a:gd name="connsiteX52" fmla="*/ 87176 w 338138"/>
                <a:gd name="connsiteY52" fmla="*/ 305383 h 315913"/>
                <a:gd name="connsiteX53" fmla="*/ 99064 w 338138"/>
                <a:gd name="connsiteY53" fmla="*/ 293536 h 315913"/>
                <a:gd name="connsiteX54" fmla="*/ 129444 w 338138"/>
                <a:gd name="connsiteY54" fmla="*/ 293536 h 315913"/>
                <a:gd name="connsiteX55" fmla="*/ 130765 w 338138"/>
                <a:gd name="connsiteY55" fmla="*/ 289587 h 315913"/>
                <a:gd name="connsiteX56" fmla="*/ 130765 w 338138"/>
                <a:gd name="connsiteY56" fmla="*/ 268526 h 315913"/>
                <a:gd name="connsiteX57" fmla="*/ 126802 w 338138"/>
                <a:gd name="connsiteY57" fmla="*/ 265893 h 315913"/>
                <a:gd name="connsiteX58" fmla="*/ 14529 w 338138"/>
                <a:gd name="connsiteY58" fmla="*/ 265893 h 315913"/>
                <a:gd name="connsiteX59" fmla="*/ 0 w 338138"/>
                <a:gd name="connsiteY59" fmla="*/ 251414 h 315913"/>
                <a:gd name="connsiteX60" fmla="*/ 0 w 338138"/>
                <a:gd name="connsiteY60" fmla="*/ 13163 h 315913"/>
                <a:gd name="connsiteX61" fmla="*/ 14529 w 338138"/>
                <a:gd name="connsiteY61" fmla="*/ 0 h 315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338138" h="315913">
                  <a:moveTo>
                    <a:pt x="159472" y="265112"/>
                  </a:moveTo>
                  <a:cubicBezTo>
                    <a:pt x="159472" y="265112"/>
                    <a:pt x="155575" y="265112"/>
                    <a:pt x="155575" y="269194"/>
                  </a:cubicBezTo>
                  <a:cubicBezTo>
                    <a:pt x="155575" y="269194"/>
                    <a:pt x="155575" y="269194"/>
                    <a:pt x="155575" y="289605"/>
                  </a:cubicBezTo>
                  <a:cubicBezTo>
                    <a:pt x="155575" y="292326"/>
                    <a:pt x="155575" y="293687"/>
                    <a:pt x="158173" y="293687"/>
                  </a:cubicBezTo>
                  <a:cubicBezTo>
                    <a:pt x="158173" y="293687"/>
                    <a:pt x="158173" y="293687"/>
                    <a:pt x="181553" y="293687"/>
                  </a:cubicBezTo>
                  <a:cubicBezTo>
                    <a:pt x="182851" y="293687"/>
                    <a:pt x="184150" y="292326"/>
                    <a:pt x="184150" y="290966"/>
                  </a:cubicBezTo>
                  <a:cubicBezTo>
                    <a:pt x="184150" y="290966"/>
                    <a:pt x="184150" y="290966"/>
                    <a:pt x="184150" y="269194"/>
                  </a:cubicBezTo>
                  <a:cubicBezTo>
                    <a:pt x="184150" y="265112"/>
                    <a:pt x="181553" y="265112"/>
                    <a:pt x="181553" y="265112"/>
                  </a:cubicBezTo>
                  <a:cubicBezTo>
                    <a:pt x="181553" y="265112"/>
                    <a:pt x="181553" y="265112"/>
                    <a:pt x="159472" y="265112"/>
                  </a:cubicBezTo>
                  <a:close/>
                  <a:moveTo>
                    <a:pt x="169069" y="222250"/>
                  </a:moveTo>
                  <a:cubicBezTo>
                    <a:pt x="161616" y="222250"/>
                    <a:pt x="155575" y="228291"/>
                    <a:pt x="155575" y="235744"/>
                  </a:cubicBezTo>
                  <a:cubicBezTo>
                    <a:pt x="155575" y="243197"/>
                    <a:pt x="161616" y="249238"/>
                    <a:pt x="169069" y="249238"/>
                  </a:cubicBezTo>
                  <a:cubicBezTo>
                    <a:pt x="176522" y="249238"/>
                    <a:pt x="182563" y="243197"/>
                    <a:pt x="182563" y="235744"/>
                  </a:cubicBezTo>
                  <a:cubicBezTo>
                    <a:pt x="182563" y="228291"/>
                    <a:pt x="176522" y="222250"/>
                    <a:pt x="169069" y="222250"/>
                  </a:cubicBezTo>
                  <a:close/>
                  <a:moveTo>
                    <a:pt x="145852" y="55033"/>
                  </a:moveTo>
                  <a:cubicBezTo>
                    <a:pt x="149803" y="52387"/>
                    <a:pt x="155071" y="52387"/>
                    <a:pt x="157704" y="56356"/>
                  </a:cubicBezTo>
                  <a:cubicBezTo>
                    <a:pt x="160338" y="60325"/>
                    <a:pt x="159021" y="65616"/>
                    <a:pt x="156388" y="68262"/>
                  </a:cubicBezTo>
                  <a:cubicBezTo>
                    <a:pt x="57619" y="137054"/>
                    <a:pt x="57619" y="137054"/>
                    <a:pt x="57619" y="137054"/>
                  </a:cubicBezTo>
                  <a:cubicBezTo>
                    <a:pt x="56302" y="138377"/>
                    <a:pt x="54986" y="139700"/>
                    <a:pt x="53669" y="139700"/>
                  </a:cubicBezTo>
                  <a:cubicBezTo>
                    <a:pt x="51035" y="139700"/>
                    <a:pt x="48401" y="138377"/>
                    <a:pt x="47084" y="135731"/>
                  </a:cubicBezTo>
                  <a:cubicBezTo>
                    <a:pt x="44450" y="131762"/>
                    <a:pt x="44450" y="126471"/>
                    <a:pt x="48401" y="123825"/>
                  </a:cubicBezTo>
                  <a:cubicBezTo>
                    <a:pt x="145852" y="55033"/>
                    <a:pt x="145852" y="55033"/>
                    <a:pt x="145852" y="55033"/>
                  </a:cubicBezTo>
                  <a:close/>
                  <a:moveTo>
                    <a:pt x="88577" y="47055"/>
                  </a:moveTo>
                  <a:cubicBezTo>
                    <a:pt x="92562" y="44450"/>
                    <a:pt x="97875" y="44450"/>
                    <a:pt x="100532" y="48358"/>
                  </a:cubicBezTo>
                  <a:cubicBezTo>
                    <a:pt x="103188" y="52265"/>
                    <a:pt x="101860" y="57476"/>
                    <a:pt x="99203" y="60081"/>
                  </a:cubicBezTo>
                  <a:cubicBezTo>
                    <a:pt x="52712" y="92645"/>
                    <a:pt x="52712" y="92645"/>
                    <a:pt x="52712" y="92645"/>
                  </a:cubicBezTo>
                  <a:cubicBezTo>
                    <a:pt x="51384" y="93947"/>
                    <a:pt x="50055" y="95250"/>
                    <a:pt x="47399" y="95250"/>
                  </a:cubicBezTo>
                  <a:cubicBezTo>
                    <a:pt x="44742" y="95250"/>
                    <a:pt x="42085" y="93947"/>
                    <a:pt x="40757" y="91342"/>
                  </a:cubicBezTo>
                  <a:cubicBezTo>
                    <a:pt x="38100" y="87435"/>
                    <a:pt x="39429" y="82224"/>
                    <a:pt x="43414" y="79619"/>
                  </a:cubicBezTo>
                  <a:cubicBezTo>
                    <a:pt x="88577" y="47055"/>
                    <a:pt x="88577" y="47055"/>
                    <a:pt x="88577" y="47055"/>
                  </a:cubicBezTo>
                  <a:close/>
                  <a:moveTo>
                    <a:pt x="35086" y="22225"/>
                  </a:moveTo>
                  <a:cubicBezTo>
                    <a:pt x="27205" y="22225"/>
                    <a:pt x="20637" y="28785"/>
                    <a:pt x="20637" y="35344"/>
                  </a:cubicBezTo>
                  <a:cubicBezTo>
                    <a:pt x="20637" y="35344"/>
                    <a:pt x="20637" y="35344"/>
                    <a:pt x="20637" y="196707"/>
                  </a:cubicBezTo>
                  <a:cubicBezTo>
                    <a:pt x="20637" y="204579"/>
                    <a:pt x="27205" y="211138"/>
                    <a:pt x="35086" y="211138"/>
                  </a:cubicBezTo>
                  <a:cubicBezTo>
                    <a:pt x="35086" y="211138"/>
                    <a:pt x="35086" y="211138"/>
                    <a:pt x="303051" y="211138"/>
                  </a:cubicBezTo>
                  <a:cubicBezTo>
                    <a:pt x="310932" y="211138"/>
                    <a:pt x="317500" y="204579"/>
                    <a:pt x="317500" y="196707"/>
                  </a:cubicBezTo>
                  <a:lnTo>
                    <a:pt x="317500" y="35344"/>
                  </a:lnTo>
                  <a:cubicBezTo>
                    <a:pt x="317500" y="28785"/>
                    <a:pt x="310932" y="22225"/>
                    <a:pt x="303051" y="22225"/>
                  </a:cubicBezTo>
                  <a:cubicBezTo>
                    <a:pt x="303051" y="22225"/>
                    <a:pt x="303051" y="22225"/>
                    <a:pt x="35086" y="22225"/>
                  </a:cubicBezTo>
                  <a:close/>
                  <a:moveTo>
                    <a:pt x="14529" y="0"/>
                  </a:moveTo>
                  <a:cubicBezTo>
                    <a:pt x="14529" y="0"/>
                    <a:pt x="14529" y="0"/>
                    <a:pt x="323609" y="0"/>
                  </a:cubicBezTo>
                  <a:cubicBezTo>
                    <a:pt x="331534" y="0"/>
                    <a:pt x="338138" y="5265"/>
                    <a:pt x="338138" y="13163"/>
                  </a:cubicBezTo>
                  <a:cubicBezTo>
                    <a:pt x="338138" y="13163"/>
                    <a:pt x="338138" y="13163"/>
                    <a:pt x="338138" y="251414"/>
                  </a:cubicBezTo>
                  <a:cubicBezTo>
                    <a:pt x="338138" y="259312"/>
                    <a:pt x="331534" y="265893"/>
                    <a:pt x="323609" y="265893"/>
                  </a:cubicBezTo>
                  <a:cubicBezTo>
                    <a:pt x="323609" y="265893"/>
                    <a:pt x="323609" y="265893"/>
                    <a:pt x="210016" y="265893"/>
                  </a:cubicBezTo>
                  <a:cubicBezTo>
                    <a:pt x="210016" y="265893"/>
                    <a:pt x="207374" y="265893"/>
                    <a:pt x="207374" y="268526"/>
                  </a:cubicBezTo>
                  <a:cubicBezTo>
                    <a:pt x="207374" y="268526"/>
                    <a:pt x="207374" y="268526"/>
                    <a:pt x="207374" y="290903"/>
                  </a:cubicBezTo>
                  <a:cubicBezTo>
                    <a:pt x="207374" y="292220"/>
                    <a:pt x="207374" y="293536"/>
                    <a:pt x="208695" y="293536"/>
                  </a:cubicBezTo>
                  <a:cubicBezTo>
                    <a:pt x="208695" y="293536"/>
                    <a:pt x="208695" y="293536"/>
                    <a:pt x="239074" y="293536"/>
                  </a:cubicBezTo>
                  <a:cubicBezTo>
                    <a:pt x="245679" y="293536"/>
                    <a:pt x="250962" y="298801"/>
                    <a:pt x="250962" y="305383"/>
                  </a:cubicBezTo>
                  <a:cubicBezTo>
                    <a:pt x="250962" y="310648"/>
                    <a:pt x="245679" y="315913"/>
                    <a:pt x="239074" y="315913"/>
                  </a:cubicBezTo>
                  <a:cubicBezTo>
                    <a:pt x="239074" y="315913"/>
                    <a:pt x="239074" y="315913"/>
                    <a:pt x="99064" y="315913"/>
                  </a:cubicBezTo>
                  <a:cubicBezTo>
                    <a:pt x="92460" y="315913"/>
                    <a:pt x="87176" y="310648"/>
                    <a:pt x="87176" y="305383"/>
                  </a:cubicBezTo>
                  <a:cubicBezTo>
                    <a:pt x="87176" y="298801"/>
                    <a:pt x="92460" y="293536"/>
                    <a:pt x="99064" y="293536"/>
                  </a:cubicBezTo>
                  <a:cubicBezTo>
                    <a:pt x="99064" y="293536"/>
                    <a:pt x="99064" y="293536"/>
                    <a:pt x="129444" y="293536"/>
                  </a:cubicBezTo>
                  <a:cubicBezTo>
                    <a:pt x="130765" y="293536"/>
                    <a:pt x="130765" y="292220"/>
                    <a:pt x="130765" y="289587"/>
                  </a:cubicBezTo>
                  <a:cubicBezTo>
                    <a:pt x="130765" y="289587"/>
                    <a:pt x="130765" y="289587"/>
                    <a:pt x="130765" y="268526"/>
                  </a:cubicBezTo>
                  <a:cubicBezTo>
                    <a:pt x="130765" y="264577"/>
                    <a:pt x="126802" y="265893"/>
                    <a:pt x="126802" y="265893"/>
                  </a:cubicBezTo>
                  <a:cubicBezTo>
                    <a:pt x="126802" y="265893"/>
                    <a:pt x="126802" y="265893"/>
                    <a:pt x="14529" y="265893"/>
                  </a:cubicBezTo>
                  <a:cubicBezTo>
                    <a:pt x="6604" y="265893"/>
                    <a:pt x="0" y="259312"/>
                    <a:pt x="0" y="251414"/>
                  </a:cubicBezTo>
                  <a:cubicBezTo>
                    <a:pt x="0" y="251414"/>
                    <a:pt x="0" y="251414"/>
                    <a:pt x="0" y="13163"/>
                  </a:cubicBezTo>
                  <a:cubicBezTo>
                    <a:pt x="0" y="5265"/>
                    <a:pt x="6604" y="0"/>
                    <a:pt x="145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F3AB2BED-4463-4565-BB33-31BD3991BD8F}"/>
              </a:ext>
            </a:extLst>
          </p:cNvPr>
          <p:cNvGrpSpPr/>
          <p:nvPr/>
        </p:nvGrpSpPr>
        <p:grpSpPr>
          <a:xfrm>
            <a:off x="2980984" y="2589892"/>
            <a:ext cx="2006600" cy="2006600"/>
            <a:chOff x="2980984" y="2589892"/>
            <a:chExt cx="2006600" cy="2006600"/>
          </a:xfrm>
        </p:grpSpPr>
        <p:sp>
          <p:nvSpPr>
            <p:cNvPr id="16" name="MH_Other_4">
              <a:extLst>
                <a:ext uri="{FF2B5EF4-FFF2-40B4-BE49-F238E27FC236}">
                  <a16:creationId xmlns:a16="http://schemas.microsoft.com/office/drawing/2014/main" xmlns="" id="{40E8D5D9-B933-406B-8C7C-E4D96916728E}"/>
                </a:ext>
              </a:extLst>
            </p:cNvPr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 rot="21275257">
              <a:off x="2980984" y="2589892"/>
              <a:ext cx="2006600" cy="2006600"/>
            </a:xfrm>
            <a:prstGeom prst="ellipse">
              <a:avLst/>
            </a:prstGeom>
            <a:blipFill>
              <a:blip r:embed="rId21">
                <a:extLst>
                  <a:ext uri="{BEBA8EAE-BF5A-486C-A8C5-ECC9F3942E4B}">
                    <a14:imgProps xmlns:a14="http://schemas.microsoft.com/office/drawing/2010/main">
                      <a14:imgLayer r:embed="rId22">
                        <a14:imgEffect>
                          <a14:colorTemperature colorTemp="53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>
              <a:noFill/>
            </a:ln>
            <a:extLst/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kumimoji="1" lang="ko-KR" altLang="en-US">
                <a:latin typeface="Gulim" panose="020B0600000101010101" pitchFamily="34" charset="-127"/>
                <a:ea typeface="Gulim" panose="020B0600000101010101" pitchFamily="34" charset="-127"/>
              </a:endParaRPr>
            </a:p>
          </p:txBody>
        </p:sp>
        <p:sp>
          <p:nvSpPr>
            <p:cNvPr id="43" name="PA_financial-bar-chart_65780">
              <a:extLst>
                <a:ext uri="{FF2B5EF4-FFF2-40B4-BE49-F238E27FC236}">
                  <a16:creationId xmlns:a16="http://schemas.microsoft.com/office/drawing/2014/main" xmlns="" id="{D63FE3BE-5DFF-4C59-968D-F1303BABCE15}"/>
                </a:ext>
              </a:extLst>
            </p:cNvPr>
            <p:cNvSpPr>
              <a:spLocks noChangeAspect="1"/>
            </p:cNvSpPr>
            <p:nvPr>
              <p:custDataLst>
                <p:tags r:id="rId12"/>
              </p:custDataLst>
            </p:nvPr>
          </p:nvSpPr>
          <p:spPr bwMode="auto">
            <a:xfrm>
              <a:off x="3471385" y="3087724"/>
              <a:ext cx="988304" cy="992916"/>
            </a:xfrm>
            <a:custGeom>
              <a:avLst/>
              <a:gdLst>
                <a:gd name="connsiteX0" fmla="*/ 20267 w 325506"/>
                <a:gd name="connsiteY0" fmla="*/ 230187 h 327025"/>
                <a:gd name="connsiteX1" fmla="*/ 64006 w 325506"/>
                <a:gd name="connsiteY1" fmla="*/ 230187 h 327025"/>
                <a:gd name="connsiteX2" fmla="*/ 79443 w 325506"/>
                <a:gd name="connsiteY2" fmla="*/ 245681 h 327025"/>
                <a:gd name="connsiteX3" fmla="*/ 79443 w 325506"/>
                <a:gd name="connsiteY3" fmla="*/ 312822 h 327025"/>
                <a:gd name="connsiteX4" fmla="*/ 64006 w 325506"/>
                <a:gd name="connsiteY4" fmla="*/ 327025 h 327025"/>
                <a:gd name="connsiteX5" fmla="*/ 20267 w 325506"/>
                <a:gd name="connsiteY5" fmla="*/ 327025 h 327025"/>
                <a:gd name="connsiteX6" fmla="*/ 4830 w 325506"/>
                <a:gd name="connsiteY6" fmla="*/ 312822 h 327025"/>
                <a:gd name="connsiteX7" fmla="*/ 4830 w 325506"/>
                <a:gd name="connsiteY7" fmla="*/ 245681 h 327025"/>
                <a:gd name="connsiteX8" fmla="*/ 20267 w 325506"/>
                <a:gd name="connsiteY8" fmla="*/ 230187 h 327025"/>
                <a:gd name="connsiteX9" fmla="*/ 134896 w 325506"/>
                <a:gd name="connsiteY9" fmla="*/ 179387 h 327025"/>
                <a:gd name="connsiteX10" fmla="*/ 179565 w 325506"/>
                <a:gd name="connsiteY10" fmla="*/ 179387 h 327025"/>
                <a:gd name="connsiteX11" fmla="*/ 195330 w 325506"/>
                <a:gd name="connsiteY11" fmla="*/ 194793 h 327025"/>
                <a:gd name="connsiteX12" fmla="*/ 195330 w 325506"/>
                <a:gd name="connsiteY12" fmla="*/ 312903 h 327025"/>
                <a:gd name="connsiteX13" fmla="*/ 179565 w 325506"/>
                <a:gd name="connsiteY13" fmla="*/ 327025 h 327025"/>
                <a:gd name="connsiteX14" fmla="*/ 134896 w 325506"/>
                <a:gd name="connsiteY14" fmla="*/ 327025 h 327025"/>
                <a:gd name="connsiteX15" fmla="*/ 119130 w 325506"/>
                <a:gd name="connsiteY15" fmla="*/ 312903 h 327025"/>
                <a:gd name="connsiteX16" fmla="*/ 119130 w 325506"/>
                <a:gd name="connsiteY16" fmla="*/ 194793 h 327025"/>
                <a:gd name="connsiteX17" fmla="*/ 134896 w 325506"/>
                <a:gd name="connsiteY17" fmla="*/ 179387 h 327025"/>
                <a:gd name="connsiteX18" fmla="*/ 250698 w 325506"/>
                <a:gd name="connsiteY18" fmla="*/ 119062 h 327025"/>
                <a:gd name="connsiteX19" fmla="*/ 295538 w 325506"/>
                <a:gd name="connsiteY19" fmla="*/ 119062 h 327025"/>
                <a:gd name="connsiteX20" fmla="*/ 309630 w 325506"/>
                <a:gd name="connsiteY20" fmla="*/ 134562 h 327025"/>
                <a:gd name="connsiteX21" fmla="*/ 309630 w 325506"/>
                <a:gd name="connsiteY21" fmla="*/ 312816 h 327025"/>
                <a:gd name="connsiteX22" fmla="*/ 295538 w 325506"/>
                <a:gd name="connsiteY22" fmla="*/ 327025 h 327025"/>
                <a:gd name="connsiteX23" fmla="*/ 250698 w 325506"/>
                <a:gd name="connsiteY23" fmla="*/ 327025 h 327025"/>
                <a:gd name="connsiteX24" fmla="*/ 236605 w 325506"/>
                <a:gd name="connsiteY24" fmla="*/ 312816 h 327025"/>
                <a:gd name="connsiteX25" fmla="*/ 236605 w 325506"/>
                <a:gd name="connsiteY25" fmla="*/ 134562 h 327025"/>
                <a:gd name="connsiteX26" fmla="*/ 250698 w 325506"/>
                <a:gd name="connsiteY26" fmla="*/ 119062 h 327025"/>
                <a:gd name="connsiteX27" fmla="*/ 168401 w 325506"/>
                <a:gd name="connsiteY27" fmla="*/ 68262 h 327025"/>
                <a:gd name="connsiteX28" fmla="*/ 206017 w 325506"/>
                <a:gd name="connsiteY28" fmla="*/ 76019 h 327025"/>
                <a:gd name="connsiteX29" fmla="*/ 211205 w 325506"/>
                <a:gd name="connsiteY29" fmla="*/ 79898 h 327025"/>
                <a:gd name="connsiteX30" fmla="*/ 211205 w 325506"/>
                <a:gd name="connsiteY30" fmla="*/ 86363 h 327025"/>
                <a:gd name="connsiteX31" fmla="*/ 196937 w 325506"/>
                <a:gd name="connsiteY31" fmla="*/ 121272 h 327025"/>
                <a:gd name="connsiteX32" fmla="*/ 190452 w 325506"/>
                <a:gd name="connsiteY32" fmla="*/ 126443 h 327025"/>
                <a:gd name="connsiteX33" fmla="*/ 189154 w 325506"/>
                <a:gd name="connsiteY33" fmla="*/ 126443 h 327025"/>
                <a:gd name="connsiteX34" fmla="*/ 182669 w 325506"/>
                <a:gd name="connsiteY34" fmla="*/ 122564 h 327025"/>
                <a:gd name="connsiteX35" fmla="*/ 176183 w 325506"/>
                <a:gd name="connsiteY35" fmla="*/ 108342 h 327025"/>
                <a:gd name="connsiteX36" fmla="*/ 11451 w 325506"/>
                <a:gd name="connsiteY36" fmla="*/ 192382 h 327025"/>
                <a:gd name="connsiteX37" fmla="*/ 7559 w 325506"/>
                <a:gd name="connsiteY37" fmla="*/ 193675 h 327025"/>
                <a:gd name="connsiteX38" fmla="*/ 1074 w 325506"/>
                <a:gd name="connsiteY38" fmla="*/ 189796 h 327025"/>
                <a:gd name="connsiteX39" fmla="*/ 3668 w 325506"/>
                <a:gd name="connsiteY39" fmla="*/ 179453 h 327025"/>
                <a:gd name="connsiteX40" fmla="*/ 168401 w 325506"/>
                <a:gd name="connsiteY40" fmla="*/ 94120 h 327025"/>
                <a:gd name="connsiteX41" fmla="*/ 160618 w 325506"/>
                <a:gd name="connsiteY41" fmla="*/ 79898 h 327025"/>
                <a:gd name="connsiteX42" fmla="*/ 160618 w 325506"/>
                <a:gd name="connsiteY42" fmla="*/ 70848 h 327025"/>
                <a:gd name="connsiteX43" fmla="*/ 168401 w 325506"/>
                <a:gd name="connsiteY43" fmla="*/ 68262 h 327025"/>
                <a:gd name="connsiteX44" fmla="*/ 276293 w 325506"/>
                <a:gd name="connsiteY44" fmla="*/ 57150 h 327025"/>
                <a:gd name="connsiteX45" fmla="*/ 285818 w 325506"/>
                <a:gd name="connsiteY45" fmla="*/ 65210 h 327025"/>
                <a:gd name="connsiteX46" fmla="*/ 276293 w 325506"/>
                <a:gd name="connsiteY46" fmla="*/ 74613 h 327025"/>
                <a:gd name="connsiteX47" fmla="*/ 276293 w 325506"/>
                <a:gd name="connsiteY47" fmla="*/ 57150 h 327025"/>
                <a:gd name="connsiteX48" fmla="*/ 271531 w 325506"/>
                <a:gd name="connsiteY48" fmla="*/ 30162 h 327025"/>
                <a:gd name="connsiteX49" fmla="*/ 271531 w 325506"/>
                <a:gd name="connsiteY49" fmla="*/ 44450 h 327025"/>
                <a:gd name="connsiteX50" fmla="*/ 260418 w 325506"/>
                <a:gd name="connsiteY50" fmla="*/ 36656 h 327025"/>
                <a:gd name="connsiteX51" fmla="*/ 271531 w 325506"/>
                <a:gd name="connsiteY51" fmla="*/ 30162 h 327025"/>
                <a:gd name="connsiteX52" fmla="*/ 273761 w 325506"/>
                <a:gd name="connsiteY52" fmla="*/ 12700 h 327025"/>
                <a:gd name="connsiteX53" fmla="*/ 271187 w 325506"/>
                <a:gd name="connsiteY53" fmla="*/ 15293 h 327025"/>
                <a:gd name="connsiteX54" fmla="*/ 271187 w 325506"/>
                <a:gd name="connsiteY54" fmla="*/ 20479 h 327025"/>
                <a:gd name="connsiteX55" fmla="*/ 250592 w 325506"/>
                <a:gd name="connsiteY55" fmla="*/ 38629 h 327025"/>
                <a:gd name="connsiteX56" fmla="*/ 271187 w 325506"/>
                <a:gd name="connsiteY56" fmla="*/ 55483 h 327025"/>
                <a:gd name="connsiteX57" fmla="*/ 271187 w 325506"/>
                <a:gd name="connsiteY57" fmla="*/ 73634 h 327025"/>
                <a:gd name="connsiteX58" fmla="*/ 254454 w 325506"/>
                <a:gd name="connsiteY58" fmla="*/ 60669 h 327025"/>
                <a:gd name="connsiteX59" fmla="*/ 249305 w 325506"/>
                <a:gd name="connsiteY59" fmla="*/ 67152 h 327025"/>
                <a:gd name="connsiteX60" fmla="*/ 271187 w 325506"/>
                <a:gd name="connsiteY60" fmla="*/ 82709 h 327025"/>
                <a:gd name="connsiteX61" fmla="*/ 271187 w 325506"/>
                <a:gd name="connsiteY61" fmla="*/ 87895 h 327025"/>
                <a:gd name="connsiteX62" fmla="*/ 273761 w 325506"/>
                <a:gd name="connsiteY62" fmla="*/ 90488 h 327025"/>
                <a:gd name="connsiteX63" fmla="*/ 276336 w 325506"/>
                <a:gd name="connsiteY63" fmla="*/ 87895 h 327025"/>
                <a:gd name="connsiteX64" fmla="*/ 276336 w 325506"/>
                <a:gd name="connsiteY64" fmla="*/ 82709 h 327025"/>
                <a:gd name="connsiteX65" fmla="*/ 296930 w 325506"/>
                <a:gd name="connsiteY65" fmla="*/ 64559 h 327025"/>
                <a:gd name="connsiteX66" fmla="*/ 276336 w 325506"/>
                <a:gd name="connsiteY66" fmla="*/ 45112 h 327025"/>
                <a:gd name="connsiteX67" fmla="*/ 276336 w 325506"/>
                <a:gd name="connsiteY67" fmla="*/ 29554 h 327025"/>
                <a:gd name="connsiteX68" fmla="*/ 290494 w 325506"/>
                <a:gd name="connsiteY68" fmla="*/ 38629 h 327025"/>
                <a:gd name="connsiteX69" fmla="*/ 295643 w 325506"/>
                <a:gd name="connsiteY69" fmla="*/ 33443 h 327025"/>
                <a:gd name="connsiteX70" fmla="*/ 276336 w 325506"/>
                <a:gd name="connsiteY70" fmla="*/ 20479 h 327025"/>
                <a:gd name="connsiteX71" fmla="*/ 276336 w 325506"/>
                <a:gd name="connsiteY71" fmla="*/ 15293 h 327025"/>
                <a:gd name="connsiteX72" fmla="*/ 273761 w 325506"/>
                <a:gd name="connsiteY72" fmla="*/ 12700 h 327025"/>
                <a:gd name="connsiteX73" fmla="*/ 273118 w 325506"/>
                <a:gd name="connsiteY73" fmla="*/ 0 h 327025"/>
                <a:gd name="connsiteX74" fmla="*/ 325506 w 325506"/>
                <a:gd name="connsiteY74" fmla="*/ 51594 h 327025"/>
                <a:gd name="connsiteX75" fmla="*/ 273118 w 325506"/>
                <a:gd name="connsiteY75" fmla="*/ 103188 h 327025"/>
                <a:gd name="connsiteX76" fmla="*/ 220730 w 325506"/>
                <a:gd name="connsiteY76" fmla="*/ 51594 h 327025"/>
                <a:gd name="connsiteX77" fmla="*/ 273118 w 325506"/>
                <a:gd name="connsiteY77" fmla="*/ 0 h 327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325506" h="327025">
                  <a:moveTo>
                    <a:pt x="20267" y="230187"/>
                  </a:moveTo>
                  <a:cubicBezTo>
                    <a:pt x="20267" y="230187"/>
                    <a:pt x="20267" y="230187"/>
                    <a:pt x="64006" y="230187"/>
                  </a:cubicBezTo>
                  <a:cubicBezTo>
                    <a:pt x="73011" y="230187"/>
                    <a:pt x="79443" y="237934"/>
                    <a:pt x="79443" y="245681"/>
                  </a:cubicBezTo>
                  <a:cubicBezTo>
                    <a:pt x="79443" y="245681"/>
                    <a:pt x="79443" y="245681"/>
                    <a:pt x="79443" y="312822"/>
                  </a:cubicBezTo>
                  <a:cubicBezTo>
                    <a:pt x="79443" y="320569"/>
                    <a:pt x="73011" y="327025"/>
                    <a:pt x="64006" y="327025"/>
                  </a:cubicBezTo>
                  <a:cubicBezTo>
                    <a:pt x="64006" y="327025"/>
                    <a:pt x="64006" y="327025"/>
                    <a:pt x="20267" y="327025"/>
                  </a:cubicBezTo>
                  <a:cubicBezTo>
                    <a:pt x="11262" y="327025"/>
                    <a:pt x="4830" y="320569"/>
                    <a:pt x="4830" y="312822"/>
                  </a:cubicBezTo>
                  <a:cubicBezTo>
                    <a:pt x="4830" y="312822"/>
                    <a:pt x="4830" y="312822"/>
                    <a:pt x="4830" y="245681"/>
                  </a:cubicBezTo>
                  <a:cubicBezTo>
                    <a:pt x="4830" y="237934"/>
                    <a:pt x="11262" y="230187"/>
                    <a:pt x="20267" y="230187"/>
                  </a:cubicBezTo>
                  <a:close/>
                  <a:moveTo>
                    <a:pt x="134896" y="179387"/>
                  </a:moveTo>
                  <a:cubicBezTo>
                    <a:pt x="134896" y="179387"/>
                    <a:pt x="134896" y="179387"/>
                    <a:pt x="179565" y="179387"/>
                  </a:cubicBezTo>
                  <a:cubicBezTo>
                    <a:pt x="188761" y="179387"/>
                    <a:pt x="195330" y="185806"/>
                    <a:pt x="195330" y="194793"/>
                  </a:cubicBezTo>
                  <a:cubicBezTo>
                    <a:pt x="195330" y="194793"/>
                    <a:pt x="195330" y="194793"/>
                    <a:pt x="195330" y="312903"/>
                  </a:cubicBezTo>
                  <a:cubicBezTo>
                    <a:pt x="195330" y="320606"/>
                    <a:pt x="188761" y="327025"/>
                    <a:pt x="179565" y="327025"/>
                  </a:cubicBezTo>
                  <a:cubicBezTo>
                    <a:pt x="179565" y="327025"/>
                    <a:pt x="179565" y="327025"/>
                    <a:pt x="134896" y="327025"/>
                  </a:cubicBezTo>
                  <a:cubicBezTo>
                    <a:pt x="127013" y="327025"/>
                    <a:pt x="119130" y="320606"/>
                    <a:pt x="119130" y="312903"/>
                  </a:cubicBezTo>
                  <a:cubicBezTo>
                    <a:pt x="119130" y="312903"/>
                    <a:pt x="119130" y="312903"/>
                    <a:pt x="119130" y="194793"/>
                  </a:cubicBezTo>
                  <a:cubicBezTo>
                    <a:pt x="119130" y="185806"/>
                    <a:pt x="127013" y="179387"/>
                    <a:pt x="134896" y="179387"/>
                  </a:cubicBezTo>
                  <a:close/>
                  <a:moveTo>
                    <a:pt x="250698" y="119062"/>
                  </a:moveTo>
                  <a:cubicBezTo>
                    <a:pt x="250698" y="119062"/>
                    <a:pt x="250698" y="119062"/>
                    <a:pt x="295538" y="119062"/>
                  </a:cubicBezTo>
                  <a:cubicBezTo>
                    <a:pt x="303225" y="119062"/>
                    <a:pt x="309630" y="125520"/>
                    <a:pt x="309630" y="134562"/>
                  </a:cubicBezTo>
                  <a:cubicBezTo>
                    <a:pt x="309630" y="134562"/>
                    <a:pt x="309630" y="134562"/>
                    <a:pt x="309630" y="312816"/>
                  </a:cubicBezTo>
                  <a:cubicBezTo>
                    <a:pt x="309630" y="320567"/>
                    <a:pt x="303225" y="327025"/>
                    <a:pt x="295538" y="327025"/>
                  </a:cubicBezTo>
                  <a:cubicBezTo>
                    <a:pt x="295538" y="327025"/>
                    <a:pt x="295538" y="327025"/>
                    <a:pt x="250698" y="327025"/>
                  </a:cubicBezTo>
                  <a:cubicBezTo>
                    <a:pt x="243011" y="327025"/>
                    <a:pt x="236605" y="320567"/>
                    <a:pt x="236605" y="312816"/>
                  </a:cubicBezTo>
                  <a:cubicBezTo>
                    <a:pt x="236605" y="312816"/>
                    <a:pt x="236605" y="312816"/>
                    <a:pt x="236605" y="134562"/>
                  </a:cubicBezTo>
                  <a:cubicBezTo>
                    <a:pt x="236605" y="125520"/>
                    <a:pt x="243011" y="119062"/>
                    <a:pt x="250698" y="119062"/>
                  </a:cubicBezTo>
                  <a:close/>
                  <a:moveTo>
                    <a:pt x="168401" y="68262"/>
                  </a:moveTo>
                  <a:cubicBezTo>
                    <a:pt x="168401" y="68262"/>
                    <a:pt x="168401" y="68262"/>
                    <a:pt x="206017" y="76019"/>
                  </a:cubicBezTo>
                  <a:cubicBezTo>
                    <a:pt x="207314" y="76019"/>
                    <a:pt x="209908" y="78605"/>
                    <a:pt x="211205" y="79898"/>
                  </a:cubicBezTo>
                  <a:cubicBezTo>
                    <a:pt x="211205" y="82484"/>
                    <a:pt x="211205" y="83777"/>
                    <a:pt x="211205" y="86363"/>
                  </a:cubicBezTo>
                  <a:cubicBezTo>
                    <a:pt x="211205" y="86363"/>
                    <a:pt x="211205" y="86363"/>
                    <a:pt x="196937" y="121272"/>
                  </a:cubicBezTo>
                  <a:cubicBezTo>
                    <a:pt x="195640" y="123857"/>
                    <a:pt x="193046" y="125150"/>
                    <a:pt x="190452" y="126443"/>
                  </a:cubicBezTo>
                  <a:cubicBezTo>
                    <a:pt x="190452" y="126443"/>
                    <a:pt x="190452" y="126443"/>
                    <a:pt x="189154" y="126443"/>
                  </a:cubicBezTo>
                  <a:cubicBezTo>
                    <a:pt x="186560" y="126443"/>
                    <a:pt x="183966" y="123857"/>
                    <a:pt x="182669" y="122564"/>
                  </a:cubicBezTo>
                  <a:cubicBezTo>
                    <a:pt x="182669" y="122564"/>
                    <a:pt x="182669" y="122564"/>
                    <a:pt x="176183" y="108342"/>
                  </a:cubicBezTo>
                  <a:cubicBezTo>
                    <a:pt x="176183" y="108342"/>
                    <a:pt x="176183" y="108342"/>
                    <a:pt x="11451" y="192382"/>
                  </a:cubicBezTo>
                  <a:cubicBezTo>
                    <a:pt x="10154" y="192382"/>
                    <a:pt x="8857" y="193675"/>
                    <a:pt x="7559" y="193675"/>
                  </a:cubicBezTo>
                  <a:cubicBezTo>
                    <a:pt x="4965" y="193675"/>
                    <a:pt x="2371" y="192382"/>
                    <a:pt x="1074" y="189796"/>
                  </a:cubicBezTo>
                  <a:cubicBezTo>
                    <a:pt x="-1520" y="185918"/>
                    <a:pt x="1074" y="180746"/>
                    <a:pt x="3668" y="179453"/>
                  </a:cubicBezTo>
                  <a:cubicBezTo>
                    <a:pt x="3668" y="179453"/>
                    <a:pt x="3668" y="179453"/>
                    <a:pt x="168401" y="94120"/>
                  </a:cubicBezTo>
                  <a:cubicBezTo>
                    <a:pt x="168401" y="94120"/>
                    <a:pt x="168401" y="94120"/>
                    <a:pt x="160618" y="79898"/>
                  </a:cubicBezTo>
                  <a:cubicBezTo>
                    <a:pt x="159321" y="77312"/>
                    <a:pt x="159321" y="73434"/>
                    <a:pt x="160618" y="70848"/>
                  </a:cubicBezTo>
                  <a:cubicBezTo>
                    <a:pt x="163212" y="69555"/>
                    <a:pt x="165807" y="68262"/>
                    <a:pt x="168401" y="68262"/>
                  </a:cubicBezTo>
                  <a:close/>
                  <a:moveTo>
                    <a:pt x="276293" y="57150"/>
                  </a:moveTo>
                  <a:cubicBezTo>
                    <a:pt x="279865" y="58493"/>
                    <a:pt x="285818" y="59837"/>
                    <a:pt x="285818" y="65210"/>
                  </a:cubicBezTo>
                  <a:cubicBezTo>
                    <a:pt x="285818" y="71926"/>
                    <a:pt x="281056" y="74613"/>
                    <a:pt x="276293" y="74613"/>
                  </a:cubicBezTo>
                  <a:cubicBezTo>
                    <a:pt x="276293" y="74613"/>
                    <a:pt x="276293" y="74613"/>
                    <a:pt x="276293" y="57150"/>
                  </a:cubicBezTo>
                  <a:close/>
                  <a:moveTo>
                    <a:pt x="271531" y="30162"/>
                  </a:moveTo>
                  <a:lnTo>
                    <a:pt x="271531" y="44450"/>
                  </a:lnTo>
                  <a:cubicBezTo>
                    <a:pt x="264586" y="43151"/>
                    <a:pt x="260418" y="41852"/>
                    <a:pt x="260418" y="36656"/>
                  </a:cubicBezTo>
                  <a:cubicBezTo>
                    <a:pt x="260418" y="32760"/>
                    <a:pt x="264586" y="30162"/>
                    <a:pt x="271531" y="30162"/>
                  </a:cubicBezTo>
                  <a:close/>
                  <a:moveTo>
                    <a:pt x="273761" y="12700"/>
                  </a:moveTo>
                  <a:cubicBezTo>
                    <a:pt x="271187" y="12700"/>
                    <a:pt x="271187" y="13996"/>
                    <a:pt x="271187" y="15293"/>
                  </a:cubicBezTo>
                  <a:cubicBezTo>
                    <a:pt x="271187" y="15293"/>
                    <a:pt x="271187" y="15293"/>
                    <a:pt x="271187" y="20479"/>
                  </a:cubicBezTo>
                  <a:cubicBezTo>
                    <a:pt x="259603" y="20479"/>
                    <a:pt x="250592" y="26961"/>
                    <a:pt x="250592" y="38629"/>
                  </a:cubicBezTo>
                  <a:cubicBezTo>
                    <a:pt x="250592" y="47705"/>
                    <a:pt x="258315" y="52890"/>
                    <a:pt x="271187" y="55483"/>
                  </a:cubicBezTo>
                  <a:cubicBezTo>
                    <a:pt x="271187" y="55483"/>
                    <a:pt x="271187" y="55483"/>
                    <a:pt x="271187" y="73634"/>
                  </a:cubicBezTo>
                  <a:cubicBezTo>
                    <a:pt x="257028" y="73634"/>
                    <a:pt x="263464" y="60669"/>
                    <a:pt x="254454" y="60669"/>
                  </a:cubicBezTo>
                  <a:cubicBezTo>
                    <a:pt x="250592" y="60669"/>
                    <a:pt x="249305" y="63262"/>
                    <a:pt x="249305" y="67152"/>
                  </a:cubicBezTo>
                  <a:cubicBezTo>
                    <a:pt x="249305" y="73634"/>
                    <a:pt x="255741" y="82709"/>
                    <a:pt x="271187" y="82709"/>
                  </a:cubicBezTo>
                  <a:cubicBezTo>
                    <a:pt x="271187" y="82709"/>
                    <a:pt x="271187" y="82709"/>
                    <a:pt x="271187" y="87895"/>
                  </a:cubicBezTo>
                  <a:cubicBezTo>
                    <a:pt x="271187" y="89191"/>
                    <a:pt x="271187" y="90488"/>
                    <a:pt x="273761" y="90488"/>
                  </a:cubicBezTo>
                  <a:cubicBezTo>
                    <a:pt x="275048" y="90488"/>
                    <a:pt x="276336" y="89191"/>
                    <a:pt x="276336" y="87895"/>
                  </a:cubicBezTo>
                  <a:cubicBezTo>
                    <a:pt x="276336" y="87895"/>
                    <a:pt x="276336" y="87895"/>
                    <a:pt x="276336" y="82709"/>
                  </a:cubicBezTo>
                  <a:cubicBezTo>
                    <a:pt x="287920" y="81413"/>
                    <a:pt x="296930" y="76227"/>
                    <a:pt x="296930" y="64559"/>
                  </a:cubicBezTo>
                  <a:cubicBezTo>
                    <a:pt x="296930" y="51594"/>
                    <a:pt x="286633" y="47705"/>
                    <a:pt x="276336" y="45112"/>
                  </a:cubicBezTo>
                  <a:cubicBezTo>
                    <a:pt x="276336" y="45112"/>
                    <a:pt x="276336" y="45112"/>
                    <a:pt x="276336" y="29554"/>
                  </a:cubicBezTo>
                  <a:cubicBezTo>
                    <a:pt x="285346" y="29554"/>
                    <a:pt x="285346" y="38629"/>
                    <a:pt x="290494" y="38629"/>
                  </a:cubicBezTo>
                  <a:cubicBezTo>
                    <a:pt x="293069" y="38629"/>
                    <a:pt x="295643" y="36036"/>
                    <a:pt x="295643" y="33443"/>
                  </a:cubicBezTo>
                  <a:cubicBezTo>
                    <a:pt x="295643" y="24368"/>
                    <a:pt x="282771" y="20479"/>
                    <a:pt x="276336" y="20479"/>
                  </a:cubicBezTo>
                  <a:cubicBezTo>
                    <a:pt x="276336" y="20479"/>
                    <a:pt x="276336" y="20479"/>
                    <a:pt x="276336" y="15293"/>
                  </a:cubicBezTo>
                  <a:cubicBezTo>
                    <a:pt x="276336" y="13996"/>
                    <a:pt x="275048" y="12700"/>
                    <a:pt x="273761" y="12700"/>
                  </a:cubicBezTo>
                  <a:close/>
                  <a:moveTo>
                    <a:pt x="273118" y="0"/>
                  </a:moveTo>
                  <a:cubicBezTo>
                    <a:pt x="302051" y="0"/>
                    <a:pt x="325506" y="23099"/>
                    <a:pt x="325506" y="51594"/>
                  </a:cubicBezTo>
                  <a:cubicBezTo>
                    <a:pt x="325506" y="80089"/>
                    <a:pt x="302051" y="103188"/>
                    <a:pt x="273118" y="103188"/>
                  </a:cubicBezTo>
                  <a:cubicBezTo>
                    <a:pt x="244185" y="103188"/>
                    <a:pt x="220730" y="80089"/>
                    <a:pt x="220730" y="51594"/>
                  </a:cubicBezTo>
                  <a:cubicBezTo>
                    <a:pt x="220730" y="23099"/>
                    <a:pt x="244185" y="0"/>
                    <a:pt x="27311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4" name="矩形 43">
            <a:extLst>
              <a:ext uri="{FF2B5EF4-FFF2-40B4-BE49-F238E27FC236}">
                <a16:creationId xmlns:a16="http://schemas.microsoft.com/office/drawing/2014/main" xmlns="" id="{423A1864-47F4-476B-B620-D729007D1707}"/>
              </a:ext>
            </a:extLst>
          </p:cNvPr>
          <p:cNvSpPr/>
          <p:nvPr/>
        </p:nvSpPr>
        <p:spPr>
          <a:xfrm>
            <a:off x="7202276" y="2473078"/>
            <a:ext cx="3100438" cy="6181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/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xmlns="" id="{9214C358-5E01-4DC8-8380-9750EFA1B111}"/>
              </a:ext>
            </a:extLst>
          </p:cNvPr>
          <p:cNvSpPr/>
          <p:nvPr/>
        </p:nvSpPr>
        <p:spPr>
          <a:xfrm>
            <a:off x="7853476" y="5550379"/>
            <a:ext cx="3100438" cy="6181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/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xmlns="" id="{1435C594-F17B-44B4-A62E-71975BA874E6}"/>
              </a:ext>
            </a:extLst>
          </p:cNvPr>
          <p:cNvSpPr/>
          <p:nvPr/>
        </p:nvSpPr>
        <p:spPr>
          <a:xfrm>
            <a:off x="3105272" y="5401920"/>
            <a:ext cx="3100438" cy="6181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853818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105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00"/>
                            </p:stCondLst>
                            <p:childTnLst>
                              <p:par>
                                <p:cTn id="2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7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200"/>
                            </p:stCondLst>
                            <p:childTnLst>
                              <p:par>
                                <p:cTn id="5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700"/>
                            </p:stCondLst>
                            <p:childTnLst>
                              <p:par>
                                <p:cTn id="70" presetID="8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7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7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7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5333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 tmFilter="0,0; .5, 1; 1, 1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5333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 tmFilter="0,0; .5, 1; 1, 1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5333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 tmFilter="0,0; .5, 1; 1, 1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1" grpId="1" animBg="1"/>
      <p:bldP spid="15" grpId="0" animBg="1"/>
      <p:bldP spid="15" grpId="1" animBg="1"/>
      <p:bldP spid="18" grpId="0" animBg="1"/>
      <p:bldP spid="18" grpId="1" animBg="1"/>
      <p:bldP spid="20" grpId="0" animBg="1"/>
      <p:bldP spid="21" grpId="0" animBg="1"/>
      <p:bldP spid="32" grpId="0"/>
      <p:bldP spid="33" grpId="0"/>
      <p:bldP spid="34" grpId="0"/>
      <p:bldP spid="39" grpId="0"/>
      <p:bldP spid="40" grpId="0"/>
      <p:bldP spid="44" grpId="0"/>
      <p:bldP spid="45" grpId="0"/>
      <p:bldP spid="4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MH_SubTitle_1">
            <a:extLst>
              <a:ext uri="{FF2B5EF4-FFF2-40B4-BE49-F238E27FC236}">
                <a16:creationId xmlns:a16="http://schemas.microsoft.com/office/drawing/2014/main" xmlns="" id="{3D4AD391-7E61-41B2-9AC9-4420E8BB9278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 flipH="1">
            <a:off x="6729531" y="1730819"/>
            <a:ext cx="3197798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b="1" dirty="0">
                <a:solidFill>
                  <a:schemeClr val="accent1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点击此处添加文本</a:t>
            </a:r>
          </a:p>
        </p:txBody>
      </p:sp>
      <p:cxnSp>
        <p:nvCxnSpPr>
          <p:cNvPr id="20" name="MH_Other_5">
            <a:extLst>
              <a:ext uri="{FF2B5EF4-FFF2-40B4-BE49-F238E27FC236}">
                <a16:creationId xmlns:a16="http://schemas.microsoft.com/office/drawing/2014/main" xmlns="" id="{98671DF5-7EDA-43DC-826A-59DADAA1D34D}"/>
              </a:ext>
            </a:extLst>
          </p:cNvPr>
          <p:cNvCxnSpPr/>
          <p:nvPr>
            <p:custDataLst>
              <p:tags r:id="rId2"/>
            </p:custDataLst>
          </p:nvPr>
        </p:nvCxnSpPr>
        <p:spPr>
          <a:xfrm flipH="1">
            <a:off x="6759329" y="2144503"/>
            <a:ext cx="3168000" cy="0"/>
          </a:xfrm>
          <a:prstGeom prst="line">
            <a:avLst/>
          </a:prstGeom>
          <a:ln>
            <a:solidFill>
              <a:srgbClr val="4BA9B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MH_Text_1">
            <a:extLst>
              <a:ext uri="{FF2B5EF4-FFF2-40B4-BE49-F238E27FC236}">
                <a16:creationId xmlns:a16="http://schemas.microsoft.com/office/drawing/2014/main" xmlns="" id="{1B597EFB-8C14-4BA6-B7D2-1362134D6FB7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 flipH="1">
            <a:off x="6759329" y="2191050"/>
            <a:ext cx="3168000" cy="1200329"/>
          </a:xfrm>
          <a:prstGeom prst="rect">
            <a:avLst/>
          </a:prstGeom>
          <a:noFill/>
        </p:spPr>
        <p:txBody>
          <a:bodyPr wrap="square" rtlCol="0">
            <a:normAutofit fontScale="70000" lnSpcReduction="20000"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点击此处添加文字描述，文字颜色、大小、字体可根据需求进行更改。点击此处添加文字描述，文字颜色、大小、字体可根据需求进行更改。</a:t>
            </a:r>
          </a:p>
          <a:p>
            <a:pPr algn="just">
              <a:lnSpc>
                <a:spcPct val="150000"/>
              </a:lnSpc>
            </a:pP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MH_SubTitle_2">
            <a:extLst>
              <a:ext uri="{FF2B5EF4-FFF2-40B4-BE49-F238E27FC236}">
                <a16:creationId xmlns:a16="http://schemas.microsoft.com/office/drawing/2014/main" xmlns="" id="{7D8F66D4-B841-4E07-954F-0A08C888B11C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 flipH="1">
            <a:off x="2653863" y="4624982"/>
            <a:ext cx="3197798" cy="369332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r"/>
            <a:r>
              <a:rPr lang="zh-CN" altLang="en-US" b="1" dirty="0">
                <a:solidFill>
                  <a:schemeClr val="accent1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点击此处添加文本</a:t>
            </a:r>
          </a:p>
        </p:txBody>
      </p:sp>
      <p:cxnSp>
        <p:nvCxnSpPr>
          <p:cNvPr id="23" name="MH_Other_6">
            <a:extLst>
              <a:ext uri="{FF2B5EF4-FFF2-40B4-BE49-F238E27FC236}">
                <a16:creationId xmlns:a16="http://schemas.microsoft.com/office/drawing/2014/main" xmlns="" id="{5B975001-690D-4970-8A8F-94D9CBAF1C89}"/>
              </a:ext>
            </a:extLst>
          </p:cNvPr>
          <p:cNvCxnSpPr/>
          <p:nvPr>
            <p:custDataLst>
              <p:tags r:id="rId5"/>
            </p:custDataLst>
          </p:nvPr>
        </p:nvCxnSpPr>
        <p:spPr>
          <a:xfrm flipH="1">
            <a:off x="2653863" y="5038666"/>
            <a:ext cx="3168000" cy="0"/>
          </a:xfrm>
          <a:prstGeom prst="line">
            <a:avLst/>
          </a:prstGeom>
          <a:ln>
            <a:solidFill>
              <a:srgbClr val="4BA9B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MH_Text_2">
            <a:extLst>
              <a:ext uri="{FF2B5EF4-FFF2-40B4-BE49-F238E27FC236}">
                <a16:creationId xmlns:a16="http://schemas.microsoft.com/office/drawing/2014/main" xmlns="" id="{6EBD36A3-9CFB-4406-A205-1E3A00ADDE57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 flipH="1">
            <a:off x="2653863" y="5085213"/>
            <a:ext cx="3197798" cy="1200329"/>
          </a:xfrm>
          <a:prstGeom prst="rect">
            <a:avLst/>
          </a:prstGeom>
          <a:noFill/>
        </p:spPr>
        <p:txBody>
          <a:bodyPr wrap="square" rtlCol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点击此处添加文字描述，文字颜色、大小、字体可根据需求进行更改。点击此处添加文字描述，文字颜色、大小、字体可根据需求进行更改。</a:t>
            </a: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2F76D907-E2F5-4E72-9E6B-939AF6F7DA60}"/>
              </a:ext>
            </a:extLst>
          </p:cNvPr>
          <p:cNvGrpSpPr/>
          <p:nvPr/>
        </p:nvGrpSpPr>
        <p:grpSpPr>
          <a:xfrm>
            <a:off x="2188653" y="1764721"/>
            <a:ext cx="3922389" cy="2582658"/>
            <a:chOff x="2188653" y="1764721"/>
            <a:chExt cx="3922389" cy="2582658"/>
          </a:xfrm>
        </p:grpSpPr>
        <p:sp>
          <p:nvSpPr>
            <p:cNvPr id="25" name="PA_矩形 24">
              <a:extLst>
                <a:ext uri="{FF2B5EF4-FFF2-40B4-BE49-F238E27FC236}">
                  <a16:creationId xmlns:a16="http://schemas.microsoft.com/office/drawing/2014/main" xmlns="" id="{5195352F-1930-4197-81DF-D714A43ECEA2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2188653" y="1764721"/>
              <a:ext cx="3922389" cy="2582658"/>
            </a:xfrm>
            <a:prstGeom prst="rect">
              <a:avLst/>
            </a:prstGeom>
            <a:blipFill>
              <a:blip r:embed="rId1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22B119E2-05D1-46A5-904C-59F5285FC987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2359377" y="1924267"/>
              <a:ext cx="3587088" cy="2247182"/>
            </a:xfrm>
            <a:prstGeom prst="rect">
              <a:avLst/>
            </a:prstGeom>
          </p:spPr>
        </p:pic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05BA03F6-031E-4C53-A0B1-389928B66F60}"/>
              </a:ext>
            </a:extLst>
          </p:cNvPr>
          <p:cNvGrpSpPr/>
          <p:nvPr/>
        </p:nvGrpSpPr>
        <p:grpSpPr>
          <a:xfrm>
            <a:off x="6462657" y="3482278"/>
            <a:ext cx="3922389" cy="2582658"/>
            <a:chOff x="6462657" y="3482278"/>
            <a:chExt cx="3922389" cy="2582658"/>
          </a:xfrm>
        </p:grpSpPr>
        <p:sp>
          <p:nvSpPr>
            <p:cNvPr id="26" name="PA_矩形 24">
              <a:extLst>
                <a:ext uri="{FF2B5EF4-FFF2-40B4-BE49-F238E27FC236}">
                  <a16:creationId xmlns:a16="http://schemas.microsoft.com/office/drawing/2014/main" xmlns="" id="{D8640EC3-AD39-4430-B56D-15DFC59BE519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 flipH="1" flipV="1">
              <a:off x="6462657" y="3482278"/>
              <a:ext cx="3922389" cy="2582658"/>
            </a:xfrm>
            <a:prstGeom prst="rect">
              <a:avLst/>
            </a:prstGeom>
            <a:blipFill>
              <a:blip r:embed="rId1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48A1AC18-42A0-4E75-A7B5-72730982B38D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6634777" y="3641852"/>
              <a:ext cx="3563323" cy="2276347"/>
            </a:xfrm>
            <a:prstGeom prst="rect">
              <a:avLst/>
            </a:prstGeom>
          </p:spPr>
        </p:pic>
      </p:grpSp>
      <p:grpSp>
        <p:nvGrpSpPr>
          <p:cNvPr id="27" name="PA_组合 1">
            <a:extLst>
              <a:ext uri="{FF2B5EF4-FFF2-40B4-BE49-F238E27FC236}">
                <a16:creationId xmlns:a16="http://schemas.microsoft.com/office/drawing/2014/main" xmlns="" id="{D7E07ACE-C723-45AD-B199-CE32BF92B705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517467" y="445538"/>
            <a:ext cx="1179339" cy="849201"/>
            <a:chOff x="4874769" y="1285640"/>
            <a:chExt cx="2442462" cy="1758732"/>
          </a:xfrm>
        </p:grpSpPr>
        <p:pic>
          <p:nvPicPr>
            <p:cNvPr id="28" name="PA_图片 9">
              <a:extLst>
                <a:ext uri="{FF2B5EF4-FFF2-40B4-BE49-F238E27FC236}">
                  <a16:creationId xmlns:a16="http://schemas.microsoft.com/office/drawing/2014/main" xmlns="" id="{45704E4D-BC82-4664-B790-8D664B90699E}"/>
                </a:ext>
              </a:extLst>
            </p:cNvPr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17"/>
            <a:stretch>
              <a:fillRect/>
            </a:stretch>
          </p:blipFill>
          <p:spPr>
            <a:xfrm>
              <a:off x="4874769" y="1285640"/>
              <a:ext cx="2442462" cy="1758732"/>
            </a:xfrm>
            <a:prstGeom prst="rect">
              <a:avLst/>
            </a:prstGeom>
          </p:spPr>
        </p:pic>
        <p:sp>
          <p:nvSpPr>
            <p:cNvPr id="29" name="PA_椭圆 2">
              <a:extLst>
                <a:ext uri="{FF2B5EF4-FFF2-40B4-BE49-F238E27FC236}">
                  <a16:creationId xmlns:a16="http://schemas.microsoft.com/office/drawing/2014/main" xmlns="" id="{67FE2F29-E555-4C4D-901D-0F8A68CB658D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5576376" y="1780150"/>
              <a:ext cx="993529" cy="99352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/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20A1EDE9-C799-41BD-8BB6-EE57D12DC422}"/>
                </a:ext>
              </a:extLst>
            </p:cNvPr>
            <p:cNvSpPr txBox="1"/>
            <p:nvPr/>
          </p:nvSpPr>
          <p:spPr>
            <a:xfrm>
              <a:off x="5197771" y="1790808"/>
              <a:ext cx="1796460" cy="10731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4BA9B0"/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02</a:t>
              </a:r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F5E6BE0F-30FD-4466-8D5C-B74AB63CD466}"/>
              </a:ext>
            </a:extLst>
          </p:cNvPr>
          <p:cNvSpPr txBox="1"/>
          <p:nvPr/>
        </p:nvSpPr>
        <p:spPr>
          <a:xfrm>
            <a:off x="1735372" y="588687"/>
            <a:ext cx="35189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n w="3175">
                  <a:noFill/>
                </a:ln>
                <a:solidFill>
                  <a:srgbClr val="4BA9B0"/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点击此处添加标题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255D0716-A294-4FEE-B532-E09ECFECAE3D}"/>
              </a:ext>
            </a:extLst>
          </p:cNvPr>
          <p:cNvSpPr/>
          <p:nvPr/>
        </p:nvSpPr>
        <p:spPr>
          <a:xfrm>
            <a:off x="1777129" y="925407"/>
            <a:ext cx="29254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ln w="3175">
                  <a:noFill/>
                </a:ln>
                <a:solidFill>
                  <a:srgbClr val="F9D3D4"/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Click here to add a title</a:t>
            </a:r>
            <a:endParaRPr lang="zh-CN" altLang="en-US" b="1" dirty="0">
              <a:ln w="3175">
                <a:noFill/>
              </a:ln>
              <a:solidFill>
                <a:srgbClr val="F9D3D4"/>
              </a:solidFill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32344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500">
        <p:random/>
      </p:transition>
    </mc:Choice>
    <mc:Fallback xmlns="">
      <p:transition spd="slow" advTm="4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105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00"/>
                            </p:stCondLst>
                            <p:childTnLst>
                              <p:par>
                                <p:cTn id="22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950"/>
                            </p:stCondLst>
                            <p:childTnLst>
                              <p:par>
                                <p:cTn id="3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450"/>
                            </p:stCondLst>
                            <p:childTnLst>
                              <p:par>
                                <p:cTn id="5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950"/>
                            </p:stCondLst>
                            <p:childTnLst>
                              <p:par>
                                <p:cTn id="5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803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803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  <p:bldP spid="22" grpId="0"/>
      <p:bldP spid="24" grpId="0"/>
      <p:bldP spid="31" grpId="0"/>
      <p:bldP spid="3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6EE2665F-3939-470C-8784-56574E5DEB5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1428" y="165972"/>
            <a:ext cx="11789145" cy="6526056"/>
          </a:xfrm>
          <a:prstGeom prst="rect">
            <a:avLst/>
          </a:prstGeom>
        </p:spPr>
      </p:pic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F8B3BD00-B8ED-4D5A-88DA-DAAA974F7C84}"/>
              </a:ext>
            </a:extLst>
          </p:cNvPr>
          <p:cNvSpPr/>
          <p:nvPr/>
        </p:nvSpPr>
        <p:spPr>
          <a:xfrm>
            <a:off x="4245127" y="807524"/>
            <a:ext cx="4073223" cy="2867783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3BCE251E-D751-4618-B0C0-4FD08C050EB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301190" y="4686468"/>
            <a:ext cx="1890810" cy="220056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0FCDD486-147F-48C1-80B1-1EA574DD7BA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0" y="4686468"/>
            <a:ext cx="1890810" cy="2200560"/>
          </a:xfrm>
          <a:prstGeom prst="rect">
            <a:avLst/>
          </a:prstGeom>
        </p:spPr>
      </p:pic>
      <p:pic>
        <p:nvPicPr>
          <p:cNvPr id="10" name="PA_图片 9">
            <a:extLst>
              <a:ext uri="{FF2B5EF4-FFF2-40B4-BE49-F238E27FC236}">
                <a16:creationId xmlns:a16="http://schemas.microsoft.com/office/drawing/2014/main" xmlns="" id="{F4031605-C13A-4941-AF62-285C64DDC688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4874769" y="1285640"/>
            <a:ext cx="2442462" cy="1758732"/>
          </a:xfrm>
          <a:prstGeom prst="rect">
            <a:avLst/>
          </a:prstGeom>
        </p:spPr>
      </p:pic>
      <p:sp>
        <p:nvSpPr>
          <p:cNvPr id="3" name="PA_椭圆 2">
            <a:extLst>
              <a:ext uri="{FF2B5EF4-FFF2-40B4-BE49-F238E27FC236}">
                <a16:creationId xmlns:a16="http://schemas.microsoft.com/office/drawing/2014/main" xmlns="" id="{AF57D961-0F34-4F06-B199-CFE0017E5D2F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576376" y="1780150"/>
            <a:ext cx="993529" cy="99352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1039DF51-E2C0-498F-A486-41F790003CAE}"/>
              </a:ext>
            </a:extLst>
          </p:cNvPr>
          <p:cNvSpPr txBox="1"/>
          <p:nvPr/>
        </p:nvSpPr>
        <p:spPr>
          <a:xfrm>
            <a:off x="5197770" y="1850349"/>
            <a:ext cx="17964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rgbClr val="4BA9B0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03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84C5B905-F758-4565-85E2-090D5B99C74C}"/>
              </a:ext>
            </a:extLst>
          </p:cNvPr>
          <p:cNvSpPr txBox="1"/>
          <p:nvPr/>
        </p:nvSpPr>
        <p:spPr>
          <a:xfrm>
            <a:off x="3844671" y="3549569"/>
            <a:ext cx="45026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ln w="3175">
                  <a:noFill/>
                </a:ln>
                <a:solidFill>
                  <a:srgbClr val="4BA9B0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点击此处添加标题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B0A3AC10-22A2-45F1-B63B-66FCEE04E9FC}"/>
              </a:ext>
            </a:extLst>
          </p:cNvPr>
          <p:cNvSpPr/>
          <p:nvPr/>
        </p:nvSpPr>
        <p:spPr>
          <a:xfrm>
            <a:off x="4428399" y="3970324"/>
            <a:ext cx="33352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ln w="3175"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Click here to add a title</a:t>
            </a:r>
            <a:endParaRPr lang="zh-CN" altLang="en-US" sz="2400" dirty="0">
              <a:ln w="3175"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latin typeface="造字工房悦黑演示版常规体" pitchFamily="50" charset="-122"/>
              <a:ea typeface="造字工房悦黑演示版常规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941443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5000">
        <p15:prstTrans prst="origami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250"/>
                            </p:stCondLst>
                            <p:childTnLst>
                              <p:par>
                                <p:cTn id="38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3" grpId="0" animBg="1"/>
      <p:bldP spid="13" grpId="0"/>
      <p:bldP spid="14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MH_Other_1">
            <a:extLst>
              <a:ext uri="{FF2B5EF4-FFF2-40B4-BE49-F238E27FC236}">
                <a16:creationId xmlns:a16="http://schemas.microsoft.com/office/drawing/2014/main" xmlns="" id="{054428D5-09EB-4540-9DA3-E718F86894BB}"/>
              </a:ext>
            </a:extLst>
          </p:cNvPr>
          <p:cNvCxnSpPr/>
          <p:nvPr>
            <p:custDataLst>
              <p:tags r:id="rId1"/>
            </p:custDataLst>
          </p:nvPr>
        </p:nvCxnSpPr>
        <p:spPr>
          <a:xfrm>
            <a:off x="2479274" y="5128255"/>
            <a:ext cx="7233450" cy="0"/>
          </a:xfrm>
          <a:prstGeom prst="line">
            <a:avLst/>
          </a:prstGeom>
          <a:ln>
            <a:solidFill>
              <a:srgbClr val="4BA9B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MH_SubTitle_1">
            <a:extLst>
              <a:ext uri="{FF2B5EF4-FFF2-40B4-BE49-F238E27FC236}">
                <a16:creationId xmlns:a16="http://schemas.microsoft.com/office/drawing/2014/main" xmlns="" id="{B71F4BAB-DD9C-47A8-99CB-914B0263634B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2576070" y="2315406"/>
            <a:ext cx="1695741" cy="2096835"/>
          </a:xfrm>
          <a:prstGeom prst="rect">
            <a:avLst/>
          </a:prstGeom>
          <a:blipFill>
            <a:blip r:embed="rId1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da-DK" altLang="zh-CN" sz="1600" dirty="0">
                <a:solidFill>
                  <a:srgbClr val="FEFFFF"/>
                </a:solidFill>
              </a:rPr>
              <a:t>LOREM IPSUM DOLOR SIT AMET</a:t>
            </a:r>
            <a:endParaRPr lang="zh-CN" altLang="en-US" sz="1600" dirty="0">
              <a:solidFill>
                <a:srgbClr val="FEFFFF"/>
              </a:solidFill>
            </a:endParaRPr>
          </a:p>
        </p:txBody>
      </p:sp>
      <p:cxnSp>
        <p:nvCxnSpPr>
          <p:cNvPr id="15" name="MH_Other_2">
            <a:extLst>
              <a:ext uri="{FF2B5EF4-FFF2-40B4-BE49-F238E27FC236}">
                <a16:creationId xmlns:a16="http://schemas.microsoft.com/office/drawing/2014/main" xmlns="" id="{5581503E-5503-406D-9F76-83B118A050C5}"/>
              </a:ext>
            </a:extLst>
          </p:cNvPr>
          <p:cNvCxnSpPr/>
          <p:nvPr>
            <p:custDataLst>
              <p:tags r:id="rId3"/>
            </p:custDataLst>
          </p:nvPr>
        </p:nvCxnSpPr>
        <p:spPr>
          <a:xfrm flipV="1">
            <a:off x="3423940" y="4456351"/>
            <a:ext cx="0" cy="671905"/>
          </a:xfrm>
          <a:prstGeom prst="straightConnector1">
            <a:avLst/>
          </a:prstGeom>
          <a:ln>
            <a:solidFill>
              <a:srgbClr val="4BA9B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MH_Other_3">
            <a:extLst>
              <a:ext uri="{FF2B5EF4-FFF2-40B4-BE49-F238E27FC236}">
                <a16:creationId xmlns:a16="http://schemas.microsoft.com/office/drawing/2014/main" xmlns="" id="{E469A766-1104-498E-95D6-5D33E89A1938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flipH="1">
            <a:off x="3275127" y="4643488"/>
            <a:ext cx="297631" cy="297631"/>
          </a:xfrm>
          <a:prstGeom prst="ellipse">
            <a:avLst/>
          </a:prstGeom>
          <a:blipFill>
            <a:blip r:embed="rId17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FEFFFF"/>
                </a:solidFill>
              </a:rPr>
              <a:t>A</a:t>
            </a:r>
            <a:endParaRPr lang="zh-CN" altLang="en-US" dirty="0">
              <a:solidFill>
                <a:srgbClr val="FEFFFF"/>
              </a:solidFill>
            </a:endParaRPr>
          </a:p>
        </p:txBody>
      </p:sp>
      <p:sp>
        <p:nvSpPr>
          <p:cNvPr id="17" name="MH_SubTitle_2">
            <a:extLst>
              <a:ext uri="{FF2B5EF4-FFF2-40B4-BE49-F238E27FC236}">
                <a16:creationId xmlns:a16="http://schemas.microsoft.com/office/drawing/2014/main" xmlns="" id="{E43C0D47-3B54-4077-9422-5F04E063F899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5253645" y="2315406"/>
            <a:ext cx="1695741" cy="2096835"/>
          </a:xfrm>
          <a:prstGeom prst="rect">
            <a:avLst/>
          </a:prstGeom>
          <a:blipFill>
            <a:blip r:embed="rId1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da-DK" altLang="zh-CN" sz="1600" dirty="0">
                <a:solidFill>
                  <a:srgbClr val="FEFFFF"/>
                </a:solidFill>
              </a:rPr>
              <a:t>LOREM IPSUM DOLOR SIT AMET</a:t>
            </a:r>
            <a:endParaRPr lang="zh-CN" altLang="en-US" sz="1600" dirty="0">
              <a:solidFill>
                <a:srgbClr val="FEFFFF"/>
              </a:solidFill>
            </a:endParaRPr>
          </a:p>
        </p:txBody>
      </p:sp>
      <p:cxnSp>
        <p:nvCxnSpPr>
          <p:cNvPr id="18" name="MH_Other_4">
            <a:extLst>
              <a:ext uri="{FF2B5EF4-FFF2-40B4-BE49-F238E27FC236}">
                <a16:creationId xmlns:a16="http://schemas.microsoft.com/office/drawing/2014/main" xmlns="" id="{B4528972-49DC-432B-B48D-4A4B7394AB20}"/>
              </a:ext>
            </a:extLst>
          </p:cNvPr>
          <p:cNvCxnSpPr/>
          <p:nvPr>
            <p:custDataLst>
              <p:tags r:id="rId6"/>
            </p:custDataLst>
          </p:nvPr>
        </p:nvCxnSpPr>
        <p:spPr>
          <a:xfrm flipV="1">
            <a:off x="6101515" y="4456351"/>
            <a:ext cx="0" cy="671905"/>
          </a:xfrm>
          <a:prstGeom prst="straightConnector1">
            <a:avLst/>
          </a:prstGeom>
          <a:ln>
            <a:solidFill>
              <a:srgbClr val="4BA9B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MH_Other_5">
            <a:extLst>
              <a:ext uri="{FF2B5EF4-FFF2-40B4-BE49-F238E27FC236}">
                <a16:creationId xmlns:a16="http://schemas.microsoft.com/office/drawing/2014/main" xmlns="" id="{5800819C-AB00-4ED9-A70C-36350119742A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 flipH="1">
            <a:off x="5952702" y="4643488"/>
            <a:ext cx="297631" cy="297631"/>
          </a:xfrm>
          <a:prstGeom prst="ellipse">
            <a:avLst/>
          </a:prstGeom>
          <a:blipFill>
            <a:blip r:embed="rId17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FEFFFF"/>
                </a:solidFill>
              </a:rPr>
              <a:t>B</a:t>
            </a:r>
            <a:endParaRPr lang="zh-CN" altLang="en-US" dirty="0">
              <a:solidFill>
                <a:srgbClr val="FEFFFF"/>
              </a:solidFill>
            </a:endParaRPr>
          </a:p>
        </p:txBody>
      </p:sp>
      <p:sp>
        <p:nvSpPr>
          <p:cNvPr id="20" name="MH_SubTitle_3">
            <a:extLst>
              <a:ext uri="{FF2B5EF4-FFF2-40B4-BE49-F238E27FC236}">
                <a16:creationId xmlns:a16="http://schemas.microsoft.com/office/drawing/2014/main" xmlns="" id="{875768B8-BE06-4964-9BAA-73601911C882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7931220" y="2315406"/>
            <a:ext cx="1695741" cy="2096835"/>
          </a:xfrm>
          <a:prstGeom prst="rect">
            <a:avLst/>
          </a:prstGeom>
          <a:blipFill>
            <a:blip r:embed="rId1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da-DK" altLang="zh-CN" sz="1600" dirty="0">
                <a:solidFill>
                  <a:srgbClr val="FEFFFF"/>
                </a:solidFill>
              </a:rPr>
              <a:t>LOREM IPSUM DOLOR SIT AMET</a:t>
            </a:r>
            <a:endParaRPr lang="zh-CN" altLang="en-US" sz="1600" dirty="0">
              <a:solidFill>
                <a:srgbClr val="FEFFFF"/>
              </a:solidFill>
            </a:endParaRPr>
          </a:p>
        </p:txBody>
      </p:sp>
      <p:cxnSp>
        <p:nvCxnSpPr>
          <p:cNvPr id="21" name="MH_Other_6">
            <a:extLst>
              <a:ext uri="{FF2B5EF4-FFF2-40B4-BE49-F238E27FC236}">
                <a16:creationId xmlns:a16="http://schemas.microsoft.com/office/drawing/2014/main" xmlns="" id="{80E89106-FB6C-4204-A362-D0510DB7E01A}"/>
              </a:ext>
            </a:extLst>
          </p:cNvPr>
          <p:cNvCxnSpPr/>
          <p:nvPr>
            <p:custDataLst>
              <p:tags r:id="rId9"/>
            </p:custDataLst>
          </p:nvPr>
        </p:nvCxnSpPr>
        <p:spPr>
          <a:xfrm flipV="1">
            <a:off x="8779091" y="4456351"/>
            <a:ext cx="0" cy="671905"/>
          </a:xfrm>
          <a:prstGeom prst="straightConnector1">
            <a:avLst/>
          </a:prstGeom>
          <a:ln>
            <a:solidFill>
              <a:srgbClr val="4BA9B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MH_Other_7">
            <a:extLst>
              <a:ext uri="{FF2B5EF4-FFF2-40B4-BE49-F238E27FC236}">
                <a16:creationId xmlns:a16="http://schemas.microsoft.com/office/drawing/2014/main" xmlns="" id="{82C05E38-5701-4E48-9510-36DCC9B41E6B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 flipH="1">
            <a:off x="8630277" y="4643488"/>
            <a:ext cx="297631" cy="297631"/>
          </a:xfrm>
          <a:prstGeom prst="ellipse">
            <a:avLst/>
          </a:prstGeom>
          <a:blipFill>
            <a:blip r:embed="rId17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FEFFFF"/>
                </a:solidFill>
              </a:rPr>
              <a:t>C</a:t>
            </a:r>
            <a:endParaRPr lang="zh-CN" altLang="en-US" dirty="0">
              <a:solidFill>
                <a:srgbClr val="FEFFFF"/>
              </a:solidFill>
            </a:endParaRP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BA8B8D80-FB05-4B97-852F-706B5F3CE9C4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8036286" y="2456631"/>
            <a:ext cx="1507764" cy="1803059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DCAE8F3A-4090-4E17-9F66-42695B9A0026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676524" y="2456631"/>
            <a:ext cx="1485901" cy="1812584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F3E41F45-0A22-484F-BE60-10AE874138E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5362707" y="2456631"/>
            <a:ext cx="1485768" cy="1803059"/>
          </a:xfrm>
          <a:prstGeom prst="rect">
            <a:avLst/>
          </a:prstGeom>
        </p:spPr>
      </p:pic>
      <p:grpSp>
        <p:nvGrpSpPr>
          <p:cNvPr id="29" name="PA_组合 1">
            <a:extLst>
              <a:ext uri="{FF2B5EF4-FFF2-40B4-BE49-F238E27FC236}">
                <a16:creationId xmlns:a16="http://schemas.microsoft.com/office/drawing/2014/main" xmlns="" id="{6F145A02-FD6A-4FD3-AED1-5A44461FB141}"/>
              </a:ext>
            </a:extLst>
          </p:cNvPr>
          <p:cNvGrpSpPr/>
          <p:nvPr>
            <p:custDataLst>
              <p:tags r:id="rId11"/>
            </p:custDataLst>
          </p:nvPr>
        </p:nvGrpSpPr>
        <p:grpSpPr>
          <a:xfrm>
            <a:off x="517467" y="445538"/>
            <a:ext cx="1179339" cy="849201"/>
            <a:chOff x="4874769" y="1285640"/>
            <a:chExt cx="2442462" cy="1758732"/>
          </a:xfrm>
        </p:grpSpPr>
        <p:pic>
          <p:nvPicPr>
            <p:cNvPr id="30" name="PA_图片 9">
              <a:extLst>
                <a:ext uri="{FF2B5EF4-FFF2-40B4-BE49-F238E27FC236}">
                  <a16:creationId xmlns:a16="http://schemas.microsoft.com/office/drawing/2014/main" xmlns="" id="{F25A4B6C-FDEA-417C-9FA7-D1E043253543}"/>
                </a:ext>
              </a:extLst>
            </p:cNvPr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21"/>
            <a:stretch>
              <a:fillRect/>
            </a:stretch>
          </p:blipFill>
          <p:spPr>
            <a:xfrm>
              <a:off x="4874769" y="1285640"/>
              <a:ext cx="2442462" cy="1758732"/>
            </a:xfrm>
            <a:prstGeom prst="rect">
              <a:avLst/>
            </a:prstGeom>
          </p:spPr>
        </p:pic>
        <p:sp>
          <p:nvSpPr>
            <p:cNvPr id="31" name="PA_椭圆 2">
              <a:extLst>
                <a:ext uri="{FF2B5EF4-FFF2-40B4-BE49-F238E27FC236}">
                  <a16:creationId xmlns:a16="http://schemas.microsoft.com/office/drawing/2014/main" xmlns="" id="{D9A081CA-1DA1-407E-8792-F38BC9F87B04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>
              <a:off x="5576376" y="1780150"/>
              <a:ext cx="993529" cy="99352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/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xmlns="" id="{0343ED00-9B5B-4CCC-96A7-C88CDF65926D}"/>
                </a:ext>
              </a:extLst>
            </p:cNvPr>
            <p:cNvSpPr txBox="1"/>
            <p:nvPr/>
          </p:nvSpPr>
          <p:spPr>
            <a:xfrm>
              <a:off x="5197771" y="1790808"/>
              <a:ext cx="1796460" cy="10731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4BA9B0"/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03</a:t>
              </a:r>
            </a:p>
          </p:txBody>
        </p: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ADC8CFE2-05F3-4402-9EAB-E4CC6EEDE8C6}"/>
              </a:ext>
            </a:extLst>
          </p:cNvPr>
          <p:cNvSpPr txBox="1"/>
          <p:nvPr/>
        </p:nvSpPr>
        <p:spPr>
          <a:xfrm>
            <a:off x="1735372" y="588687"/>
            <a:ext cx="35189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n w="3175">
                  <a:noFill/>
                </a:ln>
                <a:solidFill>
                  <a:srgbClr val="4BA9B0"/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点击此处添加标题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511176F1-C108-4450-BDCE-9ED7AA8997A1}"/>
              </a:ext>
            </a:extLst>
          </p:cNvPr>
          <p:cNvSpPr/>
          <p:nvPr/>
        </p:nvSpPr>
        <p:spPr>
          <a:xfrm>
            <a:off x="1777129" y="925407"/>
            <a:ext cx="29254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ln w="3175">
                  <a:noFill/>
                </a:ln>
                <a:solidFill>
                  <a:srgbClr val="F9D3D4"/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Click here to add a title</a:t>
            </a:r>
            <a:endParaRPr lang="zh-CN" altLang="en-US" b="1" dirty="0">
              <a:ln w="3175">
                <a:noFill/>
              </a:ln>
              <a:solidFill>
                <a:srgbClr val="F9D3D4"/>
              </a:solidFill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  <p:sp>
        <p:nvSpPr>
          <p:cNvPr id="35" name="TextBox 12">
            <a:extLst>
              <a:ext uri="{FF2B5EF4-FFF2-40B4-BE49-F238E27FC236}">
                <a16:creationId xmlns:a16="http://schemas.microsoft.com/office/drawing/2014/main" xmlns="" id="{DA96DA48-7E91-4CD3-92C2-210DFF4252FA}"/>
              </a:ext>
            </a:extLst>
          </p:cNvPr>
          <p:cNvSpPr txBox="1"/>
          <p:nvPr/>
        </p:nvSpPr>
        <p:spPr>
          <a:xfrm>
            <a:off x="2347200" y="5157283"/>
            <a:ext cx="2095424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6" name="TextBox 12">
            <a:extLst>
              <a:ext uri="{FF2B5EF4-FFF2-40B4-BE49-F238E27FC236}">
                <a16:creationId xmlns:a16="http://schemas.microsoft.com/office/drawing/2014/main" xmlns="" id="{4CC38565-0C06-482E-82CD-62B1E58B795B}"/>
              </a:ext>
            </a:extLst>
          </p:cNvPr>
          <p:cNvSpPr txBox="1"/>
          <p:nvPr/>
        </p:nvSpPr>
        <p:spPr>
          <a:xfrm>
            <a:off x="5057879" y="5157283"/>
            <a:ext cx="2095424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7" name="TextBox 12">
            <a:extLst>
              <a:ext uri="{FF2B5EF4-FFF2-40B4-BE49-F238E27FC236}">
                <a16:creationId xmlns:a16="http://schemas.microsoft.com/office/drawing/2014/main" xmlns="" id="{B1B922E5-0B8C-469D-AFD2-4F6EF2360698}"/>
              </a:ext>
            </a:extLst>
          </p:cNvPr>
          <p:cNvSpPr txBox="1"/>
          <p:nvPr/>
        </p:nvSpPr>
        <p:spPr>
          <a:xfrm>
            <a:off x="7699443" y="5157283"/>
            <a:ext cx="2095424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503344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500">
        <p:random/>
      </p:transition>
    </mc:Choice>
    <mc:Fallback xmlns="">
      <p:transition spd="slow" advTm="5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105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00"/>
                            </p:stCondLst>
                            <p:childTnLst>
                              <p:par>
                                <p:cTn id="2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200"/>
                            </p:stCondLst>
                            <p:childTnLst>
                              <p:par>
                                <p:cTn id="3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700"/>
                            </p:stCondLst>
                            <p:childTnLst>
                              <p:par>
                                <p:cTn id="5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200"/>
                            </p:stCondLst>
                            <p:childTnLst>
                              <p:par>
                                <p:cTn id="6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700"/>
                            </p:stCondLst>
                            <p:childTnLst>
                              <p:par>
                                <p:cTn id="78" presetID="18" presetClass="entr" presetSubtype="12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333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8" presetClass="entr" presetSubtype="12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333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8" presetClass="entr" presetSubtype="12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333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6" grpId="0" animBg="1"/>
      <p:bldP spid="17" grpId="0" animBg="1"/>
      <p:bldP spid="19" grpId="0" animBg="1"/>
      <p:bldP spid="20" grpId="0" animBg="1"/>
      <p:bldP spid="22" grpId="0" animBg="1"/>
      <p:bldP spid="33" grpId="0"/>
      <p:bldP spid="34" grpId="0"/>
      <p:bldP spid="35" grpId="1"/>
      <p:bldP spid="36" grpId="1"/>
      <p:bldP spid="37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>
            <a:extLst>
              <a:ext uri="{FF2B5EF4-FFF2-40B4-BE49-F238E27FC236}">
                <a16:creationId xmlns:a16="http://schemas.microsoft.com/office/drawing/2014/main" xmlns="" id="{D1A04998-2E5C-46BD-A7AD-80BF368244A6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29917" b="82548" l="33226" r="92581">
                        <a14:foregroundMark x1="66452" y1="29917" x2="68387" y2="29917"/>
                        <a14:foregroundMark x1="84839" y1="36842" x2="86129" y2="37396"/>
                        <a14:foregroundMark x1="59032" y1="79224" x2="66452" y2="81163"/>
                        <a14:foregroundMark x1="62581" y1="82825" x2="69032" y2="82271"/>
                        <a14:foregroundMark x1="33226" y1="62881" x2="34516" y2="66205"/>
                      </a14:backgroundRemoval>
                    </a14:imgEffect>
                  </a14:imgLayer>
                </a14:imgProps>
              </a:ext>
            </a:extLst>
          </a:blip>
          <a:srcRect l="26945" t="24119" b="14857"/>
          <a:stretch/>
        </p:blipFill>
        <p:spPr>
          <a:xfrm rot="1828228">
            <a:off x="4934354" y="1768110"/>
            <a:ext cx="2323294" cy="2187512"/>
          </a:xfrm>
          <a:prstGeom prst="rect">
            <a:avLst/>
          </a:prstGeom>
        </p:spPr>
      </p:pic>
      <p:pic>
        <p:nvPicPr>
          <p:cNvPr id="38" name="图片 37">
            <a:extLst>
              <a:ext uri="{FF2B5EF4-FFF2-40B4-BE49-F238E27FC236}">
                <a16:creationId xmlns:a16="http://schemas.microsoft.com/office/drawing/2014/main" xmlns="" id="{EC3691C9-8C2D-40A3-82A8-7751D23E5808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29917" b="82548" l="33226" r="92581">
                        <a14:foregroundMark x1="66452" y1="29917" x2="68387" y2="29917"/>
                        <a14:foregroundMark x1="84839" y1="36842" x2="86129" y2="37396"/>
                        <a14:foregroundMark x1="59032" y1="79224" x2="66452" y2="81163"/>
                        <a14:foregroundMark x1="62581" y1="82825" x2="69032" y2="82271"/>
                        <a14:foregroundMark x1="33226" y1="62881" x2="34516" y2="66205"/>
                      </a14:backgroundRemoval>
                    </a14:imgEffect>
                  </a14:imgLayer>
                </a14:imgProps>
              </a:ext>
            </a:extLst>
          </a:blip>
          <a:srcRect l="26945" t="24119" b="14857"/>
          <a:stretch/>
        </p:blipFill>
        <p:spPr>
          <a:xfrm rot="1828228">
            <a:off x="7220077" y="1803475"/>
            <a:ext cx="2323294" cy="2187512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xmlns="" id="{AAD37151-5D4C-4D67-936A-A14A4A347307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29917" b="82548" l="33226" r="92581">
                        <a14:foregroundMark x1="66452" y1="29917" x2="68387" y2="29917"/>
                        <a14:foregroundMark x1="84839" y1="36842" x2="86129" y2="37396"/>
                        <a14:foregroundMark x1="59032" y1="79224" x2="66452" y2="81163"/>
                        <a14:foregroundMark x1="62581" y1="82825" x2="69032" y2="82271"/>
                        <a14:foregroundMark x1="33226" y1="62881" x2="34516" y2="66205"/>
                      </a14:backgroundRemoval>
                    </a14:imgEffect>
                  </a14:imgLayer>
                </a14:imgProps>
              </a:ext>
            </a:extLst>
          </a:blip>
          <a:srcRect l="26945" t="24119" b="14857"/>
          <a:stretch/>
        </p:blipFill>
        <p:spPr>
          <a:xfrm rot="1828228">
            <a:off x="2648630" y="1732745"/>
            <a:ext cx="2323294" cy="2187512"/>
          </a:xfrm>
          <a:prstGeom prst="rect">
            <a:avLst/>
          </a:prstGeom>
        </p:spPr>
      </p:pic>
      <p:cxnSp>
        <p:nvCxnSpPr>
          <p:cNvPr id="22" name="MH_Other_10">
            <a:extLst>
              <a:ext uri="{FF2B5EF4-FFF2-40B4-BE49-F238E27FC236}">
                <a16:creationId xmlns:a16="http://schemas.microsoft.com/office/drawing/2014/main" xmlns="" id="{B8E55827-5D99-40DC-A6DF-26034BC74304}"/>
              </a:ext>
            </a:extLst>
          </p:cNvPr>
          <p:cNvCxnSpPr/>
          <p:nvPr>
            <p:custDataLst>
              <p:tags r:id="rId1"/>
            </p:custDataLst>
          </p:nvPr>
        </p:nvCxnSpPr>
        <p:spPr>
          <a:xfrm>
            <a:off x="2855913" y="4313199"/>
            <a:ext cx="6480175" cy="0"/>
          </a:xfrm>
          <a:prstGeom prst="line">
            <a:avLst/>
          </a:prstGeom>
          <a:ln w="19050">
            <a:solidFill>
              <a:schemeClr val="accent5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PA_MH_Other_1">
            <a:extLst>
              <a:ext uri="{FF2B5EF4-FFF2-40B4-BE49-F238E27FC236}">
                <a16:creationId xmlns:a16="http://schemas.microsoft.com/office/drawing/2014/main" xmlns="" id="{09423E92-DA23-430D-B1BA-1E6602421E39}"/>
              </a:ext>
            </a:extLst>
          </p:cNvPr>
          <p:cNvSpPr>
            <a:spLocks/>
          </p:cNvSpPr>
          <p:nvPr>
            <p:custDataLst>
              <p:tags r:id="rId2"/>
            </p:custDataLst>
          </p:nvPr>
        </p:nvSpPr>
        <p:spPr bwMode="auto">
          <a:xfrm rot="18900000">
            <a:off x="3135832" y="2278937"/>
            <a:ext cx="1236589" cy="1236589"/>
          </a:xfrm>
          <a:custGeom>
            <a:avLst/>
            <a:gdLst>
              <a:gd name="T0" fmla="*/ 2147483646 w 1260"/>
              <a:gd name="T1" fmla="*/ 2147483646 h 1260"/>
              <a:gd name="T2" fmla="*/ 2147483646 w 1260"/>
              <a:gd name="T3" fmla="*/ 2147483646 h 1260"/>
              <a:gd name="T4" fmla="*/ 2147483646 w 1260"/>
              <a:gd name="T5" fmla="*/ 2147483646 h 1260"/>
              <a:gd name="T6" fmla="*/ 2147483646 w 1260"/>
              <a:gd name="T7" fmla="*/ 2147483646 h 1260"/>
              <a:gd name="T8" fmla="*/ 2147483646 w 1260"/>
              <a:gd name="T9" fmla="*/ 2147483646 h 1260"/>
              <a:gd name="T10" fmla="*/ 2147483646 w 1260"/>
              <a:gd name="T11" fmla="*/ 2147483646 h 1260"/>
              <a:gd name="T12" fmla="*/ 2147483646 w 1260"/>
              <a:gd name="T13" fmla="*/ 2147483646 h 1260"/>
              <a:gd name="T14" fmla="*/ 2147483646 w 1260"/>
              <a:gd name="T15" fmla="*/ 2147483646 h 1260"/>
              <a:gd name="T16" fmla="*/ 2147483646 w 1260"/>
              <a:gd name="T17" fmla="*/ 2147483646 h 1260"/>
              <a:gd name="T18" fmla="*/ 2147483646 w 1260"/>
              <a:gd name="T19" fmla="*/ 2147483646 h 1260"/>
              <a:gd name="T20" fmla="*/ 2147483646 w 1260"/>
              <a:gd name="T21" fmla="*/ 2147483646 h 1260"/>
              <a:gd name="T22" fmla="*/ 2147483646 w 1260"/>
              <a:gd name="T23" fmla="*/ 0 h 1260"/>
              <a:gd name="T24" fmla="*/ 2147483646 w 1260"/>
              <a:gd name="T25" fmla="*/ 2147483646 h 1260"/>
              <a:gd name="T26" fmla="*/ 2147483646 w 1260"/>
              <a:gd name="T27" fmla="*/ 2147483646 h 1260"/>
              <a:gd name="T28" fmla="*/ 2147483646 w 1260"/>
              <a:gd name="T29" fmla="*/ 2147483646 h 1260"/>
              <a:gd name="T30" fmla="*/ 2147483646 w 1260"/>
              <a:gd name="T31" fmla="*/ 2147483646 h 1260"/>
              <a:gd name="T32" fmla="*/ 2147483646 w 1260"/>
              <a:gd name="T33" fmla="*/ 0 h 1260"/>
              <a:gd name="T34" fmla="*/ 2147483646 w 1260"/>
              <a:gd name="T35" fmla="*/ 2147483646 h 1260"/>
              <a:gd name="T36" fmla="*/ 2147483646 w 1260"/>
              <a:gd name="T37" fmla="*/ 2147483646 h 1260"/>
              <a:gd name="T38" fmla="*/ 2147483646 w 1260"/>
              <a:gd name="T39" fmla="*/ 2147483646 h 1260"/>
              <a:gd name="T40" fmla="*/ 2147483646 w 1260"/>
              <a:gd name="T41" fmla="*/ 2147483646 h 1260"/>
              <a:gd name="T42" fmla="*/ 2147483646 w 1260"/>
              <a:gd name="T43" fmla="*/ 2147483646 h 1260"/>
              <a:gd name="T44" fmla="*/ 2147483646 w 1260"/>
              <a:gd name="T45" fmla="*/ 2147483646 h 1260"/>
              <a:gd name="T46" fmla="*/ 2147483646 w 1260"/>
              <a:gd name="T47" fmla="*/ 2147483646 h 1260"/>
              <a:gd name="T48" fmla="*/ 2147483646 w 1260"/>
              <a:gd name="T49" fmla="*/ 2147483646 h 1260"/>
              <a:gd name="T50" fmla="*/ 0 w 1260"/>
              <a:gd name="T51" fmla="*/ 2147483646 h 1260"/>
              <a:gd name="T52" fmla="*/ 2147483646 w 1260"/>
              <a:gd name="T53" fmla="*/ 2147483646 h 1260"/>
              <a:gd name="T54" fmla="*/ 2147483646 w 1260"/>
              <a:gd name="T55" fmla="*/ 2147483646 h 1260"/>
              <a:gd name="T56" fmla="*/ 2147483646 w 1260"/>
              <a:gd name="T57" fmla="*/ 2147483646 h 1260"/>
              <a:gd name="T58" fmla="*/ 2147483646 w 1260"/>
              <a:gd name="T59" fmla="*/ 2147483646 h 1260"/>
              <a:gd name="T60" fmla="*/ 0 w 1260"/>
              <a:gd name="T61" fmla="*/ 2147483646 h 1260"/>
              <a:gd name="T62" fmla="*/ 2147483646 w 1260"/>
              <a:gd name="T63" fmla="*/ 2147483646 h 1260"/>
              <a:gd name="T64" fmla="*/ 2147483646 w 1260"/>
              <a:gd name="T65" fmla="*/ 2147483646 h 1260"/>
              <a:gd name="T66" fmla="*/ 2147483646 w 1260"/>
              <a:gd name="T67" fmla="*/ 2147483646 h 1260"/>
              <a:gd name="T68" fmla="*/ 2147483646 w 1260"/>
              <a:gd name="T69" fmla="*/ 2147483646 h 1260"/>
              <a:gd name="T70" fmla="*/ 2147483646 w 1260"/>
              <a:gd name="T71" fmla="*/ 2147483646 h 1260"/>
              <a:gd name="T72" fmla="*/ 2147483646 w 1260"/>
              <a:gd name="T73" fmla="*/ 2147483646 h 1260"/>
              <a:gd name="T74" fmla="*/ 2147483646 w 1260"/>
              <a:gd name="T75" fmla="*/ 2147483646 h 1260"/>
              <a:gd name="T76" fmla="*/ 2147483646 w 1260"/>
              <a:gd name="T77" fmla="*/ 2147483646 h 1260"/>
              <a:gd name="T78" fmla="*/ 2147483646 w 1260"/>
              <a:gd name="T79" fmla="*/ 2147483646 h 1260"/>
              <a:gd name="T80" fmla="*/ 2147483646 w 1260"/>
              <a:gd name="T81" fmla="*/ 2147483646 h 1260"/>
              <a:gd name="T82" fmla="*/ 2147483646 w 1260"/>
              <a:gd name="T83" fmla="*/ 2147483646 h 1260"/>
              <a:gd name="T84" fmla="*/ 2147483646 w 1260"/>
              <a:gd name="T85" fmla="*/ 2147483646 h 1260"/>
              <a:gd name="T86" fmla="*/ 2147483646 w 1260"/>
              <a:gd name="T87" fmla="*/ 2147483646 h 1260"/>
              <a:gd name="T88" fmla="*/ 2147483646 w 1260"/>
              <a:gd name="T89" fmla="*/ 2147483646 h 1260"/>
              <a:gd name="T90" fmla="*/ 2147483646 w 1260"/>
              <a:gd name="T91" fmla="*/ 2147483646 h 1260"/>
              <a:gd name="T92" fmla="*/ 2147483646 w 1260"/>
              <a:gd name="T93" fmla="*/ 2147483646 h 1260"/>
              <a:gd name="T94" fmla="*/ 2147483646 w 1260"/>
              <a:gd name="T95" fmla="*/ 2147483646 h 1260"/>
              <a:gd name="T96" fmla="*/ 2147483646 w 1260"/>
              <a:gd name="T97" fmla="*/ 2147483646 h 1260"/>
              <a:gd name="T98" fmla="*/ 2147483646 w 1260"/>
              <a:gd name="T99" fmla="*/ 2147483646 h 1260"/>
              <a:gd name="T100" fmla="*/ 2147483646 w 1260"/>
              <a:gd name="T101" fmla="*/ 2147483646 h 1260"/>
              <a:gd name="T102" fmla="*/ 2147483646 w 1260"/>
              <a:gd name="T103" fmla="*/ 2147483646 h 1260"/>
              <a:gd name="T104" fmla="*/ 2147483646 w 1260"/>
              <a:gd name="T105" fmla="*/ 2147483646 h 1260"/>
              <a:gd name="T106" fmla="*/ 2147483646 w 1260"/>
              <a:gd name="T107" fmla="*/ 2147483646 h 1260"/>
              <a:gd name="T108" fmla="*/ 2147483646 w 1260"/>
              <a:gd name="T109" fmla="*/ 2147483646 h 1260"/>
              <a:gd name="T110" fmla="*/ 2147483646 w 1260"/>
              <a:gd name="T111" fmla="*/ 2147483646 h 126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1260" h="1260">
                <a:moveTo>
                  <a:pt x="1228" y="592"/>
                </a:moveTo>
                <a:lnTo>
                  <a:pt x="1228" y="592"/>
                </a:lnTo>
                <a:lnTo>
                  <a:pt x="1242" y="554"/>
                </a:lnTo>
                <a:lnTo>
                  <a:pt x="1252" y="514"/>
                </a:lnTo>
                <a:lnTo>
                  <a:pt x="1258" y="472"/>
                </a:lnTo>
                <a:lnTo>
                  <a:pt x="1260" y="430"/>
                </a:lnTo>
                <a:lnTo>
                  <a:pt x="1258" y="386"/>
                </a:lnTo>
                <a:lnTo>
                  <a:pt x="1250" y="344"/>
                </a:lnTo>
                <a:lnTo>
                  <a:pt x="1240" y="302"/>
                </a:lnTo>
                <a:lnTo>
                  <a:pt x="1226" y="264"/>
                </a:lnTo>
                <a:lnTo>
                  <a:pt x="1208" y="226"/>
                </a:lnTo>
                <a:lnTo>
                  <a:pt x="1186" y="190"/>
                </a:lnTo>
                <a:lnTo>
                  <a:pt x="1162" y="158"/>
                </a:lnTo>
                <a:lnTo>
                  <a:pt x="1134" y="126"/>
                </a:lnTo>
                <a:lnTo>
                  <a:pt x="1104" y="98"/>
                </a:lnTo>
                <a:lnTo>
                  <a:pt x="1070" y="74"/>
                </a:lnTo>
                <a:lnTo>
                  <a:pt x="1034" y="52"/>
                </a:lnTo>
                <a:lnTo>
                  <a:pt x="998" y="34"/>
                </a:lnTo>
                <a:lnTo>
                  <a:pt x="958" y="20"/>
                </a:lnTo>
                <a:lnTo>
                  <a:pt x="916" y="10"/>
                </a:lnTo>
                <a:lnTo>
                  <a:pt x="874" y="2"/>
                </a:lnTo>
                <a:lnTo>
                  <a:pt x="830" y="0"/>
                </a:lnTo>
                <a:lnTo>
                  <a:pt x="792" y="2"/>
                </a:lnTo>
                <a:lnTo>
                  <a:pt x="756" y="8"/>
                </a:lnTo>
                <a:lnTo>
                  <a:pt x="720" y="16"/>
                </a:lnTo>
                <a:lnTo>
                  <a:pt x="684" y="26"/>
                </a:lnTo>
                <a:lnTo>
                  <a:pt x="576" y="26"/>
                </a:lnTo>
                <a:lnTo>
                  <a:pt x="540" y="16"/>
                </a:lnTo>
                <a:lnTo>
                  <a:pt x="504" y="8"/>
                </a:lnTo>
                <a:lnTo>
                  <a:pt x="468" y="2"/>
                </a:lnTo>
                <a:lnTo>
                  <a:pt x="430" y="0"/>
                </a:lnTo>
                <a:lnTo>
                  <a:pt x="386" y="2"/>
                </a:lnTo>
                <a:lnTo>
                  <a:pt x="344" y="10"/>
                </a:lnTo>
                <a:lnTo>
                  <a:pt x="302" y="20"/>
                </a:lnTo>
                <a:lnTo>
                  <a:pt x="262" y="34"/>
                </a:lnTo>
                <a:lnTo>
                  <a:pt x="226" y="52"/>
                </a:lnTo>
                <a:lnTo>
                  <a:pt x="190" y="74"/>
                </a:lnTo>
                <a:lnTo>
                  <a:pt x="156" y="98"/>
                </a:lnTo>
                <a:lnTo>
                  <a:pt x="126" y="126"/>
                </a:lnTo>
                <a:lnTo>
                  <a:pt x="98" y="158"/>
                </a:lnTo>
                <a:lnTo>
                  <a:pt x="74" y="190"/>
                </a:lnTo>
                <a:lnTo>
                  <a:pt x="52" y="226"/>
                </a:lnTo>
                <a:lnTo>
                  <a:pt x="34" y="264"/>
                </a:lnTo>
                <a:lnTo>
                  <a:pt x="20" y="302"/>
                </a:lnTo>
                <a:lnTo>
                  <a:pt x="8" y="344"/>
                </a:lnTo>
                <a:lnTo>
                  <a:pt x="2" y="386"/>
                </a:lnTo>
                <a:lnTo>
                  <a:pt x="0" y="430"/>
                </a:lnTo>
                <a:lnTo>
                  <a:pt x="2" y="470"/>
                </a:lnTo>
                <a:lnTo>
                  <a:pt x="8" y="510"/>
                </a:lnTo>
                <a:lnTo>
                  <a:pt x="16" y="548"/>
                </a:lnTo>
                <a:lnTo>
                  <a:pt x="28" y="584"/>
                </a:lnTo>
                <a:lnTo>
                  <a:pt x="28" y="676"/>
                </a:lnTo>
                <a:lnTo>
                  <a:pt x="16" y="712"/>
                </a:lnTo>
                <a:lnTo>
                  <a:pt x="8" y="750"/>
                </a:lnTo>
                <a:lnTo>
                  <a:pt x="2" y="790"/>
                </a:lnTo>
                <a:lnTo>
                  <a:pt x="0" y="830"/>
                </a:lnTo>
                <a:lnTo>
                  <a:pt x="2" y="874"/>
                </a:lnTo>
                <a:lnTo>
                  <a:pt x="8" y="916"/>
                </a:lnTo>
                <a:lnTo>
                  <a:pt x="20" y="958"/>
                </a:lnTo>
                <a:lnTo>
                  <a:pt x="34" y="998"/>
                </a:lnTo>
                <a:lnTo>
                  <a:pt x="52" y="1036"/>
                </a:lnTo>
                <a:lnTo>
                  <a:pt x="74" y="1070"/>
                </a:lnTo>
                <a:lnTo>
                  <a:pt x="98" y="1104"/>
                </a:lnTo>
                <a:lnTo>
                  <a:pt x="126" y="1134"/>
                </a:lnTo>
                <a:lnTo>
                  <a:pt x="156" y="1162"/>
                </a:lnTo>
                <a:lnTo>
                  <a:pt x="190" y="1186"/>
                </a:lnTo>
                <a:lnTo>
                  <a:pt x="226" y="1208"/>
                </a:lnTo>
                <a:lnTo>
                  <a:pt x="262" y="1226"/>
                </a:lnTo>
                <a:lnTo>
                  <a:pt x="302" y="1240"/>
                </a:lnTo>
                <a:lnTo>
                  <a:pt x="344" y="1252"/>
                </a:lnTo>
                <a:lnTo>
                  <a:pt x="386" y="1258"/>
                </a:lnTo>
                <a:lnTo>
                  <a:pt x="430" y="1260"/>
                </a:lnTo>
                <a:lnTo>
                  <a:pt x="468" y="1258"/>
                </a:lnTo>
                <a:lnTo>
                  <a:pt x="504" y="1254"/>
                </a:lnTo>
                <a:lnTo>
                  <a:pt x="540" y="1246"/>
                </a:lnTo>
                <a:lnTo>
                  <a:pt x="576" y="1234"/>
                </a:lnTo>
                <a:lnTo>
                  <a:pt x="684" y="1234"/>
                </a:lnTo>
                <a:lnTo>
                  <a:pt x="718" y="1246"/>
                </a:lnTo>
                <a:lnTo>
                  <a:pt x="754" y="1254"/>
                </a:lnTo>
                <a:lnTo>
                  <a:pt x="792" y="1258"/>
                </a:lnTo>
                <a:lnTo>
                  <a:pt x="830" y="1260"/>
                </a:lnTo>
                <a:lnTo>
                  <a:pt x="874" y="1258"/>
                </a:lnTo>
                <a:lnTo>
                  <a:pt x="916" y="1252"/>
                </a:lnTo>
                <a:lnTo>
                  <a:pt x="958" y="1240"/>
                </a:lnTo>
                <a:lnTo>
                  <a:pt x="998" y="1226"/>
                </a:lnTo>
                <a:lnTo>
                  <a:pt x="1034" y="1208"/>
                </a:lnTo>
                <a:lnTo>
                  <a:pt x="1070" y="1186"/>
                </a:lnTo>
                <a:lnTo>
                  <a:pt x="1104" y="1162"/>
                </a:lnTo>
                <a:lnTo>
                  <a:pt x="1134" y="1134"/>
                </a:lnTo>
                <a:lnTo>
                  <a:pt x="1162" y="1104"/>
                </a:lnTo>
                <a:lnTo>
                  <a:pt x="1186" y="1070"/>
                </a:lnTo>
                <a:lnTo>
                  <a:pt x="1208" y="1036"/>
                </a:lnTo>
                <a:lnTo>
                  <a:pt x="1226" y="998"/>
                </a:lnTo>
                <a:lnTo>
                  <a:pt x="1240" y="958"/>
                </a:lnTo>
                <a:lnTo>
                  <a:pt x="1250" y="916"/>
                </a:lnTo>
                <a:lnTo>
                  <a:pt x="1258" y="874"/>
                </a:lnTo>
                <a:lnTo>
                  <a:pt x="1260" y="830"/>
                </a:lnTo>
                <a:lnTo>
                  <a:pt x="1258" y="788"/>
                </a:lnTo>
                <a:lnTo>
                  <a:pt x="1252" y="746"/>
                </a:lnTo>
                <a:lnTo>
                  <a:pt x="1242" y="706"/>
                </a:lnTo>
                <a:lnTo>
                  <a:pt x="1228" y="668"/>
                </a:lnTo>
                <a:lnTo>
                  <a:pt x="1228" y="592"/>
                </a:lnTo>
                <a:close/>
              </a:path>
            </a:pathLst>
          </a:custGeom>
          <a:solidFill>
            <a:schemeClr val="bg1"/>
          </a:solidFill>
          <a:ln w="101600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" name="PA_MH_Other_5">
            <a:extLst>
              <a:ext uri="{FF2B5EF4-FFF2-40B4-BE49-F238E27FC236}">
                <a16:creationId xmlns:a16="http://schemas.microsoft.com/office/drawing/2014/main" xmlns="" id="{B6FFFE96-239B-493C-99D5-C03D4543F604}"/>
              </a:ext>
            </a:extLst>
          </p:cNvPr>
          <p:cNvSpPr>
            <a:spLocks/>
          </p:cNvSpPr>
          <p:nvPr>
            <p:custDataLst>
              <p:tags r:id="rId3"/>
            </p:custDataLst>
          </p:nvPr>
        </p:nvSpPr>
        <p:spPr bwMode="auto">
          <a:xfrm rot="18900000">
            <a:off x="7689690" y="2410202"/>
            <a:ext cx="1236589" cy="1236589"/>
          </a:xfrm>
          <a:custGeom>
            <a:avLst/>
            <a:gdLst>
              <a:gd name="T0" fmla="*/ 2147483646 w 1260"/>
              <a:gd name="T1" fmla="*/ 2147483646 h 1260"/>
              <a:gd name="T2" fmla="*/ 2147483646 w 1260"/>
              <a:gd name="T3" fmla="*/ 2147483646 h 1260"/>
              <a:gd name="T4" fmla="*/ 2147483646 w 1260"/>
              <a:gd name="T5" fmla="*/ 2147483646 h 1260"/>
              <a:gd name="T6" fmla="*/ 2147483646 w 1260"/>
              <a:gd name="T7" fmla="*/ 2147483646 h 1260"/>
              <a:gd name="T8" fmla="*/ 2147483646 w 1260"/>
              <a:gd name="T9" fmla="*/ 2147483646 h 1260"/>
              <a:gd name="T10" fmla="*/ 2147483646 w 1260"/>
              <a:gd name="T11" fmla="*/ 2147483646 h 1260"/>
              <a:gd name="T12" fmla="*/ 2147483646 w 1260"/>
              <a:gd name="T13" fmla="*/ 2147483646 h 1260"/>
              <a:gd name="T14" fmla="*/ 2147483646 w 1260"/>
              <a:gd name="T15" fmla="*/ 2147483646 h 1260"/>
              <a:gd name="T16" fmla="*/ 2147483646 w 1260"/>
              <a:gd name="T17" fmla="*/ 2147483646 h 1260"/>
              <a:gd name="T18" fmla="*/ 2147483646 w 1260"/>
              <a:gd name="T19" fmla="*/ 2147483646 h 1260"/>
              <a:gd name="T20" fmla="*/ 2147483646 w 1260"/>
              <a:gd name="T21" fmla="*/ 2147483646 h 1260"/>
              <a:gd name="T22" fmla="*/ 2147483646 w 1260"/>
              <a:gd name="T23" fmla="*/ 0 h 1260"/>
              <a:gd name="T24" fmla="*/ 2147483646 w 1260"/>
              <a:gd name="T25" fmla="*/ 2147483646 h 1260"/>
              <a:gd name="T26" fmla="*/ 2147483646 w 1260"/>
              <a:gd name="T27" fmla="*/ 2147483646 h 1260"/>
              <a:gd name="T28" fmla="*/ 2147483646 w 1260"/>
              <a:gd name="T29" fmla="*/ 2147483646 h 1260"/>
              <a:gd name="T30" fmla="*/ 2147483646 w 1260"/>
              <a:gd name="T31" fmla="*/ 2147483646 h 1260"/>
              <a:gd name="T32" fmla="*/ 2147483646 w 1260"/>
              <a:gd name="T33" fmla="*/ 0 h 1260"/>
              <a:gd name="T34" fmla="*/ 2147483646 w 1260"/>
              <a:gd name="T35" fmla="*/ 2147483646 h 1260"/>
              <a:gd name="T36" fmla="*/ 2147483646 w 1260"/>
              <a:gd name="T37" fmla="*/ 2147483646 h 1260"/>
              <a:gd name="T38" fmla="*/ 2147483646 w 1260"/>
              <a:gd name="T39" fmla="*/ 2147483646 h 1260"/>
              <a:gd name="T40" fmla="*/ 2147483646 w 1260"/>
              <a:gd name="T41" fmla="*/ 2147483646 h 1260"/>
              <a:gd name="T42" fmla="*/ 2147483646 w 1260"/>
              <a:gd name="T43" fmla="*/ 2147483646 h 1260"/>
              <a:gd name="T44" fmla="*/ 2147483646 w 1260"/>
              <a:gd name="T45" fmla="*/ 2147483646 h 1260"/>
              <a:gd name="T46" fmla="*/ 2147483646 w 1260"/>
              <a:gd name="T47" fmla="*/ 2147483646 h 1260"/>
              <a:gd name="T48" fmla="*/ 2147483646 w 1260"/>
              <a:gd name="T49" fmla="*/ 2147483646 h 1260"/>
              <a:gd name="T50" fmla="*/ 0 w 1260"/>
              <a:gd name="T51" fmla="*/ 2147483646 h 1260"/>
              <a:gd name="T52" fmla="*/ 2147483646 w 1260"/>
              <a:gd name="T53" fmla="*/ 2147483646 h 1260"/>
              <a:gd name="T54" fmla="*/ 2147483646 w 1260"/>
              <a:gd name="T55" fmla="*/ 2147483646 h 1260"/>
              <a:gd name="T56" fmla="*/ 2147483646 w 1260"/>
              <a:gd name="T57" fmla="*/ 2147483646 h 1260"/>
              <a:gd name="T58" fmla="*/ 2147483646 w 1260"/>
              <a:gd name="T59" fmla="*/ 2147483646 h 1260"/>
              <a:gd name="T60" fmla="*/ 0 w 1260"/>
              <a:gd name="T61" fmla="*/ 2147483646 h 1260"/>
              <a:gd name="T62" fmla="*/ 2147483646 w 1260"/>
              <a:gd name="T63" fmla="*/ 2147483646 h 1260"/>
              <a:gd name="T64" fmla="*/ 2147483646 w 1260"/>
              <a:gd name="T65" fmla="*/ 2147483646 h 1260"/>
              <a:gd name="T66" fmla="*/ 2147483646 w 1260"/>
              <a:gd name="T67" fmla="*/ 2147483646 h 1260"/>
              <a:gd name="T68" fmla="*/ 2147483646 w 1260"/>
              <a:gd name="T69" fmla="*/ 2147483646 h 1260"/>
              <a:gd name="T70" fmla="*/ 2147483646 w 1260"/>
              <a:gd name="T71" fmla="*/ 2147483646 h 1260"/>
              <a:gd name="T72" fmla="*/ 2147483646 w 1260"/>
              <a:gd name="T73" fmla="*/ 2147483646 h 1260"/>
              <a:gd name="T74" fmla="*/ 2147483646 w 1260"/>
              <a:gd name="T75" fmla="*/ 2147483646 h 1260"/>
              <a:gd name="T76" fmla="*/ 2147483646 w 1260"/>
              <a:gd name="T77" fmla="*/ 2147483646 h 1260"/>
              <a:gd name="T78" fmla="*/ 2147483646 w 1260"/>
              <a:gd name="T79" fmla="*/ 2147483646 h 1260"/>
              <a:gd name="T80" fmla="*/ 2147483646 w 1260"/>
              <a:gd name="T81" fmla="*/ 2147483646 h 1260"/>
              <a:gd name="T82" fmla="*/ 2147483646 w 1260"/>
              <a:gd name="T83" fmla="*/ 2147483646 h 1260"/>
              <a:gd name="T84" fmla="*/ 2147483646 w 1260"/>
              <a:gd name="T85" fmla="*/ 2147483646 h 1260"/>
              <a:gd name="T86" fmla="*/ 2147483646 w 1260"/>
              <a:gd name="T87" fmla="*/ 2147483646 h 1260"/>
              <a:gd name="T88" fmla="*/ 2147483646 w 1260"/>
              <a:gd name="T89" fmla="*/ 2147483646 h 1260"/>
              <a:gd name="T90" fmla="*/ 2147483646 w 1260"/>
              <a:gd name="T91" fmla="*/ 2147483646 h 1260"/>
              <a:gd name="T92" fmla="*/ 2147483646 w 1260"/>
              <a:gd name="T93" fmla="*/ 2147483646 h 1260"/>
              <a:gd name="T94" fmla="*/ 2147483646 w 1260"/>
              <a:gd name="T95" fmla="*/ 2147483646 h 1260"/>
              <a:gd name="T96" fmla="*/ 2147483646 w 1260"/>
              <a:gd name="T97" fmla="*/ 2147483646 h 1260"/>
              <a:gd name="T98" fmla="*/ 2147483646 w 1260"/>
              <a:gd name="T99" fmla="*/ 2147483646 h 1260"/>
              <a:gd name="T100" fmla="*/ 2147483646 w 1260"/>
              <a:gd name="T101" fmla="*/ 2147483646 h 1260"/>
              <a:gd name="T102" fmla="*/ 2147483646 w 1260"/>
              <a:gd name="T103" fmla="*/ 2147483646 h 1260"/>
              <a:gd name="T104" fmla="*/ 2147483646 w 1260"/>
              <a:gd name="T105" fmla="*/ 2147483646 h 1260"/>
              <a:gd name="T106" fmla="*/ 2147483646 w 1260"/>
              <a:gd name="T107" fmla="*/ 2147483646 h 1260"/>
              <a:gd name="T108" fmla="*/ 2147483646 w 1260"/>
              <a:gd name="T109" fmla="*/ 2147483646 h 1260"/>
              <a:gd name="T110" fmla="*/ 2147483646 w 1260"/>
              <a:gd name="T111" fmla="*/ 2147483646 h 126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1260" h="1260">
                <a:moveTo>
                  <a:pt x="1228" y="592"/>
                </a:moveTo>
                <a:lnTo>
                  <a:pt x="1228" y="592"/>
                </a:lnTo>
                <a:lnTo>
                  <a:pt x="1242" y="554"/>
                </a:lnTo>
                <a:lnTo>
                  <a:pt x="1252" y="514"/>
                </a:lnTo>
                <a:lnTo>
                  <a:pt x="1258" y="472"/>
                </a:lnTo>
                <a:lnTo>
                  <a:pt x="1260" y="430"/>
                </a:lnTo>
                <a:lnTo>
                  <a:pt x="1258" y="386"/>
                </a:lnTo>
                <a:lnTo>
                  <a:pt x="1250" y="344"/>
                </a:lnTo>
                <a:lnTo>
                  <a:pt x="1240" y="302"/>
                </a:lnTo>
                <a:lnTo>
                  <a:pt x="1226" y="264"/>
                </a:lnTo>
                <a:lnTo>
                  <a:pt x="1208" y="226"/>
                </a:lnTo>
                <a:lnTo>
                  <a:pt x="1186" y="190"/>
                </a:lnTo>
                <a:lnTo>
                  <a:pt x="1162" y="158"/>
                </a:lnTo>
                <a:lnTo>
                  <a:pt x="1134" y="126"/>
                </a:lnTo>
                <a:lnTo>
                  <a:pt x="1104" y="98"/>
                </a:lnTo>
                <a:lnTo>
                  <a:pt x="1070" y="74"/>
                </a:lnTo>
                <a:lnTo>
                  <a:pt x="1034" y="52"/>
                </a:lnTo>
                <a:lnTo>
                  <a:pt x="998" y="34"/>
                </a:lnTo>
                <a:lnTo>
                  <a:pt x="958" y="20"/>
                </a:lnTo>
                <a:lnTo>
                  <a:pt x="916" y="10"/>
                </a:lnTo>
                <a:lnTo>
                  <a:pt x="874" y="2"/>
                </a:lnTo>
                <a:lnTo>
                  <a:pt x="830" y="0"/>
                </a:lnTo>
                <a:lnTo>
                  <a:pt x="792" y="2"/>
                </a:lnTo>
                <a:lnTo>
                  <a:pt x="756" y="8"/>
                </a:lnTo>
                <a:lnTo>
                  <a:pt x="720" y="16"/>
                </a:lnTo>
                <a:lnTo>
                  <a:pt x="684" y="26"/>
                </a:lnTo>
                <a:lnTo>
                  <a:pt x="576" y="26"/>
                </a:lnTo>
                <a:lnTo>
                  <a:pt x="540" y="16"/>
                </a:lnTo>
                <a:lnTo>
                  <a:pt x="504" y="8"/>
                </a:lnTo>
                <a:lnTo>
                  <a:pt x="468" y="2"/>
                </a:lnTo>
                <a:lnTo>
                  <a:pt x="430" y="0"/>
                </a:lnTo>
                <a:lnTo>
                  <a:pt x="386" y="2"/>
                </a:lnTo>
                <a:lnTo>
                  <a:pt x="344" y="10"/>
                </a:lnTo>
                <a:lnTo>
                  <a:pt x="302" y="20"/>
                </a:lnTo>
                <a:lnTo>
                  <a:pt x="262" y="34"/>
                </a:lnTo>
                <a:lnTo>
                  <a:pt x="226" y="52"/>
                </a:lnTo>
                <a:lnTo>
                  <a:pt x="190" y="74"/>
                </a:lnTo>
                <a:lnTo>
                  <a:pt x="156" y="98"/>
                </a:lnTo>
                <a:lnTo>
                  <a:pt x="126" y="126"/>
                </a:lnTo>
                <a:lnTo>
                  <a:pt x="98" y="158"/>
                </a:lnTo>
                <a:lnTo>
                  <a:pt x="74" y="190"/>
                </a:lnTo>
                <a:lnTo>
                  <a:pt x="52" y="226"/>
                </a:lnTo>
                <a:lnTo>
                  <a:pt x="34" y="264"/>
                </a:lnTo>
                <a:lnTo>
                  <a:pt x="20" y="302"/>
                </a:lnTo>
                <a:lnTo>
                  <a:pt x="8" y="344"/>
                </a:lnTo>
                <a:lnTo>
                  <a:pt x="2" y="386"/>
                </a:lnTo>
                <a:lnTo>
                  <a:pt x="0" y="430"/>
                </a:lnTo>
                <a:lnTo>
                  <a:pt x="2" y="470"/>
                </a:lnTo>
                <a:lnTo>
                  <a:pt x="8" y="510"/>
                </a:lnTo>
                <a:lnTo>
                  <a:pt x="16" y="548"/>
                </a:lnTo>
                <a:lnTo>
                  <a:pt x="28" y="584"/>
                </a:lnTo>
                <a:lnTo>
                  <a:pt x="28" y="676"/>
                </a:lnTo>
                <a:lnTo>
                  <a:pt x="16" y="712"/>
                </a:lnTo>
                <a:lnTo>
                  <a:pt x="8" y="750"/>
                </a:lnTo>
                <a:lnTo>
                  <a:pt x="2" y="790"/>
                </a:lnTo>
                <a:lnTo>
                  <a:pt x="0" y="830"/>
                </a:lnTo>
                <a:lnTo>
                  <a:pt x="2" y="874"/>
                </a:lnTo>
                <a:lnTo>
                  <a:pt x="8" y="916"/>
                </a:lnTo>
                <a:lnTo>
                  <a:pt x="20" y="958"/>
                </a:lnTo>
                <a:lnTo>
                  <a:pt x="34" y="998"/>
                </a:lnTo>
                <a:lnTo>
                  <a:pt x="52" y="1036"/>
                </a:lnTo>
                <a:lnTo>
                  <a:pt x="74" y="1070"/>
                </a:lnTo>
                <a:lnTo>
                  <a:pt x="98" y="1104"/>
                </a:lnTo>
                <a:lnTo>
                  <a:pt x="126" y="1134"/>
                </a:lnTo>
                <a:lnTo>
                  <a:pt x="156" y="1162"/>
                </a:lnTo>
                <a:lnTo>
                  <a:pt x="190" y="1186"/>
                </a:lnTo>
                <a:lnTo>
                  <a:pt x="226" y="1208"/>
                </a:lnTo>
                <a:lnTo>
                  <a:pt x="262" y="1226"/>
                </a:lnTo>
                <a:lnTo>
                  <a:pt x="302" y="1240"/>
                </a:lnTo>
                <a:lnTo>
                  <a:pt x="344" y="1252"/>
                </a:lnTo>
                <a:lnTo>
                  <a:pt x="386" y="1258"/>
                </a:lnTo>
                <a:lnTo>
                  <a:pt x="430" y="1260"/>
                </a:lnTo>
                <a:lnTo>
                  <a:pt x="468" y="1258"/>
                </a:lnTo>
                <a:lnTo>
                  <a:pt x="504" y="1254"/>
                </a:lnTo>
                <a:lnTo>
                  <a:pt x="540" y="1246"/>
                </a:lnTo>
                <a:lnTo>
                  <a:pt x="576" y="1234"/>
                </a:lnTo>
                <a:lnTo>
                  <a:pt x="684" y="1234"/>
                </a:lnTo>
                <a:lnTo>
                  <a:pt x="718" y="1246"/>
                </a:lnTo>
                <a:lnTo>
                  <a:pt x="754" y="1254"/>
                </a:lnTo>
                <a:lnTo>
                  <a:pt x="792" y="1258"/>
                </a:lnTo>
                <a:lnTo>
                  <a:pt x="830" y="1260"/>
                </a:lnTo>
                <a:lnTo>
                  <a:pt x="874" y="1258"/>
                </a:lnTo>
                <a:lnTo>
                  <a:pt x="916" y="1252"/>
                </a:lnTo>
                <a:lnTo>
                  <a:pt x="958" y="1240"/>
                </a:lnTo>
                <a:lnTo>
                  <a:pt x="998" y="1226"/>
                </a:lnTo>
                <a:lnTo>
                  <a:pt x="1034" y="1208"/>
                </a:lnTo>
                <a:lnTo>
                  <a:pt x="1070" y="1186"/>
                </a:lnTo>
                <a:lnTo>
                  <a:pt x="1104" y="1162"/>
                </a:lnTo>
                <a:lnTo>
                  <a:pt x="1134" y="1134"/>
                </a:lnTo>
                <a:lnTo>
                  <a:pt x="1162" y="1104"/>
                </a:lnTo>
                <a:lnTo>
                  <a:pt x="1186" y="1070"/>
                </a:lnTo>
                <a:lnTo>
                  <a:pt x="1208" y="1036"/>
                </a:lnTo>
                <a:lnTo>
                  <a:pt x="1226" y="998"/>
                </a:lnTo>
                <a:lnTo>
                  <a:pt x="1240" y="958"/>
                </a:lnTo>
                <a:lnTo>
                  <a:pt x="1250" y="916"/>
                </a:lnTo>
                <a:lnTo>
                  <a:pt x="1258" y="874"/>
                </a:lnTo>
                <a:lnTo>
                  <a:pt x="1260" y="830"/>
                </a:lnTo>
                <a:lnTo>
                  <a:pt x="1258" y="788"/>
                </a:lnTo>
                <a:lnTo>
                  <a:pt x="1252" y="746"/>
                </a:lnTo>
                <a:lnTo>
                  <a:pt x="1242" y="706"/>
                </a:lnTo>
                <a:lnTo>
                  <a:pt x="1228" y="668"/>
                </a:lnTo>
                <a:lnTo>
                  <a:pt x="1228" y="592"/>
                </a:lnTo>
                <a:close/>
              </a:path>
            </a:pathLst>
          </a:custGeom>
          <a:solidFill>
            <a:schemeClr val="bg1"/>
          </a:solidFill>
          <a:ln w="101600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" name="PA_MH_Other_9">
            <a:extLst>
              <a:ext uri="{FF2B5EF4-FFF2-40B4-BE49-F238E27FC236}">
                <a16:creationId xmlns:a16="http://schemas.microsoft.com/office/drawing/2014/main" xmlns="" id="{333E13BD-CE43-4095-A32A-36C5F2C73153}"/>
              </a:ext>
            </a:extLst>
          </p:cNvPr>
          <p:cNvSpPr>
            <a:spLocks/>
          </p:cNvSpPr>
          <p:nvPr>
            <p:custDataLst>
              <p:tags r:id="rId4"/>
            </p:custDataLst>
          </p:nvPr>
        </p:nvSpPr>
        <p:spPr bwMode="auto">
          <a:xfrm rot="18900000">
            <a:off x="5316790" y="2410202"/>
            <a:ext cx="1236589" cy="1236589"/>
          </a:xfrm>
          <a:custGeom>
            <a:avLst/>
            <a:gdLst>
              <a:gd name="T0" fmla="*/ 2147483646 w 1260"/>
              <a:gd name="T1" fmla="*/ 2147483646 h 1260"/>
              <a:gd name="T2" fmla="*/ 2147483646 w 1260"/>
              <a:gd name="T3" fmla="*/ 2147483646 h 1260"/>
              <a:gd name="T4" fmla="*/ 2147483646 w 1260"/>
              <a:gd name="T5" fmla="*/ 2147483646 h 1260"/>
              <a:gd name="T6" fmla="*/ 2147483646 w 1260"/>
              <a:gd name="T7" fmla="*/ 2147483646 h 1260"/>
              <a:gd name="T8" fmla="*/ 2147483646 w 1260"/>
              <a:gd name="T9" fmla="*/ 2147483646 h 1260"/>
              <a:gd name="T10" fmla="*/ 2147483646 w 1260"/>
              <a:gd name="T11" fmla="*/ 2147483646 h 1260"/>
              <a:gd name="T12" fmla="*/ 2147483646 w 1260"/>
              <a:gd name="T13" fmla="*/ 2147483646 h 1260"/>
              <a:gd name="T14" fmla="*/ 2147483646 w 1260"/>
              <a:gd name="T15" fmla="*/ 2147483646 h 1260"/>
              <a:gd name="T16" fmla="*/ 2147483646 w 1260"/>
              <a:gd name="T17" fmla="*/ 2147483646 h 1260"/>
              <a:gd name="T18" fmla="*/ 2147483646 w 1260"/>
              <a:gd name="T19" fmla="*/ 2147483646 h 1260"/>
              <a:gd name="T20" fmla="*/ 2147483646 w 1260"/>
              <a:gd name="T21" fmla="*/ 2147483646 h 1260"/>
              <a:gd name="T22" fmla="*/ 2147483646 w 1260"/>
              <a:gd name="T23" fmla="*/ 0 h 1260"/>
              <a:gd name="T24" fmla="*/ 2147483646 w 1260"/>
              <a:gd name="T25" fmla="*/ 2147483646 h 1260"/>
              <a:gd name="T26" fmla="*/ 2147483646 w 1260"/>
              <a:gd name="T27" fmla="*/ 2147483646 h 1260"/>
              <a:gd name="T28" fmla="*/ 2147483646 w 1260"/>
              <a:gd name="T29" fmla="*/ 2147483646 h 1260"/>
              <a:gd name="T30" fmla="*/ 2147483646 w 1260"/>
              <a:gd name="T31" fmla="*/ 2147483646 h 1260"/>
              <a:gd name="T32" fmla="*/ 2147483646 w 1260"/>
              <a:gd name="T33" fmla="*/ 0 h 1260"/>
              <a:gd name="T34" fmla="*/ 2147483646 w 1260"/>
              <a:gd name="T35" fmla="*/ 2147483646 h 1260"/>
              <a:gd name="T36" fmla="*/ 2147483646 w 1260"/>
              <a:gd name="T37" fmla="*/ 2147483646 h 1260"/>
              <a:gd name="T38" fmla="*/ 2147483646 w 1260"/>
              <a:gd name="T39" fmla="*/ 2147483646 h 1260"/>
              <a:gd name="T40" fmla="*/ 2147483646 w 1260"/>
              <a:gd name="T41" fmla="*/ 2147483646 h 1260"/>
              <a:gd name="T42" fmla="*/ 2147483646 w 1260"/>
              <a:gd name="T43" fmla="*/ 2147483646 h 1260"/>
              <a:gd name="T44" fmla="*/ 2147483646 w 1260"/>
              <a:gd name="T45" fmla="*/ 2147483646 h 1260"/>
              <a:gd name="T46" fmla="*/ 2147483646 w 1260"/>
              <a:gd name="T47" fmla="*/ 2147483646 h 1260"/>
              <a:gd name="T48" fmla="*/ 2147483646 w 1260"/>
              <a:gd name="T49" fmla="*/ 2147483646 h 1260"/>
              <a:gd name="T50" fmla="*/ 0 w 1260"/>
              <a:gd name="T51" fmla="*/ 2147483646 h 1260"/>
              <a:gd name="T52" fmla="*/ 2147483646 w 1260"/>
              <a:gd name="T53" fmla="*/ 2147483646 h 1260"/>
              <a:gd name="T54" fmla="*/ 2147483646 w 1260"/>
              <a:gd name="T55" fmla="*/ 2147483646 h 1260"/>
              <a:gd name="T56" fmla="*/ 2147483646 w 1260"/>
              <a:gd name="T57" fmla="*/ 2147483646 h 1260"/>
              <a:gd name="T58" fmla="*/ 2147483646 w 1260"/>
              <a:gd name="T59" fmla="*/ 2147483646 h 1260"/>
              <a:gd name="T60" fmla="*/ 0 w 1260"/>
              <a:gd name="T61" fmla="*/ 2147483646 h 1260"/>
              <a:gd name="T62" fmla="*/ 2147483646 w 1260"/>
              <a:gd name="T63" fmla="*/ 2147483646 h 1260"/>
              <a:gd name="T64" fmla="*/ 2147483646 w 1260"/>
              <a:gd name="T65" fmla="*/ 2147483646 h 1260"/>
              <a:gd name="T66" fmla="*/ 2147483646 w 1260"/>
              <a:gd name="T67" fmla="*/ 2147483646 h 1260"/>
              <a:gd name="T68" fmla="*/ 2147483646 w 1260"/>
              <a:gd name="T69" fmla="*/ 2147483646 h 1260"/>
              <a:gd name="T70" fmla="*/ 2147483646 w 1260"/>
              <a:gd name="T71" fmla="*/ 2147483646 h 1260"/>
              <a:gd name="T72" fmla="*/ 2147483646 w 1260"/>
              <a:gd name="T73" fmla="*/ 2147483646 h 1260"/>
              <a:gd name="T74" fmla="*/ 2147483646 w 1260"/>
              <a:gd name="T75" fmla="*/ 2147483646 h 1260"/>
              <a:gd name="T76" fmla="*/ 2147483646 w 1260"/>
              <a:gd name="T77" fmla="*/ 2147483646 h 1260"/>
              <a:gd name="T78" fmla="*/ 2147483646 w 1260"/>
              <a:gd name="T79" fmla="*/ 2147483646 h 1260"/>
              <a:gd name="T80" fmla="*/ 2147483646 w 1260"/>
              <a:gd name="T81" fmla="*/ 2147483646 h 1260"/>
              <a:gd name="T82" fmla="*/ 2147483646 w 1260"/>
              <a:gd name="T83" fmla="*/ 2147483646 h 1260"/>
              <a:gd name="T84" fmla="*/ 2147483646 w 1260"/>
              <a:gd name="T85" fmla="*/ 2147483646 h 1260"/>
              <a:gd name="T86" fmla="*/ 2147483646 w 1260"/>
              <a:gd name="T87" fmla="*/ 2147483646 h 1260"/>
              <a:gd name="T88" fmla="*/ 2147483646 w 1260"/>
              <a:gd name="T89" fmla="*/ 2147483646 h 1260"/>
              <a:gd name="T90" fmla="*/ 2147483646 w 1260"/>
              <a:gd name="T91" fmla="*/ 2147483646 h 1260"/>
              <a:gd name="T92" fmla="*/ 2147483646 w 1260"/>
              <a:gd name="T93" fmla="*/ 2147483646 h 1260"/>
              <a:gd name="T94" fmla="*/ 2147483646 w 1260"/>
              <a:gd name="T95" fmla="*/ 2147483646 h 1260"/>
              <a:gd name="T96" fmla="*/ 2147483646 w 1260"/>
              <a:gd name="T97" fmla="*/ 2147483646 h 1260"/>
              <a:gd name="T98" fmla="*/ 2147483646 w 1260"/>
              <a:gd name="T99" fmla="*/ 2147483646 h 1260"/>
              <a:gd name="T100" fmla="*/ 2147483646 w 1260"/>
              <a:gd name="T101" fmla="*/ 2147483646 h 1260"/>
              <a:gd name="T102" fmla="*/ 2147483646 w 1260"/>
              <a:gd name="T103" fmla="*/ 2147483646 h 1260"/>
              <a:gd name="T104" fmla="*/ 2147483646 w 1260"/>
              <a:gd name="T105" fmla="*/ 2147483646 h 1260"/>
              <a:gd name="T106" fmla="*/ 2147483646 w 1260"/>
              <a:gd name="T107" fmla="*/ 2147483646 h 1260"/>
              <a:gd name="T108" fmla="*/ 2147483646 w 1260"/>
              <a:gd name="T109" fmla="*/ 2147483646 h 1260"/>
              <a:gd name="T110" fmla="*/ 2147483646 w 1260"/>
              <a:gd name="T111" fmla="*/ 2147483646 h 126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1260" h="1260">
                <a:moveTo>
                  <a:pt x="1228" y="592"/>
                </a:moveTo>
                <a:lnTo>
                  <a:pt x="1228" y="592"/>
                </a:lnTo>
                <a:lnTo>
                  <a:pt x="1242" y="554"/>
                </a:lnTo>
                <a:lnTo>
                  <a:pt x="1252" y="514"/>
                </a:lnTo>
                <a:lnTo>
                  <a:pt x="1258" y="472"/>
                </a:lnTo>
                <a:lnTo>
                  <a:pt x="1260" y="430"/>
                </a:lnTo>
                <a:lnTo>
                  <a:pt x="1258" y="386"/>
                </a:lnTo>
                <a:lnTo>
                  <a:pt x="1250" y="344"/>
                </a:lnTo>
                <a:lnTo>
                  <a:pt x="1240" y="302"/>
                </a:lnTo>
                <a:lnTo>
                  <a:pt x="1226" y="264"/>
                </a:lnTo>
                <a:lnTo>
                  <a:pt x="1208" y="226"/>
                </a:lnTo>
                <a:lnTo>
                  <a:pt x="1186" y="190"/>
                </a:lnTo>
                <a:lnTo>
                  <a:pt x="1162" y="158"/>
                </a:lnTo>
                <a:lnTo>
                  <a:pt x="1134" y="126"/>
                </a:lnTo>
                <a:lnTo>
                  <a:pt x="1104" y="98"/>
                </a:lnTo>
                <a:lnTo>
                  <a:pt x="1070" y="74"/>
                </a:lnTo>
                <a:lnTo>
                  <a:pt x="1034" y="52"/>
                </a:lnTo>
                <a:lnTo>
                  <a:pt x="998" y="34"/>
                </a:lnTo>
                <a:lnTo>
                  <a:pt x="958" y="20"/>
                </a:lnTo>
                <a:lnTo>
                  <a:pt x="916" y="10"/>
                </a:lnTo>
                <a:lnTo>
                  <a:pt x="874" y="2"/>
                </a:lnTo>
                <a:lnTo>
                  <a:pt x="830" y="0"/>
                </a:lnTo>
                <a:lnTo>
                  <a:pt x="792" y="2"/>
                </a:lnTo>
                <a:lnTo>
                  <a:pt x="756" y="8"/>
                </a:lnTo>
                <a:lnTo>
                  <a:pt x="720" y="16"/>
                </a:lnTo>
                <a:lnTo>
                  <a:pt x="684" y="26"/>
                </a:lnTo>
                <a:lnTo>
                  <a:pt x="576" y="26"/>
                </a:lnTo>
                <a:lnTo>
                  <a:pt x="540" y="16"/>
                </a:lnTo>
                <a:lnTo>
                  <a:pt x="504" y="8"/>
                </a:lnTo>
                <a:lnTo>
                  <a:pt x="468" y="2"/>
                </a:lnTo>
                <a:lnTo>
                  <a:pt x="430" y="0"/>
                </a:lnTo>
                <a:lnTo>
                  <a:pt x="386" y="2"/>
                </a:lnTo>
                <a:lnTo>
                  <a:pt x="344" y="10"/>
                </a:lnTo>
                <a:lnTo>
                  <a:pt x="302" y="20"/>
                </a:lnTo>
                <a:lnTo>
                  <a:pt x="262" y="34"/>
                </a:lnTo>
                <a:lnTo>
                  <a:pt x="226" y="52"/>
                </a:lnTo>
                <a:lnTo>
                  <a:pt x="190" y="74"/>
                </a:lnTo>
                <a:lnTo>
                  <a:pt x="156" y="98"/>
                </a:lnTo>
                <a:lnTo>
                  <a:pt x="126" y="126"/>
                </a:lnTo>
                <a:lnTo>
                  <a:pt x="98" y="158"/>
                </a:lnTo>
                <a:lnTo>
                  <a:pt x="74" y="190"/>
                </a:lnTo>
                <a:lnTo>
                  <a:pt x="52" y="226"/>
                </a:lnTo>
                <a:lnTo>
                  <a:pt x="34" y="264"/>
                </a:lnTo>
                <a:lnTo>
                  <a:pt x="20" y="302"/>
                </a:lnTo>
                <a:lnTo>
                  <a:pt x="8" y="344"/>
                </a:lnTo>
                <a:lnTo>
                  <a:pt x="2" y="386"/>
                </a:lnTo>
                <a:lnTo>
                  <a:pt x="0" y="430"/>
                </a:lnTo>
                <a:lnTo>
                  <a:pt x="2" y="470"/>
                </a:lnTo>
                <a:lnTo>
                  <a:pt x="8" y="510"/>
                </a:lnTo>
                <a:lnTo>
                  <a:pt x="16" y="548"/>
                </a:lnTo>
                <a:lnTo>
                  <a:pt x="28" y="584"/>
                </a:lnTo>
                <a:lnTo>
                  <a:pt x="28" y="676"/>
                </a:lnTo>
                <a:lnTo>
                  <a:pt x="16" y="712"/>
                </a:lnTo>
                <a:lnTo>
                  <a:pt x="8" y="750"/>
                </a:lnTo>
                <a:lnTo>
                  <a:pt x="2" y="790"/>
                </a:lnTo>
                <a:lnTo>
                  <a:pt x="0" y="830"/>
                </a:lnTo>
                <a:lnTo>
                  <a:pt x="2" y="874"/>
                </a:lnTo>
                <a:lnTo>
                  <a:pt x="8" y="916"/>
                </a:lnTo>
                <a:lnTo>
                  <a:pt x="20" y="958"/>
                </a:lnTo>
                <a:lnTo>
                  <a:pt x="34" y="998"/>
                </a:lnTo>
                <a:lnTo>
                  <a:pt x="52" y="1036"/>
                </a:lnTo>
                <a:lnTo>
                  <a:pt x="74" y="1070"/>
                </a:lnTo>
                <a:lnTo>
                  <a:pt x="98" y="1104"/>
                </a:lnTo>
                <a:lnTo>
                  <a:pt x="126" y="1134"/>
                </a:lnTo>
                <a:lnTo>
                  <a:pt x="156" y="1162"/>
                </a:lnTo>
                <a:lnTo>
                  <a:pt x="190" y="1186"/>
                </a:lnTo>
                <a:lnTo>
                  <a:pt x="226" y="1208"/>
                </a:lnTo>
                <a:lnTo>
                  <a:pt x="262" y="1226"/>
                </a:lnTo>
                <a:lnTo>
                  <a:pt x="302" y="1240"/>
                </a:lnTo>
                <a:lnTo>
                  <a:pt x="344" y="1252"/>
                </a:lnTo>
                <a:lnTo>
                  <a:pt x="386" y="1258"/>
                </a:lnTo>
                <a:lnTo>
                  <a:pt x="430" y="1260"/>
                </a:lnTo>
                <a:lnTo>
                  <a:pt x="468" y="1258"/>
                </a:lnTo>
                <a:lnTo>
                  <a:pt x="504" y="1254"/>
                </a:lnTo>
                <a:lnTo>
                  <a:pt x="540" y="1246"/>
                </a:lnTo>
                <a:lnTo>
                  <a:pt x="576" y="1234"/>
                </a:lnTo>
                <a:lnTo>
                  <a:pt x="684" y="1234"/>
                </a:lnTo>
                <a:lnTo>
                  <a:pt x="718" y="1246"/>
                </a:lnTo>
                <a:lnTo>
                  <a:pt x="754" y="1254"/>
                </a:lnTo>
                <a:lnTo>
                  <a:pt x="792" y="1258"/>
                </a:lnTo>
                <a:lnTo>
                  <a:pt x="830" y="1260"/>
                </a:lnTo>
                <a:lnTo>
                  <a:pt x="874" y="1258"/>
                </a:lnTo>
                <a:lnTo>
                  <a:pt x="916" y="1252"/>
                </a:lnTo>
                <a:lnTo>
                  <a:pt x="958" y="1240"/>
                </a:lnTo>
                <a:lnTo>
                  <a:pt x="998" y="1226"/>
                </a:lnTo>
                <a:lnTo>
                  <a:pt x="1034" y="1208"/>
                </a:lnTo>
                <a:lnTo>
                  <a:pt x="1070" y="1186"/>
                </a:lnTo>
                <a:lnTo>
                  <a:pt x="1104" y="1162"/>
                </a:lnTo>
                <a:lnTo>
                  <a:pt x="1134" y="1134"/>
                </a:lnTo>
                <a:lnTo>
                  <a:pt x="1162" y="1104"/>
                </a:lnTo>
                <a:lnTo>
                  <a:pt x="1186" y="1070"/>
                </a:lnTo>
                <a:lnTo>
                  <a:pt x="1208" y="1036"/>
                </a:lnTo>
                <a:lnTo>
                  <a:pt x="1226" y="998"/>
                </a:lnTo>
                <a:lnTo>
                  <a:pt x="1240" y="958"/>
                </a:lnTo>
                <a:lnTo>
                  <a:pt x="1250" y="916"/>
                </a:lnTo>
                <a:lnTo>
                  <a:pt x="1258" y="874"/>
                </a:lnTo>
                <a:lnTo>
                  <a:pt x="1260" y="830"/>
                </a:lnTo>
                <a:lnTo>
                  <a:pt x="1258" y="788"/>
                </a:lnTo>
                <a:lnTo>
                  <a:pt x="1252" y="746"/>
                </a:lnTo>
                <a:lnTo>
                  <a:pt x="1242" y="706"/>
                </a:lnTo>
                <a:lnTo>
                  <a:pt x="1228" y="668"/>
                </a:lnTo>
                <a:lnTo>
                  <a:pt x="1228" y="592"/>
                </a:lnTo>
                <a:close/>
              </a:path>
            </a:pathLst>
          </a:custGeom>
          <a:solidFill>
            <a:schemeClr val="bg1"/>
          </a:solidFill>
          <a:ln w="101600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0" name="PA_组合 1">
            <a:extLst>
              <a:ext uri="{FF2B5EF4-FFF2-40B4-BE49-F238E27FC236}">
                <a16:creationId xmlns:a16="http://schemas.microsoft.com/office/drawing/2014/main" xmlns="" id="{F3BD6CCF-C379-4976-B41E-BB8364AE2B40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517467" y="445538"/>
            <a:ext cx="1179339" cy="849201"/>
            <a:chOff x="4874769" y="1285640"/>
            <a:chExt cx="2442462" cy="1758732"/>
          </a:xfrm>
        </p:grpSpPr>
        <p:pic>
          <p:nvPicPr>
            <p:cNvPr id="31" name="PA_图片 9">
              <a:extLst>
                <a:ext uri="{FF2B5EF4-FFF2-40B4-BE49-F238E27FC236}">
                  <a16:creationId xmlns:a16="http://schemas.microsoft.com/office/drawing/2014/main" xmlns="" id="{1031CA5B-9598-48F4-9D2D-E01ECD5549B0}"/>
                </a:ext>
              </a:extLst>
            </p:cNvPr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5"/>
            <a:stretch>
              <a:fillRect/>
            </a:stretch>
          </p:blipFill>
          <p:spPr>
            <a:xfrm>
              <a:off x="4874769" y="1285640"/>
              <a:ext cx="2442462" cy="1758732"/>
            </a:xfrm>
            <a:prstGeom prst="rect">
              <a:avLst/>
            </a:prstGeom>
          </p:spPr>
        </p:pic>
        <p:sp>
          <p:nvSpPr>
            <p:cNvPr id="32" name="PA_椭圆 2">
              <a:extLst>
                <a:ext uri="{FF2B5EF4-FFF2-40B4-BE49-F238E27FC236}">
                  <a16:creationId xmlns:a16="http://schemas.microsoft.com/office/drawing/2014/main" xmlns="" id="{9146E39C-7C01-4E0A-B0F0-32A9D6D67384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5576376" y="1780150"/>
              <a:ext cx="993529" cy="99352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xmlns="" id="{10CFAE42-C9BC-427D-A898-C0097D6AC095}"/>
                </a:ext>
              </a:extLst>
            </p:cNvPr>
            <p:cNvSpPr txBox="1"/>
            <p:nvPr/>
          </p:nvSpPr>
          <p:spPr>
            <a:xfrm>
              <a:off x="5197771" y="1790808"/>
              <a:ext cx="1796460" cy="10731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4BA9B0"/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03</a:t>
              </a:r>
            </a:p>
          </p:txBody>
        </p:sp>
      </p:grp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DC501BBB-58D5-4A27-8FF8-3B0D6F4DDEAC}"/>
              </a:ext>
            </a:extLst>
          </p:cNvPr>
          <p:cNvSpPr txBox="1"/>
          <p:nvPr/>
        </p:nvSpPr>
        <p:spPr>
          <a:xfrm>
            <a:off x="1735372" y="588687"/>
            <a:ext cx="35189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n w="3175">
                  <a:noFill/>
                </a:ln>
                <a:solidFill>
                  <a:srgbClr val="4BA9B0"/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点击此处添加标题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B1C65874-AAFF-4AD9-A0D7-944A4E612CB6}"/>
              </a:ext>
            </a:extLst>
          </p:cNvPr>
          <p:cNvSpPr/>
          <p:nvPr/>
        </p:nvSpPr>
        <p:spPr>
          <a:xfrm>
            <a:off x="1777129" y="925407"/>
            <a:ext cx="29254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ln w="3175">
                  <a:noFill/>
                </a:ln>
                <a:solidFill>
                  <a:srgbClr val="F9D3D4"/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Click here to add a title</a:t>
            </a:r>
            <a:endParaRPr lang="zh-CN" altLang="en-US" b="1" dirty="0">
              <a:ln w="3175">
                <a:noFill/>
              </a:ln>
              <a:solidFill>
                <a:srgbClr val="F9D3D4"/>
              </a:solidFill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  <p:sp>
        <p:nvSpPr>
          <p:cNvPr id="23" name="MH_SubTitle_1">
            <a:extLst>
              <a:ext uri="{FF2B5EF4-FFF2-40B4-BE49-F238E27FC236}">
                <a16:creationId xmlns:a16="http://schemas.microsoft.com/office/drawing/2014/main" xmlns="" id="{91C6EAED-FAA8-408E-94E0-522A9BB25608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3158564" y="2663055"/>
            <a:ext cx="1143000" cy="743082"/>
          </a:xfrm>
          <a:prstGeom prst="rect">
            <a:avLst/>
          </a:prstGeom>
          <a:noFill/>
        </p:spPr>
        <p:txBody>
          <a:bodyPr>
            <a:noAutofit/>
          </a:bodyPr>
          <a:lstStyle/>
          <a:p>
            <a:pPr algn="ctr">
              <a:defRPr/>
            </a:pPr>
            <a:r>
              <a:rPr lang="zh-CN" altLang="en-US" b="1" kern="0" dirty="0">
                <a:solidFill>
                  <a:srgbClr val="6ECCD0"/>
                </a:solidFill>
                <a:latin typeface="造字工房悦黑演示版常规体" pitchFamily="50" charset="-122"/>
                <a:ea typeface="造字工房悦黑演示版常规体" pitchFamily="50" charset="-122"/>
                <a:cs typeface="Arial" panose="020B0604020202020204" pitchFamily="34" charset="0"/>
              </a:rPr>
              <a:t>点击此处添加文本</a:t>
            </a:r>
          </a:p>
        </p:txBody>
      </p:sp>
      <p:sp>
        <p:nvSpPr>
          <p:cNvPr id="40" name="MH_SubTitle_1">
            <a:extLst>
              <a:ext uri="{FF2B5EF4-FFF2-40B4-BE49-F238E27FC236}">
                <a16:creationId xmlns:a16="http://schemas.microsoft.com/office/drawing/2014/main" xmlns="" id="{ABB4CF2A-E1A8-45D3-9661-4A9F5B98C5EE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5370057" y="2663055"/>
            <a:ext cx="1143000" cy="743082"/>
          </a:xfrm>
          <a:prstGeom prst="rect">
            <a:avLst/>
          </a:prstGeom>
          <a:noFill/>
        </p:spPr>
        <p:txBody>
          <a:bodyPr>
            <a:noAutofit/>
          </a:bodyPr>
          <a:lstStyle/>
          <a:p>
            <a:pPr algn="ctr">
              <a:defRPr/>
            </a:pPr>
            <a:r>
              <a:rPr lang="zh-CN" altLang="en-US" b="1" kern="0" dirty="0">
                <a:solidFill>
                  <a:srgbClr val="6ECCD0"/>
                </a:solidFill>
                <a:latin typeface="造字工房悦黑演示版常规体" pitchFamily="50" charset="-122"/>
                <a:ea typeface="造字工房悦黑演示版常规体" pitchFamily="50" charset="-122"/>
                <a:cs typeface="Arial" panose="020B0604020202020204" pitchFamily="34" charset="0"/>
              </a:rPr>
              <a:t>点击此处添加文本</a:t>
            </a:r>
          </a:p>
        </p:txBody>
      </p:sp>
      <p:sp>
        <p:nvSpPr>
          <p:cNvPr id="41" name="MH_SubTitle_1">
            <a:extLst>
              <a:ext uri="{FF2B5EF4-FFF2-40B4-BE49-F238E27FC236}">
                <a16:creationId xmlns:a16="http://schemas.microsoft.com/office/drawing/2014/main" xmlns="" id="{3E508158-C98F-4107-93AB-92E770A59D6D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7726364" y="2663055"/>
            <a:ext cx="1143000" cy="743082"/>
          </a:xfrm>
          <a:prstGeom prst="rect">
            <a:avLst/>
          </a:prstGeom>
          <a:noFill/>
        </p:spPr>
        <p:txBody>
          <a:bodyPr>
            <a:noAutofit/>
          </a:bodyPr>
          <a:lstStyle/>
          <a:p>
            <a:pPr algn="ctr">
              <a:defRPr/>
            </a:pPr>
            <a:r>
              <a:rPr lang="zh-CN" altLang="en-US" b="1" kern="0" dirty="0">
                <a:solidFill>
                  <a:srgbClr val="6ECCD0"/>
                </a:solidFill>
                <a:latin typeface="造字工房悦黑演示版常规体" pitchFamily="50" charset="-122"/>
                <a:ea typeface="造字工房悦黑演示版常规体" pitchFamily="50" charset="-122"/>
                <a:cs typeface="Arial" panose="020B0604020202020204" pitchFamily="34" charset="0"/>
              </a:rPr>
              <a:t>点击此处添加文本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F1F6266D-D1F1-4C8E-B870-0CFFA865DB22}"/>
              </a:ext>
            </a:extLst>
          </p:cNvPr>
          <p:cNvSpPr/>
          <p:nvPr/>
        </p:nvSpPr>
        <p:spPr>
          <a:xfrm>
            <a:off x="2953466" y="4424593"/>
            <a:ext cx="179639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/>
              </a:solidFill>
            </a:endParaRP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xmlns="" id="{32708866-C7FA-432F-83A2-47CF2256CB26}"/>
              </a:ext>
            </a:extLst>
          </p:cNvPr>
          <p:cNvSpPr/>
          <p:nvPr/>
        </p:nvSpPr>
        <p:spPr>
          <a:xfrm>
            <a:off x="5211018" y="4411856"/>
            <a:ext cx="179639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/>
              </a:solidFill>
            </a:endParaRP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xmlns="" id="{58DF65A2-8E15-4CCC-A520-DC955315CF26}"/>
              </a:ext>
            </a:extLst>
          </p:cNvPr>
          <p:cNvSpPr/>
          <p:nvPr/>
        </p:nvSpPr>
        <p:spPr>
          <a:xfrm>
            <a:off x="7468570" y="4342266"/>
            <a:ext cx="179639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2726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105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00"/>
                            </p:stCondLst>
                            <p:childTnLst>
                              <p:par>
                                <p:cTn id="2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7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200"/>
                            </p:stCondLst>
                            <p:childTnLst>
                              <p:par>
                                <p:cTn id="5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 tmFilter="0,0; .5, 1; 1, 1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 tmFilter="0,0; .5, 1; 1, 1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050"/>
                            </p:stCondLst>
                            <p:childTnLst>
                              <p:par>
                                <p:cTn id="7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550"/>
                            </p:stCondLst>
                            <p:childTnLst>
                              <p:par>
                                <p:cTn id="8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 tmFilter="0,0; .5, 1; 1, 1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 tmFilter="0,0; .5, 1; 1, 1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4" grpId="0"/>
      <p:bldP spid="35" grpId="0"/>
      <p:bldP spid="23" grpId="0"/>
      <p:bldP spid="40" grpId="0"/>
      <p:bldP spid="41" grpId="0"/>
      <p:bldP spid="6" grpId="0"/>
      <p:bldP spid="42" grpId="0"/>
      <p:bldP spid="4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H_SubTitle_2">
            <a:extLst>
              <a:ext uri="{FF2B5EF4-FFF2-40B4-BE49-F238E27FC236}">
                <a16:creationId xmlns:a16="http://schemas.microsoft.com/office/drawing/2014/main" xmlns="" id="{BC84255C-930B-42D7-9363-6D7C5D056F5A}"/>
              </a:ext>
            </a:extLst>
          </p:cNvPr>
          <p:cNvSpPr>
            <a:spLocks noEditPoints="1"/>
          </p:cNvSpPr>
          <p:nvPr>
            <p:custDataLst>
              <p:tags r:id="rId1"/>
            </p:custDataLst>
          </p:nvPr>
        </p:nvSpPr>
        <p:spPr bwMode="auto">
          <a:xfrm>
            <a:off x="6865939" y="3244135"/>
            <a:ext cx="955675" cy="960438"/>
          </a:xfrm>
          <a:custGeom>
            <a:avLst/>
            <a:gdLst>
              <a:gd name="T0" fmla="*/ 792603 w 252"/>
              <a:gd name="T1" fmla="*/ 808590 h 253"/>
              <a:gd name="T2" fmla="*/ 53093 w 252"/>
              <a:gd name="T3" fmla="*/ 459340 h 253"/>
              <a:gd name="T4" fmla="*/ 876035 w 252"/>
              <a:gd name="T5" fmla="*/ 584614 h 253"/>
              <a:gd name="T6" fmla="*/ 94809 w 252"/>
              <a:gd name="T7" fmla="*/ 258141 h 253"/>
              <a:gd name="T8" fmla="*/ 731926 w 252"/>
              <a:gd name="T9" fmla="*/ 159440 h 253"/>
              <a:gd name="T10" fmla="*/ 451291 w 252"/>
              <a:gd name="T11" fmla="*/ 812386 h 253"/>
              <a:gd name="T12" fmla="*/ 94809 w 252"/>
              <a:gd name="T13" fmla="*/ 334065 h 253"/>
              <a:gd name="T14" fmla="*/ 451291 w 252"/>
              <a:gd name="T15" fmla="*/ 782017 h 253"/>
              <a:gd name="T16" fmla="*/ 128940 w 252"/>
              <a:gd name="T17" fmla="*/ 326473 h 253"/>
              <a:gd name="T18" fmla="*/ 424744 w 252"/>
              <a:gd name="T19" fmla="*/ 136663 h 253"/>
              <a:gd name="T20" fmla="*/ 739510 w 252"/>
              <a:gd name="T21" fmla="*/ 622576 h 253"/>
              <a:gd name="T22" fmla="*/ 436122 w 252"/>
              <a:gd name="T23" fmla="*/ 277122 h 253"/>
              <a:gd name="T24" fmla="*/ 523346 w 252"/>
              <a:gd name="T25" fmla="*/ 561837 h 253"/>
              <a:gd name="T26" fmla="*/ 659871 w 252"/>
              <a:gd name="T27" fmla="*/ 455544 h 253"/>
              <a:gd name="T28" fmla="*/ 652286 w 252"/>
              <a:gd name="T29" fmla="*/ 368231 h 253"/>
              <a:gd name="T30" fmla="*/ 697794 w 252"/>
              <a:gd name="T31" fmla="*/ 368231 h 253"/>
              <a:gd name="T32" fmla="*/ 371651 w 252"/>
              <a:gd name="T33" fmla="*/ 497302 h 253"/>
              <a:gd name="T34" fmla="*/ 568854 w 252"/>
              <a:gd name="T35" fmla="*/ 607392 h 253"/>
              <a:gd name="T36" fmla="*/ 731926 w 252"/>
              <a:gd name="T37" fmla="*/ 402397 h 253"/>
              <a:gd name="T38" fmla="*/ 618155 w 252"/>
              <a:gd name="T39" fmla="*/ 311288 h 253"/>
              <a:gd name="T40" fmla="*/ 208580 w 252"/>
              <a:gd name="T41" fmla="*/ 463136 h 253"/>
              <a:gd name="T42" fmla="*/ 208580 w 252"/>
              <a:gd name="T43" fmla="*/ 315084 h 253"/>
              <a:gd name="T44" fmla="*/ 326143 w 252"/>
              <a:gd name="T45" fmla="*/ 250549 h 253"/>
              <a:gd name="T46" fmla="*/ 250296 w 252"/>
              <a:gd name="T47" fmla="*/ 425174 h 253"/>
              <a:gd name="T48" fmla="*/ 352690 w 252"/>
              <a:gd name="T49" fmla="*/ 341658 h 253"/>
              <a:gd name="T50" fmla="*/ 170656 w 252"/>
              <a:gd name="T51" fmla="*/ 383416 h 253"/>
              <a:gd name="T52" fmla="*/ 223749 w 252"/>
              <a:gd name="T53" fmla="*/ 349250 h 253"/>
              <a:gd name="T54" fmla="*/ 292012 w 252"/>
              <a:gd name="T55" fmla="*/ 474525 h 253"/>
              <a:gd name="T56" fmla="*/ 447499 w 252"/>
              <a:gd name="T57" fmla="*/ 603595 h 253"/>
              <a:gd name="T58" fmla="*/ 602985 w 252"/>
              <a:gd name="T59" fmla="*/ 656742 h 253"/>
              <a:gd name="T60" fmla="*/ 758472 w 252"/>
              <a:gd name="T61" fmla="*/ 356843 h 253"/>
              <a:gd name="T62" fmla="*/ 538515 w 252"/>
              <a:gd name="T63" fmla="*/ 186014 h 253"/>
              <a:gd name="T64" fmla="*/ 394406 w 252"/>
              <a:gd name="T65" fmla="*/ 136663 h 253"/>
              <a:gd name="T66" fmla="*/ 140317 w 252"/>
              <a:gd name="T67" fmla="*/ 421378 h 253"/>
              <a:gd name="T68" fmla="*/ 185826 w 252"/>
              <a:gd name="T69" fmla="*/ 614984 h 253"/>
              <a:gd name="T70" fmla="*/ 303389 w 252"/>
              <a:gd name="T71" fmla="*/ 531468 h 253"/>
              <a:gd name="T72" fmla="*/ 390613 w 252"/>
              <a:gd name="T73" fmla="*/ 744055 h 253"/>
              <a:gd name="T74" fmla="*/ 599193 w 252"/>
              <a:gd name="T75" fmla="*/ 698500 h 253"/>
              <a:gd name="T76" fmla="*/ 822942 w 252"/>
              <a:gd name="T77" fmla="*/ 599799 h 253"/>
              <a:gd name="T78" fmla="*/ 769849 w 252"/>
              <a:gd name="T79" fmla="*/ 235364 h 253"/>
              <a:gd name="T80" fmla="*/ 542308 w 252"/>
              <a:gd name="T81" fmla="*/ 56943 h 253"/>
              <a:gd name="T82" fmla="*/ 390613 w 252"/>
              <a:gd name="T83" fmla="*/ 121478 h 253"/>
              <a:gd name="T84" fmla="*/ 113771 w 252"/>
              <a:gd name="T85" fmla="*/ 356843 h 253"/>
              <a:gd name="T86" fmla="*/ 254088 w 252"/>
              <a:gd name="T87" fmla="*/ 763036 h 253"/>
              <a:gd name="T88" fmla="*/ 348897 w 252"/>
              <a:gd name="T89" fmla="*/ 694704 h 253"/>
              <a:gd name="T90" fmla="*/ 474045 w 252"/>
              <a:gd name="T91" fmla="*/ 854144 h 253"/>
              <a:gd name="T92" fmla="*/ 694002 w 252"/>
              <a:gd name="T93" fmla="*/ 755443 h 253"/>
              <a:gd name="T94" fmla="*/ 826735 w 252"/>
              <a:gd name="T95" fmla="*/ 292307 h 253"/>
              <a:gd name="T96" fmla="*/ 606778 w 252"/>
              <a:gd name="T97" fmla="*/ 30370 h 253"/>
              <a:gd name="T98" fmla="*/ 155487 w 252"/>
              <a:gd name="T99" fmla="*/ 144256 h 253"/>
              <a:gd name="T100" fmla="*/ 109978 w 252"/>
              <a:gd name="T101" fmla="*/ 561837 h 253"/>
              <a:gd name="T102" fmla="*/ 265465 w 252"/>
              <a:gd name="T103" fmla="*/ 865533 h 253"/>
              <a:gd name="T104" fmla="*/ 360274 w 252"/>
              <a:gd name="T105" fmla="*/ 838960 h 253"/>
              <a:gd name="T106" fmla="*/ 557477 w 252"/>
              <a:gd name="T107" fmla="*/ 869329 h 253"/>
              <a:gd name="T108" fmla="*/ 857074 w 252"/>
              <a:gd name="T109" fmla="*/ 573226 h 253"/>
              <a:gd name="T110" fmla="*/ 853281 w 252"/>
              <a:gd name="T111" fmla="*/ 250549 h 253"/>
              <a:gd name="T112" fmla="*/ 701587 w 252"/>
              <a:gd name="T113" fmla="*/ 98701 h 253"/>
              <a:gd name="T114" fmla="*/ 68263 w 252"/>
              <a:gd name="T115" fmla="*/ 360639 h 253"/>
              <a:gd name="T116" fmla="*/ 30339 w 252"/>
              <a:gd name="T117" fmla="*/ 440359 h 253"/>
              <a:gd name="T118" fmla="*/ 307181 w 252"/>
              <a:gd name="T119" fmla="*/ 854144 h 253"/>
              <a:gd name="T120" fmla="*/ 686417 w 252"/>
              <a:gd name="T121" fmla="*/ 869329 h 253"/>
              <a:gd name="T122" fmla="*/ 807773 w 252"/>
              <a:gd name="T123" fmla="*/ 148052 h 253"/>
              <a:gd name="T124" fmla="*/ 477838 w 252"/>
              <a:gd name="T125" fmla="*/ 941457 h 253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52"/>
              <a:gd name="T190" fmla="*/ 0 h 253"/>
              <a:gd name="T191" fmla="*/ 252 w 252"/>
              <a:gd name="T192" fmla="*/ 253 h 253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52" h="253">
                <a:moveTo>
                  <a:pt x="243" y="78"/>
                </a:moveTo>
                <a:cubicBezTo>
                  <a:pt x="237" y="63"/>
                  <a:pt x="227" y="49"/>
                  <a:pt x="216" y="37"/>
                </a:cubicBezTo>
                <a:cubicBezTo>
                  <a:pt x="204" y="25"/>
                  <a:pt x="190" y="16"/>
                  <a:pt x="175" y="9"/>
                </a:cubicBezTo>
                <a:cubicBezTo>
                  <a:pt x="160" y="3"/>
                  <a:pt x="143" y="0"/>
                  <a:pt x="126" y="0"/>
                </a:cubicBezTo>
                <a:cubicBezTo>
                  <a:pt x="93" y="0"/>
                  <a:pt x="60" y="13"/>
                  <a:pt x="37" y="37"/>
                </a:cubicBezTo>
                <a:cubicBezTo>
                  <a:pt x="23" y="51"/>
                  <a:pt x="13" y="68"/>
                  <a:pt x="7" y="86"/>
                </a:cubicBezTo>
                <a:cubicBezTo>
                  <a:pt x="6" y="88"/>
                  <a:pt x="5" y="89"/>
                  <a:pt x="5" y="90"/>
                </a:cubicBezTo>
                <a:cubicBezTo>
                  <a:pt x="4" y="90"/>
                  <a:pt x="4" y="91"/>
                  <a:pt x="4" y="91"/>
                </a:cubicBezTo>
                <a:cubicBezTo>
                  <a:pt x="3" y="92"/>
                  <a:pt x="3" y="92"/>
                  <a:pt x="3" y="92"/>
                </a:cubicBezTo>
                <a:cubicBezTo>
                  <a:pt x="3" y="93"/>
                  <a:pt x="3" y="93"/>
                  <a:pt x="3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2"/>
                  <a:pt x="4" y="92"/>
                  <a:pt x="4" y="92"/>
                </a:cubicBezTo>
                <a:cubicBezTo>
                  <a:pt x="5" y="92"/>
                  <a:pt x="5" y="91"/>
                  <a:pt x="5" y="91"/>
                </a:cubicBezTo>
                <a:cubicBezTo>
                  <a:pt x="5" y="92"/>
                  <a:pt x="5" y="93"/>
                  <a:pt x="4" y="95"/>
                </a:cubicBezTo>
                <a:cubicBezTo>
                  <a:pt x="4" y="95"/>
                  <a:pt x="4" y="95"/>
                  <a:pt x="4" y="96"/>
                </a:cubicBezTo>
                <a:cubicBezTo>
                  <a:pt x="3" y="96"/>
                  <a:pt x="3" y="97"/>
                  <a:pt x="4" y="97"/>
                </a:cubicBezTo>
                <a:cubicBezTo>
                  <a:pt x="1" y="106"/>
                  <a:pt x="0" y="116"/>
                  <a:pt x="0" y="126"/>
                </a:cubicBezTo>
                <a:cubicBezTo>
                  <a:pt x="0" y="143"/>
                  <a:pt x="4" y="159"/>
                  <a:pt x="10" y="175"/>
                </a:cubicBezTo>
                <a:cubicBezTo>
                  <a:pt x="11" y="176"/>
                  <a:pt x="12" y="178"/>
                  <a:pt x="13" y="180"/>
                </a:cubicBezTo>
                <a:cubicBezTo>
                  <a:pt x="12" y="180"/>
                  <a:pt x="12" y="181"/>
                  <a:pt x="12" y="181"/>
                </a:cubicBezTo>
                <a:cubicBezTo>
                  <a:pt x="13" y="182"/>
                  <a:pt x="14" y="183"/>
                  <a:pt x="14" y="184"/>
                </a:cubicBezTo>
                <a:cubicBezTo>
                  <a:pt x="20" y="195"/>
                  <a:pt x="28" y="206"/>
                  <a:pt x="37" y="215"/>
                </a:cubicBezTo>
                <a:cubicBezTo>
                  <a:pt x="37" y="215"/>
                  <a:pt x="37" y="215"/>
                  <a:pt x="37" y="215"/>
                </a:cubicBezTo>
                <a:cubicBezTo>
                  <a:pt x="37" y="216"/>
                  <a:pt x="37" y="216"/>
                  <a:pt x="37" y="217"/>
                </a:cubicBezTo>
                <a:cubicBezTo>
                  <a:pt x="39" y="219"/>
                  <a:pt x="42" y="221"/>
                  <a:pt x="44" y="223"/>
                </a:cubicBezTo>
                <a:cubicBezTo>
                  <a:pt x="47" y="225"/>
                  <a:pt x="50" y="227"/>
                  <a:pt x="54" y="229"/>
                </a:cubicBezTo>
                <a:cubicBezTo>
                  <a:pt x="60" y="234"/>
                  <a:pt x="68" y="238"/>
                  <a:pt x="76" y="242"/>
                </a:cubicBezTo>
                <a:cubicBezTo>
                  <a:pt x="76" y="242"/>
                  <a:pt x="76" y="242"/>
                  <a:pt x="76" y="242"/>
                </a:cubicBezTo>
                <a:cubicBezTo>
                  <a:pt x="77" y="243"/>
                  <a:pt x="78" y="243"/>
                  <a:pt x="80" y="243"/>
                </a:cubicBezTo>
                <a:cubicBezTo>
                  <a:pt x="95" y="249"/>
                  <a:pt x="110" y="253"/>
                  <a:pt x="126" y="253"/>
                </a:cubicBezTo>
                <a:cubicBezTo>
                  <a:pt x="143" y="253"/>
                  <a:pt x="160" y="250"/>
                  <a:pt x="175" y="243"/>
                </a:cubicBezTo>
                <a:cubicBezTo>
                  <a:pt x="190" y="237"/>
                  <a:pt x="204" y="227"/>
                  <a:pt x="216" y="216"/>
                </a:cubicBezTo>
                <a:cubicBezTo>
                  <a:pt x="227" y="204"/>
                  <a:pt x="237" y="190"/>
                  <a:pt x="243" y="175"/>
                </a:cubicBezTo>
                <a:cubicBezTo>
                  <a:pt x="249" y="159"/>
                  <a:pt x="252" y="143"/>
                  <a:pt x="252" y="126"/>
                </a:cubicBezTo>
                <a:cubicBezTo>
                  <a:pt x="252" y="110"/>
                  <a:pt x="249" y="93"/>
                  <a:pt x="243" y="78"/>
                </a:cubicBezTo>
                <a:close/>
                <a:moveTo>
                  <a:pt x="252" y="126"/>
                </a:moveTo>
                <a:cubicBezTo>
                  <a:pt x="252" y="128"/>
                  <a:pt x="252" y="130"/>
                  <a:pt x="252" y="132"/>
                </a:cubicBezTo>
                <a:cubicBezTo>
                  <a:pt x="252" y="127"/>
                  <a:pt x="251" y="122"/>
                  <a:pt x="250" y="116"/>
                </a:cubicBezTo>
                <a:cubicBezTo>
                  <a:pt x="251" y="107"/>
                  <a:pt x="249" y="97"/>
                  <a:pt x="243" y="90"/>
                </a:cubicBezTo>
                <a:cubicBezTo>
                  <a:pt x="243" y="83"/>
                  <a:pt x="241" y="77"/>
                  <a:pt x="238" y="72"/>
                </a:cubicBezTo>
                <a:cubicBezTo>
                  <a:pt x="238" y="72"/>
                  <a:pt x="238" y="72"/>
                  <a:pt x="237" y="72"/>
                </a:cubicBezTo>
                <a:cubicBezTo>
                  <a:pt x="237" y="72"/>
                  <a:pt x="237" y="71"/>
                  <a:pt x="237" y="71"/>
                </a:cubicBezTo>
                <a:cubicBezTo>
                  <a:pt x="237" y="69"/>
                  <a:pt x="236" y="67"/>
                  <a:pt x="235" y="65"/>
                </a:cubicBezTo>
                <a:cubicBezTo>
                  <a:pt x="246" y="84"/>
                  <a:pt x="252" y="105"/>
                  <a:pt x="252" y="126"/>
                </a:cubicBezTo>
                <a:close/>
                <a:moveTo>
                  <a:pt x="226" y="192"/>
                </a:moveTo>
                <a:cubicBezTo>
                  <a:pt x="223" y="195"/>
                  <a:pt x="223" y="195"/>
                  <a:pt x="223" y="195"/>
                </a:cubicBezTo>
                <a:cubicBezTo>
                  <a:pt x="223" y="195"/>
                  <a:pt x="222" y="196"/>
                  <a:pt x="222" y="196"/>
                </a:cubicBezTo>
                <a:cubicBezTo>
                  <a:pt x="222" y="196"/>
                  <a:pt x="222" y="195"/>
                  <a:pt x="222" y="195"/>
                </a:cubicBezTo>
                <a:cubicBezTo>
                  <a:pt x="223" y="194"/>
                  <a:pt x="223" y="193"/>
                  <a:pt x="224" y="192"/>
                </a:cubicBezTo>
                <a:cubicBezTo>
                  <a:pt x="224" y="192"/>
                  <a:pt x="224" y="192"/>
                  <a:pt x="224" y="191"/>
                </a:cubicBezTo>
                <a:cubicBezTo>
                  <a:pt x="225" y="190"/>
                  <a:pt x="226" y="189"/>
                  <a:pt x="227" y="188"/>
                </a:cubicBezTo>
                <a:cubicBezTo>
                  <a:pt x="226" y="190"/>
                  <a:pt x="226" y="191"/>
                  <a:pt x="226" y="192"/>
                </a:cubicBezTo>
                <a:close/>
                <a:moveTo>
                  <a:pt x="227" y="194"/>
                </a:moveTo>
                <a:cubicBezTo>
                  <a:pt x="227" y="195"/>
                  <a:pt x="226" y="195"/>
                  <a:pt x="226" y="196"/>
                </a:cubicBezTo>
                <a:cubicBezTo>
                  <a:pt x="226" y="196"/>
                  <a:pt x="226" y="196"/>
                  <a:pt x="226" y="196"/>
                </a:cubicBezTo>
                <a:cubicBezTo>
                  <a:pt x="226" y="195"/>
                  <a:pt x="226" y="195"/>
                  <a:pt x="226" y="195"/>
                </a:cubicBezTo>
                <a:cubicBezTo>
                  <a:pt x="227" y="195"/>
                  <a:pt x="227" y="194"/>
                  <a:pt x="227" y="194"/>
                </a:cubicBezTo>
                <a:close/>
                <a:moveTo>
                  <a:pt x="220" y="193"/>
                </a:moveTo>
                <a:cubicBezTo>
                  <a:pt x="222" y="191"/>
                  <a:pt x="224" y="188"/>
                  <a:pt x="225" y="185"/>
                </a:cubicBezTo>
                <a:cubicBezTo>
                  <a:pt x="224" y="188"/>
                  <a:pt x="223" y="190"/>
                  <a:pt x="222" y="192"/>
                </a:cubicBezTo>
                <a:cubicBezTo>
                  <a:pt x="221" y="192"/>
                  <a:pt x="221" y="193"/>
                  <a:pt x="220" y="193"/>
                </a:cubicBezTo>
                <a:close/>
                <a:moveTo>
                  <a:pt x="217" y="197"/>
                </a:moveTo>
                <a:cubicBezTo>
                  <a:pt x="217" y="197"/>
                  <a:pt x="217" y="197"/>
                  <a:pt x="217" y="197"/>
                </a:cubicBezTo>
                <a:cubicBezTo>
                  <a:pt x="216" y="199"/>
                  <a:pt x="216" y="200"/>
                  <a:pt x="215" y="201"/>
                </a:cubicBezTo>
                <a:cubicBezTo>
                  <a:pt x="214" y="202"/>
                  <a:pt x="213" y="204"/>
                  <a:pt x="212" y="205"/>
                </a:cubicBezTo>
                <a:cubicBezTo>
                  <a:pt x="212" y="205"/>
                  <a:pt x="211" y="205"/>
                  <a:pt x="211" y="205"/>
                </a:cubicBezTo>
                <a:cubicBezTo>
                  <a:pt x="208" y="207"/>
                  <a:pt x="204" y="210"/>
                  <a:pt x="201" y="213"/>
                </a:cubicBezTo>
                <a:cubicBezTo>
                  <a:pt x="205" y="209"/>
                  <a:pt x="209" y="205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199"/>
                  <a:pt x="212" y="199"/>
                  <a:pt x="211" y="199"/>
                </a:cubicBezTo>
                <a:cubicBezTo>
                  <a:pt x="211" y="199"/>
                  <a:pt x="211" y="198"/>
                  <a:pt x="212" y="198"/>
                </a:cubicBezTo>
                <a:cubicBezTo>
                  <a:pt x="217" y="192"/>
                  <a:pt x="222" y="186"/>
                  <a:pt x="225" y="179"/>
                </a:cubicBezTo>
                <a:cubicBezTo>
                  <a:pt x="227" y="176"/>
                  <a:pt x="229" y="173"/>
                  <a:pt x="231" y="170"/>
                </a:cubicBezTo>
                <a:cubicBezTo>
                  <a:pt x="230" y="172"/>
                  <a:pt x="230" y="174"/>
                  <a:pt x="229" y="177"/>
                </a:cubicBezTo>
                <a:cubicBezTo>
                  <a:pt x="225" y="183"/>
                  <a:pt x="221" y="190"/>
                  <a:pt x="217" y="197"/>
                </a:cubicBezTo>
                <a:close/>
                <a:moveTo>
                  <a:pt x="208" y="213"/>
                </a:moveTo>
                <a:cubicBezTo>
                  <a:pt x="209" y="213"/>
                  <a:pt x="209" y="212"/>
                  <a:pt x="210" y="212"/>
                </a:cubicBezTo>
                <a:cubicBezTo>
                  <a:pt x="210" y="212"/>
                  <a:pt x="209" y="213"/>
                  <a:pt x="209" y="213"/>
                </a:cubicBezTo>
                <a:cubicBezTo>
                  <a:pt x="209" y="213"/>
                  <a:pt x="209" y="213"/>
                  <a:pt x="209" y="213"/>
                </a:cubicBezTo>
                <a:cubicBezTo>
                  <a:pt x="209" y="213"/>
                  <a:pt x="208" y="213"/>
                  <a:pt x="208" y="213"/>
                </a:cubicBezTo>
                <a:cubicBezTo>
                  <a:pt x="208" y="214"/>
                  <a:pt x="208" y="214"/>
                  <a:pt x="208" y="214"/>
                </a:cubicBezTo>
                <a:cubicBezTo>
                  <a:pt x="208" y="214"/>
                  <a:pt x="208" y="213"/>
                  <a:pt x="208" y="213"/>
                </a:cubicBezTo>
                <a:close/>
                <a:moveTo>
                  <a:pt x="206" y="214"/>
                </a:moveTo>
                <a:cubicBezTo>
                  <a:pt x="206" y="214"/>
                  <a:pt x="205" y="215"/>
                  <a:pt x="205" y="215"/>
                </a:cubicBezTo>
                <a:cubicBezTo>
                  <a:pt x="206" y="213"/>
                  <a:pt x="207" y="212"/>
                  <a:pt x="209" y="210"/>
                </a:cubicBezTo>
                <a:cubicBezTo>
                  <a:pt x="208" y="211"/>
                  <a:pt x="207" y="213"/>
                  <a:pt x="206" y="214"/>
                </a:cubicBezTo>
                <a:close/>
                <a:moveTo>
                  <a:pt x="209" y="211"/>
                </a:moveTo>
                <a:cubicBezTo>
                  <a:pt x="210" y="210"/>
                  <a:pt x="211" y="209"/>
                  <a:pt x="211" y="209"/>
                </a:cubicBezTo>
                <a:cubicBezTo>
                  <a:pt x="211" y="209"/>
                  <a:pt x="211" y="210"/>
                  <a:pt x="210" y="210"/>
                </a:cubicBezTo>
                <a:cubicBezTo>
                  <a:pt x="210" y="211"/>
                  <a:pt x="210" y="211"/>
                  <a:pt x="209" y="211"/>
                </a:cubicBezTo>
                <a:close/>
                <a:moveTo>
                  <a:pt x="216" y="207"/>
                </a:moveTo>
                <a:cubicBezTo>
                  <a:pt x="217" y="207"/>
                  <a:pt x="217" y="207"/>
                  <a:pt x="217" y="206"/>
                </a:cubicBezTo>
                <a:cubicBezTo>
                  <a:pt x="215" y="209"/>
                  <a:pt x="213" y="212"/>
                  <a:pt x="212" y="215"/>
                </a:cubicBezTo>
                <a:cubicBezTo>
                  <a:pt x="211" y="216"/>
                  <a:pt x="210" y="216"/>
                  <a:pt x="210" y="217"/>
                </a:cubicBezTo>
                <a:cubicBezTo>
                  <a:pt x="212" y="214"/>
                  <a:pt x="214" y="211"/>
                  <a:pt x="216" y="207"/>
                </a:cubicBezTo>
                <a:close/>
                <a:moveTo>
                  <a:pt x="192" y="225"/>
                </a:moveTo>
                <a:cubicBezTo>
                  <a:pt x="193" y="225"/>
                  <a:pt x="193" y="225"/>
                  <a:pt x="193" y="224"/>
                </a:cubicBezTo>
                <a:cubicBezTo>
                  <a:pt x="193" y="225"/>
                  <a:pt x="193" y="225"/>
                  <a:pt x="194" y="225"/>
                </a:cubicBezTo>
                <a:cubicBezTo>
                  <a:pt x="194" y="225"/>
                  <a:pt x="194" y="225"/>
                  <a:pt x="194" y="225"/>
                </a:cubicBezTo>
                <a:cubicBezTo>
                  <a:pt x="191" y="227"/>
                  <a:pt x="189" y="229"/>
                  <a:pt x="187" y="231"/>
                </a:cubicBezTo>
                <a:cubicBezTo>
                  <a:pt x="186" y="231"/>
                  <a:pt x="185" y="232"/>
                  <a:pt x="184" y="232"/>
                </a:cubicBezTo>
                <a:cubicBezTo>
                  <a:pt x="184" y="232"/>
                  <a:pt x="183" y="231"/>
                  <a:pt x="183" y="231"/>
                </a:cubicBezTo>
                <a:cubicBezTo>
                  <a:pt x="181" y="232"/>
                  <a:pt x="179" y="233"/>
                  <a:pt x="178" y="233"/>
                </a:cubicBezTo>
                <a:cubicBezTo>
                  <a:pt x="179" y="233"/>
                  <a:pt x="179" y="232"/>
                  <a:pt x="180" y="231"/>
                </a:cubicBezTo>
                <a:cubicBezTo>
                  <a:pt x="183" y="229"/>
                  <a:pt x="186" y="227"/>
                  <a:pt x="189" y="225"/>
                </a:cubicBezTo>
                <a:cubicBezTo>
                  <a:pt x="192" y="224"/>
                  <a:pt x="194" y="222"/>
                  <a:pt x="196" y="220"/>
                </a:cubicBezTo>
                <a:cubicBezTo>
                  <a:pt x="195" y="221"/>
                  <a:pt x="194" y="222"/>
                  <a:pt x="193" y="223"/>
                </a:cubicBezTo>
                <a:cubicBezTo>
                  <a:pt x="193" y="223"/>
                  <a:pt x="193" y="223"/>
                  <a:pt x="193" y="223"/>
                </a:cubicBezTo>
                <a:cubicBezTo>
                  <a:pt x="192" y="224"/>
                  <a:pt x="192" y="224"/>
                  <a:pt x="192" y="224"/>
                </a:cubicBezTo>
                <a:cubicBezTo>
                  <a:pt x="191" y="225"/>
                  <a:pt x="192" y="225"/>
                  <a:pt x="192" y="225"/>
                </a:cubicBezTo>
                <a:close/>
                <a:moveTo>
                  <a:pt x="190" y="231"/>
                </a:moveTo>
                <a:cubicBezTo>
                  <a:pt x="188" y="232"/>
                  <a:pt x="187" y="233"/>
                  <a:pt x="186" y="234"/>
                </a:cubicBezTo>
                <a:cubicBezTo>
                  <a:pt x="186" y="233"/>
                  <a:pt x="187" y="233"/>
                  <a:pt x="187" y="232"/>
                </a:cubicBezTo>
                <a:cubicBezTo>
                  <a:pt x="188" y="232"/>
                  <a:pt x="189" y="231"/>
                  <a:pt x="190" y="231"/>
                </a:cubicBezTo>
                <a:close/>
                <a:moveTo>
                  <a:pt x="118" y="243"/>
                </a:moveTo>
                <a:cubicBezTo>
                  <a:pt x="116" y="242"/>
                  <a:pt x="115" y="241"/>
                  <a:pt x="113" y="241"/>
                </a:cubicBezTo>
                <a:cubicBezTo>
                  <a:pt x="116" y="242"/>
                  <a:pt x="120" y="243"/>
                  <a:pt x="123" y="245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0" y="245"/>
                  <a:pt x="119" y="245"/>
                  <a:pt x="119" y="245"/>
                </a:cubicBezTo>
                <a:cubicBezTo>
                  <a:pt x="117" y="245"/>
                  <a:pt x="116" y="244"/>
                  <a:pt x="115" y="244"/>
                </a:cubicBezTo>
                <a:cubicBezTo>
                  <a:pt x="116" y="244"/>
                  <a:pt x="117" y="244"/>
                  <a:pt x="118" y="244"/>
                </a:cubicBezTo>
                <a:cubicBezTo>
                  <a:pt x="118" y="244"/>
                  <a:pt x="119" y="243"/>
                  <a:pt x="118" y="243"/>
                </a:cubicBezTo>
                <a:close/>
                <a:moveTo>
                  <a:pt x="60" y="233"/>
                </a:moveTo>
                <a:cubicBezTo>
                  <a:pt x="66" y="236"/>
                  <a:pt x="72" y="238"/>
                  <a:pt x="78" y="240"/>
                </a:cubicBezTo>
                <a:cubicBezTo>
                  <a:pt x="78" y="240"/>
                  <a:pt x="78" y="241"/>
                  <a:pt x="78" y="241"/>
                </a:cubicBezTo>
                <a:cubicBezTo>
                  <a:pt x="78" y="241"/>
                  <a:pt x="77" y="241"/>
                  <a:pt x="77" y="241"/>
                </a:cubicBezTo>
                <a:cubicBezTo>
                  <a:pt x="71" y="239"/>
                  <a:pt x="66" y="236"/>
                  <a:pt x="60" y="233"/>
                </a:cubicBezTo>
                <a:close/>
                <a:moveTo>
                  <a:pt x="5" y="106"/>
                </a:moveTo>
                <a:cubicBezTo>
                  <a:pt x="5" y="107"/>
                  <a:pt x="4" y="109"/>
                  <a:pt x="4" y="110"/>
                </a:cubicBezTo>
                <a:cubicBezTo>
                  <a:pt x="4" y="106"/>
                  <a:pt x="4" y="102"/>
                  <a:pt x="5" y="98"/>
                </a:cubicBezTo>
                <a:cubicBezTo>
                  <a:pt x="6" y="99"/>
                  <a:pt x="6" y="100"/>
                  <a:pt x="6" y="101"/>
                </a:cubicBezTo>
                <a:cubicBezTo>
                  <a:pt x="6" y="103"/>
                  <a:pt x="6" y="104"/>
                  <a:pt x="5" y="106"/>
                </a:cubicBezTo>
                <a:cubicBezTo>
                  <a:pt x="5" y="106"/>
                  <a:pt x="5" y="106"/>
                  <a:pt x="5" y="106"/>
                </a:cubicBezTo>
                <a:close/>
                <a:moveTo>
                  <a:pt x="5" y="116"/>
                </a:moveTo>
                <a:cubicBezTo>
                  <a:pt x="5" y="117"/>
                  <a:pt x="5" y="118"/>
                  <a:pt x="5" y="119"/>
                </a:cubicBezTo>
                <a:cubicBezTo>
                  <a:pt x="5" y="120"/>
                  <a:pt x="5" y="120"/>
                  <a:pt x="5" y="121"/>
                </a:cubicBezTo>
                <a:cubicBezTo>
                  <a:pt x="5" y="118"/>
                  <a:pt x="5" y="116"/>
                  <a:pt x="5" y="113"/>
                </a:cubicBezTo>
                <a:cubicBezTo>
                  <a:pt x="5" y="114"/>
                  <a:pt x="5" y="115"/>
                  <a:pt x="5" y="116"/>
                </a:cubicBezTo>
                <a:close/>
                <a:moveTo>
                  <a:pt x="5" y="153"/>
                </a:moveTo>
                <a:cubicBezTo>
                  <a:pt x="6" y="154"/>
                  <a:pt x="6" y="155"/>
                  <a:pt x="6" y="156"/>
                </a:cubicBezTo>
                <a:cubicBezTo>
                  <a:pt x="6" y="156"/>
                  <a:pt x="6" y="157"/>
                  <a:pt x="7" y="157"/>
                </a:cubicBezTo>
                <a:cubicBezTo>
                  <a:pt x="7" y="157"/>
                  <a:pt x="7" y="158"/>
                  <a:pt x="7" y="158"/>
                </a:cubicBezTo>
                <a:cubicBezTo>
                  <a:pt x="7" y="158"/>
                  <a:pt x="7" y="158"/>
                  <a:pt x="7" y="158"/>
                </a:cubicBezTo>
                <a:cubicBezTo>
                  <a:pt x="8" y="161"/>
                  <a:pt x="8" y="164"/>
                  <a:pt x="9" y="167"/>
                </a:cubicBezTo>
                <a:cubicBezTo>
                  <a:pt x="9" y="166"/>
                  <a:pt x="9" y="166"/>
                  <a:pt x="9" y="165"/>
                </a:cubicBezTo>
                <a:cubicBezTo>
                  <a:pt x="8" y="165"/>
                  <a:pt x="7" y="165"/>
                  <a:pt x="8" y="165"/>
                </a:cubicBezTo>
                <a:cubicBezTo>
                  <a:pt x="5" y="156"/>
                  <a:pt x="3" y="146"/>
                  <a:pt x="2" y="136"/>
                </a:cubicBezTo>
                <a:cubicBezTo>
                  <a:pt x="3" y="142"/>
                  <a:pt x="4" y="147"/>
                  <a:pt x="5" y="153"/>
                </a:cubicBezTo>
                <a:close/>
                <a:moveTo>
                  <a:pt x="2" y="119"/>
                </a:moveTo>
                <a:cubicBezTo>
                  <a:pt x="2" y="117"/>
                  <a:pt x="2" y="116"/>
                  <a:pt x="2" y="114"/>
                </a:cubicBezTo>
                <a:cubicBezTo>
                  <a:pt x="2" y="115"/>
                  <a:pt x="2" y="116"/>
                  <a:pt x="2" y="116"/>
                </a:cubicBezTo>
                <a:cubicBezTo>
                  <a:pt x="2" y="116"/>
                  <a:pt x="2" y="116"/>
                  <a:pt x="2" y="116"/>
                </a:cubicBezTo>
                <a:cubicBezTo>
                  <a:pt x="2" y="117"/>
                  <a:pt x="2" y="118"/>
                  <a:pt x="2" y="119"/>
                </a:cubicBezTo>
                <a:close/>
                <a:moveTo>
                  <a:pt x="13" y="106"/>
                </a:moveTo>
                <a:cubicBezTo>
                  <a:pt x="13" y="112"/>
                  <a:pt x="14" y="118"/>
                  <a:pt x="15" y="124"/>
                </a:cubicBezTo>
                <a:cubicBezTo>
                  <a:pt x="15" y="124"/>
                  <a:pt x="14" y="124"/>
                  <a:pt x="14" y="124"/>
                </a:cubicBezTo>
                <a:cubicBezTo>
                  <a:pt x="14" y="123"/>
                  <a:pt x="14" y="122"/>
                  <a:pt x="14" y="121"/>
                </a:cubicBezTo>
                <a:cubicBezTo>
                  <a:pt x="14" y="120"/>
                  <a:pt x="13" y="120"/>
                  <a:pt x="13" y="120"/>
                </a:cubicBezTo>
                <a:cubicBezTo>
                  <a:pt x="12" y="116"/>
                  <a:pt x="11" y="112"/>
                  <a:pt x="11" y="108"/>
                </a:cubicBezTo>
                <a:cubicBezTo>
                  <a:pt x="11" y="108"/>
                  <a:pt x="12" y="108"/>
                  <a:pt x="12" y="108"/>
                </a:cubicBezTo>
                <a:cubicBezTo>
                  <a:pt x="12" y="107"/>
                  <a:pt x="12" y="107"/>
                  <a:pt x="13" y="106"/>
                </a:cubicBezTo>
                <a:close/>
                <a:moveTo>
                  <a:pt x="12" y="103"/>
                </a:moveTo>
                <a:cubicBezTo>
                  <a:pt x="12" y="102"/>
                  <a:pt x="12" y="101"/>
                  <a:pt x="12" y="100"/>
                </a:cubicBezTo>
                <a:cubicBezTo>
                  <a:pt x="12" y="101"/>
                  <a:pt x="12" y="102"/>
                  <a:pt x="12" y="103"/>
                </a:cubicBezTo>
                <a:cubicBezTo>
                  <a:pt x="12" y="103"/>
                  <a:pt x="12" y="103"/>
                  <a:pt x="12" y="103"/>
                </a:cubicBezTo>
                <a:close/>
                <a:moveTo>
                  <a:pt x="13" y="94"/>
                </a:moveTo>
                <a:cubicBezTo>
                  <a:pt x="13" y="93"/>
                  <a:pt x="14" y="93"/>
                  <a:pt x="14" y="93"/>
                </a:cubicBezTo>
                <a:cubicBezTo>
                  <a:pt x="14" y="94"/>
                  <a:pt x="14" y="95"/>
                  <a:pt x="14" y="96"/>
                </a:cubicBezTo>
                <a:cubicBezTo>
                  <a:pt x="13" y="95"/>
                  <a:pt x="13" y="95"/>
                  <a:pt x="13" y="94"/>
                </a:cubicBezTo>
                <a:close/>
                <a:moveTo>
                  <a:pt x="15" y="72"/>
                </a:moveTo>
                <a:cubicBezTo>
                  <a:pt x="16" y="72"/>
                  <a:pt x="16" y="72"/>
                  <a:pt x="17" y="72"/>
                </a:cubicBezTo>
                <a:cubicBezTo>
                  <a:pt x="15" y="74"/>
                  <a:pt x="13" y="77"/>
                  <a:pt x="11" y="80"/>
                </a:cubicBezTo>
                <a:cubicBezTo>
                  <a:pt x="11" y="79"/>
                  <a:pt x="11" y="79"/>
                  <a:pt x="11" y="79"/>
                </a:cubicBezTo>
                <a:cubicBezTo>
                  <a:pt x="12" y="78"/>
                  <a:pt x="12" y="78"/>
                  <a:pt x="12" y="77"/>
                </a:cubicBezTo>
                <a:cubicBezTo>
                  <a:pt x="13" y="75"/>
                  <a:pt x="14" y="73"/>
                  <a:pt x="14" y="71"/>
                </a:cubicBezTo>
                <a:cubicBezTo>
                  <a:pt x="15" y="72"/>
                  <a:pt x="15" y="72"/>
                  <a:pt x="15" y="72"/>
                </a:cubicBezTo>
                <a:close/>
                <a:moveTo>
                  <a:pt x="36" y="41"/>
                </a:moveTo>
                <a:cubicBezTo>
                  <a:pt x="36" y="41"/>
                  <a:pt x="36" y="41"/>
                  <a:pt x="37" y="41"/>
                </a:cubicBezTo>
                <a:cubicBezTo>
                  <a:pt x="37" y="40"/>
                  <a:pt x="38" y="40"/>
                  <a:pt x="39" y="40"/>
                </a:cubicBezTo>
                <a:cubicBezTo>
                  <a:pt x="37" y="41"/>
                  <a:pt x="35" y="43"/>
                  <a:pt x="34" y="45"/>
                </a:cubicBezTo>
                <a:cubicBezTo>
                  <a:pt x="30" y="49"/>
                  <a:pt x="26" y="53"/>
                  <a:pt x="24" y="58"/>
                </a:cubicBezTo>
                <a:cubicBezTo>
                  <a:pt x="22" y="59"/>
                  <a:pt x="21" y="61"/>
                  <a:pt x="19" y="63"/>
                </a:cubicBezTo>
                <a:cubicBezTo>
                  <a:pt x="24" y="55"/>
                  <a:pt x="30" y="47"/>
                  <a:pt x="36" y="41"/>
                </a:cubicBezTo>
                <a:close/>
                <a:moveTo>
                  <a:pt x="124" y="9"/>
                </a:moveTo>
                <a:cubicBezTo>
                  <a:pt x="123" y="9"/>
                  <a:pt x="123" y="9"/>
                  <a:pt x="123" y="9"/>
                </a:cubicBezTo>
                <a:cubicBezTo>
                  <a:pt x="120" y="9"/>
                  <a:pt x="118" y="9"/>
                  <a:pt x="115" y="9"/>
                </a:cubicBezTo>
                <a:cubicBezTo>
                  <a:pt x="115" y="9"/>
                  <a:pt x="115" y="9"/>
                  <a:pt x="115" y="10"/>
                </a:cubicBezTo>
                <a:cubicBezTo>
                  <a:pt x="114" y="10"/>
                  <a:pt x="114" y="10"/>
                  <a:pt x="113" y="10"/>
                </a:cubicBezTo>
                <a:cubicBezTo>
                  <a:pt x="113" y="10"/>
                  <a:pt x="113" y="9"/>
                  <a:pt x="113" y="9"/>
                </a:cubicBezTo>
                <a:cubicBezTo>
                  <a:pt x="114" y="9"/>
                  <a:pt x="115" y="8"/>
                  <a:pt x="116" y="8"/>
                </a:cubicBezTo>
                <a:cubicBezTo>
                  <a:pt x="116" y="7"/>
                  <a:pt x="116" y="7"/>
                  <a:pt x="116" y="7"/>
                </a:cubicBezTo>
                <a:cubicBezTo>
                  <a:pt x="119" y="8"/>
                  <a:pt x="121" y="8"/>
                  <a:pt x="124" y="9"/>
                </a:cubicBezTo>
                <a:close/>
                <a:moveTo>
                  <a:pt x="118" y="4"/>
                </a:moveTo>
                <a:cubicBezTo>
                  <a:pt x="118" y="4"/>
                  <a:pt x="118" y="4"/>
                  <a:pt x="118" y="4"/>
                </a:cubicBezTo>
                <a:cubicBezTo>
                  <a:pt x="118" y="5"/>
                  <a:pt x="119" y="5"/>
                  <a:pt x="120" y="5"/>
                </a:cubicBezTo>
                <a:cubicBezTo>
                  <a:pt x="120" y="5"/>
                  <a:pt x="120" y="5"/>
                  <a:pt x="120" y="5"/>
                </a:cubicBezTo>
                <a:cubicBezTo>
                  <a:pt x="119" y="5"/>
                  <a:pt x="119" y="5"/>
                  <a:pt x="118" y="5"/>
                </a:cubicBezTo>
                <a:cubicBezTo>
                  <a:pt x="118" y="5"/>
                  <a:pt x="118" y="5"/>
                  <a:pt x="118" y="4"/>
                </a:cubicBezTo>
                <a:close/>
                <a:moveTo>
                  <a:pt x="233" y="77"/>
                </a:moveTo>
                <a:cubicBezTo>
                  <a:pt x="233" y="77"/>
                  <a:pt x="234" y="77"/>
                  <a:pt x="234" y="77"/>
                </a:cubicBezTo>
                <a:cubicBezTo>
                  <a:pt x="236" y="79"/>
                  <a:pt x="237" y="82"/>
                  <a:pt x="239" y="85"/>
                </a:cubicBezTo>
                <a:cubicBezTo>
                  <a:pt x="239" y="86"/>
                  <a:pt x="239" y="87"/>
                  <a:pt x="239" y="88"/>
                </a:cubicBezTo>
                <a:cubicBezTo>
                  <a:pt x="240" y="90"/>
                  <a:pt x="240" y="92"/>
                  <a:pt x="240" y="93"/>
                </a:cubicBezTo>
                <a:cubicBezTo>
                  <a:pt x="238" y="88"/>
                  <a:pt x="235" y="82"/>
                  <a:pt x="233" y="77"/>
                </a:cubicBezTo>
                <a:close/>
                <a:moveTo>
                  <a:pt x="241" y="99"/>
                </a:moveTo>
                <a:cubicBezTo>
                  <a:pt x="242" y="103"/>
                  <a:pt x="243" y="108"/>
                  <a:pt x="244" y="112"/>
                </a:cubicBezTo>
                <a:cubicBezTo>
                  <a:pt x="244" y="113"/>
                  <a:pt x="244" y="114"/>
                  <a:pt x="244" y="115"/>
                </a:cubicBezTo>
                <a:cubicBezTo>
                  <a:pt x="243" y="110"/>
                  <a:pt x="241" y="105"/>
                  <a:pt x="240" y="100"/>
                </a:cubicBezTo>
                <a:cubicBezTo>
                  <a:pt x="240" y="99"/>
                  <a:pt x="240" y="99"/>
                  <a:pt x="240" y="98"/>
                </a:cubicBezTo>
                <a:cubicBezTo>
                  <a:pt x="239" y="96"/>
                  <a:pt x="238" y="94"/>
                  <a:pt x="238" y="92"/>
                </a:cubicBezTo>
                <a:cubicBezTo>
                  <a:pt x="239" y="94"/>
                  <a:pt x="240" y="97"/>
                  <a:pt x="241" y="99"/>
                </a:cubicBezTo>
                <a:close/>
                <a:moveTo>
                  <a:pt x="235" y="172"/>
                </a:moveTo>
                <a:cubicBezTo>
                  <a:pt x="235" y="173"/>
                  <a:pt x="234" y="175"/>
                  <a:pt x="233" y="176"/>
                </a:cubicBezTo>
                <a:cubicBezTo>
                  <a:pt x="232" y="178"/>
                  <a:pt x="231" y="180"/>
                  <a:pt x="230" y="182"/>
                </a:cubicBezTo>
                <a:cubicBezTo>
                  <a:pt x="230" y="181"/>
                  <a:pt x="230" y="180"/>
                  <a:pt x="230" y="180"/>
                </a:cubicBezTo>
                <a:cubicBezTo>
                  <a:pt x="232" y="177"/>
                  <a:pt x="234" y="173"/>
                  <a:pt x="235" y="170"/>
                </a:cubicBezTo>
                <a:cubicBezTo>
                  <a:pt x="235" y="171"/>
                  <a:pt x="235" y="171"/>
                  <a:pt x="235" y="171"/>
                </a:cubicBezTo>
                <a:cubicBezTo>
                  <a:pt x="235" y="172"/>
                  <a:pt x="235" y="172"/>
                  <a:pt x="235" y="172"/>
                </a:cubicBezTo>
                <a:close/>
                <a:moveTo>
                  <a:pt x="235" y="161"/>
                </a:moveTo>
                <a:cubicBezTo>
                  <a:pt x="234" y="164"/>
                  <a:pt x="234" y="167"/>
                  <a:pt x="233" y="170"/>
                </a:cubicBezTo>
                <a:cubicBezTo>
                  <a:pt x="233" y="171"/>
                  <a:pt x="232" y="172"/>
                  <a:pt x="232" y="172"/>
                </a:cubicBezTo>
                <a:cubicBezTo>
                  <a:pt x="232" y="171"/>
                  <a:pt x="232" y="170"/>
                  <a:pt x="233" y="168"/>
                </a:cubicBezTo>
                <a:cubicBezTo>
                  <a:pt x="233" y="168"/>
                  <a:pt x="233" y="168"/>
                  <a:pt x="232" y="168"/>
                </a:cubicBezTo>
                <a:cubicBezTo>
                  <a:pt x="233" y="167"/>
                  <a:pt x="233" y="167"/>
                  <a:pt x="233" y="166"/>
                </a:cubicBezTo>
                <a:cubicBezTo>
                  <a:pt x="234" y="165"/>
                  <a:pt x="233" y="165"/>
                  <a:pt x="233" y="165"/>
                </a:cubicBezTo>
                <a:cubicBezTo>
                  <a:pt x="233" y="164"/>
                  <a:pt x="234" y="163"/>
                  <a:pt x="235" y="161"/>
                </a:cubicBezTo>
                <a:close/>
                <a:moveTo>
                  <a:pt x="234" y="158"/>
                </a:moveTo>
                <a:cubicBezTo>
                  <a:pt x="235" y="156"/>
                  <a:pt x="236" y="154"/>
                  <a:pt x="236" y="152"/>
                </a:cubicBezTo>
                <a:cubicBezTo>
                  <a:pt x="236" y="153"/>
                  <a:pt x="236" y="155"/>
                  <a:pt x="236" y="156"/>
                </a:cubicBezTo>
                <a:cubicBezTo>
                  <a:pt x="235" y="157"/>
                  <a:pt x="234" y="157"/>
                  <a:pt x="234" y="158"/>
                </a:cubicBezTo>
                <a:close/>
                <a:moveTo>
                  <a:pt x="231" y="154"/>
                </a:moveTo>
                <a:cubicBezTo>
                  <a:pt x="231" y="154"/>
                  <a:pt x="231" y="154"/>
                  <a:pt x="231" y="154"/>
                </a:cubicBezTo>
                <a:cubicBezTo>
                  <a:pt x="230" y="155"/>
                  <a:pt x="229" y="156"/>
                  <a:pt x="229" y="157"/>
                </a:cubicBezTo>
                <a:cubicBezTo>
                  <a:pt x="229" y="154"/>
                  <a:pt x="229" y="152"/>
                  <a:pt x="229" y="150"/>
                </a:cubicBezTo>
                <a:cubicBezTo>
                  <a:pt x="232" y="139"/>
                  <a:pt x="233" y="126"/>
                  <a:pt x="232" y="114"/>
                </a:cubicBezTo>
                <a:cubicBezTo>
                  <a:pt x="233" y="116"/>
                  <a:pt x="234" y="117"/>
                  <a:pt x="234" y="118"/>
                </a:cubicBezTo>
                <a:cubicBezTo>
                  <a:pt x="233" y="130"/>
                  <a:pt x="233" y="142"/>
                  <a:pt x="231" y="154"/>
                </a:cubicBezTo>
                <a:close/>
                <a:moveTo>
                  <a:pt x="201" y="205"/>
                </a:moveTo>
                <a:cubicBezTo>
                  <a:pt x="201" y="204"/>
                  <a:pt x="202" y="203"/>
                  <a:pt x="203" y="203"/>
                </a:cubicBezTo>
                <a:cubicBezTo>
                  <a:pt x="203" y="202"/>
                  <a:pt x="203" y="202"/>
                  <a:pt x="203" y="202"/>
                </a:cubicBezTo>
                <a:cubicBezTo>
                  <a:pt x="205" y="200"/>
                  <a:pt x="206" y="199"/>
                  <a:pt x="208" y="197"/>
                </a:cubicBezTo>
                <a:cubicBezTo>
                  <a:pt x="208" y="198"/>
                  <a:pt x="207" y="198"/>
                  <a:pt x="207" y="198"/>
                </a:cubicBezTo>
                <a:cubicBezTo>
                  <a:pt x="205" y="201"/>
                  <a:pt x="203" y="203"/>
                  <a:pt x="201" y="205"/>
                </a:cubicBezTo>
                <a:close/>
                <a:moveTo>
                  <a:pt x="97" y="227"/>
                </a:moveTo>
                <a:cubicBezTo>
                  <a:pt x="98" y="227"/>
                  <a:pt x="98" y="227"/>
                  <a:pt x="99" y="227"/>
                </a:cubicBezTo>
                <a:cubicBezTo>
                  <a:pt x="101" y="228"/>
                  <a:pt x="102" y="229"/>
                  <a:pt x="104" y="229"/>
                </a:cubicBezTo>
                <a:cubicBezTo>
                  <a:pt x="106" y="231"/>
                  <a:pt x="108" y="232"/>
                  <a:pt x="110" y="233"/>
                </a:cubicBezTo>
                <a:cubicBezTo>
                  <a:pt x="110" y="233"/>
                  <a:pt x="109" y="233"/>
                  <a:pt x="109" y="233"/>
                </a:cubicBezTo>
                <a:cubicBezTo>
                  <a:pt x="105" y="231"/>
                  <a:pt x="101" y="229"/>
                  <a:pt x="97" y="227"/>
                </a:cubicBezTo>
                <a:close/>
                <a:moveTo>
                  <a:pt x="103" y="237"/>
                </a:moveTo>
                <a:cubicBezTo>
                  <a:pt x="102" y="237"/>
                  <a:pt x="101" y="237"/>
                  <a:pt x="100" y="237"/>
                </a:cubicBezTo>
                <a:cubicBezTo>
                  <a:pt x="100" y="237"/>
                  <a:pt x="100" y="237"/>
                  <a:pt x="100" y="237"/>
                </a:cubicBezTo>
                <a:cubicBezTo>
                  <a:pt x="100" y="237"/>
                  <a:pt x="100" y="236"/>
                  <a:pt x="100" y="236"/>
                </a:cubicBezTo>
                <a:cubicBezTo>
                  <a:pt x="100" y="236"/>
                  <a:pt x="100" y="236"/>
                  <a:pt x="100" y="236"/>
                </a:cubicBezTo>
                <a:cubicBezTo>
                  <a:pt x="101" y="237"/>
                  <a:pt x="102" y="237"/>
                  <a:pt x="103" y="237"/>
                </a:cubicBezTo>
                <a:close/>
                <a:moveTo>
                  <a:pt x="75" y="232"/>
                </a:moveTo>
                <a:cubicBezTo>
                  <a:pt x="74" y="232"/>
                  <a:pt x="74" y="232"/>
                  <a:pt x="74" y="232"/>
                </a:cubicBezTo>
                <a:cubicBezTo>
                  <a:pt x="75" y="232"/>
                  <a:pt x="75" y="232"/>
                  <a:pt x="76" y="232"/>
                </a:cubicBezTo>
                <a:cubicBezTo>
                  <a:pt x="78" y="233"/>
                  <a:pt x="79" y="234"/>
                  <a:pt x="81" y="235"/>
                </a:cubicBezTo>
                <a:cubicBezTo>
                  <a:pt x="81" y="235"/>
                  <a:pt x="81" y="235"/>
                  <a:pt x="82" y="235"/>
                </a:cubicBezTo>
                <a:cubicBezTo>
                  <a:pt x="79" y="234"/>
                  <a:pt x="77" y="233"/>
                  <a:pt x="75" y="232"/>
                </a:cubicBezTo>
                <a:close/>
                <a:moveTo>
                  <a:pt x="82" y="241"/>
                </a:moveTo>
                <a:cubicBezTo>
                  <a:pt x="82" y="241"/>
                  <a:pt x="83" y="241"/>
                  <a:pt x="83" y="241"/>
                </a:cubicBezTo>
                <a:cubicBezTo>
                  <a:pt x="83" y="241"/>
                  <a:pt x="83" y="241"/>
                  <a:pt x="83" y="241"/>
                </a:cubicBezTo>
                <a:cubicBezTo>
                  <a:pt x="84" y="241"/>
                  <a:pt x="84" y="241"/>
                  <a:pt x="84" y="242"/>
                </a:cubicBezTo>
                <a:cubicBezTo>
                  <a:pt x="83" y="241"/>
                  <a:pt x="83" y="241"/>
                  <a:pt x="82" y="241"/>
                </a:cubicBezTo>
                <a:cubicBezTo>
                  <a:pt x="82" y="241"/>
                  <a:pt x="81" y="241"/>
                  <a:pt x="81" y="240"/>
                </a:cubicBezTo>
                <a:cubicBezTo>
                  <a:pt x="81" y="241"/>
                  <a:pt x="81" y="241"/>
                  <a:pt x="82" y="241"/>
                </a:cubicBezTo>
                <a:close/>
                <a:moveTo>
                  <a:pt x="72" y="229"/>
                </a:moveTo>
                <a:cubicBezTo>
                  <a:pt x="72" y="229"/>
                  <a:pt x="72" y="228"/>
                  <a:pt x="71" y="228"/>
                </a:cubicBezTo>
                <a:cubicBezTo>
                  <a:pt x="72" y="228"/>
                  <a:pt x="72" y="228"/>
                  <a:pt x="73" y="229"/>
                </a:cubicBezTo>
                <a:cubicBezTo>
                  <a:pt x="74" y="229"/>
                  <a:pt x="74" y="230"/>
                  <a:pt x="75" y="230"/>
                </a:cubicBezTo>
                <a:cubicBezTo>
                  <a:pt x="74" y="230"/>
                  <a:pt x="73" y="229"/>
                  <a:pt x="72" y="229"/>
                </a:cubicBezTo>
                <a:close/>
                <a:moveTo>
                  <a:pt x="73" y="237"/>
                </a:moveTo>
                <a:cubicBezTo>
                  <a:pt x="73" y="237"/>
                  <a:pt x="73" y="237"/>
                  <a:pt x="73" y="237"/>
                </a:cubicBezTo>
                <a:cubicBezTo>
                  <a:pt x="71" y="236"/>
                  <a:pt x="68" y="235"/>
                  <a:pt x="66" y="234"/>
                </a:cubicBezTo>
                <a:cubicBezTo>
                  <a:pt x="68" y="235"/>
                  <a:pt x="71" y="236"/>
                  <a:pt x="73" y="237"/>
                </a:cubicBezTo>
                <a:close/>
                <a:moveTo>
                  <a:pt x="35" y="201"/>
                </a:moveTo>
                <a:cubicBezTo>
                  <a:pt x="35" y="201"/>
                  <a:pt x="35" y="200"/>
                  <a:pt x="35" y="200"/>
                </a:cubicBezTo>
                <a:cubicBezTo>
                  <a:pt x="35" y="200"/>
                  <a:pt x="35" y="201"/>
                  <a:pt x="35" y="201"/>
                </a:cubicBezTo>
                <a:cubicBezTo>
                  <a:pt x="36" y="201"/>
                  <a:pt x="36" y="202"/>
                  <a:pt x="37" y="202"/>
                </a:cubicBezTo>
                <a:cubicBezTo>
                  <a:pt x="37" y="203"/>
                  <a:pt x="37" y="203"/>
                  <a:pt x="37" y="203"/>
                </a:cubicBezTo>
                <a:cubicBezTo>
                  <a:pt x="38" y="203"/>
                  <a:pt x="38" y="203"/>
                  <a:pt x="38" y="203"/>
                </a:cubicBezTo>
                <a:cubicBezTo>
                  <a:pt x="38" y="204"/>
                  <a:pt x="39" y="205"/>
                  <a:pt x="40" y="206"/>
                </a:cubicBezTo>
                <a:cubicBezTo>
                  <a:pt x="41" y="207"/>
                  <a:pt x="42" y="208"/>
                  <a:pt x="43" y="209"/>
                </a:cubicBezTo>
                <a:cubicBezTo>
                  <a:pt x="41" y="208"/>
                  <a:pt x="40" y="207"/>
                  <a:pt x="39" y="206"/>
                </a:cubicBezTo>
                <a:cubicBezTo>
                  <a:pt x="38" y="205"/>
                  <a:pt x="36" y="203"/>
                  <a:pt x="35" y="202"/>
                </a:cubicBezTo>
                <a:cubicBezTo>
                  <a:pt x="35" y="201"/>
                  <a:pt x="35" y="201"/>
                  <a:pt x="35" y="201"/>
                </a:cubicBezTo>
                <a:close/>
                <a:moveTo>
                  <a:pt x="37" y="197"/>
                </a:moveTo>
                <a:cubicBezTo>
                  <a:pt x="37" y="197"/>
                  <a:pt x="37" y="197"/>
                  <a:pt x="38" y="197"/>
                </a:cubicBezTo>
                <a:cubicBezTo>
                  <a:pt x="39" y="200"/>
                  <a:pt x="41" y="202"/>
                  <a:pt x="43" y="204"/>
                </a:cubicBezTo>
                <a:cubicBezTo>
                  <a:pt x="42" y="203"/>
                  <a:pt x="40" y="201"/>
                  <a:pt x="39" y="200"/>
                </a:cubicBezTo>
                <a:cubicBezTo>
                  <a:pt x="38" y="199"/>
                  <a:pt x="38" y="198"/>
                  <a:pt x="37" y="197"/>
                </a:cubicBezTo>
                <a:close/>
                <a:moveTo>
                  <a:pt x="25" y="144"/>
                </a:moveTo>
                <a:cubicBezTo>
                  <a:pt x="25" y="142"/>
                  <a:pt x="24" y="140"/>
                  <a:pt x="24" y="138"/>
                </a:cubicBezTo>
                <a:cubicBezTo>
                  <a:pt x="24" y="138"/>
                  <a:pt x="24" y="138"/>
                  <a:pt x="24" y="138"/>
                </a:cubicBezTo>
                <a:cubicBezTo>
                  <a:pt x="25" y="140"/>
                  <a:pt x="26" y="143"/>
                  <a:pt x="27" y="145"/>
                </a:cubicBezTo>
                <a:cubicBezTo>
                  <a:pt x="27" y="146"/>
                  <a:pt x="27" y="146"/>
                  <a:pt x="27" y="146"/>
                </a:cubicBezTo>
                <a:cubicBezTo>
                  <a:pt x="27" y="147"/>
                  <a:pt x="27" y="147"/>
                  <a:pt x="27" y="147"/>
                </a:cubicBezTo>
                <a:cubicBezTo>
                  <a:pt x="28" y="148"/>
                  <a:pt x="28" y="148"/>
                  <a:pt x="28" y="148"/>
                </a:cubicBezTo>
                <a:cubicBezTo>
                  <a:pt x="28" y="149"/>
                  <a:pt x="28" y="150"/>
                  <a:pt x="28" y="151"/>
                </a:cubicBezTo>
                <a:cubicBezTo>
                  <a:pt x="27" y="149"/>
                  <a:pt x="26" y="146"/>
                  <a:pt x="25" y="144"/>
                </a:cubicBezTo>
                <a:close/>
                <a:moveTo>
                  <a:pt x="28" y="177"/>
                </a:moveTo>
                <a:cubicBezTo>
                  <a:pt x="27" y="176"/>
                  <a:pt x="26" y="174"/>
                  <a:pt x="26" y="173"/>
                </a:cubicBezTo>
                <a:cubicBezTo>
                  <a:pt x="26" y="173"/>
                  <a:pt x="26" y="173"/>
                  <a:pt x="26" y="173"/>
                </a:cubicBezTo>
                <a:cubicBezTo>
                  <a:pt x="26" y="172"/>
                  <a:pt x="26" y="172"/>
                  <a:pt x="26" y="172"/>
                </a:cubicBezTo>
                <a:cubicBezTo>
                  <a:pt x="27" y="173"/>
                  <a:pt x="27" y="175"/>
                  <a:pt x="28" y="177"/>
                </a:cubicBezTo>
                <a:close/>
                <a:moveTo>
                  <a:pt x="25" y="61"/>
                </a:moveTo>
                <a:cubicBezTo>
                  <a:pt x="24" y="61"/>
                  <a:pt x="24" y="61"/>
                  <a:pt x="24" y="61"/>
                </a:cubicBezTo>
                <a:cubicBezTo>
                  <a:pt x="25" y="60"/>
                  <a:pt x="26" y="59"/>
                  <a:pt x="27" y="58"/>
                </a:cubicBezTo>
                <a:cubicBezTo>
                  <a:pt x="27" y="58"/>
                  <a:pt x="27" y="58"/>
                  <a:pt x="27" y="58"/>
                </a:cubicBezTo>
                <a:cubicBezTo>
                  <a:pt x="26" y="59"/>
                  <a:pt x="26" y="60"/>
                  <a:pt x="25" y="61"/>
                </a:cubicBezTo>
                <a:close/>
                <a:moveTo>
                  <a:pt x="27" y="62"/>
                </a:moveTo>
                <a:cubicBezTo>
                  <a:pt x="26" y="63"/>
                  <a:pt x="25" y="64"/>
                  <a:pt x="25" y="66"/>
                </a:cubicBezTo>
                <a:cubicBezTo>
                  <a:pt x="25" y="64"/>
                  <a:pt x="26" y="63"/>
                  <a:pt x="26" y="62"/>
                </a:cubicBezTo>
                <a:cubicBezTo>
                  <a:pt x="27" y="62"/>
                  <a:pt x="27" y="62"/>
                  <a:pt x="27" y="62"/>
                </a:cubicBezTo>
                <a:close/>
                <a:moveTo>
                  <a:pt x="25" y="68"/>
                </a:moveTo>
                <a:cubicBezTo>
                  <a:pt x="26" y="66"/>
                  <a:pt x="27" y="63"/>
                  <a:pt x="29" y="61"/>
                </a:cubicBezTo>
                <a:cubicBezTo>
                  <a:pt x="30" y="61"/>
                  <a:pt x="31" y="60"/>
                  <a:pt x="32" y="59"/>
                </a:cubicBezTo>
                <a:cubicBezTo>
                  <a:pt x="32" y="60"/>
                  <a:pt x="32" y="61"/>
                  <a:pt x="31" y="62"/>
                </a:cubicBezTo>
                <a:cubicBezTo>
                  <a:pt x="30" y="63"/>
                  <a:pt x="29" y="64"/>
                  <a:pt x="28" y="66"/>
                </a:cubicBezTo>
                <a:cubicBezTo>
                  <a:pt x="27" y="66"/>
                  <a:pt x="26" y="67"/>
                  <a:pt x="25" y="68"/>
                </a:cubicBezTo>
                <a:close/>
                <a:moveTo>
                  <a:pt x="25" y="69"/>
                </a:moveTo>
                <a:cubicBezTo>
                  <a:pt x="23" y="71"/>
                  <a:pt x="22" y="73"/>
                  <a:pt x="20" y="75"/>
                </a:cubicBezTo>
                <a:cubicBezTo>
                  <a:pt x="21" y="73"/>
                  <a:pt x="22" y="72"/>
                  <a:pt x="23" y="70"/>
                </a:cubicBezTo>
                <a:cubicBezTo>
                  <a:pt x="24" y="70"/>
                  <a:pt x="24" y="69"/>
                  <a:pt x="25" y="69"/>
                </a:cubicBezTo>
                <a:close/>
                <a:moveTo>
                  <a:pt x="110" y="12"/>
                </a:moveTo>
                <a:cubicBezTo>
                  <a:pt x="110" y="12"/>
                  <a:pt x="109" y="12"/>
                  <a:pt x="109" y="12"/>
                </a:cubicBezTo>
                <a:cubicBezTo>
                  <a:pt x="109" y="11"/>
                  <a:pt x="109" y="11"/>
                  <a:pt x="110" y="11"/>
                </a:cubicBezTo>
                <a:cubicBezTo>
                  <a:pt x="112" y="11"/>
                  <a:pt x="113" y="11"/>
                  <a:pt x="115" y="12"/>
                </a:cubicBezTo>
                <a:cubicBezTo>
                  <a:pt x="112" y="13"/>
                  <a:pt x="110" y="14"/>
                  <a:pt x="107" y="15"/>
                </a:cubicBezTo>
                <a:cubicBezTo>
                  <a:pt x="107" y="15"/>
                  <a:pt x="107" y="15"/>
                  <a:pt x="106" y="15"/>
                </a:cubicBezTo>
                <a:cubicBezTo>
                  <a:pt x="108" y="14"/>
                  <a:pt x="109" y="14"/>
                  <a:pt x="110" y="13"/>
                </a:cubicBezTo>
                <a:cubicBezTo>
                  <a:pt x="111" y="13"/>
                  <a:pt x="111" y="12"/>
                  <a:pt x="110" y="12"/>
                </a:cubicBezTo>
                <a:close/>
                <a:moveTo>
                  <a:pt x="122" y="39"/>
                </a:moveTo>
                <a:cubicBezTo>
                  <a:pt x="126" y="38"/>
                  <a:pt x="129" y="37"/>
                  <a:pt x="133" y="36"/>
                </a:cubicBezTo>
                <a:cubicBezTo>
                  <a:pt x="135" y="36"/>
                  <a:pt x="137" y="36"/>
                  <a:pt x="140" y="36"/>
                </a:cubicBezTo>
                <a:cubicBezTo>
                  <a:pt x="137" y="37"/>
                  <a:pt x="134" y="39"/>
                  <a:pt x="132" y="40"/>
                </a:cubicBezTo>
                <a:cubicBezTo>
                  <a:pt x="127" y="41"/>
                  <a:pt x="122" y="41"/>
                  <a:pt x="117" y="41"/>
                </a:cubicBezTo>
                <a:cubicBezTo>
                  <a:pt x="119" y="39"/>
                  <a:pt x="120" y="38"/>
                  <a:pt x="121" y="36"/>
                </a:cubicBezTo>
                <a:cubicBezTo>
                  <a:pt x="122" y="36"/>
                  <a:pt x="123" y="36"/>
                  <a:pt x="123" y="36"/>
                </a:cubicBezTo>
                <a:cubicBezTo>
                  <a:pt x="123" y="36"/>
                  <a:pt x="122" y="37"/>
                  <a:pt x="122" y="37"/>
                </a:cubicBezTo>
                <a:cubicBezTo>
                  <a:pt x="121" y="38"/>
                  <a:pt x="121" y="39"/>
                  <a:pt x="122" y="39"/>
                </a:cubicBezTo>
                <a:close/>
                <a:moveTo>
                  <a:pt x="125" y="36"/>
                </a:moveTo>
                <a:cubicBezTo>
                  <a:pt x="126" y="36"/>
                  <a:pt x="126" y="36"/>
                  <a:pt x="127" y="36"/>
                </a:cubicBezTo>
                <a:cubicBezTo>
                  <a:pt x="127" y="36"/>
                  <a:pt x="128" y="36"/>
                  <a:pt x="128" y="36"/>
                </a:cubicBezTo>
                <a:cubicBezTo>
                  <a:pt x="127" y="36"/>
                  <a:pt x="126" y="36"/>
                  <a:pt x="125" y="36"/>
                </a:cubicBezTo>
                <a:close/>
                <a:moveTo>
                  <a:pt x="129" y="31"/>
                </a:moveTo>
                <a:cubicBezTo>
                  <a:pt x="129" y="31"/>
                  <a:pt x="129" y="31"/>
                  <a:pt x="130" y="31"/>
                </a:cubicBezTo>
                <a:cubicBezTo>
                  <a:pt x="130" y="31"/>
                  <a:pt x="131" y="31"/>
                  <a:pt x="131" y="31"/>
                </a:cubicBezTo>
                <a:cubicBezTo>
                  <a:pt x="131" y="31"/>
                  <a:pt x="131" y="31"/>
                  <a:pt x="130" y="31"/>
                </a:cubicBezTo>
                <a:cubicBezTo>
                  <a:pt x="130" y="31"/>
                  <a:pt x="130" y="31"/>
                  <a:pt x="129" y="31"/>
                </a:cubicBezTo>
                <a:cubicBezTo>
                  <a:pt x="129" y="31"/>
                  <a:pt x="129" y="31"/>
                  <a:pt x="129" y="31"/>
                </a:cubicBezTo>
                <a:close/>
                <a:moveTo>
                  <a:pt x="128" y="18"/>
                </a:moveTo>
                <a:cubicBezTo>
                  <a:pt x="129" y="17"/>
                  <a:pt x="130" y="17"/>
                  <a:pt x="131" y="16"/>
                </a:cubicBezTo>
                <a:cubicBezTo>
                  <a:pt x="131" y="16"/>
                  <a:pt x="132" y="16"/>
                  <a:pt x="133" y="17"/>
                </a:cubicBezTo>
                <a:cubicBezTo>
                  <a:pt x="132" y="17"/>
                  <a:pt x="131" y="18"/>
                  <a:pt x="130" y="18"/>
                </a:cubicBezTo>
                <a:cubicBezTo>
                  <a:pt x="129" y="18"/>
                  <a:pt x="128" y="18"/>
                  <a:pt x="128" y="18"/>
                </a:cubicBezTo>
                <a:close/>
                <a:moveTo>
                  <a:pt x="129" y="22"/>
                </a:moveTo>
                <a:cubicBezTo>
                  <a:pt x="129" y="22"/>
                  <a:pt x="128" y="23"/>
                  <a:pt x="128" y="23"/>
                </a:cubicBezTo>
                <a:cubicBezTo>
                  <a:pt x="127" y="23"/>
                  <a:pt x="127" y="23"/>
                  <a:pt x="127" y="23"/>
                </a:cubicBezTo>
                <a:cubicBezTo>
                  <a:pt x="127" y="23"/>
                  <a:pt x="128" y="22"/>
                  <a:pt x="129" y="22"/>
                </a:cubicBezTo>
                <a:cubicBezTo>
                  <a:pt x="129" y="22"/>
                  <a:pt x="129" y="22"/>
                  <a:pt x="129" y="22"/>
                </a:cubicBezTo>
                <a:close/>
                <a:moveTo>
                  <a:pt x="132" y="22"/>
                </a:moveTo>
                <a:cubicBezTo>
                  <a:pt x="132" y="22"/>
                  <a:pt x="133" y="22"/>
                  <a:pt x="133" y="22"/>
                </a:cubicBezTo>
                <a:cubicBezTo>
                  <a:pt x="135" y="23"/>
                  <a:pt x="137" y="24"/>
                  <a:pt x="140" y="24"/>
                </a:cubicBezTo>
                <a:cubicBezTo>
                  <a:pt x="139" y="24"/>
                  <a:pt x="139" y="24"/>
                  <a:pt x="139" y="24"/>
                </a:cubicBezTo>
                <a:cubicBezTo>
                  <a:pt x="138" y="24"/>
                  <a:pt x="137" y="24"/>
                  <a:pt x="136" y="24"/>
                </a:cubicBezTo>
                <a:cubicBezTo>
                  <a:pt x="134" y="24"/>
                  <a:pt x="132" y="24"/>
                  <a:pt x="130" y="23"/>
                </a:cubicBezTo>
                <a:cubicBezTo>
                  <a:pt x="131" y="23"/>
                  <a:pt x="131" y="23"/>
                  <a:pt x="132" y="22"/>
                </a:cubicBezTo>
                <a:close/>
                <a:moveTo>
                  <a:pt x="163" y="18"/>
                </a:moveTo>
                <a:cubicBezTo>
                  <a:pt x="163" y="17"/>
                  <a:pt x="162" y="17"/>
                  <a:pt x="162" y="17"/>
                </a:cubicBezTo>
                <a:cubicBezTo>
                  <a:pt x="164" y="17"/>
                  <a:pt x="165" y="18"/>
                  <a:pt x="167" y="19"/>
                </a:cubicBezTo>
                <a:cubicBezTo>
                  <a:pt x="167" y="19"/>
                  <a:pt x="168" y="20"/>
                  <a:pt x="168" y="20"/>
                </a:cubicBezTo>
                <a:cubicBezTo>
                  <a:pt x="167" y="19"/>
                  <a:pt x="165" y="18"/>
                  <a:pt x="163" y="18"/>
                </a:cubicBezTo>
                <a:close/>
                <a:moveTo>
                  <a:pt x="178" y="27"/>
                </a:moveTo>
                <a:cubicBezTo>
                  <a:pt x="174" y="25"/>
                  <a:pt x="170" y="23"/>
                  <a:pt x="165" y="21"/>
                </a:cubicBezTo>
                <a:cubicBezTo>
                  <a:pt x="165" y="21"/>
                  <a:pt x="166" y="21"/>
                  <a:pt x="166" y="20"/>
                </a:cubicBezTo>
                <a:cubicBezTo>
                  <a:pt x="170" y="22"/>
                  <a:pt x="174" y="24"/>
                  <a:pt x="178" y="27"/>
                </a:cubicBezTo>
                <a:close/>
                <a:moveTo>
                  <a:pt x="164" y="22"/>
                </a:moveTo>
                <a:cubicBezTo>
                  <a:pt x="164" y="22"/>
                  <a:pt x="164" y="22"/>
                  <a:pt x="164" y="23"/>
                </a:cubicBezTo>
                <a:cubicBezTo>
                  <a:pt x="164" y="23"/>
                  <a:pt x="164" y="23"/>
                  <a:pt x="164" y="23"/>
                </a:cubicBezTo>
                <a:cubicBezTo>
                  <a:pt x="163" y="23"/>
                  <a:pt x="161" y="24"/>
                  <a:pt x="160" y="24"/>
                </a:cubicBezTo>
                <a:cubicBezTo>
                  <a:pt x="160" y="24"/>
                  <a:pt x="160" y="24"/>
                  <a:pt x="160" y="24"/>
                </a:cubicBezTo>
                <a:cubicBezTo>
                  <a:pt x="160" y="24"/>
                  <a:pt x="160" y="23"/>
                  <a:pt x="159" y="23"/>
                </a:cubicBezTo>
                <a:cubicBezTo>
                  <a:pt x="158" y="23"/>
                  <a:pt x="158" y="23"/>
                  <a:pt x="157" y="24"/>
                </a:cubicBezTo>
                <a:cubicBezTo>
                  <a:pt x="155" y="23"/>
                  <a:pt x="154" y="23"/>
                  <a:pt x="152" y="22"/>
                </a:cubicBezTo>
                <a:cubicBezTo>
                  <a:pt x="152" y="22"/>
                  <a:pt x="151" y="22"/>
                  <a:pt x="150" y="21"/>
                </a:cubicBezTo>
                <a:cubicBezTo>
                  <a:pt x="152" y="20"/>
                  <a:pt x="153" y="20"/>
                  <a:pt x="155" y="19"/>
                </a:cubicBezTo>
                <a:cubicBezTo>
                  <a:pt x="158" y="20"/>
                  <a:pt x="161" y="21"/>
                  <a:pt x="164" y="22"/>
                </a:cubicBezTo>
                <a:close/>
                <a:moveTo>
                  <a:pt x="193" y="49"/>
                </a:moveTo>
                <a:cubicBezTo>
                  <a:pt x="193" y="49"/>
                  <a:pt x="194" y="49"/>
                  <a:pt x="194" y="49"/>
                </a:cubicBezTo>
                <a:cubicBezTo>
                  <a:pt x="195" y="51"/>
                  <a:pt x="196" y="52"/>
                  <a:pt x="198" y="54"/>
                </a:cubicBezTo>
                <a:cubicBezTo>
                  <a:pt x="195" y="52"/>
                  <a:pt x="193" y="51"/>
                  <a:pt x="191" y="49"/>
                </a:cubicBezTo>
                <a:cubicBezTo>
                  <a:pt x="192" y="49"/>
                  <a:pt x="192" y="49"/>
                  <a:pt x="193" y="49"/>
                </a:cubicBezTo>
                <a:close/>
                <a:moveTo>
                  <a:pt x="192" y="43"/>
                </a:moveTo>
                <a:cubicBezTo>
                  <a:pt x="192" y="43"/>
                  <a:pt x="193" y="43"/>
                  <a:pt x="193" y="42"/>
                </a:cubicBezTo>
                <a:cubicBezTo>
                  <a:pt x="193" y="43"/>
                  <a:pt x="194" y="44"/>
                  <a:pt x="195" y="45"/>
                </a:cubicBezTo>
                <a:cubicBezTo>
                  <a:pt x="194" y="44"/>
                  <a:pt x="193" y="43"/>
                  <a:pt x="192" y="43"/>
                </a:cubicBezTo>
                <a:close/>
                <a:moveTo>
                  <a:pt x="229" y="141"/>
                </a:moveTo>
                <a:cubicBezTo>
                  <a:pt x="230" y="132"/>
                  <a:pt x="230" y="122"/>
                  <a:pt x="230" y="113"/>
                </a:cubicBezTo>
                <a:cubicBezTo>
                  <a:pt x="231" y="113"/>
                  <a:pt x="231" y="113"/>
                  <a:pt x="231" y="113"/>
                </a:cubicBezTo>
                <a:cubicBezTo>
                  <a:pt x="231" y="122"/>
                  <a:pt x="231" y="132"/>
                  <a:pt x="229" y="141"/>
                </a:cubicBezTo>
                <a:close/>
                <a:moveTo>
                  <a:pt x="231" y="101"/>
                </a:moveTo>
                <a:cubicBezTo>
                  <a:pt x="231" y="102"/>
                  <a:pt x="231" y="103"/>
                  <a:pt x="232" y="103"/>
                </a:cubicBezTo>
                <a:cubicBezTo>
                  <a:pt x="232" y="103"/>
                  <a:pt x="231" y="104"/>
                  <a:pt x="231" y="104"/>
                </a:cubicBezTo>
                <a:cubicBezTo>
                  <a:pt x="231" y="103"/>
                  <a:pt x="231" y="102"/>
                  <a:pt x="231" y="101"/>
                </a:cubicBezTo>
                <a:close/>
                <a:moveTo>
                  <a:pt x="229" y="97"/>
                </a:moveTo>
                <a:cubicBezTo>
                  <a:pt x="229" y="98"/>
                  <a:pt x="229" y="99"/>
                  <a:pt x="230" y="99"/>
                </a:cubicBezTo>
                <a:cubicBezTo>
                  <a:pt x="230" y="99"/>
                  <a:pt x="229" y="99"/>
                  <a:pt x="229" y="99"/>
                </a:cubicBezTo>
                <a:cubicBezTo>
                  <a:pt x="229" y="99"/>
                  <a:pt x="229" y="100"/>
                  <a:pt x="228" y="100"/>
                </a:cubicBezTo>
                <a:cubicBezTo>
                  <a:pt x="228" y="99"/>
                  <a:pt x="228" y="99"/>
                  <a:pt x="228" y="98"/>
                </a:cubicBezTo>
                <a:cubicBezTo>
                  <a:pt x="228" y="98"/>
                  <a:pt x="228" y="98"/>
                  <a:pt x="229" y="97"/>
                </a:cubicBezTo>
                <a:close/>
                <a:moveTo>
                  <a:pt x="227" y="96"/>
                </a:moveTo>
                <a:cubicBezTo>
                  <a:pt x="227" y="95"/>
                  <a:pt x="226" y="94"/>
                  <a:pt x="226" y="92"/>
                </a:cubicBezTo>
                <a:cubicBezTo>
                  <a:pt x="226" y="92"/>
                  <a:pt x="226" y="92"/>
                  <a:pt x="226" y="92"/>
                </a:cubicBezTo>
                <a:cubicBezTo>
                  <a:pt x="226" y="94"/>
                  <a:pt x="227" y="95"/>
                  <a:pt x="228" y="96"/>
                </a:cubicBezTo>
                <a:cubicBezTo>
                  <a:pt x="228" y="96"/>
                  <a:pt x="227" y="96"/>
                  <a:pt x="227" y="96"/>
                </a:cubicBezTo>
                <a:close/>
                <a:moveTo>
                  <a:pt x="227" y="92"/>
                </a:moveTo>
                <a:cubicBezTo>
                  <a:pt x="228" y="91"/>
                  <a:pt x="228" y="91"/>
                  <a:pt x="228" y="91"/>
                </a:cubicBezTo>
                <a:cubicBezTo>
                  <a:pt x="229" y="93"/>
                  <a:pt x="229" y="94"/>
                  <a:pt x="230" y="96"/>
                </a:cubicBezTo>
                <a:cubicBezTo>
                  <a:pt x="229" y="95"/>
                  <a:pt x="228" y="93"/>
                  <a:pt x="227" y="92"/>
                </a:cubicBezTo>
                <a:close/>
                <a:moveTo>
                  <a:pt x="228" y="89"/>
                </a:moveTo>
                <a:cubicBezTo>
                  <a:pt x="227" y="89"/>
                  <a:pt x="227" y="90"/>
                  <a:pt x="226" y="90"/>
                </a:cubicBezTo>
                <a:cubicBezTo>
                  <a:pt x="225" y="89"/>
                  <a:pt x="225" y="87"/>
                  <a:pt x="224" y="86"/>
                </a:cubicBezTo>
                <a:cubicBezTo>
                  <a:pt x="224" y="86"/>
                  <a:pt x="224" y="86"/>
                  <a:pt x="224" y="86"/>
                </a:cubicBezTo>
                <a:cubicBezTo>
                  <a:pt x="225" y="85"/>
                  <a:pt x="226" y="85"/>
                  <a:pt x="227" y="84"/>
                </a:cubicBezTo>
                <a:cubicBezTo>
                  <a:pt x="227" y="86"/>
                  <a:pt x="228" y="87"/>
                  <a:pt x="228" y="89"/>
                </a:cubicBezTo>
                <a:cubicBezTo>
                  <a:pt x="228" y="89"/>
                  <a:pt x="228" y="89"/>
                  <a:pt x="228" y="89"/>
                </a:cubicBezTo>
                <a:close/>
                <a:moveTo>
                  <a:pt x="225" y="97"/>
                </a:moveTo>
                <a:cubicBezTo>
                  <a:pt x="225" y="97"/>
                  <a:pt x="225" y="97"/>
                  <a:pt x="225" y="97"/>
                </a:cubicBezTo>
                <a:cubicBezTo>
                  <a:pt x="225" y="96"/>
                  <a:pt x="224" y="95"/>
                  <a:pt x="224" y="94"/>
                </a:cubicBezTo>
                <a:cubicBezTo>
                  <a:pt x="224" y="93"/>
                  <a:pt x="224" y="93"/>
                  <a:pt x="224" y="93"/>
                </a:cubicBezTo>
                <a:cubicBezTo>
                  <a:pt x="225" y="95"/>
                  <a:pt x="225" y="96"/>
                  <a:pt x="225" y="97"/>
                </a:cubicBezTo>
                <a:close/>
                <a:moveTo>
                  <a:pt x="142" y="227"/>
                </a:moveTo>
                <a:cubicBezTo>
                  <a:pt x="143" y="226"/>
                  <a:pt x="144" y="225"/>
                  <a:pt x="145" y="225"/>
                </a:cubicBezTo>
                <a:cubicBezTo>
                  <a:pt x="144" y="225"/>
                  <a:pt x="144" y="226"/>
                  <a:pt x="143" y="227"/>
                </a:cubicBezTo>
                <a:cubicBezTo>
                  <a:pt x="143" y="227"/>
                  <a:pt x="142" y="227"/>
                  <a:pt x="142" y="227"/>
                </a:cubicBezTo>
                <a:close/>
                <a:moveTo>
                  <a:pt x="143" y="227"/>
                </a:moveTo>
                <a:cubicBezTo>
                  <a:pt x="142" y="227"/>
                  <a:pt x="142" y="227"/>
                  <a:pt x="142" y="227"/>
                </a:cubicBezTo>
                <a:cubicBezTo>
                  <a:pt x="142" y="227"/>
                  <a:pt x="142" y="228"/>
                  <a:pt x="142" y="228"/>
                </a:cubicBezTo>
                <a:cubicBezTo>
                  <a:pt x="142" y="228"/>
                  <a:pt x="141" y="228"/>
                  <a:pt x="141" y="228"/>
                </a:cubicBezTo>
                <a:cubicBezTo>
                  <a:pt x="141" y="228"/>
                  <a:pt x="141" y="228"/>
                  <a:pt x="141" y="227"/>
                </a:cubicBezTo>
                <a:cubicBezTo>
                  <a:pt x="141" y="227"/>
                  <a:pt x="141" y="227"/>
                  <a:pt x="141" y="227"/>
                </a:cubicBezTo>
                <a:cubicBezTo>
                  <a:pt x="142" y="227"/>
                  <a:pt x="142" y="227"/>
                  <a:pt x="143" y="227"/>
                </a:cubicBezTo>
                <a:close/>
                <a:moveTo>
                  <a:pt x="130" y="228"/>
                </a:moveTo>
                <a:cubicBezTo>
                  <a:pt x="130" y="227"/>
                  <a:pt x="130" y="227"/>
                  <a:pt x="130" y="226"/>
                </a:cubicBezTo>
                <a:cubicBezTo>
                  <a:pt x="130" y="226"/>
                  <a:pt x="130" y="225"/>
                  <a:pt x="131" y="225"/>
                </a:cubicBezTo>
                <a:cubicBezTo>
                  <a:pt x="139" y="218"/>
                  <a:pt x="146" y="211"/>
                  <a:pt x="154" y="203"/>
                </a:cubicBezTo>
                <a:cubicBezTo>
                  <a:pt x="159" y="200"/>
                  <a:pt x="163" y="196"/>
                  <a:pt x="168" y="192"/>
                </a:cubicBezTo>
                <a:cubicBezTo>
                  <a:pt x="168" y="192"/>
                  <a:pt x="169" y="192"/>
                  <a:pt x="169" y="192"/>
                </a:cubicBezTo>
                <a:cubicBezTo>
                  <a:pt x="169" y="191"/>
                  <a:pt x="169" y="191"/>
                  <a:pt x="170" y="191"/>
                </a:cubicBezTo>
                <a:cubicBezTo>
                  <a:pt x="171" y="190"/>
                  <a:pt x="172" y="189"/>
                  <a:pt x="173" y="188"/>
                </a:cubicBezTo>
                <a:cubicBezTo>
                  <a:pt x="167" y="194"/>
                  <a:pt x="161" y="200"/>
                  <a:pt x="155" y="206"/>
                </a:cubicBezTo>
                <a:cubicBezTo>
                  <a:pt x="151" y="209"/>
                  <a:pt x="146" y="213"/>
                  <a:pt x="143" y="217"/>
                </a:cubicBezTo>
                <a:cubicBezTo>
                  <a:pt x="142" y="218"/>
                  <a:pt x="142" y="218"/>
                  <a:pt x="143" y="219"/>
                </a:cubicBezTo>
                <a:cubicBezTo>
                  <a:pt x="140" y="221"/>
                  <a:pt x="138" y="223"/>
                  <a:pt x="136" y="225"/>
                </a:cubicBezTo>
                <a:cubicBezTo>
                  <a:pt x="134" y="226"/>
                  <a:pt x="132" y="227"/>
                  <a:pt x="130" y="228"/>
                </a:cubicBezTo>
                <a:close/>
                <a:moveTo>
                  <a:pt x="138" y="227"/>
                </a:moveTo>
                <a:cubicBezTo>
                  <a:pt x="138" y="227"/>
                  <a:pt x="138" y="228"/>
                  <a:pt x="137" y="228"/>
                </a:cubicBezTo>
                <a:cubicBezTo>
                  <a:pt x="137" y="228"/>
                  <a:pt x="136" y="228"/>
                  <a:pt x="135" y="228"/>
                </a:cubicBezTo>
                <a:cubicBezTo>
                  <a:pt x="135" y="228"/>
                  <a:pt x="136" y="228"/>
                  <a:pt x="136" y="228"/>
                </a:cubicBezTo>
                <a:cubicBezTo>
                  <a:pt x="137" y="227"/>
                  <a:pt x="137" y="227"/>
                  <a:pt x="138" y="227"/>
                </a:cubicBezTo>
                <a:close/>
                <a:moveTo>
                  <a:pt x="121" y="226"/>
                </a:moveTo>
                <a:cubicBezTo>
                  <a:pt x="121" y="226"/>
                  <a:pt x="121" y="226"/>
                  <a:pt x="121" y="226"/>
                </a:cubicBezTo>
                <a:cubicBezTo>
                  <a:pt x="121" y="225"/>
                  <a:pt x="122" y="224"/>
                  <a:pt x="123" y="223"/>
                </a:cubicBezTo>
                <a:cubicBezTo>
                  <a:pt x="123" y="224"/>
                  <a:pt x="123" y="224"/>
                  <a:pt x="124" y="224"/>
                </a:cubicBezTo>
                <a:cubicBezTo>
                  <a:pt x="123" y="225"/>
                  <a:pt x="122" y="225"/>
                  <a:pt x="121" y="226"/>
                </a:cubicBezTo>
                <a:close/>
                <a:moveTo>
                  <a:pt x="124" y="228"/>
                </a:move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2" y="228"/>
                </a:cubicBez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4" y="228"/>
                </a:cubicBezTo>
                <a:close/>
                <a:moveTo>
                  <a:pt x="115" y="215"/>
                </a:moveTo>
                <a:cubicBezTo>
                  <a:pt x="115" y="215"/>
                  <a:pt x="114" y="215"/>
                  <a:pt x="114" y="215"/>
                </a:cubicBezTo>
                <a:cubicBezTo>
                  <a:pt x="115" y="214"/>
                  <a:pt x="116" y="213"/>
                  <a:pt x="117" y="212"/>
                </a:cubicBezTo>
                <a:cubicBezTo>
                  <a:pt x="118" y="213"/>
                  <a:pt x="118" y="213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8" y="215"/>
                  <a:pt x="116" y="215"/>
                  <a:pt x="115" y="215"/>
                </a:cubicBezTo>
                <a:close/>
                <a:moveTo>
                  <a:pt x="118" y="223"/>
                </a:moveTo>
                <a:cubicBezTo>
                  <a:pt x="117" y="223"/>
                  <a:pt x="117" y="223"/>
                  <a:pt x="116" y="224"/>
                </a:cubicBezTo>
                <a:cubicBezTo>
                  <a:pt x="116" y="223"/>
                  <a:pt x="116" y="223"/>
                  <a:pt x="115" y="223"/>
                </a:cubicBezTo>
                <a:cubicBezTo>
                  <a:pt x="116" y="223"/>
                  <a:pt x="117" y="222"/>
                  <a:pt x="117" y="222"/>
                </a:cubicBezTo>
                <a:cubicBezTo>
                  <a:pt x="117" y="222"/>
                  <a:pt x="118" y="222"/>
                  <a:pt x="118" y="223"/>
                </a:cubicBezTo>
                <a:close/>
                <a:moveTo>
                  <a:pt x="110" y="219"/>
                </a:moveTo>
                <a:cubicBezTo>
                  <a:pt x="110" y="219"/>
                  <a:pt x="111" y="219"/>
                  <a:pt x="111" y="219"/>
                </a:cubicBezTo>
                <a:cubicBezTo>
                  <a:pt x="111" y="219"/>
                  <a:pt x="111" y="218"/>
                  <a:pt x="112" y="218"/>
                </a:cubicBezTo>
                <a:cubicBezTo>
                  <a:pt x="112" y="219"/>
                  <a:pt x="113" y="219"/>
                  <a:pt x="113" y="219"/>
                </a:cubicBezTo>
                <a:cubicBezTo>
                  <a:pt x="113" y="220"/>
                  <a:pt x="113" y="220"/>
                  <a:pt x="112" y="221"/>
                </a:cubicBezTo>
                <a:cubicBezTo>
                  <a:pt x="112" y="220"/>
                  <a:pt x="111" y="220"/>
                  <a:pt x="110" y="219"/>
                </a:cubicBezTo>
                <a:close/>
                <a:moveTo>
                  <a:pt x="114" y="230"/>
                </a:moveTo>
                <a:cubicBezTo>
                  <a:pt x="113" y="230"/>
                  <a:pt x="113" y="230"/>
                  <a:pt x="112" y="230"/>
                </a:cubicBezTo>
                <a:cubicBezTo>
                  <a:pt x="112" y="230"/>
                  <a:pt x="111" y="229"/>
                  <a:pt x="110" y="229"/>
                </a:cubicBezTo>
                <a:cubicBezTo>
                  <a:pt x="111" y="229"/>
                  <a:pt x="111" y="229"/>
                  <a:pt x="111" y="228"/>
                </a:cubicBezTo>
                <a:cubicBezTo>
                  <a:pt x="112" y="229"/>
                  <a:pt x="113" y="229"/>
                  <a:pt x="114" y="230"/>
                </a:cubicBezTo>
                <a:close/>
                <a:moveTo>
                  <a:pt x="82" y="198"/>
                </a:moveTo>
                <a:cubicBezTo>
                  <a:pt x="82" y="198"/>
                  <a:pt x="82" y="197"/>
                  <a:pt x="83" y="197"/>
                </a:cubicBezTo>
                <a:cubicBezTo>
                  <a:pt x="83" y="197"/>
                  <a:pt x="83" y="197"/>
                  <a:pt x="83" y="197"/>
                </a:cubicBezTo>
                <a:cubicBezTo>
                  <a:pt x="83" y="198"/>
                  <a:pt x="82" y="198"/>
                  <a:pt x="82" y="199"/>
                </a:cubicBezTo>
                <a:lnTo>
                  <a:pt x="82" y="198"/>
                </a:lnTo>
                <a:close/>
                <a:moveTo>
                  <a:pt x="82" y="203"/>
                </a:moveTo>
                <a:cubicBezTo>
                  <a:pt x="82" y="203"/>
                  <a:pt x="81" y="203"/>
                  <a:pt x="81" y="203"/>
                </a:cubicBezTo>
                <a:cubicBezTo>
                  <a:pt x="81" y="203"/>
                  <a:pt x="81" y="203"/>
                  <a:pt x="80" y="203"/>
                </a:cubicBezTo>
                <a:cubicBezTo>
                  <a:pt x="80" y="202"/>
                  <a:pt x="81" y="202"/>
                  <a:pt x="81" y="202"/>
                </a:cubicBezTo>
                <a:cubicBezTo>
                  <a:pt x="81" y="202"/>
                  <a:pt x="81" y="202"/>
                  <a:pt x="81" y="202"/>
                </a:cubicBezTo>
                <a:cubicBezTo>
                  <a:pt x="81" y="202"/>
                  <a:pt x="81" y="203"/>
                  <a:pt x="82" y="203"/>
                </a:cubicBezTo>
                <a:close/>
                <a:moveTo>
                  <a:pt x="69" y="210"/>
                </a:moveTo>
                <a:cubicBezTo>
                  <a:pt x="68" y="209"/>
                  <a:pt x="67" y="208"/>
                  <a:pt x="66" y="207"/>
                </a:cubicBezTo>
                <a:cubicBezTo>
                  <a:pt x="66" y="207"/>
                  <a:pt x="66" y="207"/>
                  <a:pt x="66" y="207"/>
                </a:cubicBezTo>
                <a:cubicBezTo>
                  <a:pt x="68" y="209"/>
                  <a:pt x="70" y="210"/>
                  <a:pt x="71" y="212"/>
                </a:cubicBezTo>
                <a:cubicBezTo>
                  <a:pt x="71" y="212"/>
                  <a:pt x="71" y="212"/>
                  <a:pt x="71" y="212"/>
                </a:cubicBezTo>
                <a:cubicBezTo>
                  <a:pt x="70" y="212"/>
                  <a:pt x="70" y="212"/>
                  <a:pt x="69" y="212"/>
                </a:cubicBezTo>
                <a:cubicBezTo>
                  <a:pt x="69" y="212"/>
                  <a:pt x="69" y="211"/>
                  <a:pt x="69" y="211"/>
                </a:cubicBezTo>
                <a:cubicBezTo>
                  <a:pt x="69" y="211"/>
                  <a:pt x="69" y="210"/>
                  <a:pt x="69" y="210"/>
                </a:cubicBezTo>
                <a:close/>
                <a:moveTo>
                  <a:pt x="59" y="213"/>
                </a:moveTo>
                <a:cubicBezTo>
                  <a:pt x="59" y="213"/>
                  <a:pt x="58" y="212"/>
                  <a:pt x="57" y="211"/>
                </a:cubicBezTo>
                <a:cubicBezTo>
                  <a:pt x="60" y="213"/>
                  <a:pt x="62" y="215"/>
                  <a:pt x="65" y="216"/>
                </a:cubicBezTo>
                <a:cubicBezTo>
                  <a:pt x="63" y="215"/>
                  <a:pt x="61" y="214"/>
                  <a:pt x="59" y="213"/>
                </a:cubicBezTo>
                <a:close/>
                <a:moveTo>
                  <a:pt x="60" y="216"/>
                </a:moveTo>
                <a:cubicBezTo>
                  <a:pt x="58" y="215"/>
                  <a:pt x="55" y="213"/>
                  <a:pt x="53" y="212"/>
                </a:cubicBezTo>
                <a:cubicBezTo>
                  <a:pt x="55" y="213"/>
                  <a:pt x="57" y="214"/>
                  <a:pt x="59" y="215"/>
                </a:cubicBezTo>
                <a:cubicBezTo>
                  <a:pt x="59" y="215"/>
                  <a:pt x="60" y="216"/>
                  <a:pt x="60" y="216"/>
                </a:cubicBezTo>
                <a:close/>
                <a:moveTo>
                  <a:pt x="55" y="204"/>
                </a:moveTo>
                <a:cubicBezTo>
                  <a:pt x="55" y="204"/>
                  <a:pt x="56" y="205"/>
                  <a:pt x="56" y="205"/>
                </a:cubicBezTo>
                <a:cubicBezTo>
                  <a:pt x="57" y="206"/>
                  <a:pt x="57" y="206"/>
                  <a:pt x="57" y="206"/>
                </a:cubicBezTo>
                <a:cubicBezTo>
                  <a:pt x="58" y="207"/>
                  <a:pt x="59" y="208"/>
                  <a:pt x="60" y="209"/>
                </a:cubicBezTo>
                <a:cubicBezTo>
                  <a:pt x="59" y="209"/>
                  <a:pt x="59" y="208"/>
                  <a:pt x="59" y="208"/>
                </a:cubicBezTo>
                <a:cubicBezTo>
                  <a:pt x="58" y="208"/>
                  <a:pt x="58" y="209"/>
                  <a:pt x="58" y="209"/>
                </a:cubicBezTo>
                <a:cubicBezTo>
                  <a:pt x="57" y="208"/>
                  <a:pt x="56" y="208"/>
                  <a:pt x="55" y="207"/>
                </a:cubicBezTo>
                <a:cubicBezTo>
                  <a:pt x="55" y="207"/>
                  <a:pt x="55" y="206"/>
                  <a:pt x="55" y="206"/>
                </a:cubicBezTo>
                <a:cubicBezTo>
                  <a:pt x="55" y="205"/>
                  <a:pt x="55" y="204"/>
                  <a:pt x="55" y="204"/>
                </a:cubicBezTo>
                <a:close/>
                <a:moveTo>
                  <a:pt x="29" y="138"/>
                </a:moveTo>
                <a:cubicBezTo>
                  <a:pt x="29" y="137"/>
                  <a:pt x="30" y="137"/>
                  <a:pt x="30" y="136"/>
                </a:cubicBezTo>
                <a:cubicBezTo>
                  <a:pt x="30" y="136"/>
                  <a:pt x="30" y="137"/>
                  <a:pt x="30" y="137"/>
                </a:cubicBezTo>
                <a:cubicBezTo>
                  <a:pt x="30" y="138"/>
                  <a:pt x="29" y="140"/>
                  <a:pt x="29" y="141"/>
                </a:cubicBezTo>
                <a:cubicBezTo>
                  <a:pt x="29" y="140"/>
                  <a:pt x="29" y="139"/>
                  <a:pt x="29" y="138"/>
                </a:cubicBezTo>
                <a:close/>
                <a:moveTo>
                  <a:pt x="28" y="136"/>
                </a:moveTo>
                <a:cubicBezTo>
                  <a:pt x="28" y="136"/>
                  <a:pt x="28" y="136"/>
                  <a:pt x="28" y="136"/>
                </a:cubicBezTo>
                <a:cubicBezTo>
                  <a:pt x="27" y="129"/>
                  <a:pt x="25" y="122"/>
                  <a:pt x="24" y="115"/>
                </a:cubicBezTo>
                <a:cubicBezTo>
                  <a:pt x="25" y="121"/>
                  <a:pt x="27" y="126"/>
                  <a:pt x="29" y="131"/>
                </a:cubicBezTo>
                <a:cubicBezTo>
                  <a:pt x="29" y="133"/>
                  <a:pt x="28" y="134"/>
                  <a:pt x="28" y="136"/>
                </a:cubicBezTo>
                <a:close/>
                <a:moveTo>
                  <a:pt x="28" y="108"/>
                </a:moveTo>
                <a:cubicBezTo>
                  <a:pt x="27" y="106"/>
                  <a:pt x="27" y="104"/>
                  <a:pt x="26" y="102"/>
                </a:cubicBezTo>
                <a:cubicBezTo>
                  <a:pt x="27" y="102"/>
                  <a:pt x="28" y="101"/>
                  <a:pt x="28" y="101"/>
                </a:cubicBezTo>
                <a:cubicBezTo>
                  <a:pt x="30" y="104"/>
                  <a:pt x="31" y="108"/>
                  <a:pt x="32" y="111"/>
                </a:cubicBezTo>
                <a:cubicBezTo>
                  <a:pt x="32" y="113"/>
                  <a:pt x="31" y="115"/>
                  <a:pt x="31" y="117"/>
                </a:cubicBezTo>
                <a:cubicBezTo>
                  <a:pt x="30" y="114"/>
                  <a:pt x="29" y="111"/>
                  <a:pt x="28" y="108"/>
                </a:cubicBezTo>
                <a:close/>
                <a:moveTo>
                  <a:pt x="25" y="87"/>
                </a:moveTo>
                <a:cubicBezTo>
                  <a:pt x="25" y="87"/>
                  <a:pt x="25" y="87"/>
                  <a:pt x="24" y="87"/>
                </a:cubicBezTo>
                <a:cubicBezTo>
                  <a:pt x="24" y="86"/>
                  <a:pt x="24" y="86"/>
                  <a:pt x="24" y="86"/>
                </a:cubicBezTo>
                <a:cubicBezTo>
                  <a:pt x="25" y="85"/>
                  <a:pt x="25" y="85"/>
                  <a:pt x="26" y="84"/>
                </a:cubicBezTo>
                <a:cubicBezTo>
                  <a:pt x="26" y="84"/>
                  <a:pt x="26" y="84"/>
                  <a:pt x="27" y="84"/>
                </a:cubicBezTo>
                <a:cubicBezTo>
                  <a:pt x="26" y="85"/>
                  <a:pt x="25" y="86"/>
                  <a:pt x="25" y="87"/>
                </a:cubicBezTo>
                <a:close/>
                <a:moveTo>
                  <a:pt x="28" y="86"/>
                </a:moveTo>
                <a:cubicBezTo>
                  <a:pt x="27" y="87"/>
                  <a:pt x="26" y="88"/>
                  <a:pt x="26" y="89"/>
                </a:cubicBezTo>
                <a:cubicBezTo>
                  <a:pt x="25" y="89"/>
                  <a:pt x="25" y="89"/>
                  <a:pt x="25" y="88"/>
                </a:cubicBezTo>
                <a:cubicBezTo>
                  <a:pt x="25" y="88"/>
                  <a:pt x="26" y="88"/>
                  <a:pt x="26" y="88"/>
                </a:cubicBezTo>
                <a:cubicBezTo>
                  <a:pt x="27" y="87"/>
                  <a:pt x="27" y="87"/>
                  <a:pt x="28" y="86"/>
                </a:cubicBezTo>
                <a:close/>
                <a:moveTo>
                  <a:pt x="26" y="94"/>
                </a:moveTo>
                <a:cubicBezTo>
                  <a:pt x="26" y="95"/>
                  <a:pt x="26" y="95"/>
                  <a:pt x="26" y="95"/>
                </a:cubicBezTo>
                <a:cubicBezTo>
                  <a:pt x="26" y="95"/>
                  <a:pt x="26" y="95"/>
                  <a:pt x="26" y="95"/>
                </a:cubicBezTo>
                <a:cubicBezTo>
                  <a:pt x="26" y="96"/>
                  <a:pt x="26" y="97"/>
                  <a:pt x="25" y="98"/>
                </a:cubicBezTo>
                <a:cubicBezTo>
                  <a:pt x="25" y="97"/>
                  <a:pt x="25" y="96"/>
                  <a:pt x="25" y="95"/>
                </a:cubicBezTo>
                <a:cubicBezTo>
                  <a:pt x="25" y="95"/>
                  <a:pt x="26" y="95"/>
                  <a:pt x="26" y="94"/>
                </a:cubicBezTo>
                <a:close/>
                <a:moveTo>
                  <a:pt x="27" y="97"/>
                </a:moveTo>
                <a:cubicBezTo>
                  <a:pt x="27" y="98"/>
                  <a:pt x="28" y="99"/>
                  <a:pt x="28" y="99"/>
                </a:cubicBezTo>
                <a:cubicBezTo>
                  <a:pt x="27" y="100"/>
                  <a:pt x="27" y="100"/>
                  <a:pt x="26" y="100"/>
                </a:cubicBezTo>
                <a:cubicBezTo>
                  <a:pt x="26" y="100"/>
                  <a:pt x="26" y="100"/>
                  <a:pt x="26" y="100"/>
                </a:cubicBezTo>
                <a:cubicBezTo>
                  <a:pt x="26" y="99"/>
                  <a:pt x="27" y="98"/>
                  <a:pt x="27" y="97"/>
                </a:cubicBezTo>
                <a:close/>
                <a:moveTo>
                  <a:pt x="113" y="25"/>
                </a:moveTo>
                <a:cubicBezTo>
                  <a:pt x="113" y="25"/>
                  <a:pt x="113" y="25"/>
                  <a:pt x="112" y="25"/>
                </a:cubicBezTo>
                <a:cubicBezTo>
                  <a:pt x="112" y="25"/>
                  <a:pt x="111" y="25"/>
                  <a:pt x="111" y="25"/>
                </a:cubicBezTo>
                <a:cubicBezTo>
                  <a:pt x="111" y="25"/>
                  <a:pt x="112" y="25"/>
                  <a:pt x="112" y="24"/>
                </a:cubicBezTo>
                <a:cubicBezTo>
                  <a:pt x="113" y="24"/>
                  <a:pt x="113" y="24"/>
                  <a:pt x="113" y="25"/>
                </a:cubicBezTo>
                <a:close/>
                <a:moveTo>
                  <a:pt x="113" y="21"/>
                </a:moveTo>
                <a:cubicBezTo>
                  <a:pt x="113" y="21"/>
                  <a:pt x="114" y="21"/>
                  <a:pt x="114" y="21"/>
                </a:cubicBezTo>
                <a:cubicBezTo>
                  <a:pt x="114" y="21"/>
                  <a:pt x="115" y="21"/>
                  <a:pt x="116" y="21"/>
                </a:cubicBezTo>
                <a:cubicBezTo>
                  <a:pt x="116" y="21"/>
                  <a:pt x="115" y="21"/>
                  <a:pt x="115" y="21"/>
                </a:cubicBezTo>
                <a:cubicBezTo>
                  <a:pt x="114" y="21"/>
                  <a:pt x="114" y="21"/>
                  <a:pt x="113" y="21"/>
                </a:cubicBezTo>
                <a:close/>
                <a:moveTo>
                  <a:pt x="112" y="19"/>
                </a:moveTo>
                <a:cubicBezTo>
                  <a:pt x="111" y="19"/>
                  <a:pt x="110" y="19"/>
                  <a:pt x="110" y="19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11" y="19"/>
                  <a:pt x="112" y="19"/>
                  <a:pt x="112" y="19"/>
                </a:cubicBezTo>
                <a:cubicBezTo>
                  <a:pt x="112" y="19"/>
                  <a:pt x="112" y="19"/>
                  <a:pt x="112" y="19"/>
                </a:cubicBezTo>
                <a:close/>
                <a:moveTo>
                  <a:pt x="112" y="27"/>
                </a:moveTo>
                <a:cubicBezTo>
                  <a:pt x="114" y="27"/>
                  <a:pt x="115" y="27"/>
                  <a:pt x="117" y="27"/>
                </a:cubicBezTo>
                <a:cubicBezTo>
                  <a:pt x="115" y="27"/>
                  <a:pt x="114" y="28"/>
                  <a:pt x="113" y="29"/>
                </a:cubicBezTo>
                <a:cubicBezTo>
                  <a:pt x="111" y="29"/>
                  <a:pt x="110" y="29"/>
                  <a:pt x="108" y="29"/>
                </a:cubicBezTo>
                <a:cubicBezTo>
                  <a:pt x="110" y="28"/>
                  <a:pt x="111" y="28"/>
                  <a:pt x="112" y="27"/>
                </a:cubicBezTo>
                <a:close/>
                <a:moveTo>
                  <a:pt x="156" y="17"/>
                </a:moveTo>
                <a:cubicBezTo>
                  <a:pt x="157" y="18"/>
                  <a:pt x="158" y="18"/>
                  <a:pt x="160" y="19"/>
                </a:cubicBezTo>
                <a:cubicBezTo>
                  <a:pt x="158" y="18"/>
                  <a:pt x="157" y="18"/>
                  <a:pt x="155" y="17"/>
                </a:cubicBezTo>
                <a:cubicBezTo>
                  <a:pt x="155" y="17"/>
                  <a:pt x="155" y="17"/>
                  <a:pt x="154" y="17"/>
                </a:cubicBezTo>
                <a:cubicBezTo>
                  <a:pt x="154" y="17"/>
                  <a:pt x="154" y="17"/>
                  <a:pt x="154" y="17"/>
                </a:cubicBezTo>
                <a:cubicBezTo>
                  <a:pt x="151" y="16"/>
                  <a:pt x="148" y="15"/>
                  <a:pt x="145" y="14"/>
                </a:cubicBezTo>
                <a:cubicBezTo>
                  <a:pt x="146" y="14"/>
                  <a:pt x="146" y="14"/>
                  <a:pt x="146" y="14"/>
                </a:cubicBezTo>
                <a:cubicBezTo>
                  <a:pt x="146" y="14"/>
                  <a:pt x="146" y="14"/>
                  <a:pt x="147" y="14"/>
                </a:cubicBezTo>
                <a:cubicBezTo>
                  <a:pt x="147" y="14"/>
                  <a:pt x="147" y="14"/>
                  <a:pt x="147" y="14"/>
                </a:cubicBezTo>
                <a:cubicBezTo>
                  <a:pt x="150" y="15"/>
                  <a:pt x="153" y="16"/>
                  <a:pt x="156" y="17"/>
                </a:cubicBezTo>
                <a:close/>
                <a:moveTo>
                  <a:pt x="149" y="12"/>
                </a:moveTo>
                <a:cubicBezTo>
                  <a:pt x="149" y="12"/>
                  <a:pt x="149" y="12"/>
                  <a:pt x="149" y="12"/>
                </a:cubicBezTo>
                <a:cubicBezTo>
                  <a:pt x="151" y="13"/>
                  <a:pt x="153" y="13"/>
                  <a:pt x="155" y="14"/>
                </a:cubicBezTo>
                <a:cubicBezTo>
                  <a:pt x="157" y="15"/>
                  <a:pt x="158" y="15"/>
                  <a:pt x="160" y="16"/>
                </a:cubicBezTo>
                <a:cubicBezTo>
                  <a:pt x="158" y="16"/>
                  <a:pt x="156" y="15"/>
                  <a:pt x="155" y="15"/>
                </a:cubicBezTo>
                <a:cubicBezTo>
                  <a:pt x="153" y="14"/>
                  <a:pt x="151" y="13"/>
                  <a:pt x="149" y="12"/>
                </a:cubicBezTo>
                <a:close/>
                <a:moveTo>
                  <a:pt x="156" y="36"/>
                </a:moveTo>
                <a:cubicBezTo>
                  <a:pt x="158" y="36"/>
                  <a:pt x="160" y="36"/>
                  <a:pt x="163" y="36"/>
                </a:cubicBezTo>
                <a:cubicBezTo>
                  <a:pt x="161" y="37"/>
                  <a:pt x="160" y="37"/>
                  <a:pt x="158" y="38"/>
                </a:cubicBezTo>
                <a:cubicBezTo>
                  <a:pt x="156" y="39"/>
                  <a:pt x="154" y="39"/>
                  <a:pt x="152" y="39"/>
                </a:cubicBezTo>
                <a:cubicBezTo>
                  <a:pt x="153" y="38"/>
                  <a:pt x="155" y="37"/>
                  <a:pt x="156" y="36"/>
                </a:cubicBezTo>
                <a:close/>
                <a:moveTo>
                  <a:pt x="155" y="34"/>
                </a:moveTo>
                <a:cubicBezTo>
                  <a:pt x="156" y="34"/>
                  <a:pt x="156" y="33"/>
                  <a:pt x="156" y="33"/>
                </a:cubicBezTo>
                <a:cubicBezTo>
                  <a:pt x="156" y="33"/>
                  <a:pt x="157" y="33"/>
                  <a:pt x="157" y="33"/>
                </a:cubicBezTo>
                <a:cubicBezTo>
                  <a:pt x="157" y="33"/>
                  <a:pt x="157" y="34"/>
                  <a:pt x="156" y="34"/>
                </a:cubicBezTo>
                <a:cubicBezTo>
                  <a:pt x="156" y="34"/>
                  <a:pt x="156" y="34"/>
                  <a:pt x="155" y="34"/>
                </a:cubicBezTo>
                <a:close/>
                <a:moveTo>
                  <a:pt x="134" y="213"/>
                </a:moveTo>
                <a:cubicBezTo>
                  <a:pt x="135" y="212"/>
                  <a:pt x="136" y="211"/>
                  <a:pt x="137" y="209"/>
                </a:cubicBezTo>
                <a:cubicBezTo>
                  <a:pt x="139" y="208"/>
                  <a:pt x="140" y="207"/>
                  <a:pt x="141" y="206"/>
                </a:cubicBezTo>
                <a:cubicBezTo>
                  <a:pt x="141" y="206"/>
                  <a:pt x="141" y="206"/>
                  <a:pt x="142" y="206"/>
                </a:cubicBezTo>
                <a:cubicBezTo>
                  <a:pt x="140" y="207"/>
                  <a:pt x="139" y="209"/>
                  <a:pt x="138" y="210"/>
                </a:cubicBezTo>
                <a:cubicBezTo>
                  <a:pt x="137" y="211"/>
                  <a:pt x="136" y="212"/>
                  <a:pt x="134" y="213"/>
                </a:cubicBezTo>
                <a:close/>
                <a:moveTo>
                  <a:pt x="137" y="217"/>
                </a:moveTo>
                <a:cubicBezTo>
                  <a:pt x="136" y="218"/>
                  <a:pt x="135" y="219"/>
                  <a:pt x="133" y="220"/>
                </a:cubicBezTo>
                <a:cubicBezTo>
                  <a:pt x="134" y="220"/>
                  <a:pt x="134" y="220"/>
                  <a:pt x="134" y="219"/>
                </a:cubicBezTo>
                <a:cubicBezTo>
                  <a:pt x="135" y="219"/>
                  <a:pt x="136" y="218"/>
                  <a:pt x="137" y="217"/>
                </a:cubicBezTo>
                <a:close/>
                <a:moveTo>
                  <a:pt x="140" y="203"/>
                </a:moveTo>
                <a:cubicBezTo>
                  <a:pt x="138" y="204"/>
                  <a:pt x="136" y="206"/>
                  <a:pt x="134" y="208"/>
                </a:cubicBezTo>
                <a:cubicBezTo>
                  <a:pt x="132" y="209"/>
                  <a:pt x="130" y="210"/>
                  <a:pt x="128" y="211"/>
                </a:cubicBezTo>
                <a:cubicBezTo>
                  <a:pt x="128" y="210"/>
                  <a:pt x="128" y="210"/>
                  <a:pt x="127" y="210"/>
                </a:cubicBezTo>
                <a:cubicBezTo>
                  <a:pt x="128" y="210"/>
                  <a:pt x="128" y="209"/>
                  <a:pt x="128" y="209"/>
                </a:cubicBezTo>
                <a:cubicBezTo>
                  <a:pt x="131" y="207"/>
                  <a:pt x="134" y="205"/>
                  <a:pt x="137" y="202"/>
                </a:cubicBezTo>
                <a:cubicBezTo>
                  <a:pt x="141" y="199"/>
                  <a:pt x="145" y="196"/>
                  <a:pt x="149" y="193"/>
                </a:cubicBezTo>
                <a:cubicBezTo>
                  <a:pt x="146" y="197"/>
                  <a:pt x="143" y="200"/>
                  <a:pt x="140" y="203"/>
                </a:cubicBezTo>
                <a:close/>
                <a:moveTo>
                  <a:pt x="117" y="206"/>
                </a:moveTo>
                <a:cubicBezTo>
                  <a:pt x="117" y="206"/>
                  <a:pt x="118" y="205"/>
                  <a:pt x="118" y="205"/>
                </a:cubicBezTo>
                <a:cubicBezTo>
                  <a:pt x="119" y="205"/>
                  <a:pt x="119" y="206"/>
                  <a:pt x="119" y="206"/>
                </a:cubicBezTo>
                <a:cubicBezTo>
                  <a:pt x="119" y="206"/>
                  <a:pt x="119" y="206"/>
                  <a:pt x="118" y="207"/>
                </a:cubicBezTo>
                <a:cubicBezTo>
                  <a:pt x="118" y="207"/>
                  <a:pt x="117" y="206"/>
                  <a:pt x="117" y="206"/>
                </a:cubicBezTo>
                <a:close/>
                <a:moveTo>
                  <a:pt x="117" y="208"/>
                </a:moveTo>
                <a:cubicBezTo>
                  <a:pt x="117" y="208"/>
                  <a:pt x="117" y="208"/>
                  <a:pt x="117" y="208"/>
                </a:cubicBezTo>
                <a:cubicBezTo>
                  <a:pt x="117" y="208"/>
                  <a:pt x="116" y="208"/>
                  <a:pt x="116" y="207"/>
                </a:cubicBezTo>
                <a:cubicBezTo>
                  <a:pt x="116" y="207"/>
                  <a:pt x="116" y="207"/>
                  <a:pt x="116" y="207"/>
                </a:cubicBezTo>
                <a:cubicBezTo>
                  <a:pt x="116" y="207"/>
                  <a:pt x="117" y="208"/>
                  <a:pt x="117" y="208"/>
                </a:cubicBezTo>
                <a:close/>
                <a:moveTo>
                  <a:pt x="116" y="202"/>
                </a:moveTo>
                <a:cubicBezTo>
                  <a:pt x="116" y="202"/>
                  <a:pt x="115" y="201"/>
                  <a:pt x="115" y="201"/>
                </a:cubicBezTo>
                <a:cubicBezTo>
                  <a:pt x="116" y="199"/>
                  <a:pt x="118" y="198"/>
                  <a:pt x="120" y="196"/>
                </a:cubicBezTo>
                <a:cubicBezTo>
                  <a:pt x="127" y="190"/>
                  <a:pt x="134" y="185"/>
                  <a:pt x="141" y="180"/>
                </a:cubicBezTo>
                <a:cubicBezTo>
                  <a:pt x="133" y="188"/>
                  <a:pt x="125" y="195"/>
                  <a:pt x="116" y="202"/>
                </a:cubicBezTo>
                <a:close/>
                <a:moveTo>
                  <a:pt x="88" y="181"/>
                </a:moveTo>
                <a:cubicBezTo>
                  <a:pt x="88" y="180"/>
                  <a:pt x="88" y="178"/>
                  <a:pt x="88" y="177"/>
                </a:cubicBezTo>
                <a:cubicBezTo>
                  <a:pt x="90" y="176"/>
                  <a:pt x="92" y="174"/>
                  <a:pt x="94" y="172"/>
                </a:cubicBezTo>
                <a:cubicBezTo>
                  <a:pt x="97" y="171"/>
                  <a:pt x="99" y="170"/>
                  <a:pt x="102" y="169"/>
                </a:cubicBezTo>
                <a:cubicBezTo>
                  <a:pt x="100" y="171"/>
                  <a:pt x="98" y="173"/>
                  <a:pt x="97" y="175"/>
                </a:cubicBezTo>
                <a:cubicBezTo>
                  <a:pt x="94" y="177"/>
                  <a:pt x="91" y="179"/>
                  <a:pt x="88" y="181"/>
                </a:cubicBezTo>
                <a:close/>
                <a:moveTo>
                  <a:pt x="89" y="194"/>
                </a:moveTo>
                <a:cubicBezTo>
                  <a:pt x="89" y="194"/>
                  <a:pt x="88" y="195"/>
                  <a:pt x="88" y="196"/>
                </a:cubicBezTo>
                <a:cubicBezTo>
                  <a:pt x="87" y="196"/>
                  <a:pt x="87" y="196"/>
                  <a:pt x="87" y="196"/>
                </a:cubicBezTo>
                <a:cubicBezTo>
                  <a:pt x="88" y="195"/>
                  <a:pt x="89" y="194"/>
                  <a:pt x="89" y="194"/>
                </a:cubicBezTo>
                <a:cubicBezTo>
                  <a:pt x="89" y="194"/>
                  <a:pt x="89" y="194"/>
                  <a:pt x="89" y="194"/>
                </a:cubicBezTo>
                <a:close/>
                <a:moveTo>
                  <a:pt x="83" y="166"/>
                </a:moveTo>
                <a:cubicBezTo>
                  <a:pt x="83" y="166"/>
                  <a:pt x="82" y="167"/>
                  <a:pt x="82" y="167"/>
                </a:cubicBezTo>
                <a:cubicBezTo>
                  <a:pt x="82" y="167"/>
                  <a:pt x="82" y="167"/>
                  <a:pt x="82" y="167"/>
                </a:cubicBezTo>
                <a:cubicBezTo>
                  <a:pt x="83" y="165"/>
                  <a:pt x="84" y="164"/>
                  <a:pt x="85" y="163"/>
                </a:cubicBezTo>
                <a:cubicBezTo>
                  <a:pt x="85" y="164"/>
                  <a:pt x="85" y="164"/>
                  <a:pt x="85" y="165"/>
                </a:cubicBezTo>
                <a:cubicBezTo>
                  <a:pt x="84" y="165"/>
                  <a:pt x="84" y="166"/>
                  <a:pt x="83" y="166"/>
                </a:cubicBezTo>
                <a:close/>
                <a:moveTo>
                  <a:pt x="85" y="175"/>
                </a:moveTo>
                <a:cubicBezTo>
                  <a:pt x="84" y="175"/>
                  <a:pt x="84" y="175"/>
                  <a:pt x="83" y="176"/>
                </a:cubicBezTo>
                <a:cubicBezTo>
                  <a:pt x="83" y="175"/>
                  <a:pt x="83" y="175"/>
                  <a:pt x="83" y="175"/>
                </a:cubicBezTo>
                <a:cubicBezTo>
                  <a:pt x="84" y="175"/>
                  <a:pt x="84" y="175"/>
                  <a:pt x="85" y="175"/>
                </a:cubicBezTo>
                <a:close/>
                <a:moveTo>
                  <a:pt x="62" y="209"/>
                </a:moveTo>
                <a:cubicBezTo>
                  <a:pt x="60" y="208"/>
                  <a:pt x="59" y="207"/>
                  <a:pt x="58" y="206"/>
                </a:cubicBezTo>
                <a:cubicBezTo>
                  <a:pt x="58" y="205"/>
                  <a:pt x="58" y="205"/>
                  <a:pt x="58" y="205"/>
                </a:cubicBezTo>
                <a:cubicBezTo>
                  <a:pt x="58" y="204"/>
                  <a:pt x="58" y="203"/>
                  <a:pt x="58" y="202"/>
                </a:cubicBezTo>
                <a:cubicBezTo>
                  <a:pt x="58" y="203"/>
                  <a:pt x="59" y="203"/>
                  <a:pt x="59" y="203"/>
                </a:cubicBezTo>
                <a:cubicBezTo>
                  <a:pt x="60" y="205"/>
                  <a:pt x="61" y="207"/>
                  <a:pt x="62" y="209"/>
                </a:cubicBezTo>
                <a:cubicBezTo>
                  <a:pt x="62" y="209"/>
                  <a:pt x="62" y="209"/>
                  <a:pt x="62" y="209"/>
                </a:cubicBezTo>
                <a:close/>
                <a:moveTo>
                  <a:pt x="62" y="211"/>
                </a:moveTo>
                <a:cubicBezTo>
                  <a:pt x="62" y="211"/>
                  <a:pt x="62" y="211"/>
                  <a:pt x="62" y="211"/>
                </a:cubicBezTo>
                <a:cubicBezTo>
                  <a:pt x="63" y="211"/>
                  <a:pt x="63" y="211"/>
                  <a:pt x="63" y="211"/>
                </a:cubicBezTo>
                <a:cubicBezTo>
                  <a:pt x="61" y="211"/>
                  <a:pt x="60" y="210"/>
                  <a:pt x="59" y="210"/>
                </a:cubicBezTo>
                <a:cubicBezTo>
                  <a:pt x="60" y="210"/>
                  <a:pt x="61" y="211"/>
                  <a:pt x="62" y="211"/>
                </a:cubicBezTo>
                <a:close/>
                <a:moveTo>
                  <a:pt x="60" y="200"/>
                </a:moveTo>
                <a:cubicBezTo>
                  <a:pt x="59" y="199"/>
                  <a:pt x="58" y="197"/>
                  <a:pt x="57" y="196"/>
                </a:cubicBezTo>
                <a:cubicBezTo>
                  <a:pt x="57" y="196"/>
                  <a:pt x="57" y="196"/>
                  <a:pt x="58" y="196"/>
                </a:cubicBezTo>
                <a:cubicBezTo>
                  <a:pt x="58" y="196"/>
                  <a:pt x="58" y="196"/>
                  <a:pt x="58" y="195"/>
                </a:cubicBezTo>
                <a:cubicBezTo>
                  <a:pt x="60" y="197"/>
                  <a:pt x="61" y="199"/>
                  <a:pt x="63" y="201"/>
                </a:cubicBezTo>
                <a:cubicBezTo>
                  <a:pt x="63" y="201"/>
                  <a:pt x="63" y="201"/>
                  <a:pt x="63" y="201"/>
                </a:cubicBezTo>
                <a:cubicBezTo>
                  <a:pt x="62" y="201"/>
                  <a:pt x="61" y="200"/>
                  <a:pt x="60" y="200"/>
                </a:cubicBezTo>
                <a:cubicBezTo>
                  <a:pt x="60" y="200"/>
                  <a:pt x="60" y="200"/>
                  <a:pt x="60" y="200"/>
                </a:cubicBezTo>
                <a:close/>
                <a:moveTo>
                  <a:pt x="44" y="171"/>
                </a:moveTo>
                <a:cubicBezTo>
                  <a:pt x="45" y="173"/>
                  <a:pt x="47" y="175"/>
                  <a:pt x="48" y="176"/>
                </a:cubicBezTo>
                <a:cubicBezTo>
                  <a:pt x="48" y="177"/>
                  <a:pt x="48" y="178"/>
                  <a:pt x="48" y="180"/>
                </a:cubicBezTo>
                <a:cubicBezTo>
                  <a:pt x="48" y="179"/>
                  <a:pt x="47" y="179"/>
                  <a:pt x="47" y="179"/>
                </a:cubicBezTo>
                <a:cubicBezTo>
                  <a:pt x="47" y="178"/>
                  <a:pt x="46" y="177"/>
                  <a:pt x="46" y="176"/>
                </a:cubicBezTo>
                <a:cubicBezTo>
                  <a:pt x="45" y="174"/>
                  <a:pt x="44" y="171"/>
                  <a:pt x="43" y="168"/>
                </a:cubicBezTo>
                <a:cubicBezTo>
                  <a:pt x="43" y="169"/>
                  <a:pt x="44" y="170"/>
                  <a:pt x="44" y="170"/>
                </a:cubicBezTo>
                <a:cubicBezTo>
                  <a:pt x="44" y="170"/>
                  <a:pt x="44" y="171"/>
                  <a:pt x="44" y="171"/>
                </a:cubicBezTo>
                <a:close/>
                <a:moveTo>
                  <a:pt x="33" y="98"/>
                </a:moveTo>
                <a:cubicBezTo>
                  <a:pt x="33" y="99"/>
                  <a:pt x="33" y="100"/>
                  <a:pt x="33" y="101"/>
                </a:cubicBezTo>
                <a:cubicBezTo>
                  <a:pt x="33" y="102"/>
                  <a:pt x="32" y="103"/>
                  <a:pt x="32" y="104"/>
                </a:cubicBezTo>
                <a:cubicBezTo>
                  <a:pt x="32" y="103"/>
                  <a:pt x="31" y="101"/>
                  <a:pt x="31" y="99"/>
                </a:cubicBezTo>
                <a:cubicBezTo>
                  <a:pt x="32" y="99"/>
                  <a:pt x="32" y="99"/>
                  <a:pt x="33" y="98"/>
                </a:cubicBezTo>
                <a:close/>
                <a:moveTo>
                  <a:pt x="31" y="98"/>
                </a:moveTo>
                <a:cubicBezTo>
                  <a:pt x="30" y="97"/>
                  <a:pt x="30" y="97"/>
                  <a:pt x="30" y="97"/>
                </a:cubicBezTo>
                <a:cubicBezTo>
                  <a:pt x="31" y="97"/>
                  <a:pt x="31" y="96"/>
                  <a:pt x="32" y="96"/>
                </a:cubicBezTo>
                <a:cubicBezTo>
                  <a:pt x="32" y="96"/>
                  <a:pt x="32" y="96"/>
                  <a:pt x="32" y="97"/>
                </a:cubicBezTo>
                <a:cubicBezTo>
                  <a:pt x="32" y="97"/>
                  <a:pt x="31" y="97"/>
                  <a:pt x="31" y="98"/>
                </a:cubicBezTo>
                <a:close/>
                <a:moveTo>
                  <a:pt x="32" y="85"/>
                </a:moveTo>
                <a:cubicBezTo>
                  <a:pt x="32" y="85"/>
                  <a:pt x="32" y="85"/>
                  <a:pt x="32" y="85"/>
                </a:cubicBezTo>
                <a:cubicBezTo>
                  <a:pt x="33" y="83"/>
                  <a:pt x="34" y="82"/>
                  <a:pt x="36" y="80"/>
                </a:cubicBezTo>
                <a:cubicBezTo>
                  <a:pt x="35" y="81"/>
                  <a:pt x="35" y="81"/>
                  <a:pt x="34" y="82"/>
                </a:cubicBezTo>
                <a:cubicBezTo>
                  <a:pt x="33" y="83"/>
                  <a:pt x="33" y="84"/>
                  <a:pt x="32" y="85"/>
                </a:cubicBezTo>
                <a:close/>
                <a:moveTo>
                  <a:pt x="35" y="84"/>
                </a:moveTo>
                <a:cubicBezTo>
                  <a:pt x="35" y="84"/>
                  <a:pt x="35" y="83"/>
                  <a:pt x="36" y="83"/>
                </a:cubicBezTo>
                <a:cubicBezTo>
                  <a:pt x="36" y="83"/>
                  <a:pt x="36" y="82"/>
                  <a:pt x="37" y="82"/>
                </a:cubicBezTo>
                <a:cubicBezTo>
                  <a:pt x="36" y="83"/>
                  <a:pt x="35" y="85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5"/>
                  <a:pt x="34" y="85"/>
                  <a:pt x="35" y="84"/>
                </a:cubicBezTo>
                <a:close/>
                <a:moveTo>
                  <a:pt x="37" y="73"/>
                </a:moveTo>
                <a:cubicBezTo>
                  <a:pt x="39" y="72"/>
                  <a:pt x="40" y="71"/>
                  <a:pt x="41" y="71"/>
                </a:cubicBezTo>
                <a:cubicBezTo>
                  <a:pt x="41" y="71"/>
                  <a:pt x="41" y="71"/>
                  <a:pt x="41" y="71"/>
                </a:cubicBezTo>
                <a:cubicBezTo>
                  <a:pt x="41" y="71"/>
                  <a:pt x="40" y="71"/>
                  <a:pt x="40" y="71"/>
                </a:cubicBezTo>
                <a:cubicBezTo>
                  <a:pt x="39" y="72"/>
                  <a:pt x="38" y="73"/>
                  <a:pt x="36" y="74"/>
                </a:cubicBezTo>
                <a:cubicBezTo>
                  <a:pt x="37" y="74"/>
                  <a:pt x="37" y="73"/>
                  <a:pt x="37" y="73"/>
                </a:cubicBezTo>
                <a:close/>
                <a:moveTo>
                  <a:pt x="35" y="72"/>
                </a:moveTo>
                <a:cubicBezTo>
                  <a:pt x="36" y="71"/>
                  <a:pt x="37" y="70"/>
                  <a:pt x="39" y="68"/>
                </a:cubicBezTo>
                <a:cubicBezTo>
                  <a:pt x="38" y="69"/>
                  <a:pt x="37" y="70"/>
                  <a:pt x="36" y="71"/>
                </a:cubicBezTo>
                <a:cubicBezTo>
                  <a:pt x="36" y="72"/>
                  <a:pt x="35" y="72"/>
                  <a:pt x="35" y="72"/>
                </a:cubicBezTo>
                <a:close/>
                <a:moveTo>
                  <a:pt x="42" y="77"/>
                </a:moveTo>
                <a:cubicBezTo>
                  <a:pt x="42" y="76"/>
                  <a:pt x="43" y="76"/>
                  <a:pt x="43" y="76"/>
                </a:cubicBezTo>
                <a:cubicBezTo>
                  <a:pt x="42" y="77"/>
                  <a:pt x="42" y="78"/>
                  <a:pt x="41" y="80"/>
                </a:cubicBezTo>
                <a:cubicBezTo>
                  <a:pt x="41" y="80"/>
                  <a:pt x="41" y="80"/>
                  <a:pt x="41" y="80"/>
                </a:cubicBezTo>
                <a:cubicBezTo>
                  <a:pt x="40" y="81"/>
                  <a:pt x="39" y="82"/>
                  <a:pt x="38" y="83"/>
                </a:cubicBezTo>
                <a:cubicBezTo>
                  <a:pt x="38" y="83"/>
                  <a:pt x="38" y="83"/>
                  <a:pt x="37" y="83"/>
                </a:cubicBezTo>
                <a:cubicBezTo>
                  <a:pt x="39" y="81"/>
                  <a:pt x="40" y="79"/>
                  <a:pt x="42" y="77"/>
                </a:cubicBezTo>
                <a:close/>
                <a:moveTo>
                  <a:pt x="69" y="32"/>
                </a:moveTo>
                <a:cubicBezTo>
                  <a:pt x="67" y="34"/>
                  <a:pt x="64" y="36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0" y="38"/>
                  <a:pt x="59" y="40"/>
                  <a:pt x="57" y="41"/>
                </a:cubicBezTo>
                <a:cubicBezTo>
                  <a:pt x="58" y="39"/>
                  <a:pt x="59" y="37"/>
                  <a:pt x="60" y="36"/>
                </a:cubicBezTo>
                <a:cubicBezTo>
                  <a:pt x="63" y="35"/>
                  <a:pt x="66" y="33"/>
                  <a:pt x="69" y="32"/>
                </a:cubicBezTo>
                <a:close/>
                <a:moveTo>
                  <a:pt x="55" y="33"/>
                </a:moveTo>
                <a:cubicBezTo>
                  <a:pt x="55" y="33"/>
                  <a:pt x="55" y="33"/>
                  <a:pt x="56" y="33"/>
                </a:cubicBezTo>
                <a:cubicBezTo>
                  <a:pt x="59" y="31"/>
                  <a:pt x="63" y="29"/>
                  <a:pt x="66" y="28"/>
                </a:cubicBezTo>
                <a:cubicBezTo>
                  <a:pt x="65" y="28"/>
                  <a:pt x="64" y="29"/>
                  <a:pt x="63" y="29"/>
                </a:cubicBezTo>
                <a:cubicBezTo>
                  <a:pt x="61" y="31"/>
                  <a:pt x="58" y="32"/>
                  <a:pt x="55" y="33"/>
                </a:cubicBezTo>
                <a:close/>
                <a:moveTo>
                  <a:pt x="73" y="36"/>
                </a:moveTo>
                <a:cubicBezTo>
                  <a:pt x="74" y="36"/>
                  <a:pt x="74" y="35"/>
                  <a:pt x="74" y="35"/>
                </a:cubicBezTo>
                <a:cubicBezTo>
                  <a:pt x="73" y="38"/>
                  <a:pt x="71" y="40"/>
                  <a:pt x="69" y="42"/>
                </a:cubicBezTo>
                <a:cubicBezTo>
                  <a:pt x="67" y="43"/>
                  <a:pt x="65" y="45"/>
                  <a:pt x="64" y="46"/>
                </a:cubicBezTo>
                <a:cubicBezTo>
                  <a:pt x="67" y="43"/>
                  <a:pt x="70" y="39"/>
                  <a:pt x="73" y="36"/>
                </a:cubicBezTo>
                <a:close/>
                <a:moveTo>
                  <a:pt x="70" y="36"/>
                </a:moveTo>
                <a:cubicBezTo>
                  <a:pt x="71" y="35"/>
                  <a:pt x="72" y="34"/>
                  <a:pt x="74" y="32"/>
                </a:cubicBezTo>
                <a:cubicBezTo>
                  <a:pt x="73" y="33"/>
                  <a:pt x="73" y="33"/>
                  <a:pt x="73" y="34"/>
                </a:cubicBezTo>
                <a:cubicBezTo>
                  <a:pt x="72" y="34"/>
                  <a:pt x="71" y="35"/>
                  <a:pt x="70" y="36"/>
                </a:cubicBezTo>
                <a:close/>
                <a:moveTo>
                  <a:pt x="77" y="34"/>
                </a:moveTo>
                <a:cubicBezTo>
                  <a:pt x="78" y="33"/>
                  <a:pt x="79" y="33"/>
                  <a:pt x="80" y="32"/>
                </a:cubicBezTo>
                <a:cubicBezTo>
                  <a:pt x="78" y="34"/>
                  <a:pt x="77" y="36"/>
                  <a:pt x="75" y="37"/>
                </a:cubicBezTo>
                <a:cubicBezTo>
                  <a:pt x="74" y="38"/>
                  <a:pt x="74" y="39"/>
                  <a:pt x="73" y="39"/>
                </a:cubicBezTo>
                <a:cubicBezTo>
                  <a:pt x="74" y="37"/>
                  <a:pt x="76" y="36"/>
                  <a:pt x="77" y="34"/>
                </a:cubicBezTo>
                <a:close/>
                <a:moveTo>
                  <a:pt x="77" y="31"/>
                </a:moveTo>
                <a:cubicBezTo>
                  <a:pt x="77" y="31"/>
                  <a:pt x="77" y="30"/>
                  <a:pt x="78" y="30"/>
                </a:cubicBezTo>
                <a:cubicBezTo>
                  <a:pt x="78" y="30"/>
                  <a:pt x="78" y="30"/>
                  <a:pt x="78" y="29"/>
                </a:cubicBezTo>
                <a:cubicBezTo>
                  <a:pt x="78" y="29"/>
                  <a:pt x="78" y="29"/>
                  <a:pt x="79" y="29"/>
                </a:cubicBezTo>
                <a:cubicBezTo>
                  <a:pt x="78" y="29"/>
                  <a:pt x="78" y="30"/>
                  <a:pt x="78" y="30"/>
                </a:cubicBezTo>
                <a:cubicBezTo>
                  <a:pt x="77" y="30"/>
                  <a:pt x="77" y="31"/>
                  <a:pt x="77" y="31"/>
                </a:cubicBezTo>
                <a:close/>
                <a:moveTo>
                  <a:pt x="96" y="32"/>
                </a:moveTo>
                <a:cubicBezTo>
                  <a:pt x="96" y="32"/>
                  <a:pt x="96" y="32"/>
                  <a:pt x="96" y="32"/>
                </a:cubicBezTo>
                <a:cubicBezTo>
                  <a:pt x="95" y="34"/>
                  <a:pt x="93" y="36"/>
                  <a:pt x="91" y="38"/>
                </a:cubicBezTo>
                <a:cubicBezTo>
                  <a:pt x="91" y="38"/>
                  <a:pt x="90" y="38"/>
                  <a:pt x="90" y="39"/>
                </a:cubicBezTo>
                <a:cubicBezTo>
                  <a:pt x="90" y="39"/>
                  <a:pt x="90" y="39"/>
                  <a:pt x="90" y="39"/>
                </a:cubicBezTo>
                <a:cubicBezTo>
                  <a:pt x="88" y="41"/>
                  <a:pt x="87" y="43"/>
                  <a:pt x="85" y="44"/>
                </a:cubicBezTo>
                <a:cubicBezTo>
                  <a:pt x="82" y="46"/>
                  <a:pt x="80" y="48"/>
                  <a:pt x="77" y="50"/>
                </a:cubicBezTo>
                <a:cubicBezTo>
                  <a:pt x="77" y="50"/>
                  <a:pt x="77" y="50"/>
                  <a:pt x="76" y="50"/>
                </a:cubicBezTo>
                <a:cubicBezTo>
                  <a:pt x="76" y="51"/>
                  <a:pt x="75" y="51"/>
                  <a:pt x="74" y="52"/>
                </a:cubicBezTo>
                <a:cubicBezTo>
                  <a:pt x="73" y="53"/>
                  <a:pt x="73" y="53"/>
                  <a:pt x="73" y="53"/>
                </a:cubicBezTo>
                <a:cubicBezTo>
                  <a:pt x="76" y="49"/>
                  <a:pt x="80" y="45"/>
                  <a:pt x="83" y="42"/>
                </a:cubicBezTo>
                <a:cubicBezTo>
                  <a:pt x="87" y="38"/>
                  <a:pt x="91" y="35"/>
                  <a:pt x="96" y="32"/>
                </a:cubicBezTo>
                <a:close/>
                <a:moveTo>
                  <a:pt x="87" y="36"/>
                </a:moveTo>
                <a:cubicBezTo>
                  <a:pt x="87" y="36"/>
                  <a:pt x="88" y="35"/>
                  <a:pt x="88" y="35"/>
                </a:cubicBezTo>
                <a:cubicBezTo>
                  <a:pt x="89" y="35"/>
                  <a:pt x="89" y="35"/>
                  <a:pt x="90" y="34"/>
                </a:cubicBezTo>
                <a:cubicBezTo>
                  <a:pt x="89" y="35"/>
                  <a:pt x="88" y="36"/>
                  <a:pt x="87" y="36"/>
                </a:cubicBezTo>
                <a:close/>
                <a:moveTo>
                  <a:pt x="111" y="34"/>
                </a:moveTo>
                <a:cubicBezTo>
                  <a:pt x="110" y="34"/>
                  <a:pt x="110" y="34"/>
                  <a:pt x="109" y="34"/>
                </a:cubicBezTo>
                <a:cubicBezTo>
                  <a:pt x="109" y="34"/>
                  <a:pt x="108" y="34"/>
                  <a:pt x="108" y="34"/>
                </a:cubicBezTo>
                <a:cubicBezTo>
                  <a:pt x="108" y="34"/>
                  <a:pt x="108" y="33"/>
                  <a:pt x="109" y="33"/>
                </a:cubicBezTo>
                <a:cubicBezTo>
                  <a:pt x="109" y="33"/>
                  <a:pt x="109" y="32"/>
                  <a:pt x="110" y="32"/>
                </a:cubicBezTo>
                <a:cubicBezTo>
                  <a:pt x="111" y="32"/>
                  <a:pt x="112" y="32"/>
                  <a:pt x="113" y="32"/>
                </a:cubicBezTo>
                <a:cubicBezTo>
                  <a:pt x="112" y="33"/>
                  <a:pt x="112" y="33"/>
                  <a:pt x="111" y="34"/>
                </a:cubicBezTo>
                <a:close/>
                <a:moveTo>
                  <a:pt x="112" y="36"/>
                </a:moveTo>
                <a:cubicBezTo>
                  <a:pt x="111" y="36"/>
                  <a:pt x="111" y="37"/>
                  <a:pt x="110" y="37"/>
                </a:cubicBezTo>
                <a:cubicBezTo>
                  <a:pt x="110" y="37"/>
                  <a:pt x="109" y="37"/>
                  <a:pt x="109" y="37"/>
                </a:cubicBezTo>
                <a:cubicBezTo>
                  <a:pt x="110" y="37"/>
                  <a:pt x="110" y="36"/>
                  <a:pt x="111" y="36"/>
                </a:cubicBezTo>
                <a:cubicBezTo>
                  <a:pt x="111" y="36"/>
                  <a:pt x="111" y="36"/>
                  <a:pt x="112" y="36"/>
                </a:cubicBezTo>
                <a:close/>
                <a:moveTo>
                  <a:pt x="108" y="36"/>
                </a:moveTo>
                <a:cubicBezTo>
                  <a:pt x="107" y="37"/>
                  <a:pt x="106" y="37"/>
                  <a:pt x="105" y="38"/>
                </a:cubicBezTo>
                <a:cubicBezTo>
                  <a:pt x="105" y="38"/>
                  <a:pt x="105" y="39"/>
                  <a:pt x="105" y="39"/>
                </a:cubicBezTo>
                <a:cubicBezTo>
                  <a:pt x="104" y="39"/>
                  <a:pt x="104" y="39"/>
                  <a:pt x="103" y="39"/>
                </a:cubicBezTo>
                <a:cubicBezTo>
                  <a:pt x="104" y="38"/>
                  <a:pt x="105" y="37"/>
                  <a:pt x="106" y="36"/>
                </a:cubicBezTo>
                <a:cubicBezTo>
                  <a:pt x="107" y="36"/>
                  <a:pt x="107" y="36"/>
                  <a:pt x="108" y="36"/>
                </a:cubicBezTo>
                <a:close/>
                <a:moveTo>
                  <a:pt x="122" y="49"/>
                </a:moveTo>
                <a:cubicBezTo>
                  <a:pt x="125" y="49"/>
                  <a:pt x="128" y="48"/>
                  <a:pt x="132" y="47"/>
                </a:cubicBezTo>
                <a:cubicBezTo>
                  <a:pt x="131" y="48"/>
                  <a:pt x="130" y="49"/>
                  <a:pt x="129" y="50"/>
                </a:cubicBezTo>
                <a:cubicBezTo>
                  <a:pt x="128" y="50"/>
                  <a:pt x="127" y="51"/>
                  <a:pt x="126" y="51"/>
                </a:cubicBezTo>
                <a:cubicBezTo>
                  <a:pt x="126" y="51"/>
                  <a:pt x="126" y="51"/>
                  <a:pt x="126" y="51"/>
                </a:cubicBezTo>
                <a:cubicBezTo>
                  <a:pt x="125" y="52"/>
                  <a:pt x="125" y="52"/>
                  <a:pt x="125" y="52"/>
                </a:cubicBezTo>
                <a:cubicBezTo>
                  <a:pt x="125" y="52"/>
                  <a:pt x="126" y="51"/>
                  <a:pt x="127" y="50"/>
                </a:cubicBezTo>
                <a:cubicBezTo>
                  <a:pt x="127" y="50"/>
                  <a:pt x="126" y="48"/>
                  <a:pt x="126" y="49"/>
                </a:cubicBezTo>
                <a:cubicBezTo>
                  <a:pt x="125" y="50"/>
                  <a:pt x="124" y="51"/>
                  <a:pt x="123" y="52"/>
                </a:cubicBezTo>
                <a:cubicBezTo>
                  <a:pt x="123" y="51"/>
                  <a:pt x="122" y="51"/>
                  <a:pt x="121" y="51"/>
                </a:cubicBezTo>
                <a:cubicBezTo>
                  <a:pt x="121" y="51"/>
                  <a:pt x="121" y="51"/>
                  <a:pt x="121" y="51"/>
                </a:cubicBezTo>
                <a:cubicBezTo>
                  <a:pt x="121" y="51"/>
                  <a:pt x="121" y="51"/>
                  <a:pt x="122" y="50"/>
                </a:cubicBezTo>
                <a:cubicBezTo>
                  <a:pt x="122" y="50"/>
                  <a:pt x="122" y="50"/>
                  <a:pt x="122" y="49"/>
                </a:cubicBezTo>
                <a:close/>
                <a:moveTo>
                  <a:pt x="148" y="57"/>
                </a:moveTo>
                <a:cubicBezTo>
                  <a:pt x="146" y="57"/>
                  <a:pt x="143" y="58"/>
                  <a:pt x="141" y="59"/>
                </a:cubicBezTo>
                <a:cubicBezTo>
                  <a:pt x="142" y="58"/>
                  <a:pt x="143" y="57"/>
                  <a:pt x="144" y="56"/>
                </a:cubicBezTo>
                <a:cubicBezTo>
                  <a:pt x="149" y="54"/>
                  <a:pt x="153" y="52"/>
                  <a:pt x="158" y="50"/>
                </a:cubicBezTo>
                <a:cubicBezTo>
                  <a:pt x="155" y="52"/>
                  <a:pt x="151" y="54"/>
                  <a:pt x="148" y="57"/>
                </a:cubicBezTo>
                <a:close/>
                <a:moveTo>
                  <a:pt x="160" y="51"/>
                </a:moveTo>
                <a:cubicBezTo>
                  <a:pt x="159" y="52"/>
                  <a:pt x="159" y="52"/>
                  <a:pt x="159" y="52"/>
                </a:cubicBezTo>
                <a:cubicBezTo>
                  <a:pt x="158" y="53"/>
                  <a:pt x="157" y="53"/>
                  <a:pt x="156" y="54"/>
                </a:cubicBezTo>
                <a:cubicBezTo>
                  <a:pt x="157" y="53"/>
                  <a:pt x="158" y="52"/>
                  <a:pt x="160" y="51"/>
                </a:cubicBezTo>
                <a:close/>
                <a:moveTo>
                  <a:pt x="163" y="63"/>
                </a:moveTo>
                <a:cubicBezTo>
                  <a:pt x="167" y="61"/>
                  <a:pt x="171" y="59"/>
                  <a:pt x="175" y="57"/>
                </a:cubicBezTo>
                <a:cubicBezTo>
                  <a:pt x="174" y="58"/>
                  <a:pt x="173" y="60"/>
                  <a:pt x="172" y="61"/>
                </a:cubicBezTo>
                <a:cubicBezTo>
                  <a:pt x="167" y="63"/>
                  <a:pt x="161" y="66"/>
                  <a:pt x="156" y="69"/>
                </a:cubicBezTo>
                <a:cubicBezTo>
                  <a:pt x="155" y="69"/>
                  <a:pt x="154" y="70"/>
                  <a:pt x="153" y="70"/>
                </a:cubicBezTo>
                <a:cubicBezTo>
                  <a:pt x="156" y="68"/>
                  <a:pt x="159" y="65"/>
                  <a:pt x="163" y="63"/>
                </a:cubicBezTo>
                <a:close/>
                <a:moveTo>
                  <a:pt x="162" y="61"/>
                </a:moveTo>
                <a:cubicBezTo>
                  <a:pt x="163" y="60"/>
                  <a:pt x="165" y="59"/>
                  <a:pt x="166" y="57"/>
                </a:cubicBezTo>
                <a:cubicBezTo>
                  <a:pt x="168" y="57"/>
                  <a:pt x="169" y="56"/>
                  <a:pt x="171" y="56"/>
                </a:cubicBezTo>
                <a:cubicBezTo>
                  <a:pt x="168" y="57"/>
                  <a:pt x="165" y="59"/>
                  <a:pt x="162" y="61"/>
                </a:cubicBezTo>
                <a:cubicBezTo>
                  <a:pt x="162" y="61"/>
                  <a:pt x="162" y="61"/>
                  <a:pt x="162" y="61"/>
                </a:cubicBezTo>
                <a:close/>
                <a:moveTo>
                  <a:pt x="172" y="57"/>
                </a:moveTo>
                <a:cubicBezTo>
                  <a:pt x="174" y="56"/>
                  <a:pt x="176" y="54"/>
                  <a:pt x="179" y="53"/>
                </a:cubicBezTo>
                <a:cubicBezTo>
                  <a:pt x="178" y="53"/>
                  <a:pt x="178" y="54"/>
                  <a:pt x="178" y="54"/>
                </a:cubicBezTo>
                <a:cubicBezTo>
                  <a:pt x="176" y="55"/>
                  <a:pt x="174" y="56"/>
                  <a:pt x="172" y="57"/>
                </a:cubicBezTo>
                <a:close/>
                <a:moveTo>
                  <a:pt x="189" y="60"/>
                </a:moveTo>
                <a:cubicBezTo>
                  <a:pt x="185" y="62"/>
                  <a:pt x="181" y="64"/>
                  <a:pt x="176" y="66"/>
                </a:cubicBezTo>
                <a:cubicBezTo>
                  <a:pt x="178" y="64"/>
                  <a:pt x="180" y="62"/>
                  <a:pt x="182" y="60"/>
                </a:cubicBezTo>
                <a:cubicBezTo>
                  <a:pt x="184" y="60"/>
                  <a:pt x="186" y="59"/>
                  <a:pt x="187" y="59"/>
                </a:cubicBezTo>
                <a:cubicBezTo>
                  <a:pt x="188" y="59"/>
                  <a:pt x="188" y="59"/>
                  <a:pt x="189" y="60"/>
                </a:cubicBezTo>
                <a:close/>
                <a:moveTo>
                  <a:pt x="189" y="58"/>
                </a:moveTo>
                <a:cubicBezTo>
                  <a:pt x="190" y="58"/>
                  <a:pt x="192" y="57"/>
                  <a:pt x="194" y="57"/>
                </a:cubicBezTo>
                <a:cubicBezTo>
                  <a:pt x="193" y="58"/>
                  <a:pt x="191" y="59"/>
                  <a:pt x="190" y="59"/>
                </a:cubicBezTo>
                <a:cubicBezTo>
                  <a:pt x="189" y="59"/>
                  <a:pt x="189" y="59"/>
                  <a:pt x="189" y="58"/>
                </a:cubicBezTo>
                <a:close/>
                <a:moveTo>
                  <a:pt x="193" y="65"/>
                </a:moveTo>
                <a:cubicBezTo>
                  <a:pt x="194" y="65"/>
                  <a:pt x="195" y="65"/>
                  <a:pt x="196" y="64"/>
                </a:cubicBezTo>
                <a:cubicBezTo>
                  <a:pt x="194" y="65"/>
                  <a:pt x="193" y="66"/>
                  <a:pt x="191" y="67"/>
                </a:cubicBezTo>
                <a:cubicBezTo>
                  <a:pt x="188" y="69"/>
                  <a:pt x="184" y="70"/>
                  <a:pt x="181" y="72"/>
                </a:cubicBezTo>
                <a:cubicBezTo>
                  <a:pt x="182" y="71"/>
                  <a:pt x="183" y="71"/>
                  <a:pt x="184" y="70"/>
                </a:cubicBezTo>
                <a:cubicBezTo>
                  <a:pt x="187" y="68"/>
                  <a:pt x="190" y="67"/>
                  <a:pt x="193" y="65"/>
                </a:cubicBezTo>
                <a:close/>
                <a:moveTo>
                  <a:pt x="188" y="65"/>
                </a:moveTo>
                <a:cubicBezTo>
                  <a:pt x="190" y="64"/>
                  <a:pt x="192" y="63"/>
                  <a:pt x="195" y="62"/>
                </a:cubicBezTo>
                <a:cubicBezTo>
                  <a:pt x="194" y="63"/>
                  <a:pt x="193" y="63"/>
                  <a:pt x="192" y="64"/>
                </a:cubicBezTo>
                <a:cubicBezTo>
                  <a:pt x="191" y="64"/>
                  <a:pt x="189" y="65"/>
                  <a:pt x="188" y="65"/>
                </a:cubicBezTo>
                <a:cubicBezTo>
                  <a:pt x="188" y="65"/>
                  <a:pt x="188" y="65"/>
                  <a:pt x="188" y="65"/>
                </a:cubicBezTo>
                <a:close/>
                <a:moveTo>
                  <a:pt x="207" y="95"/>
                </a:moveTo>
                <a:cubicBezTo>
                  <a:pt x="210" y="94"/>
                  <a:pt x="213" y="92"/>
                  <a:pt x="215" y="91"/>
                </a:cubicBezTo>
                <a:cubicBezTo>
                  <a:pt x="216" y="92"/>
                  <a:pt x="216" y="93"/>
                  <a:pt x="217" y="95"/>
                </a:cubicBezTo>
                <a:cubicBezTo>
                  <a:pt x="212" y="97"/>
                  <a:pt x="208" y="99"/>
                  <a:pt x="204" y="101"/>
                </a:cubicBezTo>
                <a:cubicBezTo>
                  <a:pt x="204" y="101"/>
                  <a:pt x="203" y="101"/>
                  <a:pt x="203" y="101"/>
                </a:cubicBezTo>
                <a:cubicBezTo>
                  <a:pt x="202" y="102"/>
                  <a:pt x="201" y="103"/>
                  <a:pt x="199" y="104"/>
                </a:cubicBezTo>
                <a:cubicBezTo>
                  <a:pt x="199" y="104"/>
                  <a:pt x="199" y="105"/>
                  <a:pt x="198" y="105"/>
                </a:cubicBezTo>
                <a:cubicBezTo>
                  <a:pt x="198" y="105"/>
                  <a:pt x="198" y="105"/>
                  <a:pt x="198" y="105"/>
                </a:cubicBezTo>
                <a:cubicBezTo>
                  <a:pt x="199" y="104"/>
                  <a:pt x="200" y="103"/>
                  <a:pt x="200" y="102"/>
                </a:cubicBezTo>
                <a:cubicBezTo>
                  <a:pt x="203" y="100"/>
                  <a:pt x="205" y="98"/>
                  <a:pt x="208" y="96"/>
                </a:cubicBezTo>
                <a:cubicBezTo>
                  <a:pt x="208" y="96"/>
                  <a:pt x="208" y="95"/>
                  <a:pt x="207" y="95"/>
                </a:cubicBezTo>
                <a:close/>
                <a:moveTo>
                  <a:pt x="196" y="173"/>
                </a:moveTo>
                <a:cubicBezTo>
                  <a:pt x="197" y="172"/>
                  <a:pt x="198" y="171"/>
                  <a:pt x="198" y="171"/>
                </a:cubicBezTo>
                <a:cubicBezTo>
                  <a:pt x="198" y="171"/>
                  <a:pt x="198" y="171"/>
                  <a:pt x="198" y="171"/>
                </a:cubicBezTo>
                <a:cubicBezTo>
                  <a:pt x="197" y="172"/>
                  <a:pt x="196" y="173"/>
                  <a:pt x="195" y="174"/>
                </a:cubicBezTo>
                <a:cubicBezTo>
                  <a:pt x="196" y="174"/>
                  <a:pt x="196" y="173"/>
                  <a:pt x="196" y="173"/>
                </a:cubicBezTo>
                <a:close/>
                <a:moveTo>
                  <a:pt x="195" y="164"/>
                </a:moveTo>
                <a:cubicBezTo>
                  <a:pt x="195" y="165"/>
                  <a:pt x="195" y="165"/>
                  <a:pt x="194" y="165"/>
                </a:cubicBezTo>
                <a:cubicBezTo>
                  <a:pt x="195" y="164"/>
                  <a:pt x="196" y="162"/>
                  <a:pt x="197" y="161"/>
                </a:cubicBezTo>
                <a:cubicBezTo>
                  <a:pt x="196" y="162"/>
                  <a:pt x="196" y="163"/>
                  <a:pt x="195" y="164"/>
                </a:cubicBezTo>
                <a:close/>
                <a:moveTo>
                  <a:pt x="194" y="155"/>
                </a:moveTo>
                <a:cubicBezTo>
                  <a:pt x="193" y="157"/>
                  <a:pt x="191" y="158"/>
                  <a:pt x="190" y="159"/>
                </a:cubicBezTo>
                <a:cubicBezTo>
                  <a:pt x="193" y="156"/>
                  <a:pt x="196" y="153"/>
                  <a:pt x="198" y="150"/>
                </a:cubicBezTo>
                <a:cubicBezTo>
                  <a:pt x="197" y="152"/>
                  <a:pt x="196" y="154"/>
                  <a:pt x="194" y="155"/>
                </a:cubicBezTo>
                <a:close/>
                <a:moveTo>
                  <a:pt x="105" y="198"/>
                </a:moveTo>
                <a:cubicBezTo>
                  <a:pt x="105" y="198"/>
                  <a:pt x="106" y="198"/>
                  <a:pt x="106" y="197"/>
                </a:cubicBezTo>
                <a:cubicBezTo>
                  <a:pt x="106" y="197"/>
                  <a:pt x="107" y="197"/>
                  <a:pt x="107" y="197"/>
                </a:cubicBezTo>
                <a:cubicBezTo>
                  <a:pt x="106" y="198"/>
                  <a:pt x="106" y="198"/>
                  <a:pt x="105" y="199"/>
                </a:cubicBezTo>
                <a:cubicBezTo>
                  <a:pt x="105" y="199"/>
                  <a:pt x="105" y="198"/>
                  <a:pt x="105" y="198"/>
                </a:cubicBezTo>
                <a:close/>
                <a:moveTo>
                  <a:pt x="108" y="204"/>
                </a:moveTo>
                <a:cubicBezTo>
                  <a:pt x="108" y="204"/>
                  <a:pt x="108" y="204"/>
                  <a:pt x="108" y="204"/>
                </a:cubicBezTo>
                <a:cubicBezTo>
                  <a:pt x="107" y="203"/>
                  <a:pt x="105" y="202"/>
                  <a:pt x="104" y="202"/>
                </a:cubicBezTo>
                <a:cubicBezTo>
                  <a:pt x="104" y="202"/>
                  <a:pt x="104" y="201"/>
                  <a:pt x="104" y="201"/>
                </a:cubicBezTo>
                <a:cubicBezTo>
                  <a:pt x="106" y="202"/>
                  <a:pt x="107" y="203"/>
                  <a:pt x="108" y="204"/>
                </a:cubicBezTo>
                <a:close/>
                <a:moveTo>
                  <a:pt x="104" y="194"/>
                </a:moveTo>
                <a:cubicBezTo>
                  <a:pt x="104" y="194"/>
                  <a:pt x="103" y="194"/>
                  <a:pt x="103" y="193"/>
                </a:cubicBezTo>
                <a:cubicBezTo>
                  <a:pt x="104" y="192"/>
                  <a:pt x="105" y="191"/>
                  <a:pt x="106" y="190"/>
                </a:cubicBezTo>
                <a:cubicBezTo>
                  <a:pt x="107" y="189"/>
                  <a:pt x="109" y="188"/>
                  <a:pt x="110" y="186"/>
                </a:cubicBezTo>
                <a:cubicBezTo>
                  <a:pt x="115" y="183"/>
                  <a:pt x="119" y="179"/>
                  <a:pt x="123" y="176"/>
                </a:cubicBezTo>
                <a:cubicBezTo>
                  <a:pt x="125" y="175"/>
                  <a:pt x="127" y="174"/>
                  <a:pt x="129" y="173"/>
                </a:cubicBezTo>
                <a:cubicBezTo>
                  <a:pt x="124" y="177"/>
                  <a:pt x="118" y="182"/>
                  <a:pt x="112" y="187"/>
                </a:cubicBezTo>
                <a:cubicBezTo>
                  <a:pt x="110" y="189"/>
                  <a:pt x="107" y="192"/>
                  <a:pt x="104" y="194"/>
                </a:cubicBezTo>
                <a:close/>
                <a:moveTo>
                  <a:pt x="73" y="126"/>
                </a:moveTo>
                <a:cubicBezTo>
                  <a:pt x="73" y="126"/>
                  <a:pt x="72" y="127"/>
                  <a:pt x="72" y="128"/>
                </a:cubicBezTo>
                <a:cubicBezTo>
                  <a:pt x="71" y="127"/>
                  <a:pt x="71" y="126"/>
                  <a:pt x="71" y="125"/>
                </a:cubicBezTo>
                <a:cubicBezTo>
                  <a:pt x="71" y="125"/>
                  <a:pt x="71" y="124"/>
                  <a:pt x="71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3" y="125"/>
                  <a:pt x="73" y="125"/>
                  <a:pt x="73" y="126"/>
                </a:cubicBezTo>
                <a:close/>
                <a:moveTo>
                  <a:pt x="71" y="168"/>
                </a:moveTo>
                <a:cubicBezTo>
                  <a:pt x="71" y="167"/>
                  <a:pt x="71" y="167"/>
                  <a:pt x="71" y="167"/>
                </a:cubicBezTo>
                <a:cubicBezTo>
                  <a:pt x="71" y="166"/>
                  <a:pt x="71" y="166"/>
                  <a:pt x="72" y="166"/>
                </a:cubicBezTo>
                <a:cubicBezTo>
                  <a:pt x="72" y="167"/>
                  <a:pt x="72" y="167"/>
                  <a:pt x="72" y="167"/>
                </a:cubicBezTo>
                <a:cubicBezTo>
                  <a:pt x="72" y="167"/>
                  <a:pt x="71" y="168"/>
                  <a:pt x="71" y="168"/>
                </a:cubicBezTo>
                <a:close/>
                <a:moveTo>
                  <a:pt x="73" y="170"/>
                </a:moveTo>
                <a:cubicBezTo>
                  <a:pt x="73" y="170"/>
                  <a:pt x="73" y="170"/>
                  <a:pt x="73" y="170"/>
                </a:cubicBezTo>
                <a:cubicBezTo>
                  <a:pt x="73" y="171"/>
                  <a:pt x="73" y="171"/>
                  <a:pt x="73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0"/>
                  <a:pt x="72" y="170"/>
                  <a:pt x="73" y="170"/>
                </a:cubicBezTo>
                <a:close/>
                <a:moveTo>
                  <a:pt x="71" y="165"/>
                </a:moveTo>
                <a:cubicBezTo>
                  <a:pt x="71" y="164"/>
                  <a:pt x="71" y="163"/>
                  <a:pt x="70" y="162"/>
                </a:cubicBezTo>
                <a:cubicBezTo>
                  <a:pt x="71" y="162"/>
                  <a:pt x="71" y="162"/>
                  <a:pt x="71" y="162"/>
                </a:cubicBezTo>
                <a:cubicBezTo>
                  <a:pt x="71" y="163"/>
                  <a:pt x="71" y="164"/>
                  <a:pt x="71" y="164"/>
                </a:cubicBezTo>
                <a:cubicBezTo>
                  <a:pt x="71" y="165"/>
                  <a:pt x="71" y="165"/>
                  <a:pt x="71" y="165"/>
                </a:cubicBezTo>
                <a:close/>
                <a:moveTo>
                  <a:pt x="61" y="51"/>
                </a:moveTo>
                <a:cubicBezTo>
                  <a:pt x="61" y="51"/>
                  <a:pt x="61" y="52"/>
                  <a:pt x="61" y="52"/>
                </a:cubicBezTo>
                <a:cubicBezTo>
                  <a:pt x="59" y="54"/>
                  <a:pt x="57" y="55"/>
                  <a:pt x="55" y="57"/>
                </a:cubicBezTo>
                <a:cubicBezTo>
                  <a:pt x="55" y="58"/>
                  <a:pt x="54" y="59"/>
                  <a:pt x="53" y="59"/>
                </a:cubicBezTo>
                <a:cubicBezTo>
                  <a:pt x="52" y="61"/>
                  <a:pt x="50" y="62"/>
                  <a:pt x="49" y="63"/>
                </a:cubicBezTo>
                <a:cubicBezTo>
                  <a:pt x="49" y="63"/>
                  <a:pt x="49" y="63"/>
                  <a:pt x="49" y="63"/>
                </a:cubicBezTo>
                <a:cubicBezTo>
                  <a:pt x="49" y="62"/>
                  <a:pt x="50" y="61"/>
                  <a:pt x="51" y="60"/>
                </a:cubicBezTo>
                <a:cubicBezTo>
                  <a:pt x="54" y="57"/>
                  <a:pt x="58" y="54"/>
                  <a:pt x="61" y="51"/>
                </a:cubicBezTo>
                <a:close/>
                <a:moveTo>
                  <a:pt x="54" y="54"/>
                </a:moveTo>
                <a:cubicBezTo>
                  <a:pt x="55" y="54"/>
                  <a:pt x="55" y="54"/>
                  <a:pt x="55" y="54"/>
                </a:cubicBezTo>
                <a:cubicBezTo>
                  <a:pt x="55" y="54"/>
                  <a:pt x="55" y="53"/>
                  <a:pt x="56" y="53"/>
                </a:cubicBezTo>
                <a:cubicBezTo>
                  <a:pt x="57" y="52"/>
                  <a:pt x="58" y="52"/>
                  <a:pt x="58" y="51"/>
                </a:cubicBezTo>
                <a:cubicBezTo>
                  <a:pt x="57" y="52"/>
                  <a:pt x="56" y="53"/>
                  <a:pt x="54" y="54"/>
                </a:cubicBezTo>
                <a:close/>
                <a:moveTo>
                  <a:pt x="92" y="45"/>
                </a:moveTo>
                <a:cubicBezTo>
                  <a:pt x="92" y="47"/>
                  <a:pt x="92" y="48"/>
                  <a:pt x="91" y="50"/>
                </a:cubicBezTo>
                <a:cubicBezTo>
                  <a:pt x="86" y="54"/>
                  <a:pt x="80" y="58"/>
                  <a:pt x="75" y="63"/>
                </a:cubicBezTo>
                <a:cubicBezTo>
                  <a:pt x="75" y="62"/>
                  <a:pt x="75" y="61"/>
                  <a:pt x="76" y="60"/>
                </a:cubicBezTo>
                <a:cubicBezTo>
                  <a:pt x="81" y="55"/>
                  <a:pt x="87" y="50"/>
                  <a:pt x="92" y="45"/>
                </a:cubicBezTo>
                <a:close/>
                <a:moveTo>
                  <a:pt x="82" y="53"/>
                </a:moveTo>
                <a:cubicBezTo>
                  <a:pt x="84" y="50"/>
                  <a:pt x="86" y="48"/>
                  <a:pt x="89" y="46"/>
                </a:cubicBezTo>
                <a:cubicBezTo>
                  <a:pt x="89" y="46"/>
                  <a:pt x="90" y="45"/>
                  <a:pt x="90" y="45"/>
                </a:cubicBezTo>
                <a:cubicBezTo>
                  <a:pt x="87" y="48"/>
                  <a:pt x="84" y="50"/>
                  <a:pt x="82" y="53"/>
                </a:cubicBezTo>
                <a:close/>
                <a:moveTo>
                  <a:pt x="110" y="51"/>
                </a:moveTo>
                <a:cubicBezTo>
                  <a:pt x="110" y="51"/>
                  <a:pt x="110" y="51"/>
                  <a:pt x="110" y="51"/>
                </a:cubicBezTo>
                <a:cubicBezTo>
                  <a:pt x="110" y="52"/>
                  <a:pt x="109" y="52"/>
                  <a:pt x="108" y="53"/>
                </a:cubicBezTo>
                <a:cubicBezTo>
                  <a:pt x="106" y="54"/>
                  <a:pt x="104" y="54"/>
                  <a:pt x="102" y="55"/>
                </a:cubicBezTo>
                <a:cubicBezTo>
                  <a:pt x="103" y="54"/>
                  <a:pt x="105" y="53"/>
                  <a:pt x="106" y="51"/>
                </a:cubicBezTo>
                <a:cubicBezTo>
                  <a:pt x="107" y="51"/>
                  <a:pt x="108" y="50"/>
                  <a:pt x="109" y="50"/>
                </a:cubicBezTo>
                <a:cubicBezTo>
                  <a:pt x="108" y="50"/>
                  <a:pt x="109" y="51"/>
                  <a:pt x="110" y="51"/>
                </a:cubicBezTo>
                <a:close/>
                <a:moveTo>
                  <a:pt x="112" y="77"/>
                </a:moveTo>
                <a:cubicBezTo>
                  <a:pt x="110" y="79"/>
                  <a:pt x="108" y="82"/>
                  <a:pt x="107" y="84"/>
                </a:cubicBezTo>
                <a:cubicBezTo>
                  <a:pt x="109" y="80"/>
                  <a:pt x="112" y="76"/>
                  <a:pt x="115" y="73"/>
                </a:cubicBezTo>
                <a:cubicBezTo>
                  <a:pt x="115" y="73"/>
                  <a:pt x="115" y="73"/>
                  <a:pt x="115" y="72"/>
                </a:cubicBezTo>
                <a:cubicBezTo>
                  <a:pt x="114" y="74"/>
                  <a:pt x="113" y="76"/>
                  <a:pt x="112" y="77"/>
                </a:cubicBezTo>
                <a:close/>
                <a:moveTo>
                  <a:pt x="116" y="78"/>
                </a:moveTo>
                <a:cubicBezTo>
                  <a:pt x="115" y="79"/>
                  <a:pt x="114" y="80"/>
                  <a:pt x="114" y="80"/>
                </a:cubicBezTo>
                <a:cubicBezTo>
                  <a:pt x="112" y="82"/>
                  <a:pt x="110" y="83"/>
                  <a:pt x="109" y="85"/>
                </a:cubicBezTo>
                <a:cubicBezTo>
                  <a:pt x="111" y="83"/>
                  <a:pt x="113" y="80"/>
                  <a:pt x="116" y="78"/>
                </a:cubicBezTo>
                <a:close/>
                <a:moveTo>
                  <a:pt x="98" y="92"/>
                </a:moveTo>
                <a:cubicBezTo>
                  <a:pt x="95" y="96"/>
                  <a:pt x="91" y="99"/>
                  <a:pt x="88" y="102"/>
                </a:cubicBezTo>
                <a:cubicBezTo>
                  <a:pt x="89" y="101"/>
                  <a:pt x="89" y="100"/>
                  <a:pt x="90" y="98"/>
                </a:cubicBezTo>
                <a:cubicBezTo>
                  <a:pt x="96" y="92"/>
                  <a:pt x="103" y="85"/>
                  <a:pt x="109" y="78"/>
                </a:cubicBezTo>
                <a:cubicBezTo>
                  <a:pt x="105" y="82"/>
                  <a:pt x="102" y="87"/>
                  <a:pt x="98" y="92"/>
                </a:cubicBezTo>
                <a:close/>
                <a:moveTo>
                  <a:pt x="99" y="97"/>
                </a:moveTo>
                <a:cubicBezTo>
                  <a:pt x="97" y="100"/>
                  <a:pt x="94" y="103"/>
                  <a:pt x="92" y="105"/>
                </a:cubicBezTo>
                <a:cubicBezTo>
                  <a:pt x="93" y="104"/>
                  <a:pt x="94" y="102"/>
                  <a:pt x="95" y="100"/>
                </a:cubicBezTo>
                <a:cubicBezTo>
                  <a:pt x="97" y="99"/>
                  <a:pt x="98" y="98"/>
                  <a:pt x="99" y="97"/>
                </a:cubicBezTo>
                <a:close/>
                <a:moveTo>
                  <a:pt x="128" y="67"/>
                </a:moveTo>
                <a:cubicBezTo>
                  <a:pt x="129" y="66"/>
                  <a:pt x="130" y="65"/>
                  <a:pt x="130" y="64"/>
                </a:cubicBezTo>
                <a:cubicBezTo>
                  <a:pt x="131" y="64"/>
                  <a:pt x="131" y="64"/>
                  <a:pt x="132" y="63"/>
                </a:cubicBezTo>
                <a:cubicBezTo>
                  <a:pt x="132" y="63"/>
                  <a:pt x="133" y="63"/>
                  <a:pt x="133" y="63"/>
                </a:cubicBezTo>
                <a:cubicBezTo>
                  <a:pt x="132" y="64"/>
                  <a:pt x="130" y="66"/>
                  <a:pt x="128" y="67"/>
                </a:cubicBezTo>
                <a:close/>
                <a:moveTo>
                  <a:pt x="137" y="62"/>
                </a:moveTo>
                <a:cubicBezTo>
                  <a:pt x="138" y="62"/>
                  <a:pt x="140" y="61"/>
                  <a:pt x="141" y="61"/>
                </a:cubicBezTo>
                <a:cubicBezTo>
                  <a:pt x="138" y="63"/>
                  <a:pt x="135" y="65"/>
                  <a:pt x="132" y="67"/>
                </a:cubicBezTo>
                <a:cubicBezTo>
                  <a:pt x="133" y="65"/>
                  <a:pt x="135" y="64"/>
                  <a:pt x="137" y="62"/>
                </a:cubicBezTo>
                <a:close/>
                <a:moveTo>
                  <a:pt x="132" y="76"/>
                </a:moveTo>
                <a:cubicBezTo>
                  <a:pt x="132" y="77"/>
                  <a:pt x="132" y="77"/>
                  <a:pt x="132" y="77"/>
                </a:cubicBezTo>
                <a:cubicBezTo>
                  <a:pt x="133" y="77"/>
                  <a:pt x="134" y="76"/>
                  <a:pt x="136" y="76"/>
                </a:cubicBezTo>
                <a:cubicBezTo>
                  <a:pt x="132" y="79"/>
                  <a:pt x="128" y="82"/>
                  <a:pt x="124" y="85"/>
                </a:cubicBezTo>
                <a:cubicBezTo>
                  <a:pt x="125" y="85"/>
                  <a:pt x="125" y="84"/>
                  <a:pt x="125" y="84"/>
                </a:cubicBezTo>
                <a:cubicBezTo>
                  <a:pt x="128" y="82"/>
                  <a:pt x="130" y="80"/>
                  <a:pt x="132" y="77"/>
                </a:cubicBezTo>
                <a:cubicBezTo>
                  <a:pt x="132" y="77"/>
                  <a:pt x="132" y="77"/>
                  <a:pt x="132" y="76"/>
                </a:cubicBezTo>
                <a:close/>
                <a:moveTo>
                  <a:pt x="199" y="77"/>
                </a:moveTo>
                <a:cubicBezTo>
                  <a:pt x="199" y="78"/>
                  <a:pt x="198" y="78"/>
                  <a:pt x="198" y="78"/>
                </a:cubicBezTo>
                <a:cubicBezTo>
                  <a:pt x="196" y="79"/>
                  <a:pt x="194" y="80"/>
                  <a:pt x="192" y="81"/>
                </a:cubicBezTo>
                <a:cubicBezTo>
                  <a:pt x="192" y="80"/>
                  <a:pt x="192" y="80"/>
                  <a:pt x="192" y="80"/>
                </a:cubicBezTo>
                <a:cubicBezTo>
                  <a:pt x="195" y="79"/>
                  <a:pt x="197" y="78"/>
                  <a:pt x="199" y="77"/>
                </a:cubicBezTo>
                <a:close/>
                <a:moveTo>
                  <a:pt x="196" y="75"/>
                </a:moveTo>
                <a:cubicBezTo>
                  <a:pt x="197" y="74"/>
                  <a:pt x="198" y="73"/>
                  <a:pt x="199" y="73"/>
                </a:cubicBezTo>
                <a:cubicBezTo>
                  <a:pt x="198" y="73"/>
                  <a:pt x="197" y="74"/>
                  <a:pt x="196" y="75"/>
                </a:cubicBezTo>
                <a:cubicBezTo>
                  <a:pt x="196" y="75"/>
                  <a:pt x="196" y="75"/>
                  <a:pt x="196" y="75"/>
                </a:cubicBezTo>
                <a:close/>
                <a:moveTo>
                  <a:pt x="191" y="138"/>
                </a:moveTo>
                <a:cubicBezTo>
                  <a:pt x="191" y="138"/>
                  <a:pt x="191" y="138"/>
                  <a:pt x="190" y="137"/>
                </a:cubicBezTo>
                <a:cubicBezTo>
                  <a:pt x="191" y="137"/>
                  <a:pt x="191" y="136"/>
                  <a:pt x="191" y="136"/>
                </a:cubicBezTo>
                <a:cubicBezTo>
                  <a:pt x="197" y="131"/>
                  <a:pt x="203" y="126"/>
                  <a:pt x="209" y="121"/>
                </a:cubicBezTo>
                <a:cubicBezTo>
                  <a:pt x="209" y="121"/>
                  <a:pt x="209" y="121"/>
                  <a:pt x="209" y="121"/>
                </a:cubicBezTo>
                <a:cubicBezTo>
                  <a:pt x="203" y="127"/>
                  <a:pt x="197" y="133"/>
                  <a:pt x="191" y="138"/>
                </a:cubicBezTo>
                <a:close/>
                <a:moveTo>
                  <a:pt x="205" y="126"/>
                </a:moveTo>
                <a:cubicBezTo>
                  <a:pt x="205" y="127"/>
                  <a:pt x="204" y="128"/>
                  <a:pt x="204" y="129"/>
                </a:cubicBezTo>
                <a:cubicBezTo>
                  <a:pt x="199" y="134"/>
                  <a:pt x="196" y="138"/>
                  <a:pt x="192" y="143"/>
                </a:cubicBezTo>
                <a:cubicBezTo>
                  <a:pt x="192" y="143"/>
                  <a:pt x="191" y="143"/>
                  <a:pt x="191" y="143"/>
                </a:cubicBezTo>
                <a:cubicBezTo>
                  <a:pt x="191" y="142"/>
                  <a:pt x="191" y="141"/>
                  <a:pt x="191" y="140"/>
                </a:cubicBezTo>
                <a:cubicBezTo>
                  <a:pt x="196" y="136"/>
                  <a:pt x="201" y="131"/>
                  <a:pt x="205" y="126"/>
                </a:cubicBezTo>
                <a:close/>
                <a:moveTo>
                  <a:pt x="189" y="139"/>
                </a:moveTo>
                <a:cubicBezTo>
                  <a:pt x="189" y="139"/>
                  <a:pt x="189" y="139"/>
                  <a:pt x="189" y="139"/>
                </a:cubicBezTo>
                <a:cubicBezTo>
                  <a:pt x="189" y="140"/>
                  <a:pt x="189" y="140"/>
                  <a:pt x="189" y="140"/>
                </a:cubicBezTo>
                <a:cubicBezTo>
                  <a:pt x="188" y="141"/>
                  <a:pt x="187" y="142"/>
                  <a:pt x="186" y="143"/>
                </a:cubicBezTo>
                <a:cubicBezTo>
                  <a:pt x="186" y="143"/>
                  <a:pt x="186" y="143"/>
                  <a:pt x="186" y="143"/>
                </a:cubicBezTo>
                <a:cubicBezTo>
                  <a:pt x="187" y="142"/>
                  <a:pt x="188" y="140"/>
                  <a:pt x="189" y="139"/>
                </a:cubicBezTo>
                <a:close/>
                <a:moveTo>
                  <a:pt x="183" y="144"/>
                </a:moveTo>
                <a:cubicBezTo>
                  <a:pt x="182" y="144"/>
                  <a:pt x="182" y="144"/>
                  <a:pt x="181" y="145"/>
                </a:cubicBezTo>
                <a:cubicBezTo>
                  <a:pt x="183" y="143"/>
                  <a:pt x="184" y="142"/>
                  <a:pt x="186" y="140"/>
                </a:cubicBezTo>
                <a:cubicBezTo>
                  <a:pt x="186" y="140"/>
                  <a:pt x="186" y="140"/>
                  <a:pt x="186" y="140"/>
                </a:cubicBezTo>
                <a:cubicBezTo>
                  <a:pt x="185" y="142"/>
                  <a:pt x="184" y="143"/>
                  <a:pt x="183" y="144"/>
                </a:cubicBezTo>
                <a:close/>
                <a:moveTo>
                  <a:pt x="180" y="142"/>
                </a:moveTo>
                <a:cubicBezTo>
                  <a:pt x="178" y="143"/>
                  <a:pt x="177" y="145"/>
                  <a:pt x="175" y="146"/>
                </a:cubicBezTo>
                <a:cubicBezTo>
                  <a:pt x="175" y="147"/>
                  <a:pt x="174" y="147"/>
                  <a:pt x="174" y="147"/>
                </a:cubicBezTo>
                <a:cubicBezTo>
                  <a:pt x="175" y="146"/>
                  <a:pt x="176" y="144"/>
                  <a:pt x="178" y="142"/>
                </a:cubicBezTo>
                <a:cubicBezTo>
                  <a:pt x="180" y="139"/>
                  <a:pt x="183" y="137"/>
                  <a:pt x="185" y="134"/>
                </a:cubicBezTo>
                <a:cubicBezTo>
                  <a:pt x="186" y="134"/>
                  <a:pt x="186" y="133"/>
                  <a:pt x="187" y="133"/>
                </a:cubicBezTo>
                <a:cubicBezTo>
                  <a:pt x="187" y="133"/>
                  <a:pt x="187" y="134"/>
                  <a:pt x="187" y="134"/>
                </a:cubicBezTo>
                <a:cubicBezTo>
                  <a:pt x="185" y="137"/>
                  <a:pt x="183" y="139"/>
                  <a:pt x="180" y="142"/>
                </a:cubicBezTo>
                <a:close/>
                <a:moveTo>
                  <a:pt x="129" y="154"/>
                </a:moveTo>
                <a:cubicBezTo>
                  <a:pt x="128" y="155"/>
                  <a:pt x="127" y="155"/>
                  <a:pt x="126" y="156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7" y="155"/>
                  <a:pt x="127" y="155"/>
                  <a:pt x="127" y="155"/>
                </a:cubicBezTo>
                <a:cubicBezTo>
                  <a:pt x="128" y="153"/>
                  <a:pt x="130" y="151"/>
                  <a:pt x="132" y="149"/>
                </a:cubicBezTo>
                <a:cubicBezTo>
                  <a:pt x="133" y="148"/>
                  <a:pt x="134" y="148"/>
                  <a:pt x="134" y="147"/>
                </a:cubicBezTo>
                <a:cubicBezTo>
                  <a:pt x="136" y="148"/>
                  <a:pt x="137" y="148"/>
                  <a:pt x="138" y="148"/>
                </a:cubicBezTo>
                <a:cubicBezTo>
                  <a:pt x="136" y="150"/>
                  <a:pt x="135" y="151"/>
                  <a:pt x="133" y="153"/>
                </a:cubicBezTo>
                <a:cubicBezTo>
                  <a:pt x="131" y="153"/>
                  <a:pt x="130" y="154"/>
                  <a:pt x="129" y="154"/>
                </a:cubicBezTo>
                <a:close/>
                <a:moveTo>
                  <a:pt x="130" y="160"/>
                </a:moveTo>
                <a:cubicBezTo>
                  <a:pt x="130" y="161"/>
                  <a:pt x="130" y="161"/>
                  <a:pt x="129" y="161"/>
                </a:cubicBezTo>
                <a:cubicBezTo>
                  <a:pt x="129" y="161"/>
                  <a:pt x="129" y="162"/>
                  <a:pt x="128" y="162"/>
                </a:cubicBezTo>
                <a:cubicBezTo>
                  <a:pt x="129" y="161"/>
                  <a:pt x="129" y="161"/>
                  <a:pt x="130" y="161"/>
                </a:cubicBezTo>
                <a:cubicBezTo>
                  <a:pt x="130" y="161"/>
                  <a:pt x="130" y="161"/>
                  <a:pt x="130" y="160"/>
                </a:cubicBezTo>
                <a:close/>
                <a:moveTo>
                  <a:pt x="89" y="124"/>
                </a:moveTo>
                <a:cubicBezTo>
                  <a:pt x="91" y="122"/>
                  <a:pt x="92" y="120"/>
                  <a:pt x="94" y="118"/>
                </a:cubicBezTo>
                <a:cubicBezTo>
                  <a:pt x="95" y="118"/>
                  <a:pt x="95" y="118"/>
                  <a:pt x="96" y="118"/>
                </a:cubicBezTo>
                <a:cubicBezTo>
                  <a:pt x="94" y="120"/>
                  <a:pt x="92" y="122"/>
                  <a:pt x="89" y="124"/>
                </a:cubicBezTo>
                <a:close/>
                <a:moveTo>
                  <a:pt x="91" y="127"/>
                </a:moveTo>
                <a:cubicBezTo>
                  <a:pt x="89" y="129"/>
                  <a:pt x="88" y="130"/>
                  <a:pt x="87" y="132"/>
                </a:cubicBezTo>
                <a:cubicBezTo>
                  <a:pt x="86" y="132"/>
                  <a:pt x="86" y="132"/>
                  <a:pt x="85" y="131"/>
                </a:cubicBezTo>
                <a:cubicBezTo>
                  <a:pt x="87" y="130"/>
                  <a:pt x="89" y="128"/>
                  <a:pt x="91" y="127"/>
                </a:cubicBezTo>
                <a:close/>
                <a:moveTo>
                  <a:pt x="95" y="123"/>
                </a:moveTo>
                <a:cubicBezTo>
                  <a:pt x="97" y="122"/>
                  <a:pt x="99" y="121"/>
                  <a:pt x="101" y="120"/>
                </a:cubicBezTo>
                <a:cubicBezTo>
                  <a:pt x="99" y="122"/>
                  <a:pt x="97" y="123"/>
                  <a:pt x="95" y="125"/>
                </a:cubicBezTo>
                <a:cubicBezTo>
                  <a:pt x="94" y="127"/>
                  <a:pt x="92" y="128"/>
                  <a:pt x="91" y="130"/>
                </a:cubicBezTo>
                <a:cubicBezTo>
                  <a:pt x="92" y="128"/>
                  <a:pt x="94" y="125"/>
                  <a:pt x="95" y="123"/>
                </a:cubicBezTo>
                <a:close/>
                <a:moveTo>
                  <a:pt x="94" y="130"/>
                </a:moveTo>
                <a:cubicBezTo>
                  <a:pt x="98" y="127"/>
                  <a:pt x="101" y="123"/>
                  <a:pt x="105" y="120"/>
                </a:cubicBezTo>
                <a:cubicBezTo>
                  <a:pt x="105" y="120"/>
                  <a:pt x="105" y="120"/>
                  <a:pt x="106" y="120"/>
                </a:cubicBezTo>
                <a:cubicBezTo>
                  <a:pt x="106" y="120"/>
                  <a:pt x="106" y="120"/>
                  <a:pt x="106" y="120"/>
                </a:cubicBezTo>
                <a:cubicBezTo>
                  <a:pt x="103" y="122"/>
                  <a:pt x="101" y="124"/>
                  <a:pt x="99" y="127"/>
                </a:cubicBezTo>
                <a:cubicBezTo>
                  <a:pt x="96" y="129"/>
                  <a:pt x="94" y="131"/>
                  <a:pt x="91" y="134"/>
                </a:cubicBezTo>
                <a:cubicBezTo>
                  <a:pt x="91" y="134"/>
                  <a:pt x="91" y="134"/>
                  <a:pt x="91" y="133"/>
                </a:cubicBezTo>
                <a:cubicBezTo>
                  <a:pt x="92" y="132"/>
                  <a:pt x="93" y="131"/>
                  <a:pt x="94" y="130"/>
                </a:cubicBezTo>
                <a:close/>
                <a:moveTo>
                  <a:pt x="119" y="101"/>
                </a:moveTo>
                <a:cubicBezTo>
                  <a:pt x="125" y="95"/>
                  <a:pt x="131" y="89"/>
                  <a:pt x="138" y="83"/>
                </a:cubicBezTo>
                <a:cubicBezTo>
                  <a:pt x="139" y="83"/>
                  <a:pt x="141" y="83"/>
                  <a:pt x="142" y="83"/>
                </a:cubicBezTo>
                <a:cubicBezTo>
                  <a:pt x="140" y="86"/>
                  <a:pt x="138" y="88"/>
                  <a:pt x="136" y="91"/>
                </a:cubicBezTo>
                <a:cubicBezTo>
                  <a:pt x="134" y="92"/>
                  <a:pt x="132" y="94"/>
                  <a:pt x="130" y="96"/>
                </a:cubicBezTo>
                <a:cubicBezTo>
                  <a:pt x="122" y="102"/>
                  <a:pt x="115" y="108"/>
                  <a:pt x="107" y="115"/>
                </a:cubicBezTo>
                <a:cubicBezTo>
                  <a:pt x="107" y="115"/>
                  <a:pt x="107" y="115"/>
                  <a:pt x="107" y="115"/>
                </a:cubicBezTo>
                <a:cubicBezTo>
                  <a:pt x="111" y="110"/>
                  <a:pt x="115" y="106"/>
                  <a:pt x="119" y="102"/>
                </a:cubicBezTo>
                <a:cubicBezTo>
                  <a:pt x="120" y="101"/>
                  <a:pt x="119" y="101"/>
                  <a:pt x="119" y="101"/>
                </a:cubicBezTo>
                <a:close/>
                <a:moveTo>
                  <a:pt x="127" y="102"/>
                </a:moveTo>
                <a:cubicBezTo>
                  <a:pt x="125" y="104"/>
                  <a:pt x="123" y="106"/>
                  <a:pt x="121" y="108"/>
                </a:cubicBezTo>
                <a:cubicBezTo>
                  <a:pt x="120" y="109"/>
                  <a:pt x="120" y="109"/>
                  <a:pt x="119" y="110"/>
                </a:cubicBezTo>
                <a:cubicBezTo>
                  <a:pt x="119" y="109"/>
                  <a:pt x="119" y="109"/>
                  <a:pt x="119" y="109"/>
                </a:cubicBezTo>
                <a:cubicBezTo>
                  <a:pt x="122" y="107"/>
                  <a:pt x="125" y="104"/>
                  <a:pt x="127" y="102"/>
                </a:cubicBezTo>
                <a:close/>
                <a:moveTo>
                  <a:pt x="189" y="111"/>
                </a:moveTo>
                <a:cubicBezTo>
                  <a:pt x="189" y="111"/>
                  <a:pt x="190" y="110"/>
                  <a:pt x="190" y="109"/>
                </a:cubicBezTo>
                <a:cubicBezTo>
                  <a:pt x="191" y="109"/>
                  <a:pt x="192" y="109"/>
                  <a:pt x="192" y="109"/>
                </a:cubicBezTo>
                <a:cubicBezTo>
                  <a:pt x="191" y="109"/>
                  <a:pt x="190" y="110"/>
                  <a:pt x="189" y="111"/>
                </a:cubicBezTo>
                <a:close/>
                <a:moveTo>
                  <a:pt x="193" y="117"/>
                </a:moveTo>
                <a:cubicBezTo>
                  <a:pt x="193" y="117"/>
                  <a:pt x="194" y="117"/>
                  <a:pt x="194" y="117"/>
                </a:cubicBezTo>
                <a:cubicBezTo>
                  <a:pt x="194" y="118"/>
                  <a:pt x="193" y="118"/>
                  <a:pt x="192" y="119"/>
                </a:cubicBezTo>
                <a:cubicBezTo>
                  <a:pt x="192" y="118"/>
                  <a:pt x="193" y="118"/>
                  <a:pt x="193" y="117"/>
                </a:cubicBezTo>
                <a:close/>
                <a:moveTo>
                  <a:pt x="189" y="107"/>
                </a:moveTo>
                <a:cubicBezTo>
                  <a:pt x="189" y="107"/>
                  <a:pt x="189" y="107"/>
                  <a:pt x="189" y="108"/>
                </a:cubicBezTo>
                <a:cubicBezTo>
                  <a:pt x="188" y="108"/>
                  <a:pt x="188" y="108"/>
                  <a:pt x="187" y="108"/>
                </a:cubicBezTo>
                <a:cubicBezTo>
                  <a:pt x="188" y="107"/>
                  <a:pt x="188" y="107"/>
                  <a:pt x="189" y="106"/>
                </a:cubicBezTo>
                <a:cubicBezTo>
                  <a:pt x="189" y="106"/>
                  <a:pt x="190" y="106"/>
                  <a:pt x="190" y="106"/>
                </a:cubicBezTo>
                <a:cubicBezTo>
                  <a:pt x="190" y="106"/>
                  <a:pt x="189" y="107"/>
                  <a:pt x="189" y="107"/>
                </a:cubicBezTo>
                <a:close/>
                <a:moveTo>
                  <a:pt x="189" y="115"/>
                </a:moveTo>
                <a:cubicBezTo>
                  <a:pt x="189" y="115"/>
                  <a:pt x="189" y="115"/>
                  <a:pt x="189" y="115"/>
                </a:cubicBezTo>
                <a:cubicBezTo>
                  <a:pt x="189" y="116"/>
                  <a:pt x="188" y="116"/>
                  <a:pt x="187" y="117"/>
                </a:cubicBezTo>
                <a:cubicBezTo>
                  <a:pt x="187" y="117"/>
                  <a:pt x="187" y="117"/>
                  <a:pt x="186" y="118"/>
                </a:cubicBezTo>
                <a:cubicBezTo>
                  <a:pt x="186" y="118"/>
                  <a:pt x="185" y="118"/>
                  <a:pt x="184" y="119"/>
                </a:cubicBezTo>
                <a:cubicBezTo>
                  <a:pt x="186" y="118"/>
                  <a:pt x="187" y="116"/>
                  <a:pt x="189" y="115"/>
                </a:cubicBezTo>
                <a:close/>
                <a:moveTo>
                  <a:pt x="191" y="117"/>
                </a:moveTo>
                <a:cubicBezTo>
                  <a:pt x="190" y="118"/>
                  <a:pt x="189" y="120"/>
                  <a:pt x="188" y="121"/>
                </a:cubicBezTo>
                <a:cubicBezTo>
                  <a:pt x="187" y="121"/>
                  <a:pt x="186" y="122"/>
                  <a:pt x="185" y="123"/>
                </a:cubicBezTo>
                <a:cubicBezTo>
                  <a:pt x="186" y="121"/>
                  <a:pt x="187" y="120"/>
                  <a:pt x="188" y="119"/>
                </a:cubicBezTo>
                <a:cubicBezTo>
                  <a:pt x="189" y="118"/>
                  <a:pt x="190" y="117"/>
                  <a:pt x="191" y="117"/>
                </a:cubicBezTo>
                <a:close/>
                <a:moveTo>
                  <a:pt x="182" y="131"/>
                </a:moveTo>
                <a:cubicBezTo>
                  <a:pt x="183" y="131"/>
                  <a:pt x="183" y="130"/>
                  <a:pt x="184" y="130"/>
                </a:cubicBezTo>
                <a:cubicBezTo>
                  <a:pt x="184" y="130"/>
                  <a:pt x="184" y="130"/>
                  <a:pt x="184" y="130"/>
                </a:cubicBezTo>
                <a:cubicBezTo>
                  <a:pt x="183" y="131"/>
                  <a:pt x="182" y="132"/>
                  <a:pt x="181" y="133"/>
                </a:cubicBezTo>
                <a:cubicBezTo>
                  <a:pt x="181" y="133"/>
                  <a:pt x="180" y="133"/>
                  <a:pt x="180" y="134"/>
                </a:cubicBezTo>
                <a:cubicBezTo>
                  <a:pt x="181" y="133"/>
                  <a:pt x="182" y="132"/>
                  <a:pt x="182" y="131"/>
                </a:cubicBezTo>
                <a:close/>
                <a:moveTo>
                  <a:pt x="180" y="124"/>
                </a:moveTo>
                <a:cubicBezTo>
                  <a:pt x="181" y="123"/>
                  <a:pt x="183" y="122"/>
                  <a:pt x="184" y="121"/>
                </a:cubicBezTo>
                <a:cubicBezTo>
                  <a:pt x="183" y="122"/>
                  <a:pt x="182" y="124"/>
                  <a:pt x="181" y="125"/>
                </a:cubicBezTo>
                <a:cubicBezTo>
                  <a:pt x="181" y="124"/>
                  <a:pt x="180" y="124"/>
                  <a:pt x="180" y="124"/>
                </a:cubicBezTo>
                <a:close/>
                <a:moveTo>
                  <a:pt x="178" y="122"/>
                </a:moveTo>
                <a:cubicBezTo>
                  <a:pt x="178" y="122"/>
                  <a:pt x="178" y="122"/>
                  <a:pt x="178" y="122"/>
                </a:cubicBezTo>
                <a:cubicBezTo>
                  <a:pt x="176" y="121"/>
                  <a:pt x="175" y="121"/>
                  <a:pt x="174" y="120"/>
                </a:cubicBezTo>
                <a:cubicBezTo>
                  <a:pt x="178" y="117"/>
                  <a:pt x="182" y="115"/>
                  <a:pt x="186" y="112"/>
                </a:cubicBezTo>
                <a:cubicBezTo>
                  <a:pt x="183" y="115"/>
                  <a:pt x="181" y="119"/>
                  <a:pt x="178" y="122"/>
                </a:cubicBezTo>
                <a:close/>
                <a:moveTo>
                  <a:pt x="178" y="128"/>
                </a:moveTo>
                <a:cubicBezTo>
                  <a:pt x="176" y="129"/>
                  <a:pt x="175" y="129"/>
                  <a:pt x="173" y="130"/>
                </a:cubicBezTo>
                <a:cubicBezTo>
                  <a:pt x="175" y="129"/>
                  <a:pt x="176" y="127"/>
                  <a:pt x="177" y="125"/>
                </a:cubicBezTo>
                <a:cubicBezTo>
                  <a:pt x="178" y="125"/>
                  <a:pt x="178" y="125"/>
                  <a:pt x="178" y="125"/>
                </a:cubicBezTo>
                <a:cubicBezTo>
                  <a:pt x="178" y="125"/>
                  <a:pt x="179" y="126"/>
                  <a:pt x="179" y="126"/>
                </a:cubicBezTo>
                <a:cubicBezTo>
                  <a:pt x="179" y="126"/>
                  <a:pt x="179" y="126"/>
                  <a:pt x="179" y="126"/>
                </a:cubicBezTo>
                <a:cubicBezTo>
                  <a:pt x="179" y="126"/>
                  <a:pt x="178" y="127"/>
                  <a:pt x="178" y="127"/>
                </a:cubicBezTo>
                <a:cubicBezTo>
                  <a:pt x="177" y="127"/>
                  <a:pt x="177" y="128"/>
                  <a:pt x="178" y="128"/>
                </a:cubicBezTo>
                <a:close/>
                <a:moveTo>
                  <a:pt x="127" y="123"/>
                </a:moveTo>
                <a:cubicBezTo>
                  <a:pt x="127" y="123"/>
                  <a:pt x="126" y="124"/>
                  <a:pt x="126" y="124"/>
                </a:cubicBezTo>
                <a:cubicBezTo>
                  <a:pt x="126" y="123"/>
                  <a:pt x="126" y="123"/>
                  <a:pt x="127" y="123"/>
                </a:cubicBezTo>
                <a:cubicBezTo>
                  <a:pt x="127" y="123"/>
                  <a:pt x="127" y="123"/>
                  <a:pt x="127" y="122"/>
                </a:cubicBezTo>
                <a:cubicBezTo>
                  <a:pt x="128" y="122"/>
                  <a:pt x="128" y="122"/>
                  <a:pt x="128" y="122"/>
                </a:cubicBezTo>
                <a:cubicBezTo>
                  <a:pt x="128" y="122"/>
                  <a:pt x="128" y="123"/>
                  <a:pt x="127" y="123"/>
                </a:cubicBezTo>
                <a:close/>
                <a:moveTo>
                  <a:pt x="136" y="122"/>
                </a:moveTo>
                <a:cubicBezTo>
                  <a:pt x="135" y="122"/>
                  <a:pt x="135" y="123"/>
                  <a:pt x="134" y="123"/>
                </a:cubicBezTo>
                <a:cubicBezTo>
                  <a:pt x="133" y="125"/>
                  <a:pt x="131" y="126"/>
                  <a:pt x="130" y="127"/>
                </a:cubicBezTo>
                <a:cubicBezTo>
                  <a:pt x="129" y="127"/>
                  <a:pt x="128" y="126"/>
                  <a:pt x="127" y="126"/>
                </a:cubicBezTo>
                <a:cubicBezTo>
                  <a:pt x="127" y="125"/>
                  <a:pt x="128" y="125"/>
                  <a:pt x="128" y="124"/>
                </a:cubicBezTo>
                <a:cubicBezTo>
                  <a:pt x="131" y="123"/>
                  <a:pt x="133" y="122"/>
                  <a:pt x="136" y="122"/>
                </a:cubicBezTo>
                <a:close/>
                <a:moveTo>
                  <a:pt x="126" y="127"/>
                </a:moveTo>
                <a:cubicBezTo>
                  <a:pt x="127" y="127"/>
                  <a:pt x="127" y="128"/>
                  <a:pt x="128" y="128"/>
                </a:cubicBezTo>
                <a:cubicBezTo>
                  <a:pt x="128" y="128"/>
                  <a:pt x="128" y="128"/>
                  <a:pt x="128" y="128"/>
                </a:cubicBezTo>
                <a:cubicBezTo>
                  <a:pt x="127" y="129"/>
                  <a:pt x="126" y="130"/>
                  <a:pt x="125" y="131"/>
                </a:cubicBezTo>
                <a:cubicBezTo>
                  <a:pt x="123" y="132"/>
                  <a:pt x="121" y="133"/>
                  <a:pt x="120" y="134"/>
                </a:cubicBezTo>
                <a:cubicBezTo>
                  <a:pt x="122" y="132"/>
                  <a:pt x="124" y="130"/>
                  <a:pt x="126" y="127"/>
                </a:cubicBezTo>
                <a:close/>
                <a:moveTo>
                  <a:pt x="131" y="129"/>
                </a:moveTo>
                <a:cubicBezTo>
                  <a:pt x="132" y="129"/>
                  <a:pt x="132" y="129"/>
                  <a:pt x="133" y="130"/>
                </a:cubicBezTo>
                <a:cubicBezTo>
                  <a:pt x="133" y="130"/>
                  <a:pt x="133" y="130"/>
                  <a:pt x="132" y="130"/>
                </a:cubicBezTo>
                <a:cubicBezTo>
                  <a:pt x="132" y="130"/>
                  <a:pt x="132" y="130"/>
                  <a:pt x="132" y="130"/>
                </a:cubicBezTo>
                <a:cubicBezTo>
                  <a:pt x="130" y="131"/>
                  <a:pt x="129" y="132"/>
                  <a:pt x="127" y="133"/>
                </a:cubicBezTo>
                <a:cubicBezTo>
                  <a:pt x="128" y="132"/>
                  <a:pt x="130" y="130"/>
                  <a:pt x="131" y="129"/>
                </a:cubicBezTo>
                <a:close/>
                <a:moveTo>
                  <a:pt x="132" y="128"/>
                </a:moveTo>
                <a:cubicBezTo>
                  <a:pt x="135" y="126"/>
                  <a:pt x="138" y="124"/>
                  <a:pt x="140" y="123"/>
                </a:cubicBezTo>
                <a:cubicBezTo>
                  <a:pt x="138" y="125"/>
                  <a:pt x="136" y="127"/>
                  <a:pt x="134" y="129"/>
                </a:cubicBezTo>
                <a:cubicBezTo>
                  <a:pt x="134" y="128"/>
                  <a:pt x="133" y="128"/>
                  <a:pt x="132" y="128"/>
                </a:cubicBezTo>
                <a:close/>
                <a:moveTo>
                  <a:pt x="139" y="130"/>
                </a:moveTo>
                <a:cubicBezTo>
                  <a:pt x="139" y="130"/>
                  <a:pt x="139" y="130"/>
                  <a:pt x="139" y="130"/>
                </a:cubicBezTo>
                <a:cubicBezTo>
                  <a:pt x="139" y="130"/>
                  <a:pt x="138" y="130"/>
                  <a:pt x="138" y="130"/>
                </a:cubicBezTo>
                <a:cubicBezTo>
                  <a:pt x="138" y="130"/>
                  <a:pt x="139" y="129"/>
                  <a:pt x="139" y="129"/>
                </a:cubicBezTo>
                <a:cubicBezTo>
                  <a:pt x="140" y="129"/>
                  <a:pt x="141" y="128"/>
                  <a:pt x="142" y="128"/>
                </a:cubicBezTo>
                <a:cubicBezTo>
                  <a:pt x="141" y="129"/>
                  <a:pt x="140" y="129"/>
                  <a:pt x="139" y="130"/>
                </a:cubicBezTo>
                <a:close/>
                <a:moveTo>
                  <a:pt x="148" y="136"/>
                </a:moveTo>
                <a:cubicBezTo>
                  <a:pt x="144" y="138"/>
                  <a:pt x="141" y="141"/>
                  <a:pt x="138" y="143"/>
                </a:cubicBezTo>
                <a:cubicBezTo>
                  <a:pt x="138" y="142"/>
                  <a:pt x="139" y="142"/>
                  <a:pt x="139" y="141"/>
                </a:cubicBezTo>
                <a:cubicBezTo>
                  <a:pt x="140" y="140"/>
                  <a:pt x="141" y="140"/>
                  <a:pt x="141" y="139"/>
                </a:cubicBezTo>
                <a:cubicBezTo>
                  <a:pt x="142" y="139"/>
                  <a:pt x="142" y="139"/>
                  <a:pt x="142" y="139"/>
                </a:cubicBezTo>
                <a:cubicBezTo>
                  <a:pt x="144" y="138"/>
                  <a:pt x="146" y="137"/>
                  <a:pt x="148" y="136"/>
                </a:cubicBezTo>
                <a:close/>
                <a:moveTo>
                  <a:pt x="139" y="134"/>
                </a:moveTo>
                <a:cubicBezTo>
                  <a:pt x="140" y="133"/>
                  <a:pt x="141" y="133"/>
                  <a:pt x="141" y="133"/>
                </a:cubicBezTo>
                <a:cubicBezTo>
                  <a:pt x="141" y="133"/>
                  <a:pt x="141" y="133"/>
                  <a:pt x="141" y="133"/>
                </a:cubicBezTo>
                <a:cubicBezTo>
                  <a:pt x="140" y="134"/>
                  <a:pt x="139" y="136"/>
                  <a:pt x="137" y="137"/>
                </a:cubicBezTo>
                <a:cubicBezTo>
                  <a:pt x="137" y="137"/>
                  <a:pt x="136" y="138"/>
                  <a:pt x="135" y="138"/>
                </a:cubicBezTo>
                <a:cubicBezTo>
                  <a:pt x="137" y="137"/>
                  <a:pt x="138" y="135"/>
                  <a:pt x="139" y="134"/>
                </a:cubicBezTo>
                <a:close/>
                <a:moveTo>
                  <a:pt x="144" y="144"/>
                </a:moveTo>
                <a:cubicBezTo>
                  <a:pt x="143" y="144"/>
                  <a:pt x="143" y="144"/>
                  <a:pt x="143" y="144"/>
                </a:cubicBezTo>
                <a:cubicBezTo>
                  <a:pt x="142" y="145"/>
                  <a:pt x="141" y="146"/>
                  <a:pt x="140" y="147"/>
                </a:cubicBezTo>
                <a:cubicBezTo>
                  <a:pt x="139" y="147"/>
                  <a:pt x="138" y="146"/>
                  <a:pt x="137" y="146"/>
                </a:cubicBezTo>
                <a:cubicBezTo>
                  <a:pt x="139" y="145"/>
                  <a:pt x="141" y="145"/>
                  <a:pt x="144" y="144"/>
                </a:cubicBezTo>
                <a:close/>
                <a:moveTo>
                  <a:pt x="146" y="152"/>
                </a:moveTo>
                <a:cubicBezTo>
                  <a:pt x="147" y="151"/>
                  <a:pt x="148" y="151"/>
                  <a:pt x="149" y="150"/>
                </a:cubicBezTo>
                <a:cubicBezTo>
                  <a:pt x="148" y="151"/>
                  <a:pt x="147" y="152"/>
                  <a:pt x="146" y="153"/>
                </a:cubicBezTo>
                <a:cubicBezTo>
                  <a:pt x="145" y="154"/>
                  <a:pt x="144" y="154"/>
                  <a:pt x="142" y="155"/>
                </a:cubicBezTo>
                <a:cubicBezTo>
                  <a:pt x="143" y="154"/>
                  <a:pt x="145" y="153"/>
                  <a:pt x="146" y="152"/>
                </a:cubicBezTo>
                <a:close/>
                <a:moveTo>
                  <a:pt x="146" y="147"/>
                </a:moveTo>
                <a:cubicBezTo>
                  <a:pt x="147" y="145"/>
                  <a:pt x="149" y="144"/>
                  <a:pt x="150" y="142"/>
                </a:cubicBezTo>
                <a:cubicBezTo>
                  <a:pt x="151" y="141"/>
                  <a:pt x="153" y="140"/>
                  <a:pt x="154" y="139"/>
                </a:cubicBezTo>
                <a:cubicBezTo>
                  <a:pt x="155" y="139"/>
                  <a:pt x="155" y="139"/>
                  <a:pt x="156" y="139"/>
                </a:cubicBezTo>
                <a:cubicBezTo>
                  <a:pt x="156" y="140"/>
                  <a:pt x="156" y="140"/>
                  <a:pt x="156" y="140"/>
                </a:cubicBezTo>
                <a:cubicBezTo>
                  <a:pt x="154" y="142"/>
                  <a:pt x="151" y="144"/>
                  <a:pt x="149" y="146"/>
                </a:cubicBezTo>
                <a:cubicBezTo>
                  <a:pt x="149" y="146"/>
                  <a:pt x="149" y="146"/>
                  <a:pt x="149" y="146"/>
                </a:cubicBezTo>
                <a:cubicBezTo>
                  <a:pt x="148" y="146"/>
                  <a:pt x="147" y="147"/>
                  <a:pt x="146" y="147"/>
                </a:cubicBezTo>
                <a:close/>
                <a:moveTo>
                  <a:pt x="173" y="99"/>
                </a:moveTo>
                <a:cubicBezTo>
                  <a:pt x="172" y="99"/>
                  <a:pt x="172" y="99"/>
                  <a:pt x="172" y="99"/>
                </a:cubicBezTo>
                <a:cubicBezTo>
                  <a:pt x="172" y="99"/>
                  <a:pt x="172" y="99"/>
                  <a:pt x="171" y="99"/>
                </a:cubicBezTo>
                <a:cubicBezTo>
                  <a:pt x="170" y="100"/>
                  <a:pt x="168" y="101"/>
                  <a:pt x="167" y="101"/>
                </a:cubicBezTo>
                <a:cubicBezTo>
                  <a:pt x="168" y="100"/>
                  <a:pt x="170" y="98"/>
                  <a:pt x="172" y="97"/>
                </a:cubicBezTo>
                <a:cubicBezTo>
                  <a:pt x="172" y="97"/>
                  <a:pt x="172" y="97"/>
                  <a:pt x="172" y="97"/>
                </a:cubicBezTo>
                <a:cubicBezTo>
                  <a:pt x="172" y="98"/>
                  <a:pt x="172" y="98"/>
                  <a:pt x="173" y="99"/>
                </a:cubicBezTo>
                <a:close/>
                <a:moveTo>
                  <a:pt x="168" y="111"/>
                </a:moveTo>
                <a:cubicBezTo>
                  <a:pt x="170" y="109"/>
                  <a:pt x="172" y="108"/>
                  <a:pt x="174" y="107"/>
                </a:cubicBezTo>
                <a:cubicBezTo>
                  <a:pt x="174" y="107"/>
                  <a:pt x="175" y="108"/>
                  <a:pt x="175" y="107"/>
                </a:cubicBezTo>
                <a:cubicBezTo>
                  <a:pt x="176" y="107"/>
                  <a:pt x="176" y="107"/>
                  <a:pt x="176" y="107"/>
                </a:cubicBezTo>
                <a:cubicBezTo>
                  <a:pt x="176" y="107"/>
                  <a:pt x="176" y="107"/>
                  <a:pt x="175" y="108"/>
                </a:cubicBezTo>
                <a:cubicBezTo>
                  <a:pt x="171" y="110"/>
                  <a:pt x="167" y="113"/>
                  <a:pt x="163" y="115"/>
                </a:cubicBezTo>
                <a:cubicBezTo>
                  <a:pt x="164" y="114"/>
                  <a:pt x="164" y="113"/>
                  <a:pt x="165" y="113"/>
                </a:cubicBezTo>
                <a:cubicBezTo>
                  <a:pt x="166" y="112"/>
                  <a:pt x="167" y="111"/>
                  <a:pt x="168" y="111"/>
                </a:cubicBezTo>
                <a:close/>
                <a:moveTo>
                  <a:pt x="165" y="124"/>
                </a:moveTo>
                <a:cubicBezTo>
                  <a:pt x="166" y="123"/>
                  <a:pt x="167" y="122"/>
                  <a:pt x="168" y="121"/>
                </a:cubicBezTo>
                <a:cubicBezTo>
                  <a:pt x="168" y="122"/>
                  <a:pt x="168" y="122"/>
                  <a:pt x="167" y="122"/>
                </a:cubicBezTo>
                <a:cubicBezTo>
                  <a:pt x="166" y="123"/>
                  <a:pt x="165" y="124"/>
                  <a:pt x="164" y="125"/>
                </a:cubicBezTo>
                <a:cubicBezTo>
                  <a:pt x="164" y="124"/>
                  <a:pt x="164" y="124"/>
                  <a:pt x="165" y="124"/>
                </a:cubicBezTo>
                <a:close/>
                <a:moveTo>
                  <a:pt x="156" y="126"/>
                </a:moveTo>
                <a:cubicBezTo>
                  <a:pt x="157" y="125"/>
                  <a:pt x="158" y="125"/>
                  <a:pt x="159" y="124"/>
                </a:cubicBezTo>
                <a:cubicBezTo>
                  <a:pt x="160" y="123"/>
                  <a:pt x="161" y="123"/>
                  <a:pt x="161" y="122"/>
                </a:cubicBezTo>
                <a:cubicBezTo>
                  <a:pt x="162" y="122"/>
                  <a:pt x="163" y="122"/>
                  <a:pt x="164" y="121"/>
                </a:cubicBezTo>
                <a:cubicBezTo>
                  <a:pt x="161" y="123"/>
                  <a:pt x="159" y="125"/>
                  <a:pt x="156" y="126"/>
                </a:cubicBezTo>
                <a:close/>
                <a:moveTo>
                  <a:pt x="165" y="127"/>
                </a:moveTo>
                <a:cubicBezTo>
                  <a:pt x="166" y="127"/>
                  <a:pt x="166" y="127"/>
                  <a:pt x="166" y="127"/>
                </a:cubicBezTo>
                <a:cubicBezTo>
                  <a:pt x="167" y="126"/>
                  <a:pt x="167" y="126"/>
                  <a:pt x="166" y="125"/>
                </a:cubicBezTo>
                <a:cubicBezTo>
                  <a:pt x="167" y="125"/>
                  <a:pt x="167" y="125"/>
                  <a:pt x="168" y="124"/>
                </a:cubicBezTo>
                <a:cubicBezTo>
                  <a:pt x="169" y="123"/>
                  <a:pt x="170" y="122"/>
                  <a:pt x="172" y="121"/>
                </a:cubicBezTo>
                <a:cubicBezTo>
                  <a:pt x="173" y="122"/>
                  <a:pt x="175" y="123"/>
                  <a:pt x="176" y="124"/>
                </a:cubicBezTo>
                <a:cubicBezTo>
                  <a:pt x="170" y="127"/>
                  <a:pt x="163" y="131"/>
                  <a:pt x="157" y="135"/>
                </a:cubicBezTo>
                <a:cubicBezTo>
                  <a:pt x="157" y="135"/>
                  <a:pt x="157" y="135"/>
                  <a:pt x="157" y="135"/>
                </a:cubicBezTo>
                <a:cubicBezTo>
                  <a:pt x="160" y="133"/>
                  <a:pt x="162" y="130"/>
                  <a:pt x="165" y="127"/>
                </a:cubicBezTo>
                <a:close/>
                <a:moveTo>
                  <a:pt x="158" y="115"/>
                </a:moveTo>
                <a:cubicBezTo>
                  <a:pt x="157" y="115"/>
                  <a:pt x="156" y="116"/>
                  <a:pt x="155" y="116"/>
                </a:cubicBezTo>
                <a:cubicBezTo>
                  <a:pt x="157" y="115"/>
                  <a:pt x="158" y="114"/>
                  <a:pt x="159" y="112"/>
                </a:cubicBezTo>
                <a:cubicBezTo>
                  <a:pt x="161" y="111"/>
                  <a:pt x="162" y="110"/>
                  <a:pt x="164" y="109"/>
                </a:cubicBezTo>
                <a:cubicBezTo>
                  <a:pt x="162" y="111"/>
                  <a:pt x="160" y="113"/>
                  <a:pt x="158" y="115"/>
                </a:cubicBezTo>
                <a:close/>
                <a:moveTo>
                  <a:pt x="159" y="127"/>
                </a:moveTo>
                <a:cubicBezTo>
                  <a:pt x="159" y="127"/>
                  <a:pt x="158" y="128"/>
                  <a:pt x="158" y="128"/>
                </a:cubicBezTo>
                <a:cubicBezTo>
                  <a:pt x="156" y="129"/>
                  <a:pt x="154" y="130"/>
                  <a:pt x="152" y="132"/>
                </a:cubicBezTo>
                <a:cubicBezTo>
                  <a:pt x="154" y="130"/>
                  <a:pt x="156" y="129"/>
                  <a:pt x="159" y="127"/>
                </a:cubicBezTo>
                <a:close/>
                <a:moveTo>
                  <a:pt x="151" y="117"/>
                </a:moveTo>
                <a:cubicBezTo>
                  <a:pt x="151" y="117"/>
                  <a:pt x="150" y="117"/>
                  <a:pt x="149" y="117"/>
                </a:cubicBezTo>
                <a:cubicBezTo>
                  <a:pt x="150" y="117"/>
                  <a:pt x="150" y="117"/>
                  <a:pt x="150" y="117"/>
                </a:cubicBezTo>
                <a:cubicBezTo>
                  <a:pt x="150" y="116"/>
                  <a:pt x="151" y="115"/>
                  <a:pt x="152" y="115"/>
                </a:cubicBezTo>
                <a:cubicBezTo>
                  <a:pt x="152" y="114"/>
                  <a:pt x="153" y="114"/>
                  <a:pt x="154" y="113"/>
                </a:cubicBezTo>
                <a:cubicBezTo>
                  <a:pt x="153" y="114"/>
                  <a:pt x="152" y="116"/>
                  <a:pt x="151" y="117"/>
                </a:cubicBezTo>
                <a:close/>
                <a:moveTo>
                  <a:pt x="157" y="147"/>
                </a:moveTo>
                <a:cubicBezTo>
                  <a:pt x="158" y="147"/>
                  <a:pt x="159" y="146"/>
                  <a:pt x="161" y="146"/>
                </a:cubicBezTo>
                <a:cubicBezTo>
                  <a:pt x="159" y="147"/>
                  <a:pt x="157" y="147"/>
                  <a:pt x="156" y="148"/>
                </a:cubicBezTo>
                <a:cubicBezTo>
                  <a:pt x="156" y="148"/>
                  <a:pt x="157" y="147"/>
                  <a:pt x="157" y="147"/>
                </a:cubicBezTo>
                <a:close/>
                <a:moveTo>
                  <a:pt x="159" y="137"/>
                </a:moveTo>
                <a:cubicBezTo>
                  <a:pt x="159" y="138"/>
                  <a:pt x="159" y="138"/>
                  <a:pt x="158" y="138"/>
                </a:cubicBezTo>
                <a:cubicBezTo>
                  <a:pt x="158" y="138"/>
                  <a:pt x="158" y="138"/>
                  <a:pt x="158" y="138"/>
                </a:cubicBezTo>
                <a:cubicBezTo>
                  <a:pt x="157" y="138"/>
                  <a:pt x="157" y="138"/>
                  <a:pt x="157" y="138"/>
                </a:cubicBezTo>
                <a:cubicBezTo>
                  <a:pt x="157" y="137"/>
                  <a:pt x="158" y="137"/>
                  <a:pt x="158" y="137"/>
                </a:cubicBezTo>
                <a:cubicBezTo>
                  <a:pt x="159" y="137"/>
                  <a:pt x="160" y="137"/>
                  <a:pt x="161" y="137"/>
                </a:cubicBezTo>
                <a:cubicBezTo>
                  <a:pt x="161" y="137"/>
                  <a:pt x="161" y="138"/>
                  <a:pt x="161" y="138"/>
                </a:cubicBezTo>
                <a:cubicBezTo>
                  <a:pt x="160" y="137"/>
                  <a:pt x="160" y="137"/>
                  <a:pt x="159" y="137"/>
                </a:cubicBezTo>
                <a:close/>
                <a:moveTo>
                  <a:pt x="160" y="136"/>
                </a:moveTo>
                <a:cubicBezTo>
                  <a:pt x="162" y="135"/>
                  <a:pt x="163" y="135"/>
                  <a:pt x="165" y="134"/>
                </a:cubicBezTo>
                <a:cubicBezTo>
                  <a:pt x="164" y="135"/>
                  <a:pt x="163" y="135"/>
                  <a:pt x="163" y="136"/>
                </a:cubicBezTo>
                <a:cubicBezTo>
                  <a:pt x="162" y="136"/>
                  <a:pt x="161" y="136"/>
                  <a:pt x="160" y="136"/>
                </a:cubicBezTo>
                <a:close/>
                <a:moveTo>
                  <a:pt x="167" y="141"/>
                </a:moveTo>
                <a:cubicBezTo>
                  <a:pt x="166" y="141"/>
                  <a:pt x="166" y="141"/>
                  <a:pt x="166" y="142"/>
                </a:cubicBezTo>
                <a:cubicBezTo>
                  <a:pt x="165" y="142"/>
                  <a:pt x="164" y="142"/>
                  <a:pt x="163" y="143"/>
                </a:cubicBezTo>
                <a:cubicBezTo>
                  <a:pt x="164" y="142"/>
                  <a:pt x="166" y="141"/>
                  <a:pt x="167" y="141"/>
                </a:cubicBezTo>
                <a:close/>
                <a:moveTo>
                  <a:pt x="165" y="146"/>
                </a:moveTo>
                <a:cubicBezTo>
                  <a:pt x="167" y="144"/>
                  <a:pt x="169" y="143"/>
                  <a:pt x="171" y="142"/>
                </a:cubicBezTo>
                <a:cubicBezTo>
                  <a:pt x="172" y="141"/>
                  <a:pt x="171" y="140"/>
                  <a:pt x="170" y="140"/>
                </a:cubicBezTo>
                <a:cubicBezTo>
                  <a:pt x="171" y="139"/>
                  <a:pt x="172" y="138"/>
                  <a:pt x="173" y="137"/>
                </a:cubicBezTo>
                <a:cubicBezTo>
                  <a:pt x="174" y="137"/>
                  <a:pt x="175" y="137"/>
                  <a:pt x="176" y="136"/>
                </a:cubicBezTo>
                <a:cubicBezTo>
                  <a:pt x="174" y="138"/>
                  <a:pt x="173" y="140"/>
                  <a:pt x="171" y="142"/>
                </a:cubicBezTo>
                <a:cubicBezTo>
                  <a:pt x="169" y="143"/>
                  <a:pt x="166" y="145"/>
                  <a:pt x="164" y="147"/>
                </a:cubicBezTo>
                <a:cubicBezTo>
                  <a:pt x="164" y="146"/>
                  <a:pt x="165" y="146"/>
                  <a:pt x="165" y="146"/>
                </a:cubicBezTo>
                <a:close/>
                <a:moveTo>
                  <a:pt x="178" y="115"/>
                </a:moveTo>
                <a:cubicBezTo>
                  <a:pt x="180" y="113"/>
                  <a:pt x="182" y="112"/>
                  <a:pt x="184" y="110"/>
                </a:cubicBezTo>
                <a:cubicBezTo>
                  <a:pt x="185" y="110"/>
                  <a:pt x="185" y="110"/>
                  <a:pt x="186" y="110"/>
                </a:cubicBezTo>
                <a:cubicBezTo>
                  <a:pt x="183" y="112"/>
                  <a:pt x="180" y="113"/>
                  <a:pt x="178" y="115"/>
                </a:cubicBezTo>
                <a:close/>
                <a:moveTo>
                  <a:pt x="180" y="108"/>
                </a:moveTo>
                <a:cubicBezTo>
                  <a:pt x="181" y="107"/>
                  <a:pt x="181" y="107"/>
                  <a:pt x="182" y="106"/>
                </a:cubicBezTo>
                <a:cubicBezTo>
                  <a:pt x="183" y="106"/>
                  <a:pt x="184" y="105"/>
                  <a:pt x="186" y="104"/>
                </a:cubicBezTo>
                <a:cubicBezTo>
                  <a:pt x="184" y="106"/>
                  <a:pt x="182" y="107"/>
                  <a:pt x="180" y="108"/>
                </a:cubicBezTo>
                <a:close/>
                <a:moveTo>
                  <a:pt x="184" y="97"/>
                </a:moveTo>
                <a:cubicBezTo>
                  <a:pt x="183" y="98"/>
                  <a:pt x="181" y="100"/>
                  <a:pt x="180" y="101"/>
                </a:cubicBezTo>
                <a:cubicBezTo>
                  <a:pt x="176" y="103"/>
                  <a:pt x="173" y="105"/>
                  <a:pt x="169" y="107"/>
                </a:cubicBezTo>
                <a:cubicBezTo>
                  <a:pt x="172" y="105"/>
                  <a:pt x="174" y="103"/>
                  <a:pt x="176" y="100"/>
                </a:cubicBezTo>
                <a:cubicBezTo>
                  <a:pt x="177" y="99"/>
                  <a:pt x="178" y="98"/>
                  <a:pt x="180" y="98"/>
                </a:cubicBezTo>
                <a:cubicBezTo>
                  <a:pt x="181" y="97"/>
                  <a:pt x="183" y="97"/>
                  <a:pt x="185" y="96"/>
                </a:cubicBezTo>
                <a:cubicBezTo>
                  <a:pt x="185" y="96"/>
                  <a:pt x="184" y="97"/>
                  <a:pt x="184" y="97"/>
                </a:cubicBezTo>
                <a:close/>
                <a:moveTo>
                  <a:pt x="181" y="91"/>
                </a:moveTo>
                <a:cubicBezTo>
                  <a:pt x="179" y="92"/>
                  <a:pt x="177" y="93"/>
                  <a:pt x="175" y="95"/>
                </a:cubicBezTo>
                <a:cubicBezTo>
                  <a:pt x="175" y="95"/>
                  <a:pt x="175" y="95"/>
                  <a:pt x="175" y="95"/>
                </a:cubicBezTo>
                <a:cubicBezTo>
                  <a:pt x="178" y="92"/>
                  <a:pt x="180" y="90"/>
                  <a:pt x="183" y="89"/>
                </a:cubicBezTo>
                <a:cubicBezTo>
                  <a:pt x="182" y="89"/>
                  <a:pt x="182" y="90"/>
                  <a:pt x="181" y="91"/>
                </a:cubicBezTo>
                <a:close/>
                <a:moveTo>
                  <a:pt x="172" y="93"/>
                </a:moveTo>
                <a:cubicBezTo>
                  <a:pt x="172" y="92"/>
                  <a:pt x="173" y="91"/>
                  <a:pt x="173" y="91"/>
                </a:cubicBezTo>
                <a:cubicBezTo>
                  <a:pt x="174" y="90"/>
                  <a:pt x="175" y="90"/>
                  <a:pt x="176" y="90"/>
                </a:cubicBezTo>
                <a:cubicBezTo>
                  <a:pt x="174" y="91"/>
                  <a:pt x="173" y="92"/>
                  <a:pt x="172" y="93"/>
                </a:cubicBezTo>
                <a:close/>
                <a:moveTo>
                  <a:pt x="172" y="89"/>
                </a:moveTo>
                <a:cubicBezTo>
                  <a:pt x="172" y="89"/>
                  <a:pt x="172" y="89"/>
                  <a:pt x="172" y="89"/>
                </a:cubicBezTo>
                <a:cubicBezTo>
                  <a:pt x="170" y="93"/>
                  <a:pt x="167" y="96"/>
                  <a:pt x="165" y="99"/>
                </a:cubicBezTo>
                <a:cubicBezTo>
                  <a:pt x="163" y="101"/>
                  <a:pt x="161" y="103"/>
                  <a:pt x="159" y="105"/>
                </a:cubicBezTo>
                <a:cubicBezTo>
                  <a:pt x="156" y="106"/>
                  <a:pt x="154" y="107"/>
                  <a:pt x="152" y="108"/>
                </a:cubicBezTo>
                <a:cubicBezTo>
                  <a:pt x="159" y="101"/>
                  <a:pt x="166" y="94"/>
                  <a:pt x="173" y="88"/>
                </a:cubicBezTo>
                <a:cubicBezTo>
                  <a:pt x="173" y="88"/>
                  <a:pt x="173" y="89"/>
                  <a:pt x="172" y="89"/>
                </a:cubicBezTo>
                <a:close/>
                <a:moveTo>
                  <a:pt x="152" y="111"/>
                </a:moveTo>
                <a:cubicBezTo>
                  <a:pt x="153" y="111"/>
                  <a:pt x="153" y="110"/>
                  <a:pt x="153" y="110"/>
                </a:cubicBezTo>
                <a:cubicBezTo>
                  <a:pt x="153" y="109"/>
                  <a:pt x="154" y="109"/>
                  <a:pt x="155" y="109"/>
                </a:cubicBezTo>
                <a:cubicBezTo>
                  <a:pt x="154" y="109"/>
                  <a:pt x="154" y="110"/>
                  <a:pt x="154" y="110"/>
                </a:cubicBezTo>
                <a:cubicBezTo>
                  <a:pt x="152" y="112"/>
                  <a:pt x="150" y="114"/>
                  <a:pt x="148" y="115"/>
                </a:cubicBezTo>
                <a:cubicBezTo>
                  <a:pt x="147" y="116"/>
                  <a:pt x="145" y="117"/>
                  <a:pt x="144" y="118"/>
                </a:cubicBezTo>
                <a:cubicBezTo>
                  <a:pt x="144" y="118"/>
                  <a:pt x="144" y="118"/>
                  <a:pt x="144" y="118"/>
                </a:cubicBezTo>
                <a:cubicBezTo>
                  <a:pt x="147" y="116"/>
                  <a:pt x="150" y="113"/>
                  <a:pt x="152" y="111"/>
                </a:cubicBezTo>
                <a:close/>
                <a:moveTo>
                  <a:pt x="148" y="119"/>
                </a:moveTo>
                <a:cubicBezTo>
                  <a:pt x="148" y="119"/>
                  <a:pt x="149" y="119"/>
                  <a:pt x="149" y="118"/>
                </a:cubicBezTo>
                <a:cubicBezTo>
                  <a:pt x="148" y="120"/>
                  <a:pt x="146" y="122"/>
                  <a:pt x="145" y="123"/>
                </a:cubicBezTo>
                <a:cubicBezTo>
                  <a:pt x="144" y="124"/>
                  <a:pt x="143" y="124"/>
                  <a:pt x="142" y="125"/>
                </a:cubicBezTo>
                <a:cubicBezTo>
                  <a:pt x="144" y="123"/>
                  <a:pt x="146" y="121"/>
                  <a:pt x="148" y="119"/>
                </a:cubicBezTo>
                <a:close/>
                <a:moveTo>
                  <a:pt x="138" y="119"/>
                </a:moveTo>
                <a:cubicBezTo>
                  <a:pt x="136" y="120"/>
                  <a:pt x="133" y="121"/>
                  <a:pt x="130" y="122"/>
                </a:cubicBezTo>
                <a:cubicBezTo>
                  <a:pt x="131" y="121"/>
                  <a:pt x="132" y="121"/>
                  <a:pt x="132" y="120"/>
                </a:cubicBezTo>
                <a:cubicBezTo>
                  <a:pt x="134" y="119"/>
                  <a:pt x="135" y="118"/>
                  <a:pt x="136" y="118"/>
                </a:cubicBezTo>
                <a:cubicBezTo>
                  <a:pt x="139" y="116"/>
                  <a:pt x="141" y="115"/>
                  <a:pt x="144" y="114"/>
                </a:cubicBezTo>
                <a:cubicBezTo>
                  <a:pt x="142" y="116"/>
                  <a:pt x="140" y="118"/>
                  <a:pt x="138" y="119"/>
                </a:cubicBezTo>
                <a:close/>
                <a:moveTo>
                  <a:pt x="126" y="116"/>
                </a:moveTo>
                <a:cubicBezTo>
                  <a:pt x="130" y="112"/>
                  <a:pt x="133" y="109"/>
                  <a:pt x="136" y="106"/>
                </a:cubicBezTo>
                <a:cubicBezTo>
                  <a:pt x="139" y="104"/>
                  <a:pt x="142" y="102"/>
                  <a:pt x="145" y="101"/>
                </a:cubicBezTo>
                <a:cubicBezTo>
                  <a:pt x="141" y="104"/>
                  <a:pt x="138" y="107"/>
                  <a:pt x="134" y="110"/>
                </a:cubicBezTo>
                <a:cubicBezTo>
                  <a:pt x="132" y="112"/>
                  <a:pt x="129" y="114"/>
                  <a:pt x="126" y="116"/>
                </a:cubicBezTo>
                <a:close/>
                <a:moveTo>
                  <a:pt x="131" y="116"/>
                </a:moveTo>
                <a:cubicBezTo>
                  <a:pt x="129" y="117"/>
                  <a:pt x="128" y="118"/>
                  <a:pt x="127" y="120"/>
                </a:cubicBezTo>
                <a:cubicBezTo>
                  <a:pt x="127" y="120"/>
                  <a:pt x="127" y="120"/>
                  <a:pt x="126" y="120"/>
                </a:cubicBezTo>
                <a:cubicBezTo>
                  <a:pt x="125" y="121"/>
                  <a:pt x="124" y="122"/>
                  <a:pt x="122" y="123"/>
                </a:cubicBezTo>
                <a:cubicBezTo>
                  <a:pt x="125" y="121"/>
                  <a:pt x="128" y="118"/>
                  <a:pt x="131" y="116"/>
                </a:cubicBezTo>
                <a:close/>
                <a:moveTo>
                  <a:pt x="124" y="126"/>
                </a:moveTo>
                <a:cubicBezTo>
                  <a:pt x="124" y="126"/>
                  <a:pt x="124" y="126"/>
                  <a:pt x="124" y="126"/>
                </a:cubicBezTo>
                <a:cubicBezTo>
                  <a:pt x="122" y="129"/>
                  <a:pt x="120" y="132"/>
                  <a:pt x="117" y="135"/>
                </a:cubicBezTo>
                <a:cubicBezTo>
                  <a:pt x="119" y="132"/>
                  <a:pt x="122" y="129"/>
                  <a:pt x="124" y="126"/>
                </a:cubicBezTo>
                <a:close/>
                <a:moveTo>
                  <a:pt x="113" y="117"/>
                </a:moveTo>
                <a:cubicBezTo>
                  <a:pt x="113" y="117"/>
                  <a:pt x="112" y="117"/>
                  <a:pt x="112" y="117"/>
                </a:cubicBezTo>
                <a:cubicBezTo>
                  <a:pt x="112" y="118"/>
                  <a:pt x="111" y="119"/>
                  <a:pt x="110" y="120"/>
                </a:cubicBezTo>
                <a:cubicBezTo>
                  <a:pt x="110" y="120"/>
                  <a:pt x="109" y="120"/>
                  <a:pt x="109" y="120"/>
                </a:cubicBezTo>
                <a:cubicBezTo>
                  <a:pt x="110" y="119"/>
                  <a:pt x="111" y="118"/>
                  <a:pt x="113" y="117"/>
                </a:cubicBezTo>
                <a:close/>
                <a:moveTo>
                  <a:pt x="107" y="119"/>
                </a:moveTo>
                <a:cubicBezTo>
                  <a:pt x="107" y="119"/>
                  <a:pt x="106" y="119"/>
                  <a:pt x="106" y="119"/>
                </a:cubicBezTo>
                <a:cubicBezTo>
                  <a:pt x="107" y="118"/>
                  <a:pt x="107" y="117"/>
                  <a:pt x="108" y="117"/>
                </a:cubicBezTo>
                <a:cubicBezTo>
                  <a:pt x="109" y="116"/>
                  <a:pt x="110" y="115"/>
                  <a:pt x="111" y="115"/>
                </a:cubicBezTo>
                <a:cubicBezTo>
                  <a:pt x="110" y="116"/>
                  <a:pt x="108" y="118"/>
                  <a:pt x="107" y="119"/>
                </a:cubicBezTo>
                <a:close/>
                <a:moveTo>
                  <a:pt x="112" y="125"/>
                </a:moveTo>
                <a:cubicBezTo>
                  <a:pt x="113" y="125"/>
                  <a:pt x="114" y="124"/>
                  <a:pt x="115" y="123"/>
                </a:cubicBezTo>
                <a:cubicBezTo>
                  <a:pt x="115" y="123"/>
                  <a:pt x="115" y="123"/>
                  <a:pt x="115" y="123"/>
                </a:cubicBezTo>
                <a:cubicBezTo>
                  <a:pt x="114" y="124"/>
                  <a:pt x="114" y="125"/>
                  <a:pt x="113" y="126"/>
                </a:cubicBezTo>
                <a:cubicBezTo>
                  <a:pt x="111" y="127"/>
                  <a:pt x="110" y="128"/>
                  <a:pt x="109" y="129"/>
                </a:cubicBezTo>
                <a:cubicBezTo>
                  <a:pt x="110" y="128"/>
                  <a:pt x="111" y="127"/>
                  <a:pt x="112" y="125"/>
                </a:cubicBezTo>
                <a:close/>
                <a:moveTo>
                  <a:pt x="104" y="117"/>
                </a:moveTo>
                <a:cubicBezTo>
                  <a:pt x="103" y="117"/>
                  <a:pt x="102" y="117"/>
                  <a:pt x="102" y="118"/>
                </a:cubicBezTo>
                <a:cubicBezTo>
                  <a:pt x="101" y="118"/>
                  <a:pt x="101" y="118"/>
                  <a:pt x="101" y="118"/>
                </a:cubicBezTo>
                <a:cubicBezTo>
                  <a:pt x="105" y="114"/>
                  <a:pt x="109" y="110"/>
                  <a:pt x="113" y="106"/>
                </a:cubicBezTo>
                <a:cubicBezTo>
                  <a:pt x="113" y="106"/>
                  <a:pt x="114" y="106"/>
                  <a:pt x="114" y="105"/>
                </a:cubicBezTo>
                <a:cubicBezTo>
                  <a:pt x="111" y="109"/>
                  <a:pt x="107" y="113"/>
                  <a:pt x="104" y="117"/>
                </a:cubicBezTo>
                <a:close/>
                <a:moveTo>
                  <a:pt x="99" y="129"/>
                </a:moveTo>
                <a:cubicBezTo>
                  <a:pt x="99" y="128"/>
                  <a:pt x="100" y="128"/>
                  <a:pt x="100" y="127"/>
                </a:cubicBezTo>
                <a:cubicBezTo>
                  <a:pt x="100" y="129"/>
                  <a:pt x="99" y="130"/>
                  <a:pt x="98" y="131"/>
                </a:cubicBezTo>
                <a:cubicBezTo>
                  <a:pt x="97" y="132"/>
                  <a:pt x="96" y="133"/>
                  <a:pt x="95" y="135"/>
                </a:cubicBezTo>
                <a:cubicBezTo>
                  <a:pt x="94" y="135"/>
                  <a:pt x="94" y="134"/>
                  <a:pt x="93" y="134"/>
                </a:cubicBezTo>
                <a:cubicBezTo>
                  <a:pt x="95" y="132"/>
                  <a:pt x="97" y="130"/>
                  <a:pt x="99" y="129"/>
                </a:cubicBezTo>
                <a:close/>
                <a:moveTo>
                  <a:pt x="103" y="132"/>
                </a:moveTo>
                <a:cubicBezTo>
                  <a:pt x="103" y="132"/>
                  <a:pt x="104" y="131"/>
                  <a:pt x="104" y="131"/>
                </a:cubicBezTo>
                <a:cubicBezTo>
                  <a:pt x="103" y="132"/>
                  <a:pt x="102" y="133"/>
                  <a:pt x="101" y="135"/>
                </a:cubicBezTo>
                <a:cubicBezTo>
                  <a:pt x="100" y="135"/>
                  <a:pt x="100" y="135"/>
                  <a:pt x="100" y="135"/>
                </a:cubicBezTo>
                <a:cubicBezTo>
                  <a:pt x="101" y="134"/>
                  <a:pt x="102" y="133"/>
                  <a:pt x="103" y="132"/>
                </a:cubicBezTo>
                <a:close/>
                <a:moveTo>
                  <a:pt x="103" y="126"/>
                </a:moveTo>
                <a:cubicBezTo>
                  <a:pt x="104" y="125"/>
                  <a:pt x="105" y="124"/>
                  <a:pt x="106" y="123"/>
                </a:cubicBezTo>
                <a:cubicBezTo>
                  <a:pt x="106" y="122"/>
                  <a:pt x="107" y="121"/>
                  <a:pt x="108" y="121"/>
                </a:cubicBezTo>
                <a:cubicBezTo>
                  <a:pt x="108" y="121"/>
                  <a:pt x="109" y="121"/>
                  <a:pt x="109" y="121"/>
                </a:cubicBezTo>
                <a:cubicBezTo>
                  <a:pt x="107" y="123"/>
                  <a:pt x="105" y="124"/>
                  <a:pt x="103" y="126"/>
                </a:cubicBezTo>
                <a:close/>
                <a:moveTo>
                  <a:pt x="110" y="141"/>
                </a:moveTo>
                <a:cubicBezTo>
                  <a:pt x="107" y="143"/>
                  <a:pt x="104" y="145"/>
                  <a:pt x="102" y="146"/>
                </a:cubicBezTo>
                <a:cubicBezTo>
                  <a:pt x="104" y="144"/>
                  <a:pt x="106" y="143"/>
                  <a:pt x="108" y="141"/>
                </a:cubicBezTo>
                <a:cubicBezTo>
                  <a:pt x="108" y="141"/>
                  <a:pt x="109" y="141"/>
                  <a:pt x="110" y="141"/>
                </a:cubicBezTo>
                <a:close/>
                <a:moveTo>
                  <a:pt x="109" y="139"/>
                </a:moveTo>
                <a:cubicBezTo>
                  <a:pt x="112" y="137"/>
                  <a:pt x="114" y="134"/>
                  <a:pt x="117" y="132"/>
                </a:cubicBezTo>
                <a:cubicBezTo>
                  <a:pt x="117" y="132"/>
                  <a:pt x="117" y="131"/>
                  <a:pt x="118" y="131"/>
                </a:cubicBezTo>
                <a:cubicBezTo>
                  <a:pt x="115" y="134"/>
                  <a:pt x="113" y="137"/>
                  <a:pt x="111" y="140"/>
                </a:cubicBezTo>
                <a:cubicBezTo>
                  <a:pt x="111" y="140"/>
                  <a:pt x="111" y="140"/>
                  <a:pt x="111" y="140"/>
                </a:cubicBezTo>
                <a:cubicBezTo>
                  <a:pt x="111" y="140"/>
                  <a:pt x="110" y="139"/>
                  <a:pt x="109" y="139"/>
                </a:cubicBezTo>
                <a:close/>
                <a:moveTo>
                  <a:pt x="116" y="122"/>
                </a:moveTo>
                <a:cubicBezTo>
                  <a:pt x="117" y="121"/>
                  <a:pt x="119" y="120"/>
                  <a:pt x="120" y="119"/>
                </a:cubicBezTo>
                <a:cubicBezTo>
                  <a:pt x="119" y="120"/>
                  <a:pt x="118" y="121"/>
                  <a:pt x="116" y="122"/>
                </a:cubicBezTo>
                <a:close/>
                <a:moveTo>
                  <a:pt x="116" y="145"/>
                </a:moveTo>
                <a:cubicBezTo>
                  <a:pt x="116" y="144"/>
                  <a:pt x="117" y="144"/>
                  <a:pt x="118" y="143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7" y="145"/>
                </a:cubicBezTo>
                <a:cubicBezTo>
                  <a:pt x="116" y="145"/>
                  <a:pt x="115" y="146"/>
                  <a:pt x="114" y="146"/>
                </a:cubicBezTo>
                <a:cubicBezTo>
                  <a:pt x="115" y="146"/>
                  <a:pt x="115" y="145"/>
                  <a:pt x="116" y="145"/>
                </a:cubicBezTo>
                <a:close/>
                <a:moveTo>
                  <a:pt x="122" y="144"/>
                </a:moveTo>
                <a:cubicBezTo>
                  <a:pt x="122" y="145"/>
                  <a:pt x="122" y="145"/>
                  <a:pt x="122" y="145"/>
                </a:cubicBezTo>
                <a:cubicBezTo>
                  <a:pt x="121" y="146"/>
                  <a:pt x="120" y="147"/>
                  <a:pt x="119" y="148"/>
                </a:cubicBezTo>
                <a:cubicBezTo>
                  <a:pt x="119" y="148"/>
                  <a:pt x="119" y="148"/>
                  <a:pt x="118" y="148"/>
                </a:cubicBezTo>
                <a:cubicBezTo>
                  <a:pt x="119" y="147"/>
                  <a:pt x="120" y="146"/>
                  <a:pt x="122" y="144"/>
                </a:cubicBezTo>
                <a:close/>
                <a:moveTo>
                  <a:pt x="120" y="140"/>
                </a:moveTo>
                <a:cubicBezTo>
                  <a:pt x="120" y="139"/>
                  <a:pt x="121" y="139"/>
                  <a:pt x="122" y="138"/>
                </a:cubicBezTo>
                <a:cubicBezTo>
                  <a:pt x="125" y="137"/>
                  <a:pt x="128" y="135"/>
                  <a:pt x="131" y="133"/>
                </a:cubicBezTo>
                <a:cubicBezTo>
                  <a:pt x="130" y="134"/>
                  <a:pt x="128" y="135"/>
                  <a:pt x="127" y="136"/>
                </a:cubicBezTo>
                <a:cubicBezTo>
                  <a:pt x="125" y="137"/>
                  <a:pt x="122" y="139"/>
                  <a:pt x="120" y="140"/>
                </a:cubicBezTo>
                <a:close/>
                <a:moveTo>
                  <a:pt x="129" y="143"/>
                </a:moveTo>
                <a:cubicBezTo>
                  <a:pt x="129" y="143"/>
                  <a:pt x="128" y="143"/>
                  <a:pt x="128" y="143"/>
                </a:cubicBezTo>
                <a:cubicBezTo>
                  <a:pt x="128" y="144"/>
                  <a:pt x="127" y="144"/>
                  <a:pt x="127" y="144"/>
                </a:cubicBezTo>
                <a:cubicBezTo>
                  <a:pt x="127" y="144"/>
                  <a:pt x="127" y="144"/>
                  <a:pt x="127" y="144"/>
                </a:cubicBezTo>
                <a:cubicBezTo>
                  <a:pt x="127" y="143"/>
                  <a:pt x="128" y="143"/>
                  <a:pt x="128" y="142"/>
                </a:cubicBezTo>
                <a:cubicBezTo>
                  <a:pt x="129" y="141"/>
                  <a:pt x="130" y="140"/>
                  <a:pt x="131" y="140"/>
                </a:cubicBezTo>
                <a:cubicBezTo>
                  <a:pt x="130" y="140"/>
                  <a:pt x="129" y="141"/>
                  <a:pt x="129" y="142"/>
                </a:cubicBezTo>
                <a:cubicBezTo>
                  <a:pt x="129" y="142"/>
                  <a:pt x="129" y="142"/>
                  <a:pt x="129" y="143"/>
                </a:cubicBezTo>
                <a:close/>
                <a:moveTo>
                  <a:pt x="129" y="146"/>
                </a:moveTo>
                <a:cubicBezTo>
                  <a:pt x="129" y="146"/>
                  <a:pt x="129" y="146"/>
                  <a:pt x="130" y="146"/>
                </a:cubicBezTo>
                <a:cubicBezTo>
                  <a:pt x="129" y="147"/>
                  <a:pt x="129" y="148"/>
                  <a:pt x="128" y="148"/>
                </a:cubicBezTo>
                <a:cubicBezTo>
                  <a:pt x="127" y="149"/>
                  <a:pt x="126" y="149"/>
                  <a:pt x="125" y="150"/>
                </a:cubicBezTo>
                <a:cubicBezTo>
                  <a:pt x="126" y="149"/>
                  <a:pt x="128" y="148"/>
                  <a:pt x="129" y="146"/>
                </a:cubicBezTo>
                <a:close/>
                <a:moveTo>
                  <a:pt x="134" y="157"/>
                </a:moveTo>
                <a:cubicBezTo>
                  <a:pt x="135" y="156"/>
                  <a:pt x="136" y="156"/>
                  <a:pt x="136" y="156"/>
                </a:cubicBezTo>
                <a:cubicBezTo>
                  <a:pt x="134" y="157"/>
                  <a:pt x="133" y="159"/>
                  <a:pt x="131" y="160"/>
                </a:cubicBezTo>
                <a:cubicBezTo>
                  <a:pt x="132" y="159"/>
                  <a:pt x="133" y="158"/>
                  <a:pt x="134" y="157"/>
                </a:cubicBezTo>
                <a:close/>
                <a:moveTo>
                  <a:pt x="133" y="167"/>
                </a:moveTo>
                <a:cubicBezTo>
                  <a:pt x="135" y="165"/>
                  <a:pt x="138" y="163"/>
                  <a:pt x="140" y="162"/>
                </a:cubicBezTo>
                <a:cubicBezTo>
                  <a:pt x="139" y="163"/>
                  <a:pt x="138" y="164"/>
                  <a:pt x="137" y="165"/>
                </a:cubicBezTo>
                <a:cubicBezTo>
                  <a:pt x="136" y="165"/>
                  <a:pt x="135" y="166"/>
                  <a:pt x="134" y="166"/>
                </a:cubicBezTo>
                <a:cubicBezTo>
                  <a:pt x="134" y="167"/>
                  <a:pt x="133" y="167"/>
                  <a:pt x="133" y="167"/>
                </a:cubicBezTo>
                <a:cubicBezTo>
                  <a:pt x="133" y="167"/>
                  <a:pt x="133" y="167"/>
                  <a:pt x="133" y="167"/>
                </a:cubicBezTo>
                <a:close/>
                <a:moveTo>
                  <a:pt x="138" y="160"/>
                </a:moveTo>
                <a:cubicBezTo>
                  <a:pt x="137" y="160"/>
                  <a:pt x="137" y="161"/>
                  <a:pt x="137" y="161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9" y="159"/>
                  <a:pt x="140" y="158"/>
                  <a:pt x="142" y="157"/>
                </a:cubicBezTo>
                <a:cubicBezTo>
                  <a:pt x="142" y="157"/>
                  <a:pt x="142" y="158"/>
                  <a:pt x="142" y="158"/>
                </a:cubicBezTo>
                <a:cubicBezTo>
                  <a:pt x="140" y="159"/>
                  <a:pt x="139" y="160"/>
                  <a:pt x="138" y="160"/>
                </a:cubicBezTo>
                <a:close/>
                <a:moveTo>
                  <a:pt x="143" y="160"/>
                </a:moveTo>
                <a:cubicBezTo>
                  <a:pt x="145" y="159"/>
                  <a:pt x="148" y="158"/>
                  <a:pt x="150" y="157"/>
                </a:cubicBezTo>
                <a:cubicBezTo>
                  <a:pt x="149" y="158"/>
                  <a:pt x="148" y="159"/>
                  <a:pt x="147" y="160"/>
                </a:cubicBezTo>
                <a:cubicBezTo>
                  <a:pt x="145" y="161"/>
                  <a:pt x="143" y="162"/>
                  <a:pt x="141" y="163"/>
                </a:cubicBezTo>
                <a:cubicBezTo>
                  <a:pt x="142" y="162"/>
                  <a:pt x="142" y="161"/>
                  <a:pt x="143" y="160"/>
                </a:cubicBezTo>
                <a:close/>
                <a:moveTo>
                  <a:pt x="147" y="162"/>
                </a:moveTo>
                <a:cubicBezTo>
                  <a:pt x="148" y="161"/>
                  <a:pt x="149" y="161"/>
                  <a:pt x="150" y="160"/>
                </a:cubicBezTo>
                <a:cubicBezTo>
                  <a:pt x="150" y="161"/>
                  <a:pt x="149" y="161"/>
                  <a:pt x="149" y="162"/>
                </a:cubicBezTo>
                <a:cubicBezTo>
                  <a:pt x="148" y="162"/>
                  <a:pt x="147" y="162"/>
                  <a:pt x="146" y="163"/>
                </a:cubicBezTo>
                <a:cubicBezTo>
                  <a:pt x="146" y="162"/>
                  <a:pt x="147" y="162"/>
                  <a:pt x="147" y="162"/>
                </a:cubicBezTo>
                <a:close/>
                <a:moveTo>
                  <a:pt x="150" y="163"/>
                </a:moveTo>
                <a:cubicBezTo>
                  <a:pt x="150" y="163"/>
                  <a:pt x="151" y="163"/>
                  <a:pt x="152" y="162"/>
                </a:cubicBezTo>
                <a:cubicBezTo>
                  <a:pt x="150" y="164"/>
                  <a:pt x="148" y="166"/>
                  <a:pt x="146" y="168"/>
                </a:cubicBezTo>
                <a:cubicBezTo>
                  <a:pt x="147" y="166"/>
                  <a:pt x="148" y="165"/>
                  <a:pt x="150" y="163"/>
                </a:cubicBezTo>
                <a:close/>
                <a:moveTo>
                  <a:pt x="146" y="157"/>
                </a:moveTo>
                <a:cubicBezTo>
                  <a:pt x="146" y="157"/>
                  <a:pt x="146" y="157"/>
                  <a:pt x="146" y="157"/>
                </a:cubicBezTo>
                <a:cubicBezTo>
                  <a:pt x="147" y="156"/>
                  <a:pt x="149" y="155"/>
                  <a:pt x="150" y="153"/>
                </a:cubicBezTo>
                <a:cubicBezTo>
                  <a:pt x="152" y="153"/>
                  <a:pt x="153" y="152"/>
                  <a:pt x="155" y="151"/>
                </a:cubicBezTo>
                <a:cubicBezTo>
                  <a:pt x="155" y="151"/>
                  <a:pt x="155" y="151"/>
                  <a:pt x="156" y="151"/>
                </a:cubicBezTo>
                <a:cubicBezTo>
                  <a:pt x="156" y="152"/>
                  <a:pt x="155" y="152"/>
                  <a:pt x="155" y="152"/>
                </a:cubicBezTo>
                <a:cubicBezTo>
                  <a:pt x="152" y="154"/>
                  <a:pt x="149" y="156"/>
                  <a:pt x="146" y="157"/>
                </a:cubicBezTo>
                <a:close/>
                <a:moveTo>
                  <a:pt x="154" y="158"/>
                </a:moveTo>
                <a:cubicBezTo>
                  <a:pt x="155" y="158"/>
                  <a:pt x="156" y="157"/>
                  <a:pt x="157" y="157"/>
                </a:cubicBezTo>
                <a:cubicBezTo>
                  <a:pt x="157" y="157"/>
                  <a:pt x="156" y="158"/>
                  <a:pt x="155" y="159"/>
                </a:cubicBezTo>
                <a:cubicBezTo>
                  <a:pt x="154" y="159"/>
                  <a:pt x="153" y="160"/>
                  <a:pt x="152" y="160"/>
                </a:cubicBezTo>
                <a:cubicBezTo>
                  <a:pt x="153" y="160"/>
                  <a:pt x="153" y="159"/>
                  <a:pt x="154" y="158"/>
                </a:cubicBezTo>
                <a:close/>
                <a:moveTo>
                  <a:pt x="157" y="155"/>
                </a:moveTo>
                <a:cubicBezTo>
                  <a:pt x="158" y="154"/>
                  <a:pt x="159" y="153"/>
                  <a:pt x="160" y="151"/>
                </a:cubicBezTo>
                <a:cubicBezTo>
                  <a:pt x="162" y="150"/>
                  <a:pt x="164" y="149"/>
                  <a:pt x="166" y="147"/>
                </a:cubicBezTo>
                <a:cubicBezTo>
                  <a:pt x="165" y="149"/>
                  <a:pt x="163" y="151"/>
                  <a:pt x="161" y="153"/>
                </a:cubicBezTo>
                <a:cubicBezTo>
                  <a:pt x="160" y="153"/>
                  <a:pt x="158" y="154"/>
                  <a:pt x="157" y="155"/>
                </a:cubicBezTo>
                <a:close/>
                <a:moveTo>
                  <a:pt x="162" y="154"/>
                </a:moveTo>
                <a:cubicBezTo>
                  <a:pt x="164" y="154"/>
                  <a:pt x="165" y="153"/>
                  <a:pt x="167" y="152"/>
                </a:cubicBezTo>
                <a:cubicBezTo>
                  <a:pt x="167" y="153"/>
                  <a:pt x="167" y="153"/>
                  <a:pt x="167" y="153"/>
                </a:cubicBezTo>
                <a:cubicBezTo>
                  <a:pt x="165" y="154"/>
                  <a:pt x="164" y="155"/>
                  <a:pt x="163" y="156"/>
                </a:cubicBezTo>
                <a:cubicBezTo>
                  <a:pt x="162" y="156"/>
                  <a:pt x="161" y="157"/>
                  <a:pt x="160" y="157"/>
                </a:cubicBezTo>
                <a:cubicBezTo>
                  <a:pt x="161" y="156"/>
                  <a:pt x="162" y="155"/>
                  <a:pt x="162" y="154"/>
                </a:cubicBezTo>
                <a:close/>
                <a:moveTo>
                  <a:pt x="164" y="159"/>
                </a:moveTo>
                <a:cubicBezTo>
                  <a:pt x="165" y="158"/>
                  <a:pt x="166" y="157"/>
                  <a:pt x="167" y="156"/>
                </a:cubicBezTo>
                <a:cubicBezTo>
                  <a:pt x="167" y="156"/>
                  <a:pt x="167" y="156"/>
                  <a:pt x="168" y="156"/>
                </a:cubicBezTo>
                <a:cubicBezTo>
                  <a:pt x="166" y="157"/>
                  <a:pt x="164" y="159"/>
                  <a:pt x="162" y="161"/>
                </a:cubicBezTo>
                <a:cubicBezTo>
                  <a:pt x="163" y="160"/>
                  <a:pt x="163" y="160"/>
                  <a:pt x="164" y="159"/>
                </a:cubicBezTo>
                <a:close/>
                <a:moveTo>
                  <a:pt x="169" y="156"/>
                </a:moveTo>
                <a:cubicBezTo>
                  <a:pt x="168" y="158"/>
                  <a:pt x="166" y="160"/>
                  <a:pt x="165" y="162"/>
                </a:cubicBezTo>
                <a:cubicBezTo>
                  <a:pt x="164" y="162"/>
                  <a:pt x="163" y="162"/>
                  <a:pt x="163" y="163"/>
                </a:cubicBezTo>
                <a:cubicBezTo>
                  <a:pt x="165" y="161"/>
                  <a:pt x="167" y="159"/>
                  <a:pt x="169" y="156"/>
                </a:cubicBezTo>
                <a:close/>
                <a:moveTo>
                  <a:pt x="166" y="151"/>
                </a:moveTo>
                <a:cubicBezTo>
                  <a:pt x="169" y="147"/>
                  <a:pt x="173" y="144"/>
                  <a:pt x="176" y="140"/>
                </a:cubicBezTo>
                <a:cubicBezTo>
                  <a:pt x="177" y="140"/>
                  <a:pt x="177" y="140"/>
                  <a:pt x="178" y="139"/>
                </a:cubicBezTo>
                <a:cubicBezTo>
                  <a:pt x="177" y="140"/>
                  <a:pt x="177" y="140"/>
                  <a:pt x="177" y="141"/>
                </a:cubicBezTo>
                <a:cubicBezTo>
                  <a:pt x="174" y="144"/>
                  <a:pt x="172" y="146"/>
                  <a:pt x="170" y="149"/>
                </a:cubicBezTo>
                <a:cubicBezTo>
                  <a:pt x="168" y="150"/>
                  <a:pt x="167" y="150"/>
                  <a:pt x="166" y="151"/>
                </a:cubicBezTo>
                <a:close/>
                <a:moveTo>
                  <a:pt x="177" y="151"/>
                </a:moveTo>
                <a:cubicBezTo>
                  <a:pt x="175" y="153"/>
                  <a:pt x="174" y="155"/>
                  <a:pt x="172" y="157"/>
                </a:cubicBezTo>
                <a:cubicBezTo>
                  <a:pt x="172" y="157"/>
                  <a:pt x="171" y="157"/>
                  <a:pt x="171" y="158"/>
                </a:cubicBezTo>
                <a:cubicBezTo>
                  <a:pt x="173" y="156"/>
                  <a:pt x="174" y="154"/>
                  <a:pt x="175" y="152"/>
                </a:cubicBezTo>
                <a:cubicBezTo>
                  <a:pt x="176" y="152"/>
                  <a:pt x="177" y="151"/>
                  <a:pt x="177" y="151"/>
                </a:cubicBezTo>
                <a:close/>
                <a:moveTo>
                  <a:pt x="186" y="127"/>
                </a:moveTo>
                <a:cubicBezTo>
                  <a:pt x="186" y="126"/>
                  <a:pt x="187" y="126"/>
                  <a:pt x="187" y="125"/>
                </a:cubicBezTo>
                <a:cubicBezTo>
                  <a:pt x="189" y="124"/>
                  <a:pt x="191" y="123"/>
                  <a:pt x="193" y="122"/>
                </a:cubicBezTo>
                <a:cubicBezTo>
                  <a:pt x="193" y="122"/>
                  <a:pt x="193" y="122"/>
                  <a:pt x="193" y="122"/>
                </a:cubicBezTo>
                <a:cubicBezTo>
                  <a:pt x="191" y="124"/>
                  <a:pt x="188" y="125"/>
                  <a:pt x="186" y="127"/>
                </a:cubicBezTo>
                <a:close/>
                <a:moveTo>
                  <a:pt x="198" y="122"/>
                </a:moveTo>
                <a:cubicBezTo>
                  <a:pt x="198" y="123"/>
                  <a:pt x="197" y="124"/>
                  <a:pt x="196" y="124"/>
                </a:cubicBezTo>
                <a:cubicBezTo>
                  <a:pt x="195" y="125"/>
                  <a:pt x="194" y="126"/>
                  <a:pt x="192" y="127"/>
                </a:cubicBezTo>
                <a:cubicBezTo>
                  <a:pt x="194" y="125"/>
                  <a:pt x="196" y="123"/>
                  <a:pt x="198" y="122"/>
                </a:cubicBezTo>
                <a:close/>
                <a:moveTo>
                  <a:pt x="203" y="120"/>
                </a:moveTo>
                <a:cubicBezTo>
                  <a:pt x="204" y="119"/>
                  <a:pt x="204" y="119"/>
                  <a:pt x="204" y="118"/>
                </a:cubicBezTo>
                <a:cubicBezTo>
                  <a:pt x="205" y="118"/>
                  <a:pt x="205" y="118"/>
                  <a:pt x="206" y="117"/>
                </a:cubicBezTo>
                <a:cubicBezTo>
                  <a:pt x="205" y="118"/>
                  <a:pt x="204" y="119"/>
                  <a:pt x="203" y="120"/>
                </a:cubicBezTo>
                <a:close/>
                <a:moveTo>
                  <a:pt x="207" y="110"/>
                </a:moveTo>
                <a:cubicBezTo>
                  <a:pt x="207" y="110"/>
                  <a:pt x="206" y="110"/>
                  <a:pt x="206" y="110"/>
                </a:cubicBezTo>
                <a:cubicBezTo>
                  <a:pt x="204" y="112"/>
                  <a:pt x="201" y="113"/>
                  <a:pt x="199" y="114"/>
                </a:cubicBezTo>
                <a:cubicBezTo>
                  <a:pt x="198" y="115"/>
                  <a:pt x="197" y="115"/>
                  <a:pt x="197" y="115"/>
                </a:cubicBezTo>
                <a:cubicBezTo>
                  <a:pt x="199" y="114"/>
                  <a:pt x="200" y="113"/>
                  <a:pt x="202" y="112"/>
                </a:cubicBezTo>
                <a:cubicBezTo>
                  <a:pt x="204" y="111"/>
                  <a:pt x="206" y="110"/>
                  <a:pt x="208" y="109"/>
                </a:cubicBezTo>
                <a:cubicBezTo>
                  <a:pt x="208" y="109"/>
                  <a:pt x="207" y="110"/>
                  <a:pt x="207" y="110"/>
                </a:cubicBezTo>
                <a:close/>
                <a:moveTo>
                  <a:pt x="195" y="112"/>
                </a:moveTo>
                <a:cubicBezTo>
                  <a:pt x="194" y="112"/>
                  <a:pt x="194" y="112"/>
                  <a:pt x="193" y="112"/>
                </a:cubicBezTo>
                <a:cubicBezTo>
                  <a:pt x="194" y="112"/>
                  <a:pt x="194" y="111"/>
                  <a:pt x="195" y="110"/>
                </a:cubicBezTo>
                <a:cubicBezTo>
                  <a:pt x="196" y="109"/>
                  <a:pt x="198" y="108"/>
                  <a:pt x="199" y="106"/>
                </a:cubicBezTo>
                <a:cubicBezTo>
                  <a:pt x="199" y="106"/>
                  <a:pt x="199" y="106"/>
                  <a:pt x="199" y="106"/>
                </a:cubicBezTo>
                <a:cubicBezTo>
                  <a:pt x="198" y="108"/>
                  <a:pt x="197" y="110"/>
                  <a:pt x="195" y="112"/>
                </a:cubicBezTo>
                <a:close/>
                <a:moveTo>
                  <a:pt x="193" y="106"/>
                </a:moveTo>
                <a:cubicBezTo>
                  <a:pt x="194" y="106"/>
                  <a:pt x="195" y="105"/>
                  <a:pt x="196" y="104"/>
                </a:cubicBezTo>
                <a:cubicBezTo>
                  <a:pt x="196" y="105"/>
                  <a:pt x="196" y="105"/>
                  <a:pt x="195" y="106"/>
                </a:cubicBezTo>
                <a:cubicBezTo>
                  <a:pt x="195" y="106"/>
                  <a:pt x="194" y="106"/>
                  <a:pt x="193" y="106"/>
                </a:cubicBezTo>
                <a:close/>
                <a:moveTo>
                  <a:pt x="196" y="97"/>
                </a:moveTo>
                <a:cubicBezTo>
                  <a:pt x="196" y="97"/>
                  <a:pt x="195" y="97"/>
                  <a:pt x="195" y="98"/>
                </a:cubicBezTo>
                <a:cubicBezTo>
                  <a:pt x="193" y="98"/>
                  <a:pt x="191" y="99"/>
                  <a:pt x="189" y="100"/>
                </a:cubicBezTo>
                <a:cubicBezTo>
                  <a:pt x="190" y="100"/>
                  <a:pt x="190" y="99"/>
                  <a:pt x="191" y="98"/>
                </a:cubicBezTo>
                <a:cubicBezTo>
                  <a:pt x="193" y="97"/>
                  <a:pt x="195" y="96"/>
                  <a:pt x="197" y="95"/>
                </a:cubicBezTo>
                <a:cubicBezTo>
                  <a:pt x="196" y="96"/>
                  <a:pt x="196" y="97"/>
                  <a:pt x="196" y="97"/>
                </a:cubicBezTo>
                <a:close/>
                <a:moveTo>
                  <a:pt x="195" y="92"/>
                </a:moveTo>
                <a:cubicBezTo>
                  <a:pt x="192" y="94"/>
                  <a:pt x="189" y="95"/>
                  <a:pt x="187" y="97"/>
                </a:cubicBezTo>
                <a:cubicBezTo>
                  <a:pt x="187" y="96"/>
                  <a:pt x="188" y="96"/>
                  <a:pt x="189" y="95"/>
                </a:cubicBezTo>
                <a:cubicBezTo>
                  <a:pt x="191" y="94"/>
                  <a:pt x="193" y="93"/>
                  <a:pt x="196" y="92"/>
                </a:cubicBezTo>
                <a:cubicBezTo>
                  <a:pt x="196" y="92"/>
                  <a:pt x="195" y="92"/>
                  <a:pt x="195" y="92"/>
                </a:cubicBezTo>
                <a:close/>
                <a:moveTo>
                  <a:pt x="190" y="89"/>
                </a:moveTo>
                <a:cubicBezTo>
                  <a:pt x="189" y="90"/>
                  <a:pt x="188" y="90"/>
                  <a:pt x="187" y="91"/>
                </a:cubicBezTo>
                <a:cubicBezTo>
                  <a:pt x="189" y="90"/>
                  <a:pt x="190" y="89"/>
                  <a:pt x="191" y="88"/>
                </a:cubicBezTo>
                <a:lnTo>
                  <a:pt x="190" y="89"/>
                </a:lnTo>
                <a:close/>
                <a:moveTo>
                  <a:pt x="190" y="86"/>
                </a:moveTo>
                <a:cubicBezTo>
                  <a:pt x="189" y="87"/>
                  <a:pt x="187" y="87"/>
                  <a:pt x="186" y="88"/>
                </a:cubicBezTo>
                <a:cubicBezTo>
                  <a:pt x="187" y="87"/>
                  <a:pt x="187" y="86"/>
                  <a:pt x="188" y="86"/>
                </a:cubicBezTo>
                <a:cubicBezTo>
                  <a:pt x="190" y="84"/>
                  <a:pt x="193" y="83"/>
                  <a:pt x="195" y="82"/>
                </a:cubicBezTo>
                <a:cubicBezTo>
                  <a:pt x="195" y="82"/>
                  <a:pt x="195" y="82"/>
                  <a:pt x="195" y="82"/>
                </a:cubicBezTo>
                <a:cubicBezTo>
                  <a:pt x="193" y="84"/>
                  <a:pt x="192" y="85"/>
                  <a:pt x="190" y="86"/>
                </a:cubicBezTo>
                <a:close/>
                <a:moveTo>
                  <a:pt x="195" y="86"/>
                </a:moveTo>
                <a:cubicBezTo>
                  <a:pt x="196" y="85"/>
                  <a:pt x="197" y="85"/>
                  <a:pt x="199" y="84"/>
                </a:cubicBezTo>
                <a:cubicBezTo>
                  <a:pt x="198" y="85"/>
                  <a:pt x="197" y="86"/>
                  <a:pt x="196" y="87"/>
                </a:cubicBezTo>
                <a:cubicBezTo>
                  <a:pt x="195" y="87"/>
                  <a:pt x="195" y="87"/>
                  <a:pt x="194" y="87"/>
                </a:cubicBezTo>
                <a:cubicBezTo>
                  <a:pt x="195" y="87"/>
                  <a:pt x="195" y="87"/>
                  <a:pt x="195" y="86"/>
                </a:cubicBezTo>
                <a:close/>
                <a:moveTo>
                  <a:pt x="187" y="80"/>
                </a:moveTo>
                <a:cubicBezTo>
                  <a:pt x="185" y="81"/>
                  <a:pt x="182" y="82"/>
                  <a:pt x="179" y="83"/>
                </a:cubicBezTo>
                <a:cubicBezTo>
                  <a:pt x="179" y="82"/>
                  <a:pt x="179" y="82"/>
                  <a:pt x="179" y="82"/>
                </a:cubicBezTo>
                <a:cubicBezTo>
                  <a:pt x="182" y="81"/>
                  <a:pt x="184" y="80"/>
                  <a:pt x="187" y="79"/>
                </a:cubicBezTo>
                <a:cubicBezTo>
                  <a:pt x="189" y="78"/>
                  <a:pt x="191" y="77"/>
                  <a:pt x="192" y="76"/>
                </a:cubicBezTo>
                <a:cubicBezTo>
                  <a:pt x="191" y="78"/>
                  <a:pt x="189" y="79"/>
                  <a:pt x="187" y="80"/>
                </a:cubicBezTo>
                <a:close/>
                <a:moveTo>
                  <a:pt x="179" y="85"/>
                </a:moveTo>
                <a:cubicBezTo>
                  <a:pt x="178" y="85"/>
                  <a:pt x="177" y="86"/>
                  <a:pt x="177" y="86"/>
                </a:cubicBezTo>
                <a:cubicBezTo>
                  <a:pt x="177" y="86"/>
                  <a:pt x="177" y="85"/>
                  <a:pt x="177" y="85"/>
                </a:cubicBezTo>
                <a:cubicBezTo>
                  <a:pt x="178" y="85"/>
                  <a:pt x="179" y="85"/>
                  <a:pt x="179" y="85"/>
                </a:cubicBezTo>
                <a:close/>
                <a:moveTo>
                  <a:pt x="175" y="84"/>
                </a:moveTo>
                <a:cubicBezTo>
                  <a:pt x="174" y="84"/>
                  <a:pt x="172" y="84"/>
                  <a:pt x="171" y="85"/>
                </a:cubicBezTo>
                <a:cubicBezTo>
                  <a:pt x="171" y="84"/>
                  <a:pt x="172" y="84"/>
                  <a:pt x="173" y="83"/>
                </a:cubicBezTo>
                <a:cubicBezTo>
                  <a:pt x="174" y="83"/>
                  <a:pt x="175" y="83"/>
                  <a:pt x="177" y="82"/>
                </a:cubicBezTo>
                <a:cubicBezTo>
                  <a:pt x="176" y="83"/>
                  <a:pt x="176" y="83"/>
                  <a:pt x="175" y="84"/>
                </a:cubicBezTo>
                <a:close/>
                <a:moveTo>
                  <a:pt x="172" y="81"/>
                </a:moveTo>
                <a:cubicBezTo>
                  <a:pt x="172" y="81"/>
                  <a:pt x="172" y="81"/>
                  <a:pt x="171" y="82"/>
                </a:cubicBezTo>
                <a:cubicBezTo>
                  <a:pt x="172" y="81"/>
                  <a:pt x="173" y="80"/>
                  <a:pt x="174" y="79"/>
                </a:cubicBezTo>
                <a:cubicBezTo>
                  <a:pt x="174" y="79"/>
                  <a:pt x="174" y="79"/>
                  <a:pt x="174" y="79"/>
                </a:cubicBezTo>
                <a:cubicBezTo>
                  <a:pt x="176" y="78"/>
                  <a:pt x="178" y="78"/>
                  <a:pt x="179" y="77"/>
                </a:cubicBezTo>
                <a:cubicBezTo>
                  <a:pt x="177" y="78"/>
                  <a:pt x="174" y="80"/>
                  <a:pt x="172" y="81"/>
                </a:cubicBezTo>
                <a:close/>
                <a:moveTo>
                  <a:pt x="177" y="74"/>
                </a:moveTo>
                <a:cubicBezTo>
                  <a:pt x="175" y="75"/>
                  <a:pt x="173" y="76"/>
                  <a:pt x="171" y="77"/>
                </a:cubicBezTo>
                <a:cubicBezTo>
                  <a:pt x="171" y="76"/>
                  <a:pt x="170" y="76"/>
                  <a:pt x="170" y="76"/>
                </a:cubicBezTo>
                <a:cubicBezTo>
                  <a:pt x="171" y="75"/>
                  <a:pt x="172" y="75"/>
                  <a:pt x="173" y="74"/>
                </a:cubicBezTo>
                <a:cubicBezTo>
                  <a:pt x="176" y="73"/>
                  <a:pt x="178" y="72"/>
                  <a:pt x="180" y="72"/>
                </a:cubicBezTo>
                <a:cubicBezTo>
                  <a:pt x="179" y="73"/>
                  <a:pt x="178" y="73"/>
                  <a:pt x="177" y="74"/>
                </a:cubicBezTo>
                <a:close/>
                <a:moveTo>
                  <a:pt x="172" y="86"/>
                </a:moveTo>
                <a:cubicBezTo>
                  <a:pt x="164" y="94"/>
                  <a:pt x="155" y="102"/>
                  <a:pt x="147" y="110"/>
                </a:cubicBezTo>
                <a:cubicBezTo>
                  <a:pt x="143" y="112"/>
                  <a:pt x="139" y="114"/>
                  <a:pt x="135" y="116"/>
                </a:cubicBezTo>
                <a:cubicBezTo>
                  <a:pt x="137" y="114"/>
                  <a:pt x="139" y="112"/>
                  <a:pt x="141" y="110"/>
                </a:cubicBezTo>
                <a:cubicBezTo>
                  <a:pt x="147" y="104"/>
                  <a:pt x="154" y="99"/>
                  <a:pt x="160" y="93"/>
                </a:cubicBezTo>
                <a:cubicBezTo>
                  <a:pt x="162" y="91"/>
                  <a:pt x="164" y="88"/>
                  <a:pt x="167" y="86"/>
                </a:cubicBezTo>
                <a:cubicBezTo>
                  <a:pt x="167" y="87"/>
                  <a:pt x="167" y="87"/>
                  <a:pt x="167" y="87"/>
                </a:cubicBezTo>
                <a:cubicBezTo>
                  <a:pt x="169" y="87"/>
                  <a:pt x="171" y="86"/>
                  <a:pt x="172" y="86"/>
                </a:cubicBezTo>
                <a:close/>
                <a:moveTo>
                  <a:pt x="168" y="82"/>
                </a:moveTo>
                <a:cubicBezTo>
                  <a:pt x="167" y="82"/>
                  <a:pt x="167" y="83"/>
                  <a:pt x="167" y="83"/>
                </a:cubicBezTo>
                <a:cubicBezTo>
                  <a:pt x="160" y="90"/>
                  <a:pt x="152" y="97"/>
                  <a:pt x="145" y="104"/>
                </a:cubicBezTo>
                <a:cubicBezTo>
                  <a:pt x="152" y="97"/>
                  <a:pt x="160" y="89"/>
                  <a:pt x="167" y="81"/>
                </a:cubicBezTo>
                <a:cubicBezTo>
                  <a:pt x="168" y="81"/>
                  <a:pt x="168" y="81"/>
                  <a:pt x="169" y="81"/>
                </a:cubicBezTo>
                <a:cubicBezTo>
                  <a:pt x="168" y="81"/>
                  <a:pt x="168" y="81"/>
                  <a:pt x="168" y="82"/>
                </a:cubicBezTo>
                <a:close/>
                <a:moveTo>
                  <a:pt x="167" y="72"/>
                </a:moveTo>
                <a:cubicBezTo>
                  <a:pt x="166" y="73"/>
                  <a:pt x="166" y="73"/>
                  <a:pt x="165" y="74"/>
                </a:cubicBezTo>
                <a:cubicBezTo>
                  <a:pt x="165" y="74"/>
                  <a:pt x="164" y="74"/>
                  <a:pt x="164" y="74"/>
                </a:cubicBezTo>
                <a:cubicBezTo>
                  <a:pt x="164" y="74"/>
                  <a:pt x="164" y="75"/>
                  <a:pt x="163" y="75"/>
                </a:cubicBezTo>
                <a:cubicBezTo>
                  <a:pt x="164" y="74"/>
                  <a:pt x="164" y="73"/>
                  <a:pt x="165" y="73"/>
                </a:cubicBezTo>
                <a:cubicBezTo>
                  <a:pt x="166" y="72"/>
                  <a:pt x="167" y="72"/>
                  <a:pt x="167" y="72"/>
                </a:cubicBezTo>
                <a:cubicBezTo>
                  <a:pt x="167" y="72"/>
                  <a:pt x="167" y="72"/>
                  <a:pt x="167" y="72"/>
                </a:cubicBezTo>
                <a:close/>
                <a:moveTo>
                  <a:pt x="164" y="82"/>
                </a:moveTo>
                <a:cubicBezTo>
                  <a:pt x="159" y="87"/>
                  <a:pt x="155" y="91"/>
                  <a:pt x="150" y="96"/>
                </a:cubicBezTo>
                <a:cubicBezTo>
                  <a:pt x="150" y="96"/>
                  <a:pt x="150" y="96"/>
                  <a:pt x="150" y="96"/>
                </a:cubicBezTo>
                <a:cubicBezTo>
                  <a:pt x="147" y="97"/>
                  <a:pt x="145" y="99"/>
                  <a:pt x="142" y="100"/>
                </a:cubicBezTo>
                <a:cubicBezTo>
                  <a:pt x="146" y="97"/>
                  <a:pt x="149" y="93"/>
                  <a:pt x="152" y="90"/>
                </a:cubicBezTo>
                <a:cubicBezTo>
                  <a:pt x="155" y="87"/>
                  <a:pt x="159" y="85"/>
                  <a:pt x="163" y="82"/>
                </a:cubicBezTo>
                <a:cubicBezTo>
                  <a:pt x="163" y="82"/>
                  <a:pt x="163" y="82"/>
                  <a:pt x="164" y="82"/>
                </a:cubicBezTo>
                <a:close/>
                <a:moveTo>
                  <a:pt x="159" y="78"/>
                </a:moveTo>
                <a:cubicBezTo>
                  <a:pt x="158" y="78"/>
                  <a:pt x="158" y="79"/>
                  <a:pt x="158" y="79"/>
                </a:cubicBezTo>
                <a:cubicBezTo>
                  <a:pt x="157" y="79"/>
                  <a:pt x="157" y="80"/>
                  <a:pt x="157" y="80"/>
                </a:cubicBezTo>
                <a:cubicBezTo>
                  <a:pt x="157" y="80"/>
                  <a:pt x="157" y="80"/>
                  <a:pt x="157" y="81"/>
                </a:cubicBezTo>
                <a:cubicBezTo>
                  <a:pt x="151" y="86"/>
                  <a:pt x="146" y="91"/>
                  <a:pt x="140" y="96"/>
                </a:cubicBezTo>
                <a:cubicBezTo>
                  <a:pt x="136" y="99"/>
                  <a:pt x="133" y="102"/>
                  <a:pt x="129" y="105"/>
                </a:cubicBezTo>
                <a:cubicBezTo>
                  <a:pt x="126" y="108"/>
                  <a:pt x="122" y="111"/>
                  <a:pt x="118" y="113"/>
                </a:cubicBezTo>
                <a:cubicBezTo>
                  <a:pt x="120" y="112"/>
                  <a:pt x="121" y="110"/>
                  <a:pt x="123" y="109"/>
                </a:cubicBezTo>
                <a:cubicBezTo>
                  <a:pt x="130" y="103"/>
                  <a:pt x="136" y="97"/>
                  <a:pt x="142" y="90"/>
                </a:cubicBezTo>
                <a:cubicBezTo>
                  <a:pt x="143" y="90"/>
                  <a:pt x="143" y="90"/>
                  <a:pt x="143" y="90"/>
                </a:cubicBezTo>
                <a:cubicBezTo>
                  <a:pt x="147" y="85"/>
                  <a:pt x="152" y="81"/>
                  <a:pt x="158" y="77"/>
                </a:cubicBezTo>
                <a:cubicBezTo>
                  <a:pt x="158" y="77"/>
                  <a:pt x="159" y="77"/>
                  <a:pt x="159" y="77"/>
                </a:cubicBezTo>
                <a:cubicBezTo>
                  <a:pt x="159" y="78"/>
                  <a:pt x="159" y="78"/>
                  <a:pt x="159" y="78"/>
                </a:cubicBezTo>
                <a:close/>
                <a:moveTo>
                  <a:pt x="153" y="77"/>
                </a:moveTo>
                <a:cubicBezTo>
                  <a:pt x="153" y="77"/>
                  <a:pt x="153" y="77"/>
                  <a:pt x="153" y="77"/>
                </a:cubicBezTo>
                <a:cubicBezTo>
                  <a:pt x="149" y="81"/>
                  <a:pt x="145" y="84"/>
                  <a:pt x="141" y="87"/>
                </a:cubicBezTo>
                <a:cubicBezTo>
                  <a:pt x="142" y="85"/>
                  <a:pt x="143" y="84"/>
                  <a:pt x="144" y="83"/>
                </a:cubicBezTo>
                <a:cubicBezTo>
                  <a:pt x="144" y="82"/>
                  <a:pt x="144" y="82"/>
                  <a:pt x="143" y="82"/>
                </a:cubicBezTo>
                <a:cubicBezTo>
                  <a:pt x="142" y="82"/>
                  <a:pt x="141" y="82"/>
                  <a:pt x="140" y="82"/>
                </a:cubicBezTo>
                <a:cubicBezTo>
                  <a:pt x="142" y="79"/>
                  <a:pt x="145" y="77"/>
                  <a:pt x="148" y="74"/>
                </a:cubicBezTo>
                <a:cubicBezTo>
                  <a:pt x="148" y="75"/>
                  <a:pt x="149" y="75"/>
                  <a:pt x="149" y="75"/>
                </a:cubicBezTo>
                <a:cubicBezTo>
                  <a:pt x="151" y="75"/>
                  <a:pt x="152" y="75"/>
                  <a:pt x="154" y="75"/>
                </a:cubicBezTo>
                <a:cubicBezTo>
                  <a:pt x="154" y="75"/>
                  <a:pt x="153" y="75"/>
                  <a:pt x="153" y="76"/>
                </a:cubicBezTo>
                <a:cubicBezTo>
                  <a:pt x="152" y="76"/>
                  <a:pt x="152" y="77"/>
                  <a:pt x="153" y="77"/>
                </a:cubicBezTo>
                <a:close/>
                <a:moveTo>
                  <a:pt x="138" y="78"/>
                </a:moveTo>
                <a:cubicBezTo>
                  <a:pt x="139" y="77"/>
                  <a:pt x="140" y="76"/>
                  <a:pt x="141" y="75"/>
                </a:cubicBezTo>
                <a:cubicBezTo>
                  <a:pt x="142" y="75"/>
                  <a:pt x="142" y="75"/>
                  <a:pt x="143" y="75"/>
                </a:cubicBezTo>
                <a:cubicBezTo>
                  <a:pt x="141" y="76"/>
                  <a:pt x="140" y="77"/>
                  <a:pt x="138" y="78"/>
                </a:cubicBezTo>
                <a:close/>
                <a:moveTo>
                  <a:pt x="138" y="74"/>
                </a:moveTo>
                <a:cubicBezTo>
                  <a:pt x="137" y="74"/>
                  <a:pt x="137" y="74"/>
                  <a:pt x="136" y="74"/>
                </a:cubicBezTo>
                <a:cubicBezTo>
                  <a:pt x="138" y="73"/>
                  <a:pt x="140" y="72"/>
                  <a:pt x="142" y="70"/>
                </a:cubicBezTo>
                <a:cubicBezTo>
                  <a:pt x="141" y="72"/>
                  <a:pt x="139" y="73"/>
                  <a:pt x="138" y="74"/>
                </a:cubicBezTo>
                <a:close/>
                <a:moveTo>
                  <a:pt x="139" y="76"/>
                </a:moveTo>
                <a:cubicBezTo>
                  <a:pt x="138" y="77"/>
                  <a:pt x="136" y="78"/>
                  <a:pt x="135" y="80"/>
                </a:cubicBezTo>
                <a:cubicBezTo>
                  <a:pt x="134" y="81"/>
                  <a:pt x="133" y="82"/>
                  <a:pt x="131" y="83"/>
                </a:cubicBezTo>
                <a:cubicBezTo>
                  <a:pt x="130" y="84"/>
                  <a:pt x="129" y="84"/>
                  <a:pt x="129" y="84"/>
                </a:cubicBezTo>
                <a:cubicBezTo>
                  <a:pt x="129" y="84"/>
                  <a:pt x="130" y="83"/>
                  <a:pt x="131" y="82"/>
                </a:cubicBezTo>
                <a:cubicBezTo>
                  <a:pt x="133" y="80"/>
                  <a:pt x="136" y="78"/>
                  <a:pt x="139" y="76"/>
                </a:cubicBezTo>
                <a:close/>
                <a:moveTo>
                  <a:pt x="127" y="87"/>
                </a:moveTo>
                <a:cubicBezTo>
                  <a:pt x="125" y="89"/>
                  <a:pt x="122" y="91"/>
                  <a:pt x="120" y="92"/>
                </a:cubicBezTo>
                <a:cubicBezTo>
                  <a:pt x="121" y="91"/>
                  <a:pt x="123" y="90"/>
                  <a:pt x="124" y="88"/>
                </a:cubicBezTo>
                <a:cubicBezTo>
                  <a:pt x="125" y="88"/>
                  <a:pt x="126" y="87"/>
                  <a:pt x="127" y="87"/>
                </a:cubicBezTo>
                <a:close/>
                <a:moveTo>
                  <a:pt x="127" y="78"/>
                </a:moveTo>
                <a:cubicBezTo>
                  <a:pt x="124" y="81"/>
                  <a:pt x="121" y="84"/>
                  <a:pt x="118" y="87"/>
                </a:cubicBezTo>
                <a:cubicBezTo>
                  <a:pt x="117" y="87"/>
                  <a:pt x="117" y="87"/>
                  <a:pt x="117" y="87"/>
                </a:cubicBezTo>
                <a:cubicBezTo>
                  <a:pt x="121" y="82"/>
                  <a:pt x="126" y="77"/>
                  <a:pt x="130" y="72"/>
                </a:cubicBezTo>
                <a:cubicBezTo>
                  <a:pt x="129" y="74"/>
                  <a:pt x="128" y="76"/>
                  <a:pt x="127" y="78"/>
                </a:cubicBezTo>
                <a:close/>
                <a:moveTo>
                  <a:pt x="120" y="87"/>
                </a:moveTo>
                <a:cubicBezTo>
                  <a:pt x="118" y="88"/>
                  <a:pt x="117" y="90"/>
                  <a:pt x="115" y="92"/>
                </a:cubicBezTo>
                <a:cubicBezTo>
                  <a:pt x="114" y="92"/>
                  <a:pt x="114" y="93"/>
                  <a:pt x="113" y="93"/>
                </a:cubicBezTo>
                <a:cubicBezTo>
                  <a:pt x="114" y="92"/>
                  <a:pt x="115" y="91"/>
                  <a:pt x="116" y="90"/>
                </a:cubicBezTo>
                <a:cubicBezTo>
                  <a:pt x="117" y="89"/>
                  <a:pt x="119" y="88"/>
                  <a:pt x="120" y="87"/>
                </a:cubicBezTo>
                <a:close/>
                <a:moveTo>
                  <a:pt x="128" y="89"/>
                </a:moveTo>
                <a:cubicBezTo>
                  <a:pt x="130" y="87"/>
                  <a:pt x="132" y="86"/>
                  <a:pt x="133" y="84"/>
                </a:cubicBezTo>
                <a:cubicBezTo>
                  <a:pt x="134" y="84"/>
                  <a:pt x="134" y="84"/>
                  <a:pt x="134" y="84"/>
                </a:cubicBezTo>
                <a:cubicBezTo>
                  <a:pt x="125" y="92"/>
                  <a:pt x="117" y="100"/>
                  <a:pt x="108" y="108"/>
                </a:cubicBezTo>
                <a:cubicBezTo>
                  <a:pt x="107" y="109"/>
                  <a:pt x="106" y="110"/>
                  <a:pt x="105" y="110"/>
                </a:cubicBezTo>
                <a:cubicBezTo>
                  <a:pt x="108" y="108"/>
                  <a:pt x="110" y="105"/>
                  <a:pt x="112" y="102"/>
                </a:cubicBezTo>
                <a:cubicBezTo>
                  <a:pt x="117" y="98"/>
                  <a:pt x="123" y="93"/>
                  <a:pt x="128" y="89"/>
                </a:cubicBezTo>
                <a:close/>
                <a:moveTo>
                  <a:pt x="99" y="116"/>
                </a:moveTo>
                <a:cubicBezTo>
                  <a:pt x="98" y="116"/>
                  <a:pt x="98" y="116"/>
                  <a:pt x="97" y="117"/>
                </a:cubicBezTo>
                <a:cubicBezTo>
                  <a:pt x="97" y="117"/>
                  <a:pt x="96" y="117"/>
                  <a:pt x="95" y="116"/>
                </a:cubicBezTo>
                <a:cubicBezTo>
                  <a:pt x="96" y="115"/>
                  <a:pt x="97" y="113"/>
                  <a:pt x="98" y="112"/>
                </a:cubicBezTo>
                <a:cubicBezTo>
                  <a:pt x="101" y="110"/>
                  <a:pt x="104" y="108"/>
                  <a:pt x="107" y="106"/>
                </a:cubicBezTo>
                <a:cubicBezTo>
                  <a:pt x="104" y="109"/>
                  <a:pt x="102" y="112"/>
                  <a:pt x="99" y="116"/>
                </a:cubicBezTo>
                <a:close/>
                <a:moveTo>
                  <a:pt x="99" y="107"/>
                </a:moveTo>
                <a:cubicBezTo>
                  <a:pt x="96" y="110"/>
                  <a:pt x="93" y="113"/>
                  <a:pt x="89" y="116"/>
                </a:cubicBezTo>
                <a:cubicBezTo>
                  <a:pt x="89" y="116"/>
                  <a:pt x="89" y="116"/>
                  <a:pt x="88" y="116"/>
                </a:cubicBezTo>
                <a:cubicBezTo>
                  <a:pt x="89" y="115"/>
                  <a:pt x="90" y="114"/>
                  <a:pt x="91" y="114"/>
                </a:cubicBezTo>
                <a:cubicBezTo>
                  <a:pt x="93" y="111"/>
                  <a:pt x="95" y="109"/>
                  <a:pt x="98" y="107"/>
                </a:cubicBezTo>
                <a:cubicBezTo>
                  <a:pt x="99" y="105"/>
                  <a:pt x="101" y="104"/>
                  <a:pt x="103" y="103"/>
                </a:cubicBezTo>
                <a:cubicBezTo>
                  <a:pt x="102" y="104"/>
                  <a:pt x="100" y="106"/>
                  <a:pt x="99" y="107"/>
                </a:cubicBezTo>
                <a:close/>
                <a:moveTo>
                  <a:pt x="84" y="115"/>
                </a:moveTo>
                <a:cubicBezTo>
                  <a:pt x="83" y="116"/>
                  <a:pt x="83" y="116"/>
                  <a:pt x="82" y="116"/>
                </a:cubicBezTo>
                <a:cubicBezTo>
                  <a:pt x="84" y="113"/>
                  <a:pt x="87" y="110"/>
                  <a:pt x="89" y="107"/>
                </a:cubicBezTo>
                <a:cubicBezTo>
                  <a:pt x="87" y="110"/>
                  <a:pt x="85" y="112"/>
                  <a:pt x="84" y="115"/>
                </a:cubicBezTo>
                <a:close/>
                <a:moveTo>
                  <a:pt x="56" y="130"/>
                </a:moveTo>
                <a:cubicBezTo>
                  <a:pt x="55" y="127"/>
                  <a:pt x="55" y="125"/>
                  <a:pt x="54" y="123"/>
                </a:cubicBezTo>
                <a:cubicBezTo>
                  <a:pt x="54" y="122"/>
                  <a:pt x="55" y="122"/>
                  <a:pt x="55" y="122"/>
                </a:cubicBezTo>
                <a:cubicBezTo>
                  <a:pt x="55" y="122"/>
                  <a:pt x="55" y="122"/>
                  <a:pt x="55" y="121"/>
                </a:cubicBezTo>
                <a:cubicBezTo>
                  <a:pt x="56" y="123"/>
                  <a:pt x="57" y="125"/>
                  <a:pt x="58" y="127"/>
                </a:cubicBezTo>
                <a:cubicBezTo>
                  <a:pt x="57" y="128"/>
                  <a:pt x="57" y="129"/>
                  <a:pt x="56" y="130"/>
                </a:cubicBezTo>
                <a:close/>
                <a:moveTo>
                  <a:pt x="58" y="146"/>
                </a:moveTo>
                <a:cubicBezTo>
                  <a:pt x="58" y="145"/>
                  <a:pt x="58" y="145"/>
                  <a:pt x="59" y="145"/>
                </a:cubicBezTo>
                <a:cubicBezTo>
                  <a:pt x="59" y="145"/>
                  <a:pt x="59" y="145"/>
                  <a:pt x="59" y="146"/>
                </a:cubicBezTo>
                <a:cubicBezTo>
                  <a:pt x="58" y="146"/>
                  <a:pt x="58" y="147"/>
                  <a:pt x="58" y="148"/>
                </a:cubicBezTo>
                <a:cubicBezTo>
                  <a:pt x="57" y="148"/>
                  <a:pt x="57" y="147"/>
                  <a:pt x="57" y="147"/>
                </a:cubicBezTo>
                <a:cubicBezTo>
                  <a:pt x="57" y="146"/>
                  <a:pt x="58" y="146"/>
                  <a:pt x="58" y="146"/>
                </a:cubicBezTo>
                <a:close/>
                <a:moveTo>
                  <a:pt x="56" y="142"/>
                </a:moveTo>
                <a:cubicBezTo>
                  <a:pt x="56" y="141"/>
                  <a:pt x="55" y="140"/>
                  <a:pt x="55" y="139"/>
                </a:cubicBezTo>
                <a:cubicBezTo>
                  <a:pt x="55" y="139"/>
                  <a:pt x="56" y="138"/>
                  <a:pt x="56" y="138"/>
                </a:cubicBezTo>
                <a:cubicBezTo>
                  <a:pt x="56" y="139"/>
                  <a:pt x="57" y="140"/>
                  <a:pt x="57" y="140"/>
                </a:cubicBezTo>
                <a:cubicBezTo>
                  <a:pt x="57" y="141"/>
                  <a:pt x="56" y="142"/>
                  <a:pt x="56" y="142"/>
                </a:cubicBezTo>
                <a:close/>
                <a:moveTo>
                  <a:pt x="56" y="160"/>
                </a:moveTo>
                <a:cubicBezTo>
                  <a:pt x="56" y="161"/>
                  <a:pt x="56" y="161"/>
                  <a:pt x="56" y="161"/>
                </a:cubicBezTo>
                <a:cubicBezTo>
                  <a:pt x="56" y="162"/>
                  <a:pt x="55" y="162"/>
                  <a:pt x="55" y="162"/>
                </a:cubicBezTo>
                <a:cubicBezTo>
                  <a:pt x="55" y="162"/>
                  <a:pt x="55" y="161"/>
                  <a:pt x="55" y="161"/>
                </a:cubicBezTo>
                <a:cubicBezTo>
                  <a:pt x="55" y="161"/>
                  <a:pt x="56" y="161"/>
                  <a:pt x="56" y="160"/>
                </a:cubicBezTo>
                <a:close/>
                <a:moveTo>
                  <a:pt x="55" y="103"/>
                </a:moveTo>
                <a:cubicBezTo>
                  <a:pt x="55" y="103"/>
                  <a:pt x="55" y="103"/>
                  <a:pt x="54" y="103"/>
                </a:cubicBezTo>
                <a:cubicBezTo>
                  <a:pt x="54" y="102"/>
                  <a:pt x="54" y="101"/>
                  <a:pt x="54" y="101"/>
                </a:cubicBezTo>
                <a:cubicBezTo>
                  <a:pt x="55" y="100"/>
                  <a:pt x="55" y="99"/>
                  <a:pt x="56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99"/>
                  <a:pt x="55" y="100"/>
                  <a:pt x="55" y="100"/>
                </a:cubicBezTo>
                <a:cubicBezTo>
                  <a:pt x="55" y="101"/>
                  <a:pt x="55" y="102"/>
                  <a:pt x="56" y="101"/>
                </a:cubicBezTo>
                <a:cubicBezTo>
                  <a:pt x="56" y="101"/>
                  <a:pt x="56" y="101"/>
                  <a:pt x="57" y="101"/>
                </a:cubicBezTo>
                <a:cubicBezTo>
                  <a:pt x="57" y="101"/>
                  <a:pt x="57" y="101"/>
                  <a:pt x="57" y="101"/>
                </a:cubicBezTo>
                <a:cubicBezTo>
                  <a:pt x="56" y="102"/>
                  <a:pt x="55" y="103"/>
                  <a:pt x="55" y="103"/>
                </a:cubicBezTo>
                <a:close/>
                <a:moveTo>
                  <a:pt x="53" y="134"/>
                </a:moveTo>
                <a:cubicBezTo>
                  <a:pt x="53" y="131"/>
                  <a:pt x="52" y="129"/>
                  <a:pt x="51" y="127"/>
                </a:cubicBezTo>
                <a:cubicBezTo>
                  <a:pt x="51" y="127"/>
                  <a:pt x="51" y="126"/>
                  <a:pt x="52" y="126"/>
                </a:cubicBezTo>
                <a:cubicBezTo>
                  <a:pt x="52" y="128"/>
                  <a:pt x="53" y="130"/>
                  <a:pt x="54" y="132"/>
                </a:cubicBezTo>
                <a:cubicBezTo>
                  <a:pt x="54" y="133"/>
                  <a:pt x="54" y="133"/>
                  <a:pt x="53" y="134"/>
                </a:cubicBezTo>
                <a:close/>
                <a:moveTo>
                  <a:pt x="53" y="146"/>
                </a:moveTo>
                <a:cubicBezTo>
                  <a:pt x="53" y="146"/>
                  <a:pt x="53" y="147"/>
                  <a:pt x="53" y="147"/>
                </a:cubicBezTo>
                <a:cubicBezTo>
                  <a:pt x="53" y="146"/>
                  <a:pt x="52" y="145"/>
                  <a:pt x="52" y="144"/>
                </a:cubicBezTo>
                <a:cubicBezTo>
                  <a:pt x="52" y="144"/>
                  <a:pt x="52" y="144"/>
                  <a:pt x="52" y="143"/>
                </a:cubicBezTo>
                <a:cubicBezTo>
                  <a:pt x="53" y="144"/>
                  <a:pt x="53" y="145"/>
                  <a:pt x="53" y="146"/>
                </a:cubicBezTo>
                <a:close/>
                <a:moveTo>
                  <a:pt x="51" y="90"/>
                </a:moveTo>
                <a:cubicBezTo>
                  <a:pt x="51" y="90"/>
                  <a:pt x="51" y="91"/>
                  <a:pt x="50" y="91"/>
                </a:cubicBezTo>
                <a:cubicBezTo>
                  <a:pt x="50" y="92"/>
                  <a:pt x="49" y="92"/>
                  <a:pt x="49" y="92"/>
                </a:cubicBezTo>
                <a:cubicBezTo>
                  <a:pt x="50" y="92"/>
                  <a:pt x="50" y="91"/>
                  <a:pt x="51" y="90"/>
                </a:cubicBezTo>
                <a:close/>
                <a:moveTo>
                  <a:pt x="50" y="88"/>
                </a:moveTo>
                <a:cubicBezTo>
                  <a:pt x="51" y="87"/>
                  <a:pt x="51" y="86"/>
                  <a:pt x="52" y="85"/>
                </a:cubicBezTo>
                <a:cubicBezTo>
                  <a:pt x="52" y="85"/>
                  <a:pt x="53" y="84"/>
                  <a:pt x="53" y="84"/>
                </a:cubicBezTo>
                <a:cubicBezTo>
                  <a:pt x="53" y="85"/>
                  <a:pt x="53" y="85"/>
                  <a:pt x="52" y="86"/>
                </a:cubicBezTo>
                <a:cubicBezTo>
                  <a:pt x="52" y="87"/>
                  <a:pt x="51" y="88"/>
                  <a:pt x="50" y="88"/>
                </a:cubicBezTo>
                <a:close/>
                <a:moveTo>
                  <a:pt x="51" y="107"/>
                </a:moveTo>
                <a:cubicBezTo>
                  <a:pt x="50" y="108"/>
                  <a:pt x="48" y="109"/>
                  <a:pt x="47" y="109"/>
                </a:cubicBezTo>
                <a:cubicBezTo>
                  <a:pt x="47" y="109"/>
                  <a:pt x="47" y="109"/>
                  <a:pt x="47" y="109"/>
                </a:cubicBezTo>
                <a:cubicBezTo>
                  <a:pt x="48" y="108"/>
                  <a:pt x="49" y="106"/>
                  <a:pt x="50" y="105"/>
                </a:cubicBezTo>
                <a:cubicBezTo>
                  <a:pt x="50" y="106"/>
                  <a:pt x="51" y="106"/>
                  <a:pt x="51" y="107"/>
                </a:cubicBezTo>
                <a:close/>
                <a:moveTo>
                  <a:pt x="50" y="110"/>
                </a:moveTo>
                <a:cubicBezTo>
                  <a:pt x="49" y="111"/>
                  <a:pt x="49" y="111"/>
                  <a:pt x="48" y="112"/>
                </a:cubicBezTo>
                <a:cubicBezTo>
                  <a:pt x="48" y="112"/>
                  <a:pt x="48" y="111"/>
                  <a:pt x="48" y="111"/>
                </a:cubicBezTo>
                <a:cubicBezTo>
                  <a:pt x="48" y="111"/>
                  <a:pt x="49" y="110"/>
                  <a:pt x="50" y="110"/>
                </a:cubicBezTo>
                <a:close/>
                <a:moveTo>
                  <a:pt x="51" y="110"/>
                </a:moveTo>
                <a:cubicBezTo>
                  <a:pt x="51" y="111"/>
                  <a:pt x="51" y="112"/>
                  <a:pt x="51" y="112"/>
                </a:cubicBezTo>
                <a:cubicBezTo>
                  <a:pt x="51" y="113"/>
                  <a:pt x="50" y="113"/>
                  <a:pt x="49" y="114"/>
                </a:cubicBezTo>
                <a:cubicBezTo>
                  <a:pt x="50" y="113"/>
                  <a:pt x="51" y="112"/>
                  <a:pt x="51" y="110"/>
                </a:cubicBezTo>
                <a:close/>
                <a:moveTo>
                  <a:pt x="54" y="110"/>
                </a:moveTo>
                <a:cubicBezTo>
                  <a:pt x="54" y="110"/>
                  <a:pt x="54" y="110"/>
                  <a:pt x="54" y="110"/>
                </a:cubicBezTo>
                <a:cubicBezTo>
                  <a:pt x="53" y="110"/>
                  <a:pt x="53" y="110"/>
                  <a:pt x="53" y="109"/>
                </a:cubicBezTo>
                <a:cubicBezTo>
                  <a:pt x="53" y="109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4" y="108"/>
                  <a:pt x="54" y="109"/>
                  <a:pt x="54" y="110"/>
                </a:cubicBezTo>
                <a:close/>
                <a:moveTo>
                  <a:pt x="54" y="87"/>
                </a:moveTo>
                <a:cubicBezTo>
                  <a:pt x="54" y="87"/>
                  <a:pt x="54" y="87"/>
                  <a:pt x="54" y="87"/>
                </a:cubicBezTo>
                <a:cubicBezTo>
                  <a:pt x="55" y="86"/>
                  <a:pt x="55" y="86"/>
                  <a:pt x="56" y="85"/>
                </a:cubicBezTo>
                <a:cubicBezTo>
                  <a:pt x="55" y="86"/>
                  <a:pt x="55" y="87"/>
                  <a:pt x="54" y="88"/>
                </a:cubicBezTo>
                <a:cubicBezTo>
                  <a:pt x="54" y="88"/>
                  <a:pt x="54" y="88"/>
                  <a:pt x="54" y="87"/>
                </a:cubicBezTo>
                <a:close/>
                <a:moveTo>
                  <a:pt x="54" y="96"/>
                </a:moveTo>
                <a:cubicBezTo>
                  <a:pt x="54" y="96"/>
                  <a:pt x="54" y="96"/>
                  <a:pt x="54" y="96"/>
                </a:cubicBezTo>
                <a:cubicBezTo>
                  <a:pt x="54" y="96"/>
                  <a:pt x="55" y="96"/>
                  <a:pt x="55" y="95"/>
                </a:cubicBezTo>
                <a:cubicBezTo>
                  <a:pt x="55" y="96"/>
                  <a:pt x="55" y="96"/>
                  <a:pt x="55" y="97"/>
                </a:cubicBezTo>
                <a:cubicBezTo>
                  <a:pt x="55" y="97"/>
                  <a:pt x="55" y="98"/>
                  <a:pt x="54" y="98"/>
                </a:cubicBezTo>
                <a:cubicBezTo>
                  <a:pt x="54" y="98"/>
                  <a:pt x="54" y="97"/>
                  <a:pt x="54" y="96"/>
                </a:cubicBezTo>
                <a:close/>
                <a:moveTo>
                  <a:pt x="55" y="83"/>
                </a:moveTo>
                <a:cubicBezTo>
                  <a:pt x="56" y="82"/>
                  <a:pt x="56" y="82"/>
                  <a:pt x="56" y="81"/>
                </a:cubicBezTo>
                <a:cubicBezTo>
                  <a:pt x="58" y="80"/>
                  <a:pt x="60" y="78"/>
                  <a:pt x="61" y="76"/>
                </a:cubicBezTo>
                <a:cubicBezTo>
                  <a:pt x="61" y="77"/>
                  <a:pt x="61" y="77"/>
                  <a:pt x="60" y="78"/>
                </a:cubicBezTo>
                <a:cubicBezTo>
                  <a:pt x="59" y="80"/>
                  <a:pt x="57" y="81"/>
                  <a:pt x="55" y="83"/>
                </a:cubicBezTo>
                <a:close/>
                <a:moveTo>
                  <a:pt x="88" y="57"/>
                </a:moveTo>
                <a:cubicBezTo>
                  <a:pt x="86" y="59"/>
                  <a:pt x="84" y="61"/>
                  <a:pt x="82" y="63"/>
                </a:cubicBezTo>
                <a:cubicBezTo>
                  <a:pt x="78" y="67"/>
                  <a:pt x="75" y="70"/>
                  <a:pt x="71" y="73"/>
                </a:cubicBezTo>
                <a:cubicBezTo>
                  <a:pt x="71" y="73"/>
                  <a:pt x="71" y="74"/>
                  <a:pt x="70" y="74"/>
                </a:cubicBezTo>
                <a:cubicBezTo>
                  <a:pt x="69" y="76"/>
                  <a:pt x="67" y="77"/>
                  <a:pt x="65" y="79"/>
                </a:cubicBezTo>
                <a:cubicBezTo>
                  <a:pt x="67" y="77"/>
                  <a:pt x="68" y="75"/>
                  <a:pt x="69" y="73"/>
                </a:cubicBezTo>
                <a:cubicBezTo>
                  <a:pt x="71" y="71"/>
                  <a:pt x="73" y="69"/>
                  <a:pt x="75" y="67"/>
                </a:cubicBezTo>
                <a:cubicBezTo>
                  <a:pt x="79" y="64"/>
                  <a:pt x="84" y="60"/>
                  <a:pt x="88" y="57"/>
                </a:cubicBezTo>
                <a:close/>
                <a:moveTo>
                  <a:pt x="86" y="57"/>
                </a:moveTo>
                <a:cubicBezTo>
                  <a:pt x="87" y="55"/>
                  <a:pt x="89" y="54"/>
                  <a:pt x="90" y="53"/>
                </a:cubicBezTo>
                <a:cubicBezTo>
                  <a:pt x="90" y="53"/>
                  <a:pt x="90" y="53"/>
                  <a:pt x="90" y="54"/>
                </a:cubicBezTo>
                <a:cubicBezTo>
                  <a:pt x="88" y="55"/>
                  <a:pt x="87" y="56"/>
                  <a:pt x="86" y="57"/>
                </a:cubicBezTo>
                <a:close/>
                <a:moveTo>
                  <a:pt x="105" y="58"/>
                </a:moveTo>
                <a:cubicBezTo>
                  <a:pt x="105" y="58"/>
                  <a:pt x="105" y="58"/>
                  <a:pt x="105" y="58"/>
                </a:cubicBezTo>
                <a:cubicBezTo>
                  <a:pt x="105" y="58"/>
                  <a:pt x="105" y="58"/>
                  <a:pt x="105" y="59"/>
                </a:cubicBezTo>
                <a:cubicBezTo>
                  <a:pt x="102" y="61"/>
                  <a:pt x="100" y="62"/>
                  <a:pt x="97" y="64"/>
                </a:cubicBezTo>
                <a:cubicBezTo>
                  <a:pt x="97" y="64"/>
                  <a:pt x="98" y="64"/>
                  <a:pt x="98" y="64"/>
                </a:cubicBezTo>
                <a:cubicBezTo>
                  <a:pt x="100" y="62"/>
                  <a:pt x="102" y="60"/>
                  <a:pt x="105" y="58"/>
                </a:cubicBezTo>
                <a:close/>
                <a:moveTo>
                  <a:pt x="100" y="59"/>
                </a:moveTo>
                <a:cubicBezTo>
                  <a:pt x="100" y="59"/>
                  <a:pt x="100" y="58"/>
                  <a:pt x="101" y="58"/>
                </a:cubicBezTo>
                <a:cubicBezTo>
                  <a:pt x="102" y="57"/>
                  <a:pt x="103" y="57"/>
                  <a:pt x="104" y="56"/>
                </a:cubicBezTo>
                <a:cubicBezTo>
                  <a:pt x="103" y="57"/>
                  <a:pt x="101" y="58"/>
                  <a:pt x="100" y="59"/>
                </a:cubicBezTo>
                <a:close/>
                <a:moveTo>
                  <a:pt x="86" y="81"/>
                </a:moveTo>
                <a:cubicBezTo>
                  <a:pt x="87" y="81"/>
                  <a:pt x="88" y="80"/>
                  <a:pt x="88" y="79"/>
                </a:cubicBezTo>
                <a:cubicBezTo>
                  <a:pt x="92" y="75"/>
                  <a:pt x="96" y="71"/>
                  <a:pt x="100" y="67"/>
                </a:cubicBezTo>
                <a:cubicBezTo>
                  <a:pt x="100" y="69"/>
                  <a:pt x="99" y="70"/>
                  <a:pt x="98" y="72"/>
                </a:cubicBezTo>
                <a:cubicBezTo>
                  <a:pt x="97" y="72"/>
                  <a:pt x="96" y="73"/>
                  <a:pt x="96" y="74"/>
                </a:cubicBezTo>
                <a:cubicBezTo>
                  <a:pt x="92" y="76"/>
                  <a:pt x="89" y="79"/>
                  <a:pt x="86" y="81"/>
                </a:cubicBezTo>
                <a:close/>
                <a:moveTo>
                  <a:pt x="93" y="78"/>
                </a:moveTo>
                <a:cubicBezTo>
                  <a:pt x="90" y="81"/>
                  <a:pt x="87" y="84"/>
                  <a:pt x="85" y="86"/>
                </a:cubicBezTo>
                <a:cubicBezTo>
                  <a:pt x="85" y="86"/>
                  <a:pt x="85" y="85"/>
                  <a:pt x="85" y="85"/>
                </a:cubicBezTo>
                <a:cubicBezTo>
                  <a:pt x="86" y="84"/>
                  <a:pt x="88" y="83"/>
                  <a:pt x="89" y="82"/>
                </a:cubicBezTo>
                <a:cubicBezTo>
                  <a:pt x="90" y="80"/>
                  <a:pt x="92" y="79"/>
                  <a:pt x="93" y="78"/>
                </a:cubicBezTo>
                <a:close/>
                <a:moveTo>
                  <a:pt x="92" y="73"/>
                </a:moveTo>
                <a:cubicBezTo>
                  <a:pt x="93" y="71"/>
                  <a:pt x="94" y="69"/>
                  <a:pt x="95" y="68"/>
                </a:cubicBezTo>
                <a:cubicBezTo>
                  <a:pt x="98" y="66"/>
                  <a:pt x="101" y="64"/>
                  <a:pt x="103" y="62"/>
                </a:cubicBezTo>
                <a:cubicBezTo>
                  <a:pt x="103" y="62"/>
                  <a:pt x="103" y="63"/>
                  <a:pt x="102" y="63"/>
                </a:cubicBezTo>
                <a:cubicBezTo>
                  <a:pt x="99" y="66"/>
                  <a:pt x="96" y="69"/>
                  <a:pt x="92" y="73"/>
                </a:cubicBezTo>
                <a:close/>
                <a:moveTo>
                  <a:pt x="85" y="64"/>
                </a:moveTo>
                <a:cubicBezTo>
                  <a:pt x="84" y="65"/>
                  <a:pt x="83" y="66"/>
                  <a:pt x="82" y="66"/>
                </a:cubicBezTo>
                <a:cubicBezTo>
                  <a:pt x="82" y="66"/>
                  <a:pt x="82" y="66"/>
                  <a:pt x="82" y="66"/>
                </a:cubicBezTo>
                <a:cubicBezTo>
                  <a:pt x="83" y="65"/>
                  <a:pt x="84" y="64"/>
                  <a:pt x="85" y="64"/>
                </a:cubicBezTo>
                <a:cubicBezTo>
                  <a:pt x="85" y="64"/>
                  <a:pt x="85" y="64"/>
                  <a:pt x="85" y="64"/>
                </a:cubicBezTo>
                <a:close/>
                <a:moveTo>
                  <a:pt x="89" y="65"/>
                </a:moveTo>
                <a:cubicBezTo>
                  <a:pt x="86" y="68"/>
                  <a:pt x="84" y="70"/>
                  <a:pt x="81" y="73"/>
                </a:cubicBezTo>
                <a:cubicBezTo>
                  <a:pt x="82" y="72"/>
                  <a:pt x="82" y="71"/>
                  <a:pt x="83" y="70"/>
                </a:cubicBezTo>
                <a:cubicBezTo>
                  <a:pt x="85" y="69"/>
                  <a:pt x="87" y="67"/>
                  <a:pt x="89" y="65"/>
                </a:cubicBezTo>
                <a:close/>
                <a:moveTo>
                  <a:pt x="83" y="68"/>
                </a:moveTo>
                <a:cubicBezTo>
                  <a:pt x="82" y="68"/>
                  <a:pt x="82" y="68"/>
                  <a:pt x="82" y="69"/>
                </a:cubicBezTo>
                <a:cubicBezTo>
                  <a:pt x="81" y="70"/>
                  <a:pt x="79" y="71"/>
                  <a:pt x="78" y="72"/>
                </a:cubicBezTo>
                <a:cubicBezTo>
                  <a:pt x="78" y="71"/>
                  <a:pt x="79" y="71"/>
                  <a:pt x="79" y="70"/>
                </a:cubicBezTo>
                <a:cubicBezTo>
                  <a:pt x="80" y="69"/>
                  <a:pt x="81" y="69"/>
                  <a:pt x="83" y="68"/>
                </a:cubicBezTo>
                <a:close/>
                <a:moveTo>
                  <a:pt x="78" y="74"/>
                </a:moveTo>
                <a:cubicBezTo>
                  <a:pt x="77" y="76"/>
                  <a:pt x="76" y="77"/>
                  <a:pt x="75" y="79"/>
                </a:cubicBezTo>
                <a:cubicBezTo>
                  <a:pt x="74" y="80"/>
                  <a:pt x="73" y="81"/>
                  <a:pt x="72" y="82"/>
                </a:cubicBezTo>
                <a:cubicBezTo>
                  <a:pt x="73" y="81"/>
                  <a:pt x="73" y="79"/>
                  <a:pt x="74" y="77"/>
                </a:cubicBezTo>
                <a:cubicBezTo>
                  <a:pt x="75" y="77"/>
                  <a:pt x="75" y="77"/>
                  <a:pt x="75" y="77"/>
                </a:cubicBezTo>
                <a:cubicBezTo>
                  <a:pt x="76" y="76"/>
                  <a:pt x="77" y="75"/>
                  <a:pt x="78" y="74"/>
                </a:cubicBezTo>
                <a:close/>
                <a:moveTo>
                  <a:pt x="74" y="83"/>
                </a:moveTo>
                <a:cubicBezTo>
                  <a:pt x="76" y="81"/>
                  <a:pt x="79" y="78"/>
                  <a:pt x="82" y="76"/>
                </a:cubicBezTo>
                <a:cubicBezTo>
                  <a:pt x="82" y="76"/>
                  <a:pt x="82" y="77"/>
                  <a:pt x="82" y="77"/>
                </a:cubicBezTo>
                <a:cubicBezTo>
                  <a:pt x="78" y="80"/>
                  <a:pt x="75" y="82"/>
                  <a:pt x="72" y="85"/>
                </a:cubicBezTo>
                <a:cubicBezTo>
                  <a:pt x="72" y="84"/>
                  <a:pt x="73" y="84"/>
                  <a:pt x="74" y="83"/>
                </a:cubicBezTo>
                <a:close/>
                <a:moveTo>
                  <a:pt x="81" y="75"/>
                </a:moveTo>
                <a:cubicBezTo>
                  <a:pt x="86" y="70"/>
                  <a:pt x="92" y="65"/>
                  <a:pt x="97" y="60"/>
                </a:cubicBezTo>
                <a:cubicBezTo>
                  <a:pt x="97" y="60"/>
                  <a:pt x="98" y="60"/>
                  <a:pt x="98" y="59"/>
                </a:cubicBezTo>
                <a:cubicBezTo>
                  <a:pt x="98" y="60"/>
                  <a:pt x="98" y="60"/>
                  <a:pt x="97" y="61"/>
                </a:cubicBezTo>
                <a:cubicBezTo>
                  <a:pt x="94" y="64"/>
                  <a:pt x="91" y="66"/>
                  <a:pt x="88" y="69"/>
                </a:cubicBezTo>
                <a:cubicBezTo>
                  <a:pt x="86" y="71"/>
                  <a:pt x="83" y="73"/>
                  <a:pt x="81" y="75"/>
                </a:cubicBezTo>
                <a:close/>
                <a:moveTo>
                  <a:pt x="90" y="70"/>
                </a:moveTo>
                <a:cubicBezTo>
                  <a:pt x="92" y="69"/>
                  <a:pt x="93" y="67"/>
                  <a:pt x="94" y="66"/>
                </a:cubicBezTo>
                <a:cubicBezTo>
                  <a:pt x="94" y="67"/>
                  <a:pt x="94" y="67"/>
                  <a:pt x="94" y="67"/>
                </a:cubicBezTo>
                <a:cubicBezTo>
                  <a:pt x="93" y="68"/>
                  <a:pt x="91" y="69"/>
                  <a:pt x="90" y="70"/>
                </a:cubicBezTo>
                <a:cubicBezTo>
                  <a:pt x="90" y="70"/>
                  <a:pt x="90" y="70"/>
                  <a:pt x="90" y="70"/>
                </a:cubicBezTo>
                <a:close/>
                <a:moveTo>
                  <a:pt x="97" y="58"/>
                </a:moveTo>
                <a:cubicBezTo>
                  <a:pt x="93" y="60"/>
                  <a:pt x="89" y="63"/>
                  <a:pt x="86" y="66"/>
                </a:cubicBezTo>
                <a:cubicBezTo>
                  <a:pt x="86" y="66"/>
                  <a:pt x="86" y="65"/>
                  <a:pt x="86" y="65"/>
                </a:cubicBezTo>
                <a:cubicBezTo>
                  <a:pt x="90" y="62"/>
                  <a:pt x="95" y="59"/>
                  <a:pt x="99" y="56"/>
                </a:cubicBezTo>
                <a:cubicBezTo>
                  <a:pt x="98" y="57"/>
                  <a:pt x="98" y="57"/>
                  <a:pt x="97" y="58"/>
                </a:cubicBezTo>
                <a:close/>
                <a:moveTo>
                  <a:pt x="70" y="69"/>
                </a:moveTo>
                <a:cubicBezTo>
                  <a:pt x="69" y="69"/>
                  <a:pt x="69" y="70"/>
                  <a:pt x="69" y="70"/>
                </a:cubicBezTo>
                <a:cubicBezTo>
                  <a:pt x="68" y="71"/>
                  <a:pt x="67" y="72"/>
                  <a:pt x="65" y="73"/>
                </a:cubicBezTo>
                <a:cubicBezTo>
                  <a:pt x="66" y="73"/>
                  <a:pt x="66" y="72"/>
                  <a:pt x="66" y="72"/>
                </a:cubicBezTo>
                <a:cubicBezTo>
                  <a:pt x="67" y="71"/>
                  <a:pt x="68" y="70"/>
                  <a:pt x="70" y="69"/>
                </a:cubicBezTo>
                <a:close/>
                <a:moveTo>
                  <a:pt x="69" y="67"/>
                </a:moveTo>
                <a:cubicBezTo>
                  <a:pt x="70" y="66"/>
                  <a:pt x="71" y="64"/>
                  <a:pt x="73" y="62"/>
                </a:cubicBezTo>
                <a:cubicBezTo>
                  <a:pt x="73" y="62"/>
                  <a:pt x="73" y="62"/>
                  <a:pt x="73" y="62"/>
                </a:cubicBezTo>
                <a:cubicBezTo>
                  <a:pt x="73" y="63"/>
                  <a:pt x="72" y="64"/>
                  <a:pt x="72" y="65"/>
                </a:cubicBezTo>
                <a:cubicBezTo>
                  <a:pt x="71" y="66"/>
                  <a:pt x="70" y="67"/>
                  <a:pt x="69" y="67"/>
                </a:cubicBezTo>
                <a:close/>
                <a:moveTo>
                  <a:pt x="73" y="67"/>
                </a:moveTo>
                <a:cubicBezTo>
                  <a:pt x="73" y="66"/>
                  <a:pt x="73" y="66"/>
                  <a:pt x="73" y="66"/>
                </a:cubicBezTo>
                <a:cubicBezTo>
                  <a:pt x="75" y="65"/>
                  <a:pt x="77" y="63"/>
                  <a:pt x="78" y="62"/>
                </a:cubicBezTo>
                <a:cubicBezTo>
                  <a:pt x="76" y="63"/>
                  <a:pt x="75" y="65"/>
                  <a:pt x="73" y="67"/>
                </a:cubicBezTo>
                <a:close/>
                <a:moveTo>
                  <a:pt x="72" y="60"/>
                </a:moveTo>
                <a:cubicBezTo>
                  <a:pt x="71" y="61"/>
                  <a:pt x="69" y="63"/>
                  <a:pt x="68" y="65"/>
                </a:cubicBezTo>
                <a:cubicBezTo>
                  <a:pt x="65" y="67"/>
                  <a:pt x="62" y="70"/>
                  <a:pt x="59" y="73"/>
                </a:cubicBezTo>
                <a:cubicBezTo>
                  <a:pt x="60" y="72"/>
                  <a:pt x="61" y="70"/>
                  <a:pt x="62" y="69"/>
                </a:cubicBezTo>
                <a:cubicBezTo>
                  <a:pt x="66" y="65"/>
                  <a:pt x="70" y="61"/>
                  <a:pt x="75" y="57"/>
                </a:cubicBezTo>
                <a:cubicBezTo>
                  <a:pt x="74" y="58"/>
                  <a:pt x="73" y="59"/>
                  <a:pt x="72" y="60"/>
                </a:cubicBezTo>
                <a:close/>
                <a:moveTo>
                  <a:pt x="60" y="68"/>
                </a:moveTo>
                <a:cubicBezTo>
                  <a:pt x="60" y="69"/>
                  <a:pt x="59" y="69"/>
                  <a:pt x="58" y="70"/>
                </a:cubicBezTo>
                <a:cubicBezTo>
                  <a:pt x="58" y="69"/>
                  <a:pt x="58" y="68"/>
                  <a:pt x="58" y="67"/>
                </a:cubicBezTo>
                <a:cubicBezTo>
                  <a:pt x="60" y="66"/>
                  <a:pt x="61" y="65"/>
                  <a:pt x="62" y="64"/>
                </a:cubicBezTo>
                <a:cubicBezTo>
                  <a:pt x="63" y="63"/>
                  <a:pt x="63" y="63"/>
                  <a:pt x="64" y="62"/>
                </a:cubicBezTo>
                <a:cubicBezTo>
                  <a:pt x="65" y="62"/>
                  <a:pt x="65" y="61"/>
                  <a:pt x="66" y="60"/>
                </a:cubicBezTo>
                <a:cubicBezTo>
                  <a:pt x="64" y="63"/>
                  <a:pt x="62" y="65"/>
                  <a:pt x="60" y="68"/>
                </a:cubicBezTo>
                <a:close/>
                <a:moveTo>
                  <a:pt x="67" y="68"/>
                </a:moveTo>
                <a:cubicBezTo>
                  <a:pt x="66" y="69"/>
                  <a:pt x="65" y="70"/>
                  <a:pt x="64" y="72"/>
                </a:cubicBezTo>
                <a:cubicBezTo>
                  <a:pt x="62" y="74"/>
                  <a:pt x="59" y="76"/>
                  <a:pt x="57" y="79"/>
                </a:cubicBezTo>
                <a:cubicBezTo>
                  <a:pt x="57" y="79"/>
                  <a:pt x="57" y="79"/>
                  <a:pt x="57" y="78"/>
                </a:cubicBezTo>
                <a:cubicBezTo>
                  <a:pt x="60" y="75"/>
                  <a:pt x="63" y="72"/>
                  <a:pt x="67" y="68"/>
                </a:cubicBezTo>
                <a:close/>
                <a:moveTo>
                  <a:pt x="64" y="77"/>
                </a:moveTo>
                <a:cubicBezTo>
                  <a:pt x="63" y="79"/>
                  <a:pt x="62" y="81"/>
                  <a:pt x="60" y="83"/>
                </a:cubicBezTo>
                <a:cubicBezTo>
                  <a:pt x="59" y="84"/>
                  <a:pt x="58" y="85"/>
                  <a:pt x="58" y="85"/>
                </a:cubicBezTo>
                <a:cubicBezTo>
                  <a:pt x="59" y="84"/>
                  <a:pt x="60" y="82"/>
                  <a:pt x="61" y="80"/>
                </a:cubicBezTo>
                <a:cubicBezTo>
                  <a:pt x="62" y="79"/>
                  <a:pt x="63" y="78"/>
                  <a:pt x="64" y="77"/>
                </a:cubicBezTo>
                <a:close/>
                <a:moveTo>
                  <a:pt x="58" y="90"/>
                </a:moveTo>
                <a:cubicBezTo>
                  <a:pt x="58" y="90"/>
                  <a:pt x="58" y="89"/>
                  <a:pt x="59" y="88"/>
                </a:cubicBezTo>
                <a:cubicBezTo>
                  <a:pt x="59" y="88"/>
                  <a:pt x="59" y="88"/>
                  <a:pt x="59" y="88"/>
                </a:cubicBezTo>
                <a:cubicBezTo>
                  <a:pt x="59" y="88"/>
                  <a:pt x="60" y="88"/>
                  <a:pt x="60" y="87"/>
                </a:cubicBezTo>
                <a:cubicBezTo>
                  <a:pt x="60" y="87"/>
                  <a:pt x="60" y="87"/>
                  <a:pt x="60" y="87"/>
                </a:cubicBezTo>
                <a:cubicBezTo>
                  <a:pt x="62" y="85"/>
                  <a:pt x="64" y="82"/>
                  <a:pt x="67" y="80"/>
                </a:cubicBezTo>
                <a:cubicBezTo>
                  <a:pt x="70" y="78"/>
                  <a:pt x="72" y="75"/>
                  <a:pt x="75" y="73"/>
                </a:cubicBezTo>
                <a:cubicBezTo>
                  <a:pt x="75" y="74"/>
                  <a:pt x="74" y="75"/>
                  <a:pt x="74" y="76"/>
                </a:cubicBezTo>
                <a:cubicBezTo>
                  <a:pt x="68" y="81"/>
                  <a:pt x="63" y="86"/>
                  <a:pt x="57" y="91"/>
                </a:cubicBezTo>
                <a:cubicBezTo>
                  <a:pt x="57" y="91"/>
                  <a:pt x="58" y="90"/>
                  <a:pt x="58" y="90"/>
                </a:cubicBezTo>
                <a:close/>
                <a:moveTo>
                  <a:pt x="67" y="115"/>
                </a:moveTo>
                <a:cubicBezTo>
                  <a:pt x="67" y="115"/>
                  <a:pt x="67" y="114"/>
                  <a:pt x="66" y="113"/>
                </a:cubicBezTo>
                <a:cubicBezTo>
                  <a:pt x="67" y="113"/>
                  <a:pt x="67" y="113"/>
                  <a:pt x="67" y="113"/>
                </a:cubicBezTo>
                <a:cubicBezTo>
                  <a:pt x="68" y="113"/>
                  <a:pt x="68" y="114"/>
                  <a:pt x="68" y="114"/>
                </a:cubicBezTo>
                <a:cubicBezTo>
                  <a:pt x="67" y="114"/>
                  <a:pt x="67" y="115"/>
                  <a:pt x="67" y="115"/>
                </a:cubicBezTo>
                <a:close/>
                <a:moveTo>
                  <a:pt x="68" y="133"/>
                </a:moveTo>
                <a:cubicBezTo>
                  <a:pt x="67" y="134"/>
                  <a:pt x="67" y="135"/>
                  <a:pt x="66" y="135"/>
                </a:cubicBezTo>
                <a:cubicBezTo>
                  <a:pt x="66" y="135"/>
                  <a:pt x="66" y="135"/>
                  <a:pt x="66" y="135"/>
                </a:cubicBezTo>
                <a:cubicBezTo>
                  <a:pt x="66" y="134"/>
                  <a:pt x="67" y="134"/>
                  <a:pt x="67" y="133"/>
                </a:cubicBezTo>
                <a:cubicBezTo>
                  <a:pt x="67" y="133"/>
                  <a:pt x="67" y="133"/>
                  <a:pt x="67" y="133"/>
                </a:cubicBezTo>
                <a:cubicBezTo>
                  <a:pt x="67" y="133"/>
                  <a:pt x="67" y="133"/>
                  <a:pt x="68" y="133"/>
                </a:cubicBezTo>
                <a:close/>
                <a:moveTo>
                  <a:pt x="64" y="150"/>
                </a:moveTo>
                <a:cubicBezTo>
                  <a:pt x="64" y="150"/>
                  <a:pt x="64" y="149"/>
                  <a:pt x="63" y="149"/>
                </a:cubicBezTo>
                <a:cubicBezTo>
                  <a:pt x="64" y="148"/>
                  <a:pt x="64" y="147"/>
                  <a:pt x="65" y="146"/>
                </a:cubicBezTo>
                <a:cubicBezTo>
                  <a:pt x="65" y="147"/>
                  <a:pt x="65" y="147"/>
                  <a:pt x="65" y="148"/>
                </a:cubicBezTo>
                <a:cubicBezTo>
                  <a:pt x="65" y="148"/>
                  <a:pt x="64" y="149"/>
                  <a:pt x="64" y="150"/>
                </a:cubicBezTo>
                <a:close/>
                <a:moveTo>
                  <a:pt x="64" y="163"/>
                </a:moveTo>
                <a:cubicBezTo>
                  <a:pt x="64" y="163"/>
                  <a:pt x="64" y="163"/>
                  <a:pt x="63" y="163"/>
                </a:cubicBezTo>
                <a:cubicBezTo>
                  <a:pt x="63" y="163"/>
                  <a:pt x="63" y="163"/>
                  <a:pt x="63" y="163"/>
                </a:cubicBezTo>
                <a:cubicBezTo>
                  <a:pt x="63" y="162"/>
                  <a:pt x="64" y="162"/>
                  <a:pt x="64" y="162"/>
                </a:cubicBezTo>
                <a:cubicBezTo>
                  <a:pt x="64" y="162"/>
                  <a:pt x="64" y="162"/>
                  <a:pt x="64" y="163"/>
                </a:cubicBezTo>
                <a:close/>
                <a:moveTo>
                  <a:pt x="65" y="122"/>
                </a:moveTo>
                <a:cubicBezTo>
                  <a:pt x="65" y="121"/>
                  <a:pt x="65" y="121"/>
                  <a:pt x="65" y="121"/>
                </a:cubicBezTo>
                <a:cubicBezTo>
                  <a:pt x="65" y="121"/>
                  <a:pt x="65" y="120"/>
                  <a:pt x="65" y="120"/>
                </a:cubicBezTo>
                <a:cubicBezTo>
                  <a:pt x="65" y="120"/>
                  <a:pt x="65" y="120"/>
                  <a:pt x="65" y="121"/>
                </a:cubicBezTo>
                <a:cubicBezTo>
                  <a:pt x="65" y="121"/>
                  <a:pt x="65" y="121"/>
                  <a:pt x="65" y="122"/>
                </a:cubicBezTo>
                <a:close/>
                <a:moveTo>
                  <a:pt x="65" y="110"/>
                </a:moveTo>
                <a:cubicBezTo>
                  <a:pt x="66" y="109"/>
                  <a:pt x="66" y="109"/>
                  <a:pt x="67" y="108"/>
                </a:cubicBezTo>
                <a:cubicBezTo>
                  <a:pt x="67" y="109"/>
                  <a:pt x="67" y="110"/>
                  <a:pt x="67" y="111"/>
                </a:cubicBezTo>
                <a:cubicBezTo>
                  <a:pt x="67" y="111"/>
                  <a:pt x="66" y="111"/>
                  <a:pt x="66" y="112"/>
                </a:cubicBezTo>
                <a:cubicBezTo>
                  <a:pt x="66" y="111"/>
                  <a:pt x="66" y="110"/>
                  <a:pt x="65" y="110"/>
                </a:cubicBezTo>
                <a:close/>
                <a:moveTo>
                  <a:pt x="67" y="86"/>
                </a:moveTo>
                <a:cubicBezTo>
                  <a:pt x="67" y="86"/>
                  <a:pt x="67" y="86"/>
                  <a:pt x="67" y="86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5"/>
                  <a:pt x="66" y="85"/>
                  <a:pt x="66" y="85"/>
                </a:cubicBezTo>
                <a:cubicBezTo>
                  <a:pt x="67" y="84"/>
                  <a:pt x="69" y="82"/>
                  <a:pt x="70" y="81"/>
                </a:cubicBezTo>
                <a:cubicBezTo>
                  <a:pt x="70" y="82"/>
                  <a:pt x="69" y="83"/>
                  <a:pt x="69" y="83"/>
                </a:cubicBezTo>
                <a:cubicBezTo>
                  <a:pt x="68" y="84"/>
                  <a:pt x="68" y="85"/>
                  <a:pt x="67" y="86"/>
                </a:cubicBezTo>
                <a:close/>
                <a:moveTo>
                  <a:pt x="65" y="93"/>
                </a:moveTo>
                <a:cubicBezTo>
                  <a:pt x="66" y="94"/>
                  <a:pt x="66" y="96"/>
                  <a:pt x="66" y="97"/>
                </a:cubicBezTo>
                <a:cubicBezTo>
                  <a:pt x="65" y="98"/>
                  <a:pt x="64" y="98"/>
                  <a:pt x="63" y="99"/>
                </a:cubicBezTo>
                <a:cubicBezTo>
                  <a:pt x="63" y="97"/>
                  <a:pt x="63" y="97"/>
                  <a:pt x="63" y="97"/>
                </a:cubicBezTo>
                <a:cubicBezTo>
                  <a:pt x="64" y="96"/>
                  <a:pt x="65" y="94"/>
                  <a:pt x="65" y="93"/>
                </a:cubicBezTo>
                <a:cubicBezTo>
                  <a:pt x="65" y="93"/>
                  <a:pt x="65" y="93"/>
                  <a:pt x="65" y="93"/>
                </a:cubicBezTo>
                <a:close/>
                <a:moveTo>
                  <a:pt x="63" y="131"/>
                </a:moveTo>
                <a:cubicBezTo>
                  <a:pt x="63" y="132"/>
                  <a:pt x="63" y="132"/>
                  <a:pt x="62" y="132"/>
                </a:cubicBezTo>
                <a:cubicBezTo>
                  <a:pt x="62" y="132"/>
                  <a:pt x="62" y="131"/>
                  <a:pt x="62" y="130"/>
                </a:cubicBezTo>
                <a:cubicBezTo>
                  <a:pt x="62" y="130"/>
                  <a:pt x="62" y="129"/>
                  <a:pt x="62" y="129"/>
                </a:cubicBezTo>
                <a:cubicBezTo>
                  <a:pt x="63" y="129"/>
                  <a:pt x="63" y="130"/>
                  <a:pt x="63" y="131"/>
                </a:cubicBezTo>
                <a:close/>
                <a:moveTo>
                  <a:pt x="63" y="159"/>
                </a:moveTo>
                <a:cubicBezTo>
                  <a:pt x="63" y="159"/>
                  <a:pt x="63" y="159"/>
                  <a:pt x="63" y="159"/>
                </a:cubicBezTo>
                <a:cubicBezTo>
                  <a:pt x="63" y="160"/>
                  <a:pt x="62" y="160"/>
                  <a:pt x="62" y="161"/>
                </a:cubicBezTo>
                <a:cubicBezTo>
                  <a:pt x="62" y="160"/>
                  <a:pt x="62" y="160"/>
                  <a:pt x="62" y="160"/>
                </a:cubicBezTo>
                <a:cubicBezTo>
                  <a:pt x="62" y="159"/>
                  <a:pt x="63" y="159"/>
                  <a:pt x="63" y="159"/>
                </a:cubicBezTo>
                <a:close/>
                <a:moveTo>
                  <a:pt x="64" y="168"/>
                </a:moveTo>
                <a:cubicBezTo>
                  <a:pt x="64" y="169"/>
                  <a:pt x="65" y="170"/>
                  <a:pt x="66" y="171"/>
                </a:cubicBezTo>
                <a:cubicBezTo>
                  <a:pt x="66" y="171"/>
                  <a:pt x="66" y="171"/>
                  <a:pt x="66" y="171"/>
                </a:cubicBezTo>
                <a:cubicBezTo>
                  <a:pt x="65" y="172"/>
                  <a:pt x="65" y="172"/>
                  <a:pt x="65" y="172"/>
                </a:cubicBezTo>
                <a:cubicBezTo>
                  <a:pt x="64" y="171"/>
                  <a:pt x="64" y="170"/>
                  <a:pt x="63" y="169"/>
                </a:cubicBezTo>
                <a:cubicBezTo>
                  <a:pt x="63" y="168"/>
                  <a:pt x="63" y="168"/>
                  <a:pt x="64" y="168"/>
                </a:cubicBezTo>
                <a:close/>
                <a:moveTo>
                  <a:pt x="65" y="153"/>
                </a:moveTo>
                <a:cubicBezTo>
                  <a:pt x="65" y="153"/>
                  <a:pt x="65" y="152"/>
                  <a:pt x="64" y="152"/>
                </a:cubicBezTo>
                <a:cubicBezTo>
                  <a:pt x="65" y="151"/>
                  <a:pt x="65" y="151"/>
                  <a:pt x="66" y="150"/>
                </a:cubicBezTo>
                <a:cubicBezTo>
                  <a:pt x="66" y="151"/>
                  <a:pt x="66" y="152"/>
                  <a:pt x="66" y="153"/>
                </a:cubicBezTo>
                <a:cubicBezTo>
                  <a:pt x="66" y="153"/>
                  <a:pt x="65" y="153"/>
                  <a:pt x="65" y="153"/>
                </a:cubicBezTo>
                <a:close/>
                <a:moveTo>
                  <a:pt x="66" y="124"/>
                </a:moveTo>
                <a:cubicBezTo>
                  <a:pt x="66" y="124"/>
                  <a:pt x="66" y="124"/>
                  <a:pt x="66" y="123"/>
                </a:cubicBezTo>
                <a:cubicBezTo>
                  <a:pt x="67" y="124"/>
                  <a:pt x="67" y="124"/>
                  <a:pt x="67" y="125"/>
                </a:cubicBezTo>
                <a:cubicBezTo>
                  <a:pt x="67" y="125"/>
                  <a:pt x="67" y="125"/>
                  <a:pt x="66" y="126"/>
                </a:cubicBezTo>
                <a:cubicBezTo>
                  <a:pt x="66" y="125"/>
                  <a:pt x="66" y="125"/>
                  <a:pt x="66" y="124"/>
                </a:cubicBezTo>
                <a:close/>
                <a:moveTo>
                  <a:pt x="67" y="179"/>
                </a:moveTo>
                <a:cubicBezTo>
                  <a:pt x="67" y="179"/>
                  <a:pt x="67" y="179"/>
                  <a:pt x="67" y="179"/>
                </a:cubicBezTo>
                <a:cubicBezTo>
                  <a:pt x="67" y="180"/>
                  <a:pt x="68" y="180"/>
                  <a:pt x="68" y="179"/>
                </a:cubicBezTo>
                <a:cubicBezTo>
                  <a:pt x="68" y="179"/>
                  <a:pt x="68" y="179"/>
                  <a:pt x="68" y="179"/>
                </a:cubicBezTo>
                <a:cubicBezTo>
                  <a:pt x="68" y="180"/>
                  <a:pt x="67" y="180"/>
                  <a:pt x="67" y="180"/>
                </a:cubicBezTo>
                <a:cubicBezTo>
                  <a:pt x="67" y="180"/>
                  <a:pt x="66" y="179"/>
                  <a:pt x="66" y="178"/>
                </a:cubicBezTo>
                <a:cubicBezTo>
                  <a:pt x="66" y="179"/>
                  <a:pt x="66" y="179"/>
                  <a:pt x="67" y="179"/>
                </a:cubicBezTo>
                <a:close/>
                <a:moveTo>
                  <a:pt x="67" y="170"/>
                </a:moveTo>
                <a:cubicBezTo>
                  <a:pt x="67" y="169"/>
                  <a:pt x="67" y="169"/>
                  <a:pt x="67" y="168"/>
                </a:cubicBezTo>
                <a:cubicBezTo>
                  <a:pt x="67" y="167"/>
                  <a:pt x="67" y="167"/>
                  <a:pt x="67" y="167"/>
                </a:cubicBezTo>
                <a:cubicBezTo>
                  <a:pt x="68" y="167"/>
                  <a:pt x="68" y="167"/>
                  <a:pt x="69" y="167"/>
                </a:cubicBezTo>
                <a:cubicBezTo>
                  <a:pt x="69" y="168"/>
                  <a:pt x="69" y="168"/>
                  <a:pt x="69" y="169"/>
                </a:cubicBezTo>
                <a:cubicBezTo>
                  <a:pt x="69" y="169"/>
                  <a:pt x="68" y="170"/>
                  <a:pt x="68" y="170"/>
                </a:cubicBezTo>
                <a:cubicBezTo>
                  <a:pt x="68" y="170"/>
                  <a:pt x="68" y="170"/>
                  <a:pt x="67" y="170"/>
                </a:cubicBezTo>
                <a:close/>
                <a:moveTo>
                  <a:pt x="68" y="145"/>
                </a:moveTo>
                <a:cubicBezTo>
                  <a:pt x="68" y="144"/>
                  <a:pt x="68" y="144"/>
                  <a:pt x="68" y="143"/>
                </a:cubicBezTo>
                <a:cubicBezTo>
                  <a:pt x="69" y="143"/>
                  <a:pt x="70" y="142"/>
                  <a:pt x="71" y="142"/>
                </a:cubicBezTo>
                <a:cubicBezTo>
                  <a:pt x="71" y="142"/>
                  <a:pt x="71" y="142"/>
                  <a:pt x="71" y="142"/>
                </a:cubicBezTo>
                <a:cubicBezTo>
                  <a:pt x="70" y="143"/>
                  <a:pt x="69" y="144"/>
                  <a:pt x="68" y="145"/>
                </a:cubicBezTo>
                <a:close/>
                <a:moveTo>
                  <a:pt x="68" y="90"/>
                </a:moveTo>
                <a:cubicBezTo>
                  <a:pt x="71" y="88"/>
                  <a:pt x="74" y="85"/>
                  <a:pt x="77" y="83"/>
                </a:cubicBezTo>
                <a:cubicBezTo>
                  <a:pt x="74" y="86"/>
                  <a:pt x="72" y="90"/>
                  <a:pt x="69" y="94"/>
                </a:cubicBezTo>
                <a:cubicBezTo>
                  <a:pt x="69" y="93"/>
                  <a:pt x="68" y="92"/>
                  <a:pt x="68" y="90"/>
                </a:cubicBezTo>
                <a:close/>
                <a:moveTo>
                  <a:pt x="83" y="77"/>
                </a:moveTo>
                <a:cubicBezTo>
                  <a:pt x="86" y="75"/>
                  <a:pt x="89" y="73"/>
                  <a:pt x="92" y="71"/>
                </a:cubicBezTo>
                <a:cubicBezTo>
                  <a:pt x="90" y="73"/>
                  <a:pt x="89" y="75"/>
                  <a:pt x="87" y="78"/>
                </a:cubicBezTo>
                <a:cubicBezTo>
                  <a:pt x="83" y="82"/>
                  <a:pt x="78" y="86"/>
                  <a:pt x="74" y="90"/>
                </a:cubicBezTo>
                <a:cubicBezTo>
                  <a:pt x="77" y="86"/>
                  <a:pt x="80" y="82"/>
                  <a:pt x="83" y="77"/>
                </a:cubicBezTo>
                <a:close/>
                <a:moveTo>
                  <a:pt x="78" y="104"/>
                </a:moveTo>
                <a:cubicBezTo>
                  <a:pt x="81" y="101"/>
                  <a:pt x="84" y="98"/>
                  <a:pt x="87" y="95"/>
                </a:cubicBezTo>
                <a:cubicBezTo>
                  <a:pt x="85" y="100"/>
                  <a:pt x="82" y="104"/>
                  <a:pt x="79" y="108"/>
                </a:cubicBezTo>
                <a:cubicBezTo>
                  <a:pt x="78" y="109"/>
                  <a:pt x="76" y="110"/>
                  <a:pt x="75" y="111"/>
                </a:cubicBezTo>
                <a:cubicBezTo>
                  <a:pt x="76" y="109"/>
                  <a:pt x="77" y="107"/>
                  <a:pt x="78" y="105"/>
                </a:cubicBezTo>
                <a:cubicBezTo>
                  <a:pt x="78" y="104"/>
                  <a:pt x="78" y="104"/>
                  <a:pt x="78" y="104"/>
                </a:cubicBezTo>
                <a:close/>
                <a:moveTo>
                  <a:pt x="93" y="90"/>
                </a:moveTo>
                <a:cubicBezTo>
                  <a:pt x="97" y="87"/>
                  <a:pt x="100" y="84"/>
                  <a:pt x="103" y="80"/>
                </a:cubicBezTo>
                <a:cubicBezTo>
                  <a:pt x="104" y="80"/>
                  <a:pt x="104" y="80"/>
                  <a:pt x="104" y="80"/>
                </a:cubicBezTo>
                <a:cubicBezTo>
                  <a:pt x="99" y="86"/>
                  <a:pt x="93" y="93"/>
                  <a:pt x="87" y="99"/>
                </a:cubicBezTo>
                <a:cubicBezTo>
                  <a:pt x="87" y="100"/>
                  <a:pt x="86" y="101"/>
                  <a:pt x="85" y="102"/>
                </a:cubicBezTo>
                <a:cubicBezTo>
                  <a:pt x="88" y="98"/>
                  <a:pt x="90" y="94"/>
                  <a:pt x="93" y="90"/>
                </a:cubicBezTo>
                <a:close/>
                <a:moveTo>
                  <a:pt x="101" y="79"/>
                </a:moveTo>
                <a:cubicBezTo>
                  <a:pt x="102" y="78"/>
                  <a:pt x="102" y="77"/>
                  <a:pt x="103" y="77"/>
                </a:cubicBezTo>
                <a:cubicBezTo>
                  <a:pt x="103" y="77"/>
                  <a:pt x="103" y="77"/>
                  <a:pt x="103" y="77"/>
                </a:cubicBezTo>
                <a:cubicBezTo>
                  <a:pt x="103" y="77"/>
                  <a:pt x="103" y="77"/>
                  <a:pt x="104" y="77"/>
                </a:cubicBezTo>
                <a:cubicBezTo>
                  <a:pt x="103" y="78"/>
                  <a:pt x="102" y="78"/>
                  <a:pt x="101" y="79"/>
                </a:cubicBezTo>
                <a:close/>
                <a:moveTo>
                  <a:pt x="102" y="68"/>
                </a:moveTo>
                <a:cubicBezTo>
                  <a:pt x="103" y="67"/>
                  <a:pt x="103" y="65"/>
                  <a:pt x="104" y="64"/>
                </a:cubicBezTo>
                <a:cubicBezTo>
                  <a:pt x="108" y="61"/>
                  <a:pt x="112" y="57"/>
                  <a:pt x="116" y="54"/>
                </a:cubicBezTo>
                <a:cubicBezTo>
                  <a:pt x="116" y="54"/>
                  <a:pt x="116" y="55"/>
                  <a:pt x="116" y="55"/>
                </a:cubicBezTo>
                <a:cubicBezTo>
                  <a:pt x="116" y="55"/>
                  <a:pt x="115" y="55"/>
                  <a:pt x="115" y="55"/>
                </a:cubicBezTo>
                <a:cubicBezTo>
                  <a:pt x="111" y="59"/>
                  <a:pt x="106" y="63"/>
                  <a:pt x="102" y="68"/>
                </a:cubicBezTo>
                <a:close/>
                <a:moveTo>
                  <a:pt x="106" y="60"/>
                </a:moveTo>
                <a:cubicBezTo>
                  <a:pt x="106" y="60"/>
                  <a:pt x="106" y="60"/>
                  <a:pt x="106" y="60"/>
                </a:cubicBezTo>
                <a:cubicBezTo>
                  <a:pt x="107" y="59"/>
                  <a:pt x="108" y="58"/>
                  <a:pt x="110" y="57"/>
                </a:cubicBezTo>
                <a:cubicBezTo>
                  <a:pt x="108" y="58"/>
                  <a:pt x="107" y="59"/>
                  <a:pt x="106" y="60"/>
                </a:cubicBezTo>
                <a:close/>
                <a:moveTo>
                  <a:pt x="107" y="57"/>
                </a:moveTo>
                <a:cubicBezTo>
                  <a:pt x="107" y="57"/>
                  <a:pt x="107" y="56"/>
                  <a:pt x="108" y="56"/>
                </a:cubicBezTo>
                <a:cubicBezTo>
                  <a:pt x="108" y="56"/>
                  <a:pt x="108" y="56"/>
                  <a:pt x="108" y="55"/>
                </a:cubicBezTo>
                <a:cubicBezTo>
                  <a:pt x="108" y="55"/>
                  <a:pt x="108" y="55"/>
                  <a:pt x="108" y="55"/>
                </a:cubicBezTo>
                <a:cubicBezTo>
                  <a:pt x="109" y="54"/>
                  <a:pt x="110" y="54"/>
                  <a:pt x="112" y="54"/>
                </a:cubicBezTo>
                <a:cubicBezTo>
                  <a:pt x="110" y="55"/>
                  <a:pt x="109" y="56"/>
                  <a:pt x="107" y="57"/>
                </a:cubicBezTo>
                <a:close/>
                <a:moveTo>
                  <a:pt x="101" y="53"/>
                </a:moveTo>
                <a:cubicBezTo>
                  <a:pt x="97" y="56"/>
                  <a:pt x="92" y="59"/>
                  <a:pt x="88" y="62"/>
                </a:cubicBezTo>
                <a:cubicBezTo>
                  <a:pt x="88" y="62"/>
                  <a:pt x="88" y="61"/>
                  <a:pt x="88" y="61"/>
                </a:cubicBezTo>
                <a:cubicBezTo>
                  <a:pt x="93" y="57"/>
                  <a:pt x="98" y="53"/>
                  <a:pt x="103" y="49"/>
                </a:cubicBezTo>
                <a:cubicBezTo>
                  <a:pt x="102" y="50"/>
                  <a:pt x="102" y="52"/>
                  <a:pt x="101" y="53"/>
                </a:cubicBezTo>
                <a:close/>
                <a:moveTo>
                  <a:pt x="90" y="57"/>
                </a:moveTo>
                <a:cubicBezTo>
                  <a:pt x="90" y="57"/>
                  <a:pt x="90" y="56"/>
                  <a:pt x="90" y="56"/>
                </a:cubicBezTo>
                <a:cubicBezTo>
                  <a:pt x="94" y="52"/>
                  <a:pt x="99" y="49"/>
                  <a:pt x="104" y="46"/>
                </a:cubicBezTo>
                <a:cubicBezTo>
                  <a:pt x="104" y="46"/>
                  <a:pt x="104" y="46"/>
                  <a:pt x="104" y="46"/>
                </a:cubicBezTo>
                <a:cubicBezTo>
                  <a:pt x="99" y="50"/>
                  <a:pt x="95" y="53"/>
                  <a:pt x="90" y="57"/>
                </a:cubicBezTo>
                <a:close/>
                <a:moveTo>
                  <a:pt x="76" y="54"/>
                </a:moveTo>
                <a:cubicBezTo>
                  <a:pt x="73" y="56"/>
                  <a:pt x="70" y="59"/>
                  <a:pt x="67" y="62"/>
                </a:cubicBezTo>
                <a:cubicBezTo>
                  <a:pt x="70" y="59"/>
                  <a:pt x="72" y="56"/>
                  <a:pt x="75" y="53"/>
                </a:cubicBezTo>
                <a:cubicBezTo>
                  <a:pt x="75" y="53"/>
                  <a:pt x="76" y="53"/>
                  <a:pt x="76" y="53"/>
                </a:cubicBezTo>
                <a:cubicBezTo>
                  <a:pt x="76" y="53"/>
                  <a:pt x="76" y="53"/>
                  <a:pt x="76" y="54"/>
                </a:cubicBezTo>
                <a:close/>
                <a:moveTo>
                  <a:pt x="61" y="63"/>
                </a:moveTo>
                <a:cubicBezTo>
                  <a:pt x="60" y="63"/>
                  <a:pt x="59" y="64"/>
                  <a:pt x="58" y="65"/>
                </a:cubicBezTo>
                <a:cubicBezTo>
                  <a:pt x="58" y="65"/>
                  <a:pt x="58" y="65"/>
                  <a:pt x="58" y="64"/>
                </a:cubicBezTo>
                <a:cubicBezTo>
                  <a:pt x="62" y="60"/>
                  <a:pt x="66" y="56"/>
                  <a:pt x="69" y="52"/>
                </a:cubicBezTo>
                <a:cubicBezTo>
                  <a:pt x="72" y="50"/>
                  <a:pt x="74" y="48"/>
                  <a:pt x="77" y="46"/>
                </a:cubicBezTo>
                <a:cubicBezTo>
                  <a:pt x="72" y="52"/>
                  <a:pt x="66" y="58"/>
                  <a:pt x="61" y="63"/>
                </a:cubicBezTo>
                <a:close/>
                <a:moveTo>
                  <a:pt x="61" y="57"/>
                </a:moveTo>
                <a:cubicBezTo>
                  <a:pt x="60" y="58"/>
                  <a:pt x="59" y="59"/>
                  <a:pt x="58" y="60"/>
                </a:cubicBezTo>
                <a:cubicBezTo>
                  <a:pt x="58" y="60"/>
                  <a:pt x="58" y="60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9" y="58"/>
                  <a:pt x="61" y="57"/>
                  <a:pt x="62" y="57"/>
                </a:cubicBezTo>
                <a:lnTo>
                  <a:pt x="61" y="57"/>
                </a:lnTo>
                <a:close/>
                <a:moveTo>
                  <a:pt x="57" y="61"/>
                </a:moveTo>
                <a:cubicBezTo>
                  <a:pt x="55" y="63"/>
                  <a:pt x="53" y="64"/>
                  <a:pt x="51" y="66"/>
                </a:cubicBezTo>
                <a:cubicBezTo>
                  <a:pt x="53" y="64"/>
                  <a:pt x="55" y="62"/>
                  <a:pt x="56" y="61"/>
                </a:cubicBezTo>
                <a:cubicBezTo>
                  <a:pt x="56" y="61"/>
                  <a:pt x="56" y="61"/>
                  <a:pt x="57" y="61"/>
                </a:cubicBezTo>
                <a:close/>
                <a:moveTo>
                  <a:pt x="53" y="66"/>
                </a:moveTo>
                <a:cubicBezTo>
                  <a:pt x="50" y="70"/>
                  <a:pt x="47" y="73"/>
                  <a:pt x="44" y="76"/>
                </a:cubicBezTo>
                <a:cubicBezTo>
                  <a:pt x="45" y="75"/>
                  <a:pt x="45" y="74"/>
                  <a:pt x="46" y="73"/>
                </a:cubicBezTo>
                <a:cubicBezTo>
                  <a:pt x="48" y="71"/>
                  <a:pt x="51" y="68"/>
                  <a:pt x="53" y="66"/>
                </a:cubicBezTo>
                <a:close/>
                <a:moveTo>
                  <a:pt x="50" y="74"/>
                </a:moveTo>
                <a:cubicBezTo>
                  <a:pt x="53" y="73"/>
                  <a:pt x="55" y="71"/>
                  <a:pt x="57" y="69"/>
                </a:cubicBezTo>
                <a:cubicBezTo>
                  <a:pt x="57" y="70"/>
                  <a:pt x="56" y="71"/>
                  <a:pt x="56" y="72"/>
                </a:cubicBezTo>
                <a:cubicBezTo>
                  <a:pt x="51" y="76"/>
                  <a:pt x="46" y="81"/>
                  <a:pt x="41" y="85"/>
                </a:cubicBezTo>
                <a:cubicBezTo>
                  <a:pt x="41" y="85"/>
                  <a:pt x="41" y="84"/>
                  <a:pt x="41" y="84"/>
                </a:cubicBezTo>
                <a:cubicBezTo>
                  <a:pt x="44" y="80"/>
                  <a:pt x="47" y="77"/>
                  <a:pt x="50" y="74"/>
                </a:cubicBezTo>
                <a:close/>
                <a:moveTo>
                  <a:pt x="56" y="74"/>
                </a:moveTo>
                <a:cubicBezTo>
                  <a:pt x="56" y="75"/>
                  <a:pt x="56" y="75"/>
                  <a:pt x="56" y="76"/>
                </a:cubicBezTo>
                <a:cubicBezTo>
                  <a:pt x="55" y="76"/>
                  <a:pt x="55" y="77"/>
                  <a:pt x="54" y="78"/>
                </a:cubicBezTo>
                <a:cubicBezTo>
                  <a:pt x="52" y="80"/>
                  <a:pt x="50" y="83"/>
                  <a:pt x="48" y="85"/>
                </a:cubicBezTo>
                <a:cubicBezTo>
                  <a:pt x="45" y="88"/>
                  <a:pt x="42" y="90"/>
                  <a:pt x="39" y="92"/>
                </a:cubicBezTo>
                <a:cubicBezTo>
                  <a:pt x="40" y="91"/>
                  <a:pt x="40" y="89"/>
                  <a:pt x="40" y="88"/>
                </a:cubicBezTo>
                <a:cubicBezTo>
                  <a:pt x="45" y="84"/>
                  <a:pt x="51" y="79"/>
                  <a:pt x="56" y="74"/>
                </a:cubicBezTo>
                <a:close/>
                <a:moveTo>
                  <a:pt x="49" y="100"/>
                </a:moveTo>
                <a:cubicBezTo>
                  <a:pt x="49" y="101"/>
                  <a:pt x="49" y="101"/>
                  <a:pt x="49" y="101"/>
                </a:cubicBezTo>
                <a:cubicBezTo>
                  <a:pt x="48" y="103"/>
                  <a:pt x="47" y="105"/>
                  <a:pt x="46" y="107"/>
                </a:cubicBezTo>
                <a:cubicBezTo>
                  <a:pt x="46" y="107"/>
                  <a:pt x="46" y="106"/>
                  <a:pt x="46" y="106"/>
                </a:cubicBezTo>
                <a:cubicBezTo>
                  <a:pt x="47" y="104"/>
                  <a:pt x="48" y="103"/>
                  <a:pt x="49" y="101"/>
                </a:cubicBezTo>
                <a:cubicBezTo>
                  <a:pt x="49" y="101"/>
                  <a:pt x="49" y="101"/>
                  <a:pt x="49" y="100"/>
                </a:cubicBezTo>
                <a:close/>
                <a:moveTo>
                  <a:pt x="45" y="101"/>
                </a:moveTo>
                <a:cubicBezTo>
                  <a:pt x="45" y="102"/>
                  <a:pt x="45" y="102"/>
                  <a:pt x="44" y="102"/>
                </a:cubicBezTo>
                <a:cubicBezTo>
                  <a:pt x="44" y="102"/>
                  <a:pt x="44" y="102"/>
                  <a:pt x="44" y="102"/>
                </a:cubicBezTo>
                <a:cubicBezTo>
                  <a:pt x="45" y="101"/>
                  <a:pt x="46" y="100"/>
                  <a:pt x="47" y="99"/>
                </a:cubicBezTo>
                <a:cubicBezTo>
                  <a:pt x="46" y="100"/>
                  <a:pt x="46" y="101"/>
                  <a:pt x="45" y="101"/>
                </a:cubicBezTo>
                <a:close/>
                <a:moveTo>
                  <a:pt x="46" y="112"/>
                </a:moveTo>
                <a:cubicBezTo>
                  <a:pt x="46" y="113"/>
                  <a:pt x="46" y="113"/>
                  <a:pt x="47" y="114"/>
                </a:cubicBezTo>
                <a:cubicBezTo>
                  <a:pt x="47" y="114"/>
                  <a:pt x="46" y="115"/>
                  <a:pt x="46" y="115"/>
                </a:cubicBezTo>
                <a:cubicBezTo>
                  <a:pt x="46" y="114"/>
                  <a:pt x="45" y="113"/>
                  <a:pt x="45" y="112"/>
                </a:cubicBezTo>
                <a:cubicBezTo>
                  <a:pt x="45" y="112"/>
                  <a:pt x="46" y="112"/>
                  <a:pt x="46" y="112"/>
                </a:cubicBezTo>
                <a:close/>
                <a:moveTo>
                  <a:pt x="46" y="135"/>
                </a:moveTo>
                <a:cubicBezTo>
                  <a:pt x="46" y="136"/>
                  <a:pt x="46" y="137"/>
                  <a:pt x="47" y="138"/>
                </a:cubicBezTo>
                <a:cubicBezTo>
                  <a:pt x="47" y="139"/>
                  <a:pt x="48" y="140"/>
                  <a:pt x="48" y="141"/>
                </a:cubicBezTo>
                <a:cubicBezTo>
                  <a:pt x="47" y="143"/>
                  <a:pt x="47" y="144"/>
                  <a:pt x="46" y="145"/>
                </a:cubicBezTo>
                <a:cubicBezTo>
                  <a:pt x="45" y="143"/>
                  <a:pt x="45" y="140"/>
                  <a:pt x="44" y="138"/>
                </a:cubicBezTo>
                <a:cubicBezTo>
                  <a:pt x="45" y="137"/>
                  <a:pt x="45" y="136"/>
                  <a:pt x="46" y="135"/>
                </a:cubicBezTo>
                <a:close/>
                <a:moveTo>
                  <a:pt x="50" y="146"/>
                </a:moveTo>
                <a:cubicBezTo>
                  <a:pt x="50" y="147"/>
                  <a:pt x="50" y="148"/>
                  <a:pt x="50" y="148"/>
                </a:cubicBezTo>
                <a:cubicBezTo>
                  <a:pt x="49" y="149"/>
                  <a:pt x="48" y="150"/>
                  <a:pt x="47" y="150"/>
                </a:cubicBezTo>
                <a:cubicBezTo>
                  <a:pt x="47" y="150"/>
                  <a:pt x="47" y="150"/>
                  <a:pt x="47" y="150"/>
                </a:cubicBezTo>
                <a:cubicBezTo>
                  <a:pt x="48" y="149"/>
                  <a:pt x="49" y="148"/>
                  <a:pt x="50" y="146"/>
                </a:cubicBezTo>
                <a:close/>
                <a:moveTo>
                  <a:pt x="51" y="150"/>
                </a:moveTo>
                <a:cubicBezTo>
                  <a:pt x="51" y="150"/>
                  <a:pt x="51" y="151"/>
                  <a:pt x="51" y="151"/>
                </a:cubicBezTo>
                <a:cubicBezTo>
                  <a:pt x="50" y="152"/>
                  <a:pt x="49" y="154"/>
                  <a:pt x="49" y="155"/>
                </a:cubicBezTo>
                <a:cubicBezTo>
                  <a:pt x="48" y="154"/>
                  <a:pt x="48" y="153"/>
                  <a:pt x="48" y="152"/>
                </a:cubicBezTo>
                <a:cubicBezTo>
                  <a:pt x="49" y="151"/>
                  <a:pt x="50" y="151"/>
                  <a:pt x="51" y="150"/>
                </a:cubicBezTo>
                <a:close/>
                <a:moveTo>
                  <a:pt x="50" y="157"/>
                </a:moveTo>
                <a:cubicBezTo>
                  <a:pt x="50" y="156"/>
                  <a:pt x="51" y="155"/>
                  <a:pt x="52" y="154"/>
                </a:cubicBezTo>
                <a:cubicBezTo>
                  <a:pt x="52" y="155"/>
                  <a:pt x="52" y="156"/>
                  <a:pt x="52" y="156"/>
                </a:cubicBezTo>
                <a:cubicBezTo>
                  <a:pt x="51" y="157"/>
                  <a:pt x="51" y="159"/>
                  <a:pt x="50" y="160"/>
                </a:cubicBezTo>
                <a:cubicBezTo>
                  <a:pt x="50" y="159"/>
                  <a:pt x="49" y="158"/>
                  <a:pt x="49" y="158"/>
                </a:cubicBezTo>
                <a:cubicBezTo>
                  <a:pt x="49" y="158"/>
                  <a:pt x="50" y="157"/>
                  <a:pt x="50" y="157"/>
                </a:cubicBezTo>
                <a:close/>
                <a:moveTo>
                  <a:pt x="51" y="161"/>
                </a:moveTo>
                <a:cubicBezTo>
                  <a:pt x="52" y="161"/>
                  <a:pt x="52" y="160"/>
                  <a:pt x="53" y="159"/>
                </a:cubicBezTo>
                <a:cubicBezTo>
                  <a:pt x="53" y="160"/>
                  <a:pt x="53" y="160"/>
                  <a:pt x="53" y="160"/>
                </a:cubicBezTo>
                <a:cubicBezTo>
                  <a:pt x="53" y="161"/>
                  <a:pt x="52" y="162"/>
                  <a:pt x="52" y="163"/>
                </a:cubicBezTo>
                <a:cubicBezTo>
                  <a:pt x="52" y="163"/>
                  <a:pt x="52" y="163"/>
                  <a:pt x="51" y="163"/>
                </a:cubicBezTo>
                <a:cubicBezTo>
                  <a:pt x="51" y="163"/>
                  <a:pt x="51" y="162"/>
                  <a:pt x="50" y="161"/>
                </a:cubicBezTo>
                <a:cubicBezTo>
                  <a:pt x="51" y="162"/>
                  <a:pt x="51" y="161"/>
                  <a:pt x="51" y="161"/>
                </a:cubicBezTo>
                <a:close/>
                <a:moveTo>
                  <a:pt x="53" y="165"/>
                </a:moveTo>
                <a:cubicBezTo>
                  <a:pt x="54" y="165"/>
                  <a:pt x="54" y="165"/>
                  <a:pt x="54" y="165"/>
                </a:cubicBezTo>
                <a:cubicBezTo>
                  <a:pt x="54" y="166"/>
                  <a:pt x="55" y="167"/>
                  <a:pt x="55" y="168"/>
                </a:cubicBezTo>
                <a:cubicBezTo>
                  <a:pt x="55" y="169"/>
                  <a:pt x="55" y="169"/>
                  <a:pt x="55" y="170"/>
                </a:cubicBezTo>
                <a:cubicBezTo>
                  <a:pt x="54" y="168"/>
                  <a:pt x="53" y="167"/>
                  <a:pt x="52" y="166"/>
                </a:cubicBezTo>
                <a:cubicBezTo>
                  <a:pt x="53" y="165"/>
                  <a:pt x="53" y="165"/>
                  <a:pt x="53" y="165"/>
                </a:cubicBezTo>
                <a:close/>
                <a:moveTo>
                  <a:pt x="55" y="173"/>
                </a:moveTo>
                <a:cubicBezTo>
                  <a:pt x="55" y="173"/>
                  <a:pt x="54" y="174"/>
                  <a:pt x="54" y="174"/>
                </a:cubicBezTo>
                <a:cubicBezTo>
                  <a:pt x="54" y="172"/>
                  <a:pt x="53" y="171"/>
                  <a:pt x="53" y="169"/>
                </a:cubicBezTo>
                <a:cubicBezTo>
                  <a:pt x="53" y="170"/>
                  <a:pt x="54" y="172"/>
                  <a:pt x="55" y="173"/>
                </a:cubicBezTo>
                <a:close/>
                <a:moveTo>
                  <a:pt x="56" y="175"/>
                </a:moveTo>
                <a:cubicBezTo>
                  <a:pt x="56" y="175"/>
                  <a:pt x="56" y="175"/>
                  <a:pt x="56" y="175"/>
                </a:cubicBezTo>
                <a:cubicBezTo>
                  <a:pt x="56" y="175"/>
                  <a:pt x="56" y="176"/>
                  <a:pt x="55" y="177"/>
                </a:cubicBezTo>
                <a:cubicBezTo>
                  <a:pt x="55" y="177"/>
                  <a:pt x="55" y="177"/>
                  <a:pt x="55" y="177"/>
                </a:cubicBezTo>
                <a:cubicBezTo>
                  <a:pt x="55" y="176"/>
                  <a:pt x="55" y="176"/>
                  <a:pt x="55" y="176"/>
                </a:cubicBezTo>
                <a:cubicBezTo>
                  <a:pt x="55" y="176"/>
                  <a:pt x="56" y="175"/>
                  <a:pt x="56" y="175"/>
                </a:cubicBezTo>
                <a:close/>
                <a:moveTo>
                  <a:pt x="58" y="179"/>
                </a:moveTo>
                <a:cubicBezTo>
                  <a:pt x="58" y="180"/>
                  <a:pt x="58" y="181"/>
                  <a:pt x="58" y="182"/>
                </a:cubicBezTo>
                <a:cubicBezTo>
                  <a:pt x="58" y="181"/>
                  <a:pt x="57" y="181"/>
                  <a:pt x="57" y="180"/>
                </a:cubicBezTo>
                <a:cubicBezTo>
                  <a:pt x="56" y="180"/>
                  <a:pt x="56" y="180"/>
                  <a:pt x="56" y="179"/>
                </a:cubicBezTo>
                <a:cubicBezTo>
                  <a:pt x="57" y="179"/>
                  <a:pt x="57" y="179"/>
                  <a:pt x="58" y="179"/>
                </a:cubicBezTo>
                <a:close/>
                <a:moveTo>
                  <a:pt x="59" y="184"/>
                </a:moveTo>
                <a:cubicBezTo>
                  <a:pt x="59" y="185"/>
                  <a:pt x="59" y="185"/>
                  <a:pt x="59" y="186"/>
                </a:cubicBezTo>
                <a:cubicBezTo>
                  <a:pt x="59" y="186"/>
                  <a:pt x="59" y="186"/>
                  <a:pt x="59" y="186"/>
                </a:cubicBezTo>
                <a:cubicBezTo>
                  <a:pt x="59" y="185"/>
                  <a:pt x="58" y="184"/>
                  <a:pt x="58" y="183"/>
                </a:cubicBezTo>
                <a:cubicBezTo>
                  <a:pt x="58" y="183"/>
                  <a:pt x="58" y="183"/>
                  <a:pt x="59" y="184"/>
                </a:cubicBezTo>
                <a:close/>
                <a:moveTo>
                  <a:pt x="59" y="138"/>
                </a:moveTo>
                <a:cubicBezTo>
                  <a:pt x="58" y="137"/>
                  <a:pt x="58" y="136"/>
                  <a:pt x="58" y="135"/>
                </a:cubicBezTo>
                <a:cubicBezTo>
                  <a:pt x="58" y="135"/>
                  <a:pt x="59" y="134"/>
                  <a:pt x="59" y="133"/>
                </a:cubicBezTo>
                <a:cubicBezTo>
                  <a:pt x="59" y="134"/>
                  <a:pt x="59" y="136"/>
                  <a:pt x="59" y="137"/>
                </a:cubicBezTo>
                <a:cubicBezTo>
                  <a:pt x="59" y="137"/>
                  <a:pt x="59" y="137"/>
                  <a:pt x="59" y="138"/>
                </a:cubicBezTo>
                <a:close/>
                <a:moveTo>
                  <a:pt x="58" y="120"/>
                </a:moveTo>
                <a:cubicBezTo>
                  <a:pt x="58" y="119"/>
                  <a:pt x="59" y="119"/>
                  <a:pt x="59" y="119"/>
                </a:cubicBezTo>
                <a:cubicBezTo>
                  <a:pt x="59" y="120"/>
                  <a:pt x="59" y="121"/>
                  <a:pt x="59" y="123"/>
                </a:cubicBezTo>
                <a:cubicBezTo>
                  <a:pt x="59" y="122"/>
                  <a:pt x="58" y="121"/>
                  <a:pt x="58" y="120"/>
                </a:cubicBezTo>
                <a:close/>
                <a:moveTo>
                  <a:pt x="59" y="92"/>
                </a:moveTo>
                <a:cubicBezTo>
                  <a:pt x="59" y="93"/>
                  <a:pt x="59" y="93"/>
                  <a:pt x="59" y="93"/>
                </a:cubicBezTo>
                <a:cubicBezTo>
                  <a:pt x="58" y="94"/>
                  <a:pt x="58" y="95"/>
                  <a:pt x="57" y="96"/>
                </a:cubicBezTo>
                <a:cubicBezTo>
                  <a:pt x="57" y="95"/>
                  <a:pt x="57" y="95"/>
                  <a:pt x="56" y="94"/>
                </a:cubicBezTo>
                <a:cubicBezTo>
                  <a:pt x="59" y="91"/>
                  <a:pt x="62" y="89"/>
                  <a:pt x="65" y="86"/>
                </a:cubicBezTo>
                <a:cubicBezTo>
                  <a:pt x="65" y="86"/>
                  <a:pt x="65" y="86"/>
                  <a:pt x="65" y="86"/>
                </a:cubicBezTo>
                <a:cubicBezTo>
                  <a:pt x="65" y="87"/>
                  <a:pt x="65" y="87"/>
                  <a:pt x="65" y="88"/>
                </a:cubicBezTo>
                <a:cubicBezTo>
                  <a:pt x="64" y="89"/>
                  <a:pt x="63" y="90"/>
                  <a:pt x="62" y="90"/>
                </a:cubicBezTo>
                <a:cubicBezTo>
                  <a:pt x="62" y="90"/>
                  <a:pt x="61" y="90"/>
                  <a:pt x="61" y="91"/>
                </a:cubicBezTo>
                <a:cubicBezTo>
                  <a:pt x="61" y="91"/>
                  <a:pt x="61" y="91"/>
                  <a:pt x="61" y="92"/>
                </a:cubicBezTo>
                <a:cubicBezTo>
                  <a:pt x="60" y="91"/>
                  <a:pt x="59" y="91"/>
                  <a:pt x="59" y="92"/>
                </a:cubicBezTo>
                <a:close/>
                <a:moveTo>
                  <a:pt x="61" y="125"/>
                </a:moveTo>
                <a:cubicBezTo>
                  <a:pt x="62" y="125"/>
                  <a:pt x="62" y="126"/>
                  <a:pt x="62" y="126"/>
                </a:cubicBezTo>
                <a:cubicBezTo>
                  <a:pt x="61" y="126"/>
                  <a:pt x="61" y="126"/>
                  <a:pt x="61" y="127"/>
                </a:cubicBezTo>
                <a:cubicBezTo>
                  <a:pt x="61" y="126"/>
                  <a:pt x="61" y="126"/>
                  <a:pt x="61" y="126"/>
                </a:cubicBezTo>
                <a:cubicBezTo>
                  <a:pt x="61" y="126"/>
                  <a:pt x="61" y="125"/>
                  <a:pt x="61" y="125"/>
                </a:cubicBezTo>
                <a:close/>
                <a:moveTo>
                  <a:pt x="62" y="173"/>
                </a:moveTo>
                <a:cubicBezTo>
                  <a:pt x="62" y="174"/>
                  <a:pt x="61" y="174"/>
                  <a:pt x="61" y="174"/>
                </a:cubicBezTo>
                <a:cubicBezTo>
                  <a:pt x="61" y="173"/>
                  <a:pt x="61" y="172"/>
                  <a:pt x="61" y="171"/>
                </a:cubicBezTo>
                <a:cubicBezTo>
                  <a:pt x="61" y="172"/>
                  <a:pt x="62" y="173"/>
                  <a:pt x="62" y="173"/>
                </a:cubicBezTo>
                <a:close/>
                <a:moveTo>
                  <a:pt x="61" y="179"/>
                </a:moveTo>
                <a:cubicBezTo>
                  <a:pt x="61" y="178"/>
                  <a:pt x="61" y="178"/>
                  <a:pt x="61" y="177"/>
                </a:cubicBezTo>
                <a:cubicBezTo>
                  <a:pt x="62" y="177"/>
                  <a:pt x="62" y="177"/>
                  <a:pt x="63" y="176"/>
                </a:cubicBezTo>
                <a:cubicBezTo>
                  <a:pt x="63" y="177"/>
                  <a:pt x="63" y="177"/>
                  <a:pt x="63" y="177"/>
                </a:cubicBezTo>
                <a:cubicBezTo>
                  <a:pt x="63" y="177"/>
                  <a:pt x="64" y="178"/>
                  <a:pt x="64" y="178"/>
                </a:cubicBezTo>
                <a:cubicBezTo>
                  <a:pt x="64" y="179"/>
                  <a:pt x="64" y="180"/>
                  <a:pt x="65" y="181"/>
                </a:cubicBezTo>
                <a:cubicBezTo>
                  <a:pt x="65" y="181"/>
                  <a:pt x="66" y="181"/>
                  <a:pt x="66" y="181"/>
                </a:cubicBezTo>
                <a:cubicBezTo>
                  <a:pt x="66" y="181"/>
                  <a:pt x="66" y="181"/>
                  <a:pt x="66" y="181"/>
                </a:cubicBezTo>
                <a:cubicBezTo>
                  <a:pt x="66" y="182"/>
                  <a:pt x="66" y="182"/>
                  <a:pt x="65" y="183"/>
                </a:cubicBezTo>
                <a:cubicBezTo>
                  <a:pt x="65" y="183"/>
                  <a:pt x="65" y="183"/>
                  <a:pt x="65" y="183"/>
                </a:cubicBezTo>
                <a:cubicBezTo>
                  <a:pt x="64" y="184"/>
                  <a:pt x="63" y="185"/>
                  <a:pt x="63" y="186"/>
                </a:cubicBezTo>
                <a:cubicBezTo>
                  <a:pt x="62" y="186"/>
                  <a:pt x="62" y="185"/>
                  <a:pt x="61" y="185"/>
                </a:cubicBezTo>
                <a:cubicBezTo>
                  <a:pt x="61" y="183"/>
                  <a:pt x="61" y="181"/>
                  <a:pt x="61" y="179"/>
                </a:cubicBezTo>
                <a:cubicBezTo>
                  <a:pt x="61" y="179"/>
                  <a:pt x="61" y="179"/>
                  <a:pt x="61" y="179"/>
                </a:cubicBezTo>
                <a:close/>
                <a:moveTo>
                  <a:pt x="62" y="189"/>
                </a:moveTo>
                <a:cubicBezTo>
                  <a:pt x="63" y="190"/>
                  <a:pt x="63" y="190"/>
                  <a:pt x="64" y="191"/>
                </a:cubicBezTo>
                <a:cubicBezTo>
                  <a:pt x="63" y="191"/>
                  <a:pt x="63" y="191"/>
                  <a:pt x="62" y="191"/>
                </a:cubicBezTo>
                <a:cubicBezTo>
                  <a:pt x="62" y="191"/>
                  <a:pt x="62" y="191"/>
                  <a:pt x="61" y="190"/>
                </a:cubicBezTo>
                <a:cubicBezTo>
                  <a:pt x="62" y="190"/>
                  <a:pt x="62" y="190"/>
                  <a:pt x="62" y="189"/>
                </a:cubicBezTo>
                <a:close/>
                <a:moveTo>
                  <a:pt x="64" y="187"/>
                </a:moveTo>
                <a:cubicBezTo>
                  <a:pt x="65" y="186"/>
                  <a:pt x="65" y="185"/>
                  <a:pt x="66" y="184"/>
                </a:cubicBezTo>
                <a:cubicBezTo>
                  <a:pt x="67" y="185"/>
                  <a:pt x="68" y="186"/>
                  <a:pt x="70" y="187"/>
                </a:cubicBezTo>
                <a:cubicBezTo>
                  <a:pt x="68" y="188"/>
                  <a:pt x="67" y="189"/>
                  <a:pt x="66" y="189"/>
                </a:cubicBezTo>
                <a:cubicBezTo>
                  <a:pt x="65" y="189"/>
                  <a:pt x="64" y="188"/>
                  <a:pt x="64" y="187"/>
                </a:cubicBezTo>
                <a:close/>
                <a:moveTo>
                  <a:pt x="67" y="183"/>
                </a:moveTo>
                <a:cubicBezTo>
                  <a:pt x="67" y="183"/>
                  <a:pt x="67" y="183"/>
                  <a:pt x="68" y="182"/>
                </a:cubicBezTo>
                <a:cubicBezTo>
                  <a:pt x="68" y="183"/>
                  <a:pt x="69" y="184"/>
                  <a:pt x="69" y="184"/>
                </a:cubicBezTo>
                <a:cubicBezTo>
                  <a:pt x="68" y="184"/>
                  <a:pt x="68" y="183"/>
                  <a:pt x="67" y="183"/>
                </a:cubicBezTo>
                <a:close/>
                <a:moveTo>
                  <a:pt x="70" y="178"/>
                </a:moveTo>
                <a:cubicBezTo>
                  <a:pt x="69" y="178"/>
                  <a:pt x="69" y="178"/>
                  <a:pt x="69" y="178"/>
                </a:cubicBezTo>
                <a:cubicBezTo>
                  <a:pt x="69" y="178"/>
                  <a:pt x="68" y="178"/>
                  <a:pt x="68" y="178"/>
                </a:cubicBezTo>
                <a:cubicBezTo>
                  <a:pt x="68" y="177"/>
                  <a:pt x="68" y="176"/>
                  <a:pt x="68" y="175"/>
                </a:cubicBezTo>
                <a:cubicBezTo>
                  <a:pt x="69" y="176"/>
                  <a:pt x="69" y="177"/>
                  <a:pt x="70" y="178"/>
                </a:cubicBezTo>
                <a:close/>
                <a:moveTo>
                  <a:pt x="69" y="174"/>
                </a:moveTo>
                <a:cubicBezTo>
                  <a:pt x="70" y="174"/>
                  <a:pt x="70" y="174"/>
                  <a:pt x="71" y="173"/>
                </a:cubicBezTo>
                <a:cubicBezTo>
                  <a:pt x="71" y="174"/>
                  <a:pt x="71" y="174"/>
                  <a:pt x="71" y="174"/>
                </a:cubicBezTo>
                <a:cubicBezTo>
                  <a:pt x="71" y="174"/>
                  <a:pt x="70" y="175"/>
                  <a:pt x="70" y="175"/>
                </a:cubicBezTo>
                <a:cubicBezTo>
                  <a:pt x="70" y="175"/>
                  <a:pt x="70" y="174"/>
                  <a:pt x="69" y="174"/>
                </a:cubicBezTo>
                <a:close/>
                <a:moveTo>
                  <a:pt x="70" y="149"/>
                </a:moveTo>
                <a:cubicBezTo>
                  <a:pt x="69" y="149"/>
                  <a:pt x="69" y="148"/>
                  <a:pt x="69" y="148"/>
                </a:cubicBezTo>
                <a:cubicBezTo>
                  <a:pt x="69" y="148"/>
                  <a:pt x="69" y="147"/>
                  <a:pt x="69" y="147"/>
                </a:cubicBezTo>
                <a:cubicBezTo>
                  <a:pt x="70" y="146"/>
                  <a:pt x="71" y="145"/>
                  <a:pt x="71" y="144"/>
                </a:cubicBezTo>
                <a:cubicBezTo>
                  <a:pt x="72" y="145"/>
                  <a:pt x="72" y="145"/>
                  <a:pt x="72" y="146"/>
                </a:cubicBezTo>
                <a:cubicBezTo>
                  <a:pt x="71" y="147"/>
                  <a:pt x="70" y="148"/>
                  <a:pt x="70" y="149"/>
                </a:cubicBezTo>
                <a:close/>
                <a:moveTo>
                  <a:pt x="69" y="109"/>
                </a:moveTo>
                <a:cubicBezTo>
                  <a:pt x="69" y="109"/>
                  <a:pt x="69" y="108"/>
                  <a:pt x="69" y="107"/>
                </a:cubicBezTo>
                <a:cubicBezTo>
                  <a:pt x="69" y="106"/>
                  <a:pt x="70" y="106"/>
                  <a:pt x="71" y="105"/>
                </a:cubicBezTo>
                <a:cubicBezTo>
                  <a:pt x="71" y="106"/>
                  <a:pt x="71" y="106"/>
                  <a:pt x="71" y="107"/>
                </a:cubicBezTo>
                <a:cubicBezTo>
                  <a:pt x="71" y="108"/>
                  <a:pt x="70" y="109"/>
                  <a:pt x="69" y="109"/>
                </a:cubicBezTo>
                <a:close/>
                <a:moveTo>
                  <a:pt x="71" y="98"/>
                </a:moveTo>
                <a:cubicBezTo>
                  <a:pt x="72" y="97"/>
                  <a:pt x="73" y="96"/>
                  <a:pt x="74" y="95"/>
                </a:cubicBezTo>
                <a:cubicBezTo>
                  <a:pt x="74" y="95"/>
                  <a:pt x="73" y="96"/>
                  <a:pt x="73" y="97"/>
                </a:cubicBezTo>
                <a:cubicBezTo>
                  <a:pt x="73" y="97"/>
                  <a:pt x="73" y="97"/>
                  <a:pt x="72" y="97"/>
                </a:cubicBezTo>
                <a:cubicBezTo>
                  <a:pt x="72" y="97"/>
                  <a:pt x="71" y="98"/>
                  <a:pt x="71" y="98"/>
                </a:cubicBezTo>
                <a:close/>
                <a:moveTo>
                  <a:pt x="75" y="101"/>
                </a:moveTo>
                <a:cubicBezTo>
                  <a:pt x="75" y="102"/>
                  <a:pt x="74" y="104"/>
                  <a:pt x="74" y="105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73" y="105"/>
                  <a:pt x="72" y="104"/>
                  <a:pt x="72" y="104"/>
                </a:cubicBezTo>
                <a:cubicBezTo>
                  <a:pt x="73" y="103"/>
                  <a:pt x="74" y="102"/>
                  <a:pt x="75" y="101"/>
                </a:cubicBezTo>
                <a:close/>
                <a:moveTo>
                  <a:pt x="75" y="119"/>
                </a:moveTo>
                <a:cubicBezTo>
                  <a:pt x="75" y="119"/>
                  <a:pt x="75" y="119"/>
                  <a:pt x="75" y="119"/>
                </a:cubicBezTo>
                <a:cubicBezTo>
                  <a:pt x="74" y="120"/>
                  <a:pt x="74" y="120"/>
                  <a:pt x="73" y="121"/>
                </a:cubicBezTo>
                <a:cubicBezTo>
                  <a:pt x="74" y="120"/>
                  <a:pt x="74" y="120"/>
                  <a:pt x="75" y="119"/>
                </a:cubicBezTo>
                <a:cubicBezTo>
                  <a:pt x="75" y="119"/>
                  <a:pt x="75" y="119"/>
                  <a:pt x="75" y="119"/>
                </a:cubicBezTo>
                <a:close/>
                <a:moveTo>
                  <a:pt x="76" y="122"/>
                </a:moveTo>
                <a:cubicBezTo>
                  <a:pt x="75" y="123"/>
                  <a:pt x="75" y="123"/>
                  <a:pt x="74" y="124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74" y="124"/>
                  <a:pt x="74" y="123"/>
                  <a:pt x="74" y="123"/>
                </a:cubicBezTo>
                <a:cubicBezTo>
                  <a:pt x="74" y="123"/>
                  <a:pt x="75" y="122"/>
                  <a:pt x="76" y="122"/>
                </a:cubicBezTo>
                <a:close/>
                <a:moveTo>
                  <a:pt x="76" y="124"/>
                </a:moveTo>
                <a:cubicBezTo>
                  <a:pt x="76" y="124"/>
                  <a:pt x="76" y="125"/>
                  <a:pt x="77" y="125"/>
                </a:cubicBezTo>
                <a:cubicBezTo>
                  <a:pt x="76" y="125"/>
                  <a:pt x="76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6" y="125"/>
                  <a:pt x="76" y="125"/>
                  <a:pt x="76" y="124"/>
                </a:cubicBezTo>
                <a:close/>
                <a:moveTo>
                  <a:pt x="76" y="117"/>
                </a:moveTo>
                <a:cubicBezTo>
                  <a:pt x="76" y="117"/>
                  <a:pt x="76" y="117"/>
                  <a:pt x="76" y="117"/>
                </a:cubicBezTo>
                <a:cubicBezTo>
                  <a:pt x="79" y="114"/>
                  <a:pt x="82" y="111"/>
                  <a:pt x="86" y="109"/>
                </a:cubicBezTo>
                <a:cubicBezTo>
                  <a:pt x="83" y="112"/>
                  <a:pt x="81" y="115"/>
                  <a:pt x="79" y="118"/>
                </a:cubicBezTo>
                <a:cubicBezTo>
                  <a:pt x="78" y="118"/>
                  <a:pt x="77" y="118"/>
                  <a:pt x="77" y="119"/>
                </a:cubicBezTo>
                <a:cubicBezTo>
                  <a:pt x="76" y="118"/>
                  <a:pt x="76" y="118"/>
                  <a:pt x="76" y="117"/>
                </a:cubicBezTo>
                <a:close/>
                <a:moveTo>
                  <a:pt x="79" y="120"/>
                </a:moveTo>
                <a:cubicBezTo>
                  <a:pt x="80" y="119"/>
                  <a:pt x="81" y="119"/>
                  <a:pt x="81" y="119"/>
                </a:cubicBezTo>
                <a:cubicBezTo>
                  <a:pt x="80" y="120"/>
                  <a:pt x="79" y="122"/>
                  <a:pt x="78" y="123"/>
                </a:cubicBezTo>
                <a:cubicBezTo>
                  <a:pt x="78" y="123"/>
                  <a:pt x="78" y="123"/>
                  <a:pt x="78" y="122"/>
                </a:cubicBezTo>
                <a:cubicBezTo>
                  <a:pt x="78" y="122"/>
                  <a:pt x="79" y="121"/>
                  <a:pt x="79" y="120"/>
                </a:cubicBezTo>
                <a:close/>
                <a:moveTo>
                  <a:pt x="92" y="118"/>
                </a:moveTo>
                <a:cubicBezTo>
                  <a:pt x="91" y="119"/>
                  <a:pt x="90" y="120"/>
                  <a:pt x="90" y="120"/>
                </a:cubicBezTo>
                <a:cubicBezTo>
                  <a:pt x="87" y="124"/>
                  <a:pt x="85" y="127"/>
                  <a:pt x="83" y="130"/>
                </a:cubicBezTo>
                <a:cubicBezTo>
                  <a:pt x="83" y="130"/>
                  <a:pt x="83" y="130"/>
                  <a:pt x="83" y="130"/>
                </a:cubicBezTo>
                <a:cubicBezTo>
                  <a:pt x="82" y="130"/>
                  <a:pt x="81" y="129"/>
                  <a:pt x="80" y="129"/>
                </a:cubicBezTo>
                <a:cubicBezTo>
                  <a:pt x="84" y="125"/>
                  <a:pt x="88" y="122"/>
                  <a:pt x="92" y="118"/>
                </a:cubicBezTo>
                <a:close/>
                <a:moveTo>
                  <a:pt x="81" y="131"/>
                </a:moveTo>
                <a:cubicBezTo>
                  <a:pt x="81" y="132"/>
                  <a:pt x="81" y="132"/>
                  <a:pt x="80" y="132"/>
                </a:cubicBezTo>
                <a:cubicBezTo>
                  <a:pt x="80" y="132"/>
                  <a:pt x="80" y="131"/>
                  <a:pt x="80" y="131"/>
                </a:cubicBezTo>
                <a:cubicBezTo>
                  <a:pt x="81" y="131"/>
                  <a:pt x="81" y="131"/>
                  <a:pt x="81" y="131"/>
                </a:cubicBezTo>
                <a:close/>
                <a:moveTo>
                  <a:pt x="83" y="133"/>
                </a:moveTo>
                <a:cubicBezTo>
                  <a:pt x="84" y="133"/>
                  <a:pt x="84" y="133"/>
                  <a:pt x="84" y="133"/>
                </a:cubicBezTo>
                <a:cubicBezTo>
                  <a:pt x="85" y="133"/>
                  <a:pt x="85" y="133"/>
                  <a:pt x="86" y="133"/>
                </a:cubicBezTo>
                <a:cubicBezTo>
                  <a:pt x="85" y="135"/>
                  <a:pt x="84" y="136"/>
                  <a:pt x="84" y="137"/>
                </a:cubicBezTo>
                <a:cubicBezTo>
                  <a:pt x="83" y="138"/>
                  <a:pt x="82" y="138"/>
                  <a:pt x="82" y="139"/>
                </a:cubicBezTo>
                <a:cubicBezTo>
                  <a:pt x="82" y="138"/>
                  <a:pt x="82" y="137"/>
                  <a:pt x="81" y="136"/>
                </a:cubicBezTo>
                <a:cubicBezTo>
                  <a:pt x="82" y="135"/>
                  <a:pt x="83" y="134"/>
                  <a:pt x="83" y="133"/>
                </a:cubicBezTo>
                <a:close/>
                <a:moveTo>
                  <a:pt x="90" y="135"/>
                </a:moveTo>
                <a:cubicBezTo>
                  <a:pt x="90" y="135"/>
                  <a:pt x="90" y="135"/>
                  <a:pt x="90" y="135"/>
                </a:cubicBezTo>
                <a:cubicBezTo>
                  <a:pt x="88" y="136"/>
                  <a:pt x="87" y="138"/>
                  <a:pt x="85" y="140"/>
                </a:cubicBezTo>
                <a:cubicBezTo>
                  <a:pt x="86" y="138"/>
                  <a:pt x="88" y="136"/>
                  <a:pt x="90" y="135"/>
                </a:cubicBezTo>
                <a:close/>
                <a:moveTo>
                  <a:pt x="92" y="135"/>
                </a:moveTo>
                <a:cubicBezTo>
                  <a:pt x="92" y="136"/>
                  <a:pt x="93" y="136"/>
                  <a:pt x="93" y="136"/>
                </a:cubicBezTo>
                <a:cubicBezTo>
                  <a:pt x="93" y="136"/>
                  <a:pt x="93" y="137"/>
                  <a:pt x="93" y="137"/>
                </a:cubicBezTo>
                <a:cubicBezTo>
                  <a:pt x="91" y="138"/>
                  <a:pt x="88" y="140"/>
                  <a:pt x="86" y="141"/>
                </a:cubicBezTo>
                <a:cubicBezTo>
                  <a:pt x="88" y="139"/>
                  <a:pt x="90" y="137"/>
                  <a:pt x="92" y="135"/>
                </a:cubicBezTo>
                <a:close/>
                <a:moveTo>
                  <a:pt x="89" y="145"/>
                </a:moveTo>
                <a:cubicBezTo>
                  <a:pt x="92" y="143"/>
                  <a:pt x="94" y="141"/>
                  <a:pt x="96" y="139"/>
                </a:cubicBezTo>
                <a:cubicBezTo>
                  <a:pt x="96" y="139"/>
                  <a:pt x="96" y="139"/>
                  <a:pt x="97" y="139"/>
                </a:cubicBezTo>
                <a:cubicBezTo>
                  <a:pt x="94" y="142"/>
                  <a:pt x="91" y="145"/>
                  <a:pt x="89" y="148"/>
                </a:cubicBezTo>
                <a:cubicBezTo>
                  <a:pt x="88" y="148"/>
                  <a:pt x="88" y="148"/>
                  <a:pt x="88" y="148"/>
                </a:cubicBezTo>
                <a:cubicBezTo>
                  <a:pt x="88" y="147"/>
                  <a:pt x="89" y="146"/>
                  <a:pt x="89" y="145"/>
                </a:cubicBezTo>
                <a:close/>
                <a:moveTo>
                  <a:pt x="99" y="141"/>
                </a:moveTo>
                <a:cubicBezTo>
                  <a:pt x="98" y="142"/>
                  <a:pt x="97" y="144"/>
                  <a:pt x="95" y="145"/>
                </a:cubicBezTo>
                <a:cubicBezTo>
                  <a:pt x="95" y="145"/>
                  <a:pt x="95" y="145"/>
                  <a:pt x="95" y="145"/>
                </a:cubicBezTo>
                <a:cubicBezTo>
                  <a:pt x="96" y="144"/>
                  <a:pt x="98" y="142"/>
                  <a:pt x="99" y="141"/>
                </a:cubicBezTo>
                <a:close/>
                <a:moveTo>
                  <a:pt x="102" y="143"/>
                </a:moveTo>
                <a:cubicBezTo>
                  <a:pt x="103" y="142"/>
                  <a:pt x="104" y="142"/>
                  <a:pt x="106" y="141"/>
                </a:cubicBezTo>
                <a:cubicBezTo>
                  <a:pt x="101" y="145"/>
                  <a:pt x="97" y="149"/>
                  <a:pt x="92" y="154"/>
                </a:cubicBezTo>
                <a:cubicBezTo>
                  <a:pt x="91" y="155"/>
                  <a:pt x="90" y="155"/>
                  <a:pt x="88" y="156"/>
                </a:cubicBezTo>
                <a:cubicBezTo>
                  <a:pt x="89" y="156"/>
                  <a:pt x="89" y="155"/>
                  <a:pt x="89" y="155"/>
                </a:cubicBezTo>
                <a:cubicBezTo>
                  <a:pt x="90" y="155"/>
                  <a:pt x="90" y="154"/>
                  <a:pt x="90" y="154"/>
                </a:cubicBezTo>
                <a:cubicBezTo>
                  <a:pt x="94" y="151"/>
                  <a:pt x="98" y="147"/>
                  <a:pt x="102" y="143"/>
                </a:cubicBezTo>
                <a:close/>
                <a:moveTo>
                  <a:pt x="105" y="148"/>
                </a:moveTo>
                <a:cubicBezTo>
                  <a:pt x="105" y="148"/>
                  <a:pt x="105" y="148"/>
                  <a:pt x="105" y="149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2" y="150"/>
                  <a:pt x="100" y="151"/>
                  <a:pt x="98" y="152"/>
                </a:cubicBezTo>
                <a:cubicBezTo>
                  <a:pt x="101" y="151"/>
                  <a:pt x="103" y="149"/>
                  <a:pt x="105" y="148"/>
                </a:cubicBezTo>
                <a:close/>
                <a:moveTo>
                  <a:pt x="105" y="151"/>
                </a:moveTo>
                <a:cubicBezTo>
                  <a:pt x="105" y="150"/>
                  <a:pt x="106" y="150"/>
                  <a:pt x="107" y="149"/>
                </a:cubicBezTo>
                <a:cubicBezTo>
                  <a:pt x="108" y="149"/>
                  <a:pt x="108" y="149"/>
                  <a:pt x="108" y="149"/>
                </a:cubicBezTo>
                <a:cubicBezTo>
                  <a:pt x="109" y="149"/>
                  <a:pt x="109" y="148"/>
                  <a:pt x="110" y="148"/>
                </a:cubicBezTo>
                <a:cubicBezTo>
                  <a:pt x="110" y="148"/>
                  <a:pt x="110" y="148"/>
                  <a:pt x="111" y="147"/>
                </a:cubicBezTo>
                <a:cubicBezTo>
                  <a:pt x="110" y="148"/>
                  <a:pt x="110" y="148"/>
                  <a:pt x="109" y="149"/>
                </a:cubicBezTo>
                <a:cubicBezTo>
                  <a:pt x="107" y="150"/>
                  <a:pt x="105" y="151"/>
                  <a:pt x="103" y="153"/>
                </a:cubicBezTo>
                <a:cubicBezTo>
                  <a:pt x="103" y="152"/>
                  <a:pt x="104" y="151"/>
                  <a:pt x="105" y="151"/>
                </a:cubicBezTo>
                <a:close/>
                <a:moveTo>
                  <a:pt x="117" y="152"/>
                </a:moveTo>
                <a:cubicBezTo>
                  <a:pt x="118" y="151"/>
                  <a:pt x="119" y="151"/>
                  <a:pt x="120" y="150"/>
                </a:cubicBezTo>
                <a:cubicBezTo>
                  <a:pt x="119" y="151"/>
                  <a:pt x="118" y="153"/>
                  <a:pt x="117" y="154"/>
                </a:cubicBezTo>
                <a:cubicBezTo>
                  <a:pt x="117" y="154"/>
                  <a:pt x="117" y="154"/>
                  <a:pt x="117" y="155"/>
                </a:cubicBezTo>
                <a:cubicBezTo>
                  <a:pt x="113" y="157"/>
                  <a:pt x="110" y="159"/>
                  <a:pt x="106" y="161"/>
                </a:cubicBezTo>
                <a:cubicBezTo>
                  <a:pt x="110" y="158"/>
                  <a:pt x="114" y="155"/>
                  <a:pt x="117" y="152"/>
                </a:cubicBezTo>
                <a:close/>
                <a:moveTo>
                  <a:pt x="113" y="161"/>
                </a:moveTo>
                <a:cubicBezTo>
                  <a:pt x="115" y="159"/>
                  <a:pt x="118" y="158"/>
                  <a:pt x="120" y="156"/>
                </a:cubicBezTo>
                <a:cubicBezTo>
                  <a:pt x="120" y="157"/>
                  <a:pt x="119" y="158"/>
                  <a:pt x="118" y="159"/>
                </a:cubicBezTo>
                <a:cubicBezTo>
                  <a:pt x="118" y="159"/>
                  <a:pt x="117" y="159"/>
                  <a:pt x="117" y="160"/>
                </a:cubicBezTo>
                <a:cubicBezTo>
                  <a:pt x="115" y="160"/>
                  <a:pt x="113" y="161"/>
                  <a:pt x="111" y="162"/>
                </a:cubicBezTo>
                <a:cubicBezTo>
                  <a:pt x="112" y="162"/>
                  <a:pt x="112" y="161"/>
                  <a:pt x="113" y="161"/>
                </a:cubicBezTo>
                <a:close/>
                <a:moveTo>
                  <a:pt x="122" y="160"/>
                </a:moveTo>
                <a:cubicBezTo>
                  <a:pt x="124" y="159"/>
                  <a:pt x="126" y="158"/>
                  <a:pt x="127" y="157"/>
                </a:cubicBezTo>
                <a:cubicBezTo>
                  <a:pt x="127" y="158"/>
                  <a:pt x="126" y="158"/>
                  <a:pt x="125" y="159"/>
                </a:cubicBezTo>
                <a:cubicBezTo>
                  <a:pt x="124" y="160"/>
                  <a:pt x="122" y="160"/>
                  <a:pt x="120" y="161"/>
                </a:cubicBezTo>
                <a:cubicBezTo>
                  <a:pt x="120" y="161"/>
                  <a:pt x="119" y="162"/>
                  <a:pt x="119" y="162"/>
                </a:cubicBezTo>
                <a:cubicBezTo>
                  <a:pt x="120" y="161"/>
                  <a:pt x="121" y="160"/>
                  <a:pt x="122" y="160"/>
                </a:cubicBezTo>
                <a:close/>
                <a:moveTo>
                  <a:pt x="128" y="160"/>
                </a:moveTo>
                <a:cubicBezTo>
                  <a:pt x="127" y="160"/>
                  <a:pt x="127" y="161"/>
                  <a:pt x="126" y="161"/>
                </a:cubicBezTo>
                <a:cubicBezTo>
                  <a:pt x="126" y="161"/>
                  <a:pt x="126" y="161"/>
                  <a:pt x="126" y="161"/>
                </a:cubicBezTo>
                <a:cubicBezTo>
                  <a:pt x="127" y="160"/>
                  <a:pt x="127" y="160"/>
                  <a:pt x="128" y="160"/>
                </a:cubicBezTo>
                <a:close/>
                <a:moveTo>
                  <a:pt x="122" y="164"/>
                </a:moveTo>
                <a:cubicBezTo>
                  <a:pt x="121" y="165"/>
                  <a:pt x="120" y="166"/>
                  <a:pt x="119" y="167"/>
                </a:cubicBezTo>
                <a:cubicBezTo>
                  <a:pt x="118" y="167"/>
                  <a:pt x="118" y="167"/>
                  <a:pt x="118" y="168"/>
                </a:cubicBezTo>
                <a:cubicBezTo>
                  <a:pt x="119" y="166"/>
                  <a:pt x="120" y="165"/>
                  <a:pt x="122" y="164"/>
                </a:cubicBezTo>
                <a:close/>
                <a:moveTo>
                  <a:pt x="129" y="164"/>
                </a:moveTo>
                <a:cubicBezTo>
                  <a:pt x="129" y="164"/>
                  <a:pt x="129" y="164"/>
                  <a:pt x="130" y="165"/>
                </a:cubicBezTo>
                <a:cubicBezTo>
                  <a:pt x="125" y="168"/>
                  <a:pt x="121" y="172"/>
                  <a:pt x="117" y="176"/>
                </a:cubicBezTo>
                <a:cubicBezTo>
                  <a:pt x="115" y="177"/>
                  <a:pt x="113" y="178"/>
                  <a:pt x="111" y="179"/>
                </a:cubicBezTo>
                <a:cubicBezTo>
                  <a:pt x="117" y="174"/>
                  <a:pt x="123" y="169"/>
                  <a:pt x="129" y="164"/>
                </a:cubicBezTo>
                <a:close/>
                <a:moveTo>
                  <a:pt x="108" y="177"/>
                </a:moveTo>
                <a:cubicBezTo>
                  <a:pt x="108" y="176"/>
                  <a:pt x="109" y="175"/>
                  <a:pt x="110" y="174"/>
                </a:cubicBezTo>
                <a:cubicBezTo>
                  <a:pt x="111" y="174"/>
                  <a:pt x="111" y="174"/>
                  <a:pt x="111" y="173"/>
                </a:cubicBezTo>
                <a:cubicBezTo>
                  <a:pt x="110" y="175"/>
                  <a:pt x="109" y="176"/>
                  <a:pt x="108" y="177"/>
                </a:cubicBezTo>
                <a:close/>
                <a:moveTo>
                  <a:pt x="108" y="193"/>
                </a:moveTo>
                <a:cubicBezTo>
                  <a:pt x="110" y="191"/>
                  <a:pt x="113" y="189"/>
                  <a:pt x="115" y="187"/>
                </a:cubicBezTo>
                <a:cubicBezTo>
                  <a:pt x="120" y="182"/>
                  <a:pt x="125" y="178"/>
                  <a:pt x="131" y="173"/>
                </a:cubicBezTo>
                <a:cubicBezTo>
                  <a:pt x="130" y="174"/>
                  <a:pt x="130" y="174"/>
                  <a:pt x="130" y="175"/>
                </a:cubicBezTo>
                <a:cubicBezTo>
                  <a:pt x="130" y="175"/>
                  <a:pt x="130" y="175"/>
                  <a:pt x="130" y="176"/>
                </a:cubicBezTo>
                <a:cubicBezTo>
                  <a:pt x="126" y="179"/>
                  <a:pt x="123" y="182"/>
                  <a:pt x="120" y="186"/>
                </a:cubicBezTo>
                <a:cubicBezTo>
                  <a:pt x="116" y="188"/>
                  <a:pt x="112" y="191"/>
                  <a:pt x="108" y="193"/>
                </a:cubicBezTo>
                <a:close/>
                <a:moveTo>
                  <a:pt x="110" y="195"/>
                </a:moveTo>
                <a:cubicBezTo>
                  <a:pt x="109" y="196"/>
                  <a:pt x="108" y="196"/>
                  <a:pt x="108" y="197"/>
                </a:cubicBezTo>
                <a:cubicBezTo>
                  <a:pt x="108" y="196"/>
                  <a:pt x="108" y="196"/>
                  <a:pt x="107" y="196"/>
                </a:cubicBezTo>
                <a:cubicBezTo>
                  <a:pt x="108" y="196"/>
                  <a:pt x="108" y="196"/>
                  <a:pt x="108" y="196"/>
                </a:cubicBezTo>
                <a:cubicBezTo>
                  <a:pt x="109" y="195"/>
                  <a:pt x="109" y="195"/>
                  <a:pt x="110" y="195"/>
                </a:cubicBezTo>
                <a:close/>
                <a:moveTo>
                  <a:pt x="125" y="183"/>
                </a:moveTo>
                <a:cubicBezTo>
                  <a:pt x="128" y="180"/>
                  <a:pt x="130" y="177"/>
                  <a:pt x="133" y="174"/>
                </a:cubicBezTo>
                <a:cubicBezTo>
                  <a:pt x="136" y="172"/>
                  <a:pt x="139" y="169"/>
                  <a:pt x="142" y="167"/>
                </a:cubicBezTo>
                <a:cubicBezTo>
                  <a:pt x="143" y="166"/>
                  <a:pt x="145" y="165"/>
                  <a:pt x="146" y="165"/>
                </a:cubicBezTo>
                <a:cubicBezTo>
                  <a:pt x="144" y="168"/>
                  <a:pt x="141" y="171"/>
                  <a:pt x="139" y="174"/>
                </a:cubicBezTo>
                <a:cubicBezTo>
                  <a:pt x="139" y="174"/>
                  <a:pt x="139" y="174"/>
                  <a:pt x="139" y="174"/>
                </a:cubicBezTo>
                <a:cubicBezTo>
                  <a:pt x="138" y="175"/>
                  <a:pt x="137" y="176"/>
                  <a:pt x="136" y="177"/>
                </a:cubicBezTo>
                <a:cubicBezTo>
                  <a:pt x="134" y="178"/>
                  <a:pt x="133" y="178"/>
                  <a:pt x="131" y="179"/>
                </a:cubicBezTo>
                <a:cubicBezTo>
                  <a:pt x="129" y="180"/>
                  <a:pt x="127" y="182"/>
                  <a:pt x="125" y="183"/>
                </a:cubicBezTo>
                <a:close/>
                <a:moveTo>
                  <a:pt x="130" y="182"/>
                </a:moveTo>
                <a:cubicBezTo>
                  <a:pt x="130" y="182"/>
                  <a:pt x="129" y="182"/>
                  <a:pt x="129" y="182"/>
                </a:cubicBezTo>
                <a:cubicBezTo>
                  <a:pt x="127" y="184"/>
                  <a:pt x="124" y="185"/>
                  <a:pt x="121" y="187"/>
                </a:cubicBezTo>
                <a:cubicBezTo>
                  <a:pt x="124" y="185"/>
                  <a:pt x="127" y="184"/>
                  <a:pt x="130" y="182"/>
                </a:cubicBezTo>
                <a:close/>
                <a:moveTo>
                  <a:pt x="137" y="194"/>
                </a:moveTo>
                <a:cubicBezTo>
                  <a:pt x="140" y="192"/>
                  <a:pt x="143" y="191"/>
                  <a:pt x="146" y="189"/>
                </a:cubicBezTo>
                <a:cubicBezTo>
                  <a:pt x="143" y="192"/>
                  <a:pt x="140" y="195"/>
                  <a:pt x="137" y="197"/>
                </a:cubicBezTo>
                <a:cubicBezTo>
                  <a:pt x="135" y="199"/>
                  <a:pt x="133" y="200"/>
                  <a:pt x="130" y="202"/>
                </a:cubicBezTo>
                <a:cubicBezTo>
                  <a:pt x="132" y="199"/>
                  <a:pt x="134" y="196"/>
                  <a:pt x="137" y="194"/>
                </a:cubicBezTo>
                <a:close/>
                <a:moveTo>
                  <a:pt x="127" y="197"/>
                </a:moveTo>
                <a:cubicBezTo>
                  <a:pt x="133" y="192"/>
                  <a:pt x="138" y="187"/>
                  <a:pt x="144" y="182"/>
                </a:cubicBezTo>
                <a:cubicBezTo>
                  <a:pt x="143" y="184"/>
                  <a:pt x="141" y="185"/>
                  <a:pt x="140" y="187"/>
                </a:cubicBezTo>
                <a:cubicBezTo>
                  <a:pt x="138" y="189"/>
                  <a:pt x="136" y="191"/>
                  <a:pt x="134" y="193"/>
                </a:cubicBezTo>
                <a:cubicBezTo>
                  <a:pt x="133" y="193"/>
                  <a:pt x="132" y="194"/>
                  <a:pt x="131" y="194"/>
                </a:cubicBezTo>
                <a:cubicBezTo>
                  <a:pt x="130" y="195"/>
                  <a:pt x="128" y="196"/>
                  <a:pt x="127" y="197"/>
                </a:cubicBezTo>
                <a:close/>
                <a:moveTo>
                  <a:pt x="144" y="188"/>
                </a:moveTo>
                <a:cubicBezTo>
                  <a:pt x="147" y="184"/>
                  <a:pt x="151" y="181"/>
                  <a:pt x="155" y="178"/>
                </a:cubicBezTo>
                <a:cubicBezTo>
                  <a:pt x="154" y="179"/>
                  <a:pt x="154" y="180"/>
                  <a:pt x="153" y="181"/>
                </a:cubicBezTo>
                <a:cubicBezTo>
                  <a:pt x="152" y="182"/>
                  <a:pt x="151" y="183"/>
                  <a:pt x="151" y="184"/>
                </a:cubicBezTo>
                <a:cubicBezTo>
                  <a:pt x="148" y="185"/>
                  <a:pt x="146" y="186"/>
                  <a:pt x="144" y="188"/>
                </a:cubicBezTo>
                <a:close/>
                <a:moveTo>
                  <a:pt x="147" y="183"/>
                </a:moveTo>
                <a:cubicBezTo>
                  <a:pt x="149" y="181"/>
                  <a:pt x="151" y="178"/>
                  <a:pt x="154" y="176"/>
                </a:cubicBezTo>
                <a:cubicBezTo>
                  <a:pt x="155" y="175"/>
                  <a:pt x="155" y="175"/>
                  <a:pt x="156" y="174"/>
                </a:cubicBezTo>
                <a:cubicBezTo>
                  <a:pt x="153" y="177"/>
                  <a:pt x="150" y="180"/>
                  <a:pt x="147" y="183"/>
                </a:cubicBezTo>
                <a:close/>
                <a:moveTo>
                  <a:pt x="151" y="169"/>
                </a:moveTo>
                <a:cubicBezTo>
                  <a:pt x="151" y="169"/>
                  <a:pt x="150" y="169"/>
                  <a:pt x="150" y="170"/>
                </a:cubicBezTo>
                <a:cubicBezTo>
                  <a:pt x="148" y="171"/>
                  <a:pt x="146" y="171"/>
                  <a:pt x="145" y="172"/>
                </a:cubicBezTo>
                <a:cubicBezTo>
                  <a:pt x="145" y="171"/>
                  <a:pt x="146" y="171"/>
                  <a:pt x="147" y="170"/>
                </a:cubicBezTo>
                <a:cubicBezTo>
                  <a:pt x="147" y="170"/>
                  <a:pt x="148" y="169"/>
                  <a:pt x="148" y="169"/>
                </a:cubicBezTo>
                <a:cubicBezTo>
                  <a:pt x="149" y="169"/>
                  <a:pt x="149" y="169"/>
                  <a:pt x="149" y="169"/>
                </a:cubicBezTo>
                <a:cubicBezTo>
                  <a:pt x="152" y="167"/>
                  <a:pt x="154" y="165"/>
                  <a:pt x="157" y="163"/>
                </a:cubicBezTo>
                <a:cubicBezTo>
                  <a:pt x="155" y="165"/>
                  <a:pt x="153" y="167"/>
                  <a:pt x="151" y="169"/>
                </a:cubicBezTo>
                <a:close/>
                <a:moveTo>
                  <a:pt x="159" y="173"/>
                </a:moveTo>
                <a:cubicBezTo>
                  <a:pt x="160" y="173"/>
                  <a:pt x="160" y="172"/>
                  <a:pt x="160" y="172"/>
                </a:cubicBezTo>
                <a:cubicBezTo>
                  <a:pt x="160" y="173"/>
                  <a:pt x="159" y="174"/>
                  <a:pt x="159" y="176"/>
                </a:cubicBezTo>
                <a:cubicBezTo>
                  <a:pt x="158" y="176"/>
                  <a:pt x="157" y="177"/>
                  <a:pt x="157" y="177"/>
                </a:cubicBezTo>
                <a:cubicBezTo>
                  <a:pt x="158" y="176"/>
                  <a:pt x="158" y="175"/>
                  <a:pt x="159" y="173"/>
                </a:cubicBezTo>
                <a:close/>
                <a:moveTo>
                  <a:pt x="160" y="177"/>
                </a:moveTo>
                <a:cubicBezTo>
                  <a:pt x="166" y="171"/>
                  <a:pt x="172" y="165"/>
                  <a:pt x="179" y="160"/>
                </a:cubicBezTo>
                <a:cubicBezTo>
                  <a:pt x="178" y="161"/>
                  <a:pt x="177" y="161"/>
                  <a:pt x="177" y="162"/>
                </a:cubicBezTo>
                <a:cubicBezTo>
                  <a:pt x="172" y="167"/>
                  <a:pt x="168" y="171"/>
                  <a:pt x="163" y="175"/>
                </a:cubicBezTo>
                <a:cubicBezTo>
                  <a:pt x="162" y="176"/>
                  <a:pt x="161" y="176"/>
                  <a:pt x="160" y="177"/>
                </a:cubicBezTo>
                <a:cubicBezTo>
                  <a:pt x="160" y="177"/>
                  <a:pt x="160" y="177"/>
                  <a:pt x="160" y="177"/>
                </a:cubicBezTo>
                <a:close/>
                <a:moveTo>
                  <a:pt x="162" y="172"/>
                </a:moveTo>
                <a:cubicBezTo>
                  <a:pt x="163" y="170"/>
                  <a:pt x="165" y="167"/>
                  <a:pt x="166" y="165"/>
                </a:cubicBezTo>
                <a:cubicBezTo>
                  <a:pt x="167" y="164"/>
                  <a:pt x="168" y="163"/>
                  <a:pt x="169" y="162"/>
                </a:cubicBezTo>
                <a:cubicBezTo>
                  <a:pt x="173" y="160"/>
                  <a:pt x="177" y="158"/>
                  <a:pt x="180" y="156"/>
                </a:cubicBezTo>
                <a:cubicBezTo>
                  <a:pt x="174" y="161"/>
                  <a:pt x="168" y="166"/>
                  <a:pt x="162" y="172"/>
                </a:cubicBezTo>
                <a:close/>
                <a:moveTo>
                  <a:pt x="183" y="158"/>
                </a:moveTo>
                <a:cubicBezTo>
                  <a:pt x="183" y="158"/>
                  <a:pt x="184" y="157"/>
                  <a:pt x="184" y="157"/>
                </a:cubicBezTo>
                <a:cubicBezTo>
                  <a:pt x="183" y="159"/>
                  <a:pt x="181" y="160"/>
                  <a:pt x="180" y="162"/>
                </a:cubicBezTo>
                <a:cubicBezTo>
                  <a:pt x="180" y="162"/>
                  <a:pt x="180" y="162"/>
                  <a:pt x="179" y="163"/>
                </a:cubicBezTo>
                <a:cubicBezTo>
                  <a:pt x="181" y="161"/>
                  <a:pt x="182" y="159"/>
                  <a:pt x="183" y="158"/>
                </a:cubicBezTo>
                <a:close/>
                <a:moveTo>
                  <a:pt x="182" y="154"/>
                </a:moveTo>
                <a:cubicBezTo>
                  <a:pt x="182" y="154"/>
                  <a:pt x="182" y="154"/>
                  <a:pt x="182" y="154"/>
                </a:cubicBezTo>
                <a:cubicBezTo>
                  <a:pt x="182" y="154"/>
                  <a:pt x="182" y="153"/>
                  <a:pt x="181" y="153"/>
                </a:cubicBezTo>
                <a:cubicBezTo>
                  <a:pt x="179" y="154"/>
                  <a:pt x="177" y="155"/>
                  <a:pt x="174" y="157"/>
                </a:cubicBezTo>
                <a:cubicBezTo>
                  <a:pt x="178" y="154"/>
                  <a:pt x="181" y="150"/>
                  <a:pt x="184" y="147"/>
                </a:cubicBezTo>
                <a:cubicBezTo>
                  <a:pt x="186" y="146"/>
                  <a:pt x="187" y="145"/>
                  <a:pt x="189" y="144"/>
                </a:cubicBezTo>
                <a:cubicBezTo>
                  <a:pt x="189" y="144"/>
                  <a:pt x="189" y="144"/>
                  <a:pt x="189" y="144"/>
                </a:cubicBezTo>
                <a:cubicBezTo>
                  <a:pt x="189" y="145"/>
                  <a:pt x="189" y="145"/>
                  <a:pt x="189" y="146"/>
                </a:cubicBezTo>
                <a:cubicBezTo>
                  <a:pt x="187" y="149"/>
                  <a:pt x="185" y="152"/>
                  <a:pt x="182" y="154"/>
                </a:cubicBezTo>
                <a:close/>
                <a:moveTo>
                  <a:pt x="189" y="133"/>
                </a:moveTo>
                <a:cubicBezTo>
                  <a:pt x="188" y="133"/>
                  <a:pt x="188" y="132"/>
                  <a:pt x="188" y="132"/>
                </a:cubicBezTo>
                <a:cubicBezTo>
                  <a:pt x="189" y="131"/>
                  <a:pt x="191" y="130"/>
                  <a:pt x="192" y="129"/>
                </a:cubicBezTo>
                <a:cubicBezTo>
                  <a:pt x="191" y="130"/>
                  <a:pt x="190" y="132"/>
                  <a:pt x="189" y="133"/>
                </a:cubicBezTo>
                <a:close/>
                <a:moveTo>
                  <a:pt x="193" y="152"/>
                </a:moveTo>
                <a:cubicBezTo>
                  <a:pt x="193" y="152"/>
                  <a:pt x="193" y="152"/>
                  <a:pt x="194" y="151"/>
                </a:cubicBezTo>
                <a:cubicBezTo>
                  <a:pt x="196" y="149"/>
                  <a:pt x="197" y="147"/>
                  <a:pt x="199" y="145"/>
                </a:cubicBezTo>
                <a:cubicBezTo>
                  <a:pt x="199" y="145"/>
                  <a:pt x="199" y="145"/>
                  <a:pt x="199" y="145"/>
                </a:cubicBezTo>
                <a:cubicBezTo>
                  <a:pt x="197" y="148"/>
                  <a:pt x="195" y="150"/>
                  <a:pt x="193" y="152"/>
                </a:cubicBezTo>
                <a:close/>
                <a:moveTo>
                  <a:pt x="197" y="143"/>
                </a:moveTo>
                <a:cubicBezTo>
                  <a:pt x="200" y="139"/>
                  <a:pt x="203" y="134"/>
                  <a:pt x="206" y="130"/>
                </a:cubicBezTo>
                <a:cubicBezTo>
                  <a:pt x="205" y="132"/>
                  <a:pt x="203" y="135"/>
                  <a:pt x="201" y="138"/>
                </a:cubicBezTo>
                <a:cubicBezTo>
                  <a:pt x="201" y="138"/>
                  <a:pt x="200" y="139"/>
                  <a:pt x="200" y="139"/>
                </a:cubicBezTo>
                <a:cubicBezTo>
                  <a:pt x="199" y="141"/>
                  <a:pt x="198" y="142"/>
                  <a:pt x="197" y="143"/>
                </a:cubicBezTo>
                <a:close/>
                <a:moveTo>
                  <a:pt x="200" y="142"/>
                </a:moveTo>
                <a:cubicBezTo>
                  <a:pt x="201" y="140"/>
                  <a:pt x="203" y="138"/>
                  <a:pt x="204" y="136"/>
                </a:cubicBezTo>
                <a:cubicBezTo>
                  <a:pt x="207" y="132"/>
                  <a:pt x="211" y="128"/>
                  <a:pt x="214" y="124"/>
                </a:cubicBezTo>
                <a:cubicBezTo>
                  <a:pt x="214" y="124"/>
                  <a:pt x="214" y="124"/>
                  <a:pt x="214" y="124"/>
                </a:cubicBezTo>
                <a:cubicBezTo>
                  <a:pt x="214" y="124"/>
                  <a:pt x="214" y="123"/>
                  <a:pt x="215" y="123"/>
                </a:cubicBezTo>
                <a:cubicBezTo>
                  <a:pt x="215" y="122"/>
                  <a:pt x="216" y="122"/>
                  <a:pt x="217" y="121"/>
                </a:cubicBezTo>
                <a:cubicBezTo>
                  <a:pt x="217" y="121"/>
                  <a:pt x="217" y="121"/>
                  <a:pt x="217" y="121"/>
                </a:cubicBezTo>
                <a:cubicBezTo>
                  <a:pt x="217" y="121"/>
                  <a:pt x="217" y="121"/>
                  <a:pt x="217" y="122"/>
                </a:cubicBezTo>
                <a:cubicBezTo>
                  <a:pt x="217" y="122"/>
                  <a:pt x="217" y="122"/>
                  <a:pt x="217" y="122"/>
                </a:cubicBezTo>
                <a:cubicBezTo>
                  <a:pt x="212" y="129"/>
                  <a:pt x="206" y="136"/>
                  <a:pt x="200" y="143"/>
                </a:cubicBezTo>
                <a:cubicBezTo>
                  <a:pt x="200" y="143"/>
                  <a:pt x="200" y="142"/>
                  <a:pt x="200" y="142"/>
                </a:cubicBezTo>
                <a:close/>
                <a:moveTo>
                  <a:pt x="215" y="120"/>
                </a:moveTo>
                <a:cubicBezTo>
                  <a:pt x="213" y="122"/>
                  <a:pt x="212" y="124"/>
                  <a:pt x="210" y="126"/>
                </a:cubicBezTo>
                <a:cubicBezTo>
                  <a:pt x="211" y="125"/>
                  <a:pt x="211" y="124"/>
                  <a:pt x="211" y="124"/>
                </a:cubicBezTo>
                <a:cubicBezTo>
                  <a:pt x="213" y="122"/>
                  <a:pt x="214" y="121"/>
                  <a:pt x="215" y="120"/>
                </a:cubicBezTo>
                <a:cubicBezTo>
                  <a:pt x="215" y="120"/>
                  <a:pt x="215" y="120"/>
                  <a:pt x="215" y="120"/>
                </a:cubicBezTo>
                <a:close/>
                <a:moveTo>
                  <a:pt x="214" y="115"/>
                </a:moveTo>
                <a:cubicBezTo>
                  <a:pt x="214" y="116"/>
                  <a:pt x="214" y="116"/>
                  <a:pt x="213" y="116"/>
                </a:cubicBezTo>
                <a:cubicBezTo>
                  <a:pt x="213" y="116"/>
                  <a:pt x="213" y="116"/>
                  <a:pt x="213" y="116"/>
                </a:cubicBezTo>
                <a:cubicBezTo>
                  <a:pt x="214" y="115"/>
                  <a:pt x="214" y="114"/>
                  <a:pt x="215" y="113"/>
                </a:cubicBezTo>
                <a:cubicBezTo>
                  <a:pt x="215" y="113"/>
                  <a:pt x="216" y="113"/>
                  <a:pt x="216" y="112"/>
                </a:cubicBezTo>
                <a:cubicBezTo>
                  <a:pt x="216" y="113"/>
                  <a:pt x="215" y="114"/>
                  <a:pt x="214" y="115"/>
                </a:cubicBezTo>
                <a:close/>
                <a:moveTo>
                  <a:pt x="210" y="109"/>
                </a:moveTo>
                <a:cubicBezTo>
                  <a:pt x="210" y="109"/>
                  <a:pt x="210" y="108"/>
                  <a:pt x="210" y="108"/>
                </a:cubicBezTo>
                <a:cubicBezTo>
                  <a:pt x="213" y="107"/>
                  <a:pt x="216" y="105"/>
                  <a:pt x="219" y="103"/>
                </a:cubicBezTo>
                <a:cubicBezTo>
                  <a:pt x="219" y="104"/>
                  <a:pt x="219" y="104"/>
                  <a:pt x="219" y="104"/>
                </a:cubicBezTo>
                <a:cubicBezTo>
                  <a:pt x="216" y="106"/>
                  <a:pt x="213" y="107"/>
                  <a:pt x="210" y="109"/>
                </a:cubicBezTo>
                <a:close/>
                <a:moveTo>
                  <a:pt x="218" y="101"/>
                </a:moveTo>
                <a:cubicBezTo>
                  <a:pt x="218" y="100"/>
                  <a:pt x="217" y="100"/>
                  <a:pt x="217" y="100"/>
                </a:cubicBezTo>
                <a:cubicBezTo>
                  <a:pt x="211" y="103"/>
                  <a:pt x="205" y="106"/>
                  <a:pt x="199" y="110"/>
                </a:cubicBezTo>
                <a:cubicBezTo>
                  <a:pt x="200" y="108"/>
                  <a:pt x="201" y="107"/>
                  <a:pt x="202" y="105"/>
                </a:cubicBezTo>
                <a:cubicBezTo>
                  <a:pt x="207" y="103"/>
                  <a:pt x="213" y="100"/>
                  <a:pt x="217" y="97"/>
                </a:cubicBezTo>
                <a:cubicBezTo>
                  <a:pt x="218" y="98"/>
                  <a:pt x="218" y="98"/>
                  <a:pt x="218" y="98"/>
                </a:cubicBezTo>
                <a:cubicBezTo>
                  <a:pt x="218" y="99"/>
                  <a:pt x="218" y="100"/>
                  <a:pt x="218" y="100"/>
                </a:cubicBezTo>
                <a:cubicBezTo>
                  <a:pt x="218" y="101"/>
                  <a:pt x="218" y="101"/>
                  <a:pt x="218" y="101"/>
                </a:cubicBezTo>
                <a:close/>
                <a:moveTo>
                  <a:pt x="199" y="95"/>
                </a:moveTo>
                <a:cubicBezTo>
                  <a:pt x="199" y="94"/>
                  <a:pt x="200" y="94"/>
                  <a:pt x="200" y="94"/>
                </a:cubicBezTo>
                <a:cubicBezTo>
                  <a:pt x="200" y="93"/>
                  <a:pt x="201" y="93"/>
                  <a:pt x="202" y="93"/>
                </a:cubicBezTo>
                <a:cubicBezTo>
                  <a:pt x="201" y="93"/>
                  <a:pt x="200" y="94"/>
                  <a:pt x="199" y="95"/>
                </a:cubicBezTo>
                <a:close/>
                <a:moveTo>
                  <a:pt x="201" y="88"/>
                </a:moveTo>
                <a:cubicBezTo>
                  <a:pt x="198" y="89"/>
                  <a:pt x="195" y="90"/>
                  <a:pt x="193" y="91"/>
                </a:cubicBezTo>
                <a:cubicBezTo>
                  <a:pt x="194" y="90"/>
                  <a:pt x="195" y="89"/>
                  <a:pt x="196" y="88"/>
                </a:cubicBezTo>
                <a:cubicBezTo>
                  <a:pt x="199" y="87"/>
                  <a:pt x="201" y="86"/>
                  <a:pt x="203" y="85"/>
                </a:cubicBezTo>
                <a:cubicBezTo>
                  <a:pt x="202" y="86"/>
                  <a:pt x="201" y="87"/>
                  <a:pt x="201" y="88"/>
                </a:cubicBezTo>
                <a:close/>
                <a:moveTo>
                  <a:pt x="199" y="82"/>
                </a:moveTo>
                <a:cubicBezTo>
                  <a:pt x="199" y="82"/>
                  <a:pt x="199" y="81"/>
                  <a:pt x="199" y="81"/>
                </a:cubicBezTo>
                <a:cubicBezTo>
                  <a:pt x="200" y="81"/>
                  <a:pt x="200" y="80"/>
                  <a:pt x="199" y="80"/>
                </a:cubicBezTo>
                <a:cubicBezTo>
                  <a:pt x="202" y="78"/>
                  <a:pt x="206" y="77"/>
                  <a:pt x="209" y="75"/>
                </a:cubicBezTo>
                <a:cubicBezTo>
                  <a:pt x="210" y="75"/>
                  <a:pt x="209" y="73"/>
                  <a:pt x="208" y="74"/>
                </a:cubicBezTo>
                <a:cubicBezTo>
                  <a:pt x="206" y="75"/>
                  <a:pt x="204" y="76"/>
                  <a:pt x="202" y="76"/>
                </a:cubicBezTo>
                <a:cubicBezTo>
                  <a:pt x="202" y="76"/>
                  <a:pt x="202" y="76"/>
                  <a:pt x="202" y="76"/>
                </a:cubicBezTo>
                <a:cubicBezTo>
                  <a:pt x="203" y="75"/>
                  <a:pt x="204" y="75"/>
                  <a:pt x="205" y="75"/>
                </a:cubicBezTo>
                <a:cubicBezTo>
                  <a:pt x="207" y="74"/>
                  <a:pt x="209" y="73"/>
                  <a:pt x="210" y="72"/>
                </a:cubicBezTo>
                <a:cubicBezTo>
                  <a:pt x="211" y="74"/>
                  <a:pt x="211" y="76"/>
                  <a:pt x="212" y="77"/>
                </a:cubicBezTo>
                <a:cubicBezTo>
                  <a:pt x="207" y="79"/>
                  <a:pt x="203" y="80"/>
                  <a:pt x="199" y="82"/>
                </a:cubicBezTo>
                <a:close/>
                <a:moveTo>
                  <a:pt x="201" y="74"/>
                </a:moveTo>
                <a:cubicBezTo>
                  <a:pt x="200" y="75"/>
                  <a:pt x="199" y="75"/>
                  <a:pt x="198" y="76"/>
                </a:cubicBezTo>
                <a:cubicBezTo>
                  <a:pt x="200" y="74"/>
                  <a:pt x="202" y="73"/>
                  <a:pt x="203" y="72"/>
                </a:cubicBezTo>
                <a:cubicBezTo>
                  <a:pt x="203" y="73"/>
                  <a:pt x="202" y="73"/>
                  <a:pt x="201" y="74"/>
                </a:cubicBezTo>
                <a:close/>
                <a:moveTo>
                  <a:pt x="187" y="77"/>
                </a:moveTo>
                <a:cubicBezTo>
                  <a:pt x="184" y="78"/>
                  <a:pt x="180" y="80"/>
                  <a:pt x="176" y="81"/>
                </a:cubicBezTo>
                <a:cubicBezTo>
                  <a:pt x="184" y="76"/>
                  <a:pt x="192" y="72"/>
                  <a:pt x="200" y="70"/>
                </a:cubicBezTo>
                <a:cubicBezTo>
                  <a:pt x="196" y="72"/>
                  <a:pt x="192" y="75"/>
                  <a:pt x="187" y="77"/>
                </a:cubicBezTo>
                <a:close/>
                <a:moveTo>
                  <a:pt x="186" y="66"/>
                </a:moveTo>
                <a:cubicBezTo>
                  <a:pt x="181" y="68"/>
                  <a:pt x="177" y="70"/>
                  <a:pt x="172" y="72"/>
                </a:cubicBezTo>
                <a:cubicBezTo>
                  <a:pt x="171" y="73"/>
                  <a:pt x="170" y="73"/>
                  <a:pt x="169" y="73"/>
                </a:cubicBezTo>
                <a:cubicBezTo>
                  <a:pt x="175" y="70"/>
                  <a:pt x="181" y="67"/>
                  <a:pt x="187" y="65"/>
                </a:cubicBezTo>
                <a:cubicBezTo>
                  <a:pt x="186" y="65"/>
                  <a:pt x="186" y="66"/>
                  <a:pt x="186" y="66"/>
                </a:cubicBezTo>
                <a:close/>
                <a:moveTo>
                  <a:pt x="171" y="69"/>
                </a:moveTo>
                <a:cubicBezTo>
                  <a:pt x="169" y="69"/>
                  <a:pt x="167" y="70"/>
                  <a:pt x="165" y="71"/>
                </a:cubicBezTo>
                <a:cubicBezTo>
                  <a:pt x="165" y="71"/>
                  <a:pt x="165" y="71"/>
                  <a:pt x="165" y="71"/>
                </a:cubicBezTo>
                <a:cubicBezTo>
                  <a:pt x="166" y="70"/>
                  <a:pt x="167" y="69"/>
                  <a:pt x="168" y="68"/>
                </a:cubicBezTo>
                <a:cubicBezTo>
                  <a:pt x="171" y="66"/>
                  <a:pt x="174" y="64"/>
                  <a:pt x="177" y="63"/>
                </a:cubicBezTo>
                <a:cubicBezTo>
                  <a:pt x="175" y="65"/>
                  <a:pt x="173" y="67"/>
                  <a:pt x="171" y="69"/>
                </a:cubicBezTo>
                <a:close/>
                <a:moveTo>
                  <a:pt x="157" y="63"/>
                </a:moveTo>
                <a:cubicBezTo>
                  <a:pt x="156" y="64"/>
                  <a:pt x="155" y="64"/>
                  <a:pt x="153" y="65"/>
                </a:cubicBezTo>
                <a:cubicBezTo>
                  <a:pt x="154" y="64"/>
                  <a:pt x="156" y="63"/>
                  <a:pt x="157" y="62"/>
                </a:cubicBezTo>
                <a:cubicBezTo>
                  <a:pt x="158" y="61"/>
                  <a:pt x="159" y="61"/>
                  <a:pt x="161" y="60"/>
                </a:cubicBezTo>
                <a:cubicBezTo>
                  <a:pt x="159" y="61"/>
                  <a:pt x="158" y="62"/>
                  <a:pt x="157" y="63"/>
                </a:cubicBezTo>
                <a:close/>
                <a:moveTo>
                  <a:pt x="157" y="71"/>
                </a:moveTo>
                <a:cubicBezTo>
                  <a:pt x="159" y="70"/>
                  <a:pt x="162" y="69"/>
                  <a:pt x="164" y="68"/>
                </a:cubicBezTo>
                <a:cubicBezTo>
                  <a:pt x="162" y="69"/>
                  <a:pt x="159" y="71"/>
                  <a:pt x="157" y="73"/>
                </a:cubicBezTo>
                <a:cubicBezTo>
                  <a:pt x="156" y="73"/>
                  <a:pt x="154" y="73"/>
                  <a:pt x="153" y="73"/>
                </a:cubicBezTo>
                <a:cubicBezTo>
                  <a:pt x="154" y="72"/>
                  <a:pt x="155" y="72"/>
                  <a:pt x="157" y="71"/>
                </a:cubicBezTo>
                <a:close/>
                <a:moveTo>
                  <a:pt x="146" y="72"/>
                </a:moveTo>
                <a:cubicBezTo>
                  <a:pt x="145" y="72"/>
                  <a:pt x="144" y="73"/>
                  <a:pt x="144" y="73"/>
                </a:cubicBezTo>
                <a:cubicBezTo>
                  <a:pt x="145" y="72"/>
                  <a:pt x="145" y="71"/>
                  <a:pt x="146" y="70"/>
                </a:cubicBezTo>
                <a:cubicBezTo>
                  <a:pt x="147" y="69"/>
                  <a:pt x="148" y="68"/>
                  <a:pt x="149" y="67"/>
                </a:cubicBezTo>
                <a:cubicBezTo>
                  <a:pt x="151" y="67"/>
                  <a:pt x="152" y="67"/>
                  <a:pt x="153" y="66"/>
                </a:cubicBezTo>
                <a:cubicBezTo>
                  <a:pt x="151" y="68"/>
                  <a:pt x="149" y="70"/>
                  <a:pt x="146" y="72"/>
                </a:cubicBezTo>
                <a:close/>
                <a:moveTo>
                  <a:pt x="145" y="67"/>
                </a:moveTo>
                <a:cubicBezTo>
                  <a:pt x="147" y="65"/>
                  <a:pt x="150" y="63"/>
                  <a:pt x="152" y="61"/>
                </a:cubicBezTo>
                <a:cubicBezTo>
                  <a:pt x="151" y="62"/>
                  <a:pt x="149" y="63"/>
                  <a:pt x="148" y="65"/>
                </a:cubicBezTo>
                <a:cubicBezTo>
                  <a:pt x="147" y="65"/>
                  <a:pt x="146" y="66"/>
                  <a:pt x="145" y="67"/>
                </a:cubicBezTo>
                <a:cubicBezTo>
                  <a:pt x="145" y="67"/>
                  <a:pt x="145" y="67"/>
                  <a:pt x="145" y="67"/>
                </a:cubicBezTo>
                <a:close/>
                <a:moveTo>
                  <a:pt x="138" y="68"/>
                </a:moveTo>
                <a:cubicBezTo>
                  <a:pt x="137" y="68"/>
                  <a:pt x="137" y="69"/>
                  <a:pt x="138" y="69"/>
                </a:cubicBezTo>
                <a:cubicBezTo>
                  <a:pt x="136" y="71"/>
                  <a:pt x="133" y="73"/>
                  <a:pt x="131" y="75"/>
                </a:cubicBezTo>
                <a:cubicBezTo>
                  <a:pt x="132" y="73"/>
                  <a:pt x="133" y="71"/>
                  <a:pt x="134" y="68"/>
                </a:cubicBezTo>
                <a:cubicBezTo>
                  <a:pt x="134" y="68"/>
                  <a:pt x="134" y="68"/>
                  <a:pt x="134" y="67"/>
                </a:cubicBezTo>
                <a:cubicBezTo>
                  <a:pt x="138" y="65"/>
                  <a:pt x="143" y="62"/>
                  <a:pt x="147" y="60"/>
                </a:cubicBezTo>
                <a:cubicBezTo>
                  <a:pt x="149" y="59"/>
                  <a:pt x="151" y="58"/>
                  <a:pt x="154" y="57"/>
                </a:cubicBezTo>
                <a:cubicBezTo>
                  <a:pt x="154" y="57"/>
                  <a:pt x="154" y="57"/>
                  <a:pt x="153" y="58"/>
                </a:cubicBezTo>
                <a:cubicBezTo>
                  <a:pt x="148" y="61"/>
                  <a:pt x="143" y="64"/>
                  <a:pt x="138" y="68"/>
                </a:cubicBezTo>
                <a:close/>
                <a:moveTo>
                  <a:pt x="144" y="53"/>
                </a:moveTo>
                <a:cubicBezTo>
                  <a:pt x="140" y="55"/>
                  <a:pt x="136" y="57"/>
                  <a:pt x="132" y="60"/>
                </a:cubicBezTo>
                <a:cubicBezTo>
                  <a:pt x="133" y="59"/>
                  <a:pt x="135" y="57"/>
                  <a:pt x="136" y="56"/>
                </a:cubicBezTo>
                <a:cubicBezTo>
                  <a:pt x="140" y="54"/>
                  <a:pt x="143" y="52"/>
                  <a:pt x="147" y="50"/>
                </a:cubicBezTo>
                <a:cubicBezTo>
                  <a:pt x="147" y="50"/>
                  <a:pt x="148" y="50"/>
                  <a:pt x="149" y="50"/>
                </a:cubicBezTo>
                <a:cubicBezTo>
                  <a:pt x="147" y="51"/>
                  <a:pt x="146" y="52"/>
                  <a:pt x="144" y="53"/>
                </a:cubicBezTo>
                <a:close/>
                <a:moveTo>
                  <a:pt x="132" y="55"/>
                </a:moveTo>
                <a:cubicBezTo>
                  <a:pt x="133" y="55"/>
                  <a:pt x="135" y="54"/>
                  <a:pt x="136" y="54"/>
                </a:cubicBezTo>
                <a:cubicBezTo>
                  <a:pt x="135" y="55"/>
                  <a:pt x="134" y="55"/>
                  <a:pt x="134" y="56"/>
                </a:cubicBezTo>
                <a:cubicBezTo>
                  <a:pt x="133" y="56"/>
                  <a:pt x="132" y="57"/>
                  <a:pt x="132" y="57"/>
                </a:cubicBezTo>
                <a:cubicBezTo>
                  <a:pt x="132" y="57"/>
                  <a:pt x="132" y="57"/>
                  <a:pt x="132" y="56"/>
                </a:cubicBezTo>
                <a:cubicBezTo>
                  <a:pt x="133" y="56"/>
                  <a:pt x="132" y="56"/>
                  <a:pt x="132" y="55"/>
                </a:cubicBezTo>
                <a:close/>
                <a:moveTo>
                  <a:pt x="142" y="49"/>
                </a:moveTo>
                <a:cubicBezTo>
                  <a:pt x="140" y="50"/>
                  <a:pt x="137" y="51"/>
                  <a:pt x="135" y="52"/>
                </a:cubicBezTo>
                <a:cubicBezTo>
                  <a:pt x="138" y="49"/>
                  <a:pt x="141" y="47"/>
                  <a:pt x="145" y="45"/>
                </a:cubicBezTo>
                <a:cubicBezTo>
                  <a:pt x="147" y="44"/>
                  <a:pt x="149" y="44"/>
                  <a:pt x="151" y="43"/>
                </a:cubicBezTo>
                <a:cubicBezTo>
                  <a:pt x="148" y="45"/>
                  <a:pt x="146" y="47"/>
                  <a:pt x="143" y="49"/>
                </a:cubicBezTo>
                <a:cubicBezTo>
                  <a:pt x="143" y="49"/>
                  <a:pt x="142" y="49"/>
                  <a:pt x="142" y="49"/>
                </a:cubicBezTo>
                <a:close/>
                <a:moveTo>
                  <a:pt x="131" y="53"/>
                </a:moveTo>
                <a:cubicBezTo>
                  <a:pt x="131" y="53"/>
                  <a:pt x="131" y="53"/>
                  <a:pt x="131" y="53"/>
                </a:cubicBezTo>
                <a:cubicBezTo>
                  <a:pt x="131" y="53"/>
                  <a:pt x="130" y="53"/>
                  <a:pt x="130" y="53"/>
                </a:cubicBezTo>
                <a:cubicBezTo>
                  <a:pt x="130" y="53"/>
                  <a:pt x="130" y="53"/>
                  <a:pt x="130" y="53"/>
                </a:cubicBezTo>
                <a:cubicBezTo>
                  <a:pt x="134" y="51"/>
                  <a:pt x="137" y="48"/>
                  <a:pt x="141" y="46"/>
                </a:cubicBezTo>
                <a:cubicBezTo>
                  <a:pt x="138" y="48"/>
                  <a:pt x="134" y="50"/>
                  <a:pt x="131" y="53"/>
                </a:cubicBezTo>
                <a:close/>
                <a:moveTo>
                  <a:pt x="127" y="54"/>
                </a:moveTo>
                <a:cubicBezTo>
                  <a:pt x="127" y="54"/>
                  <a:pt x="127" y="53"/>
                  <a:pt x="127" y="53"/>
                </a:cubicBezTo>
                <a:cubicBezTo>
                  <a:pt x="128" y="52"/>
                  <a:pt x="129" y="52"/>
                  <a:pt x="130" y="51"/>
                </a:cubicBezTo>
                <a:cubicBezTo>
                  <a:pt x="132" y="49"/>
                  <a:pt x="135" y="48"/>
                  <a:pt x="137" y="46"/>
                </a:cubicBezTo>
                <a:cubicBezTo>
                  <a:pt x="137" y="46"/>
                  <a:pt x="137" y="46"/>
                  <a:pt x="137" y="46"/>
                </a:cubicBezTo>
                <a:cubicBezTo>
                  <a:pt x="134" y="49"/>
                  <a:pt x="130" y="51"/>
                  <a:pt x="127" y="54"/>
                </a:cubicBezTo>
                <a:close/>
                <a:moveTo>
                  <a:pt x="127" y="66"/>
                </a:moveTo>
                <a:cubicBezTo>
                  <a:pt x="126" y="68"/>
                  <a:pt x="125" y="69"/>
                  <a:pt x="124" y="71"/>
                </a:cubicBezTo>
                <a:cubicBezTo>
                  <a:pt x="123" y="71"/>
                  <a:pt x="123" y="72"/>
                  <a:pt x="122" y="72"/>
                </a:cubicBezTo>
                <a:cubicBezTo>
                  <a:pt x="123" y="71"/>
                  <a:pt x="124" y="69"/>
                  <a:pt x="124" y="68"/>
                </a:cubicBezTo>
                <a:cubicBezTo>
                  <a:pt x="125" y="67"/>
                  <a:pt x="126" y="67"/>
                  <a:pt x="127" y="66"/>
                </a:cubicBezTo>
                <a:close/>
                <a:moveTo>
                  <a:pt x="121" y="67"/>
                </a:moveTo>
                <a:cubicBezTo>
                  <a:pt x="122" y="66"/>
                  <a:pt x="122" y="66"/>
                  <a:pt x="123" y="66"/>
                </a:cubicBezTo>
                <a:cubicBezTo>
                  <a:pt x="122" y="67"/>
                  <a:pt x="122" y="67"/>
                  <a:pt x="121" y="68"/>
                </a:cubicBezTo>
                <a:cubicBezTo>
                  <a:pt x="121" y="68"/>
                  <a:pt x="121" y="68"/>
                  <a:pt x="121" y="68"/>
                </a:cubicBezTo>
                <a:cubicBezTo>
                  <a:pt x="121" y="68"/>
                  <a:pt x="121" y="67"/>
                  <a:pt x="121" y="67"/>
                </a:cubicBezTo>
                <a:close/>
                <a:moveTo>
                  <a:pt x="122" y="76"/>
                </a:moveTo>
                <a:cubicBezTo>
                  <a:pt x="123" y="74"/>
                  <a:pt x="125" y="73"/>
                  <a:pt x="126" y="72"/>
                </a:cubicBezTo>
                <a:cubicBezTo>
                  <a:pt x="128" y="71"/>
                  <a:pt x="129" y="71"/>
                  <a:pt x="130" y="70"/>
                </a:cubicBezTo>
                <a:cubicBezTo>
                  <a:pt x="123" y="77"/>
                  <a:pt x="116" y="85"/>
                  <a:pt x="110" y="93"/>
                </a:cubicBezTo>
                <a:cubicBezTo>
                  <a:pt x="105" y="98"/>
                  <a:pt x="100" y="102"/>
                  <a:pt x="95" y="107"/>
                </a:cubicBezTo>
                <a:cubicBezTo>
                  <a:pt x="94" y="108"/>
                  <a:pt x="92" y="109"/>
                  <a:pt x="90" y="110"/>
                </a:cubicBezTo>
                <a:cubicBezTo>
                  <a:pt x="91" y="109"/>
                  <a:pt x="92" y="108"/>
                  <a:pt x="93" y="107"/>
                </a:cubicBezTo>
                <a:cubicBezTo>
                  <a:pt x="98" y="101"/>
                  <a:pt x="103" y="95"/>
                  <a:pt x="109" y="89"/>
                </a:cubicBezTo>
                <a:cubicBezTo>
                  <a:pt x="113" y="85"/>
                  <a:pt x="118" y="81"/>
                  <a:pt x="122" y="76"/>
                </a:cubicBezTo>
                <a:close/>
                <a:moveTo>
                  <a:pt x="117" y="61"/>
                </a:moveTo>
                <a:cubicBezTo>
                  <a:pt x="116" y="62"/>
                  <a:pt x="115" y="63"/>
                  <a:pt x="115" y="64"/>
                </a:cubicBezTo>
                <a:cubicBezTo>
                  <a:pt x="116" y="63"/>
                  <a:pt x="117" y="62"/>
                  <a:pt x="118" y="61"/>
                </a:cubicBezTo>
                <a:cubicBezTo>
                  <a:pt x="117" y="61"/>
                  <a:pt x="117" y="61"/>
                  <a:pt x="117" y="61"/>
                </a:cubicBezTo>
                <a:close/>
                <a:moveTo>
                  <a:pt x="115" y="51"/>
                </a:moveTo>
                <a:cubicBezTo>
                  <a:pt x="114" y="51"/>
                  <a:pt x="113" y="52"/>
                  <a:pt x="111" y="52"/>
                </a:cubicBezTo>
                <a:cubicBezTo>
                  <a:pt x="112" y="52"/>
                  <a:pt x="112" y="51"/>
                  <a:pt x="113" y="51"/>
                </a:cubicBezTo>
                <a:cubicBezTo>
                  <a:pt x="114" y="50"/>
                  <a:pt x="115" y="50"/>
                  <a:pt x="117" y="50"/>
                </a:cubicBezTo>
                <a:cubicBezTo>
                  <a:pt x="116" y="50"/>
                  <a:pt x="116" y="51"/>
                  <a:pt x="115" y="51"/>
                </a:cubicBezTo>
                <a:close/>
                <a:moveTo>
                  <a:pt x="114" y="48"/>
                </a:moveTo>
                <a:cubicBezTo>
                  <a:pt x="112" y="48"/>
                  <a:pt x="111" y="49"/>
                  <a:pt x="110" y="49"/>
                </a:cubicBezTo>
                <a:cubicBezTo>
                  <a:pt x="112" y="48"/>
                  <a:pt x="114" y="46"/>
                  <a:pt x="116" y="45"/>
                </a:cubicBezTo>
                <a:cubicBezTo>
                  <a:pt x="116" y="46"/>
                  <a:pt x="115" y="47"/>
                  <a:pt x="114" y="48"/>
                </a:cubicBezTo>
                <a:close/>
                <a:moveTo>
                  <a:pt x="106" y="50"/>
                </a:moveTo>
                <a:cubicBezTo>
                  <a:pt x="105" y="50"/>
                  <a:pt x="104" y="51"/>
                  <a:pt x="104" y="51"/>
                </a:cubicBezTo>
                <a:cubicBezTo>
                  <a:pt x="104" y="50"/>
                  <a:pt x="105" y="49"/>
                  <a:pt x="105" y="48"/>
                </a:cubicBezTo>
                <a:cubicBezTo>
                  <a:pt x="107" y="46"/>
                  <a:pt x="109" y="44"/>
                  <a:pt x="111" y="43"/>
                </a:cubicBezTo>
                <a:cubicBezTo>
                  <a:pt x="111" y="43"/>
                  <a:pt x="112" y="43"/>
                  <a:pt x="112" y="42"/>
                </a:cubicBezTo>
                <a:cubicBezTo>
                  <a:pt x="112" y="42"/>
                  <a:pt x="113" y="42"/>
                  <a:pt x="113" y="42"/>
                </a:cubicBezTo>
                <a:cubicBezTo>
                  <a:pt x="111" y="45"/>
                  <a:pt x="108" y="47"/>
                  <a:pt x="106" y="50"/>
                </a:cubicBezTo>
                <a:close/>
                <a:moveTo>
                  <a:pt x="106" y="45"/>
                </a:moveTo>
                <a:cubicBezTo>
                  <a:pt x="106" y="44"/>
                  <a:pt x="106" y="44"/>
                  <a:pt x="106" y="44"/>
                </a:cubicBezTo>
                <a:cubicBezTo>
                  <a:pt x="107" y="43"/>
                  <a:pt x="108" y="43"/>
                  <a:pt x="109" y="42"/>
                </a:cubicBezTo>
                <a:cubicBezTo>
                  <a:pt x="109" y="42"/>
                  <a:pt x="109" y="42"/>
                  <a:pt x="109" y="42"/>
                </a:cubicBezTo>
                <a:cubicBezTo>
                  <a:pt x="108" y="43"/>
                  <a:pt x="107" y="44"/>
                  <a:pt x="106" y="45"/>
                </a:cubicBezTo>
                <a:close/>
                <a:moveTo>
                  <a:pt x="102" y="45"/>
                </a:moveTo>
                <a:cubicBezTo>
                  <a:pt x="99" y="47"/>
                  <a:pt x="95" y="50"/>
                  <a:pt x="92" y="52"/>
                </a:cubicBezTo>
                <a:cubicBezTo>
                  <a:pt x="92" y="51"/>
                  <a:pt x="93" y="51"/>
                  <a:pt x="93" y="50"/>
                </a:cubicBezTo>
                <a:cubicBezTo>
                  <a:pt x="93" y="50"/>
                  <a:pt x="93" y="50"/>
                  <a:pt x="93" y="50"/>
                </a:cubicBezTo>
                <a:cubicBezTo>
                  <a:pt x="97" y="47"/>
                  <a:pt x="100" y="45"/>
                  <a:pt x="104" y="42"/>
                </a:cubicBezTo>
                <a:cubicBezTo>
                  <a:pt x="105" y="42"/>
                  <a:pt x="106" y="42"/>
                  <a:pt x="107" y="42"/>
                </a:cubicBezTo>
                <a:cubicBezTo>
                  <a:pt x="105" y="43"/>
                  <a:pt x="103" y="45"/>
                  <a:pt x="102" y="45"/>
                </a:cubicBezTo>
                <a:close/>
                <a:moveTo>
                  <a:pt x="99" y="44"/>
                </a:moveTo>
                <a:cubicBezTo>
                  <a:pt x="100" y="43"/>
                  <a:pt x="100" y="43"/>
                  <a:pt x="101" y="42"/>
                </a:cubicBezTo>
                <a:cubicBezTo>
                  <a:pt x="101" y="42"/>
                  <a:pt x="101" y="42"/>
                  <a:pt x="101" y="42"/>
                </a:cubicBezTo>
                <a:cubicBezTo>
                  <a:pt x="101" y="43"/>
                  <a:pt x="100" y="43"/>
                  <a:pt x="99" y="44"/>
                </a:cubicBezTo>
                <a:close/>
                <a:moveTo>
                  <a:pt x="101" y="40"/>
                </a:moveTo>
                <a:cubicBezTo>
                  <a:pt x="100" y="40"/>
                  <a:pt x="100" y="41"/>
                  <a:pt x="99" y="41"/>
                </a:cubicBezTo>
                <a:cubicBezTo>
                  <a:pt x="99" y="41"/>
                  <a:pt x="99" y="42"/>
                  <a:pt x="99" y="42"/>
                </a:cubicBezTo>
                <a:cubicBezTo>
                  <a:pt x="97" y="44"/>
                  <a:pt x="95" y="46"/>
                  <a:pt x="94" y="48"/>
                </a:cubicBezTo>
                <a:cubicBezTo>
                  <a:pt x="94" y="46"/>
                  <a:pt x="94" y="45"/>
                  <a:pt x="95" y="44"/>
                </a:cubicBezTo>
                <a:cubicBezTo>
                  <a:pt x="95" y="44"/>
                  <a:pt x="95" y="44"/>
                  <a:pt x="95" y="44"/>
                </a:cubicBezTo>
                <a:cubicBezTo>
                  <a:pt x="98" y="41"/>
                  <a:pt x="100" y="39"/>
                  <a:pt x="103" y="36"/>
                </a:cubicBezTo>
                <a:cubicBezTo>
                  <a:pt x="104" y="36"/>
                  <a:pt x="104" y="36"/>
                  <a:pt x="104" y="36"/>
                </a:cubicBezTo>
                <a:cubicBezTo>
                  <a:pt x="103" y="38"/>
                  <a:pt x="102" y="39"/>
                  <a:pt x="101" y="40"/>
                </a:cubicBezTo>
                <a:close/>
                <a:moveTo>
                  <a:pt x="93" y="43"/>
                </a:moveTo>
                <a:cubicBezTo>
                  <a:pt x="93" y="43"/>
                  <a:pt x="92" y="43"/>
                  <a:pt x="92" y="43"/>
                </a:cubicBezTo>
                <a:cubicBezTo>
                  <a:pt x="94" y="41"/>
                  <a:pt x="96" y="40"/>
                  <a:pt x="98" y="38"/>
                </a:cubicBezTo>
                <a:cubicBezTo>
                  <a:pt x="98" y="38"/>
                  <a:pt x="99" y="38"/>
                  <a:pt x="99" y="38"/>
                </a:cubicBezTo>
                <a:cubicBezTo>
                  <a:pt x="97" y="39"/>
                  <a:pt x="95" y="41"/>
                  <a:pt x="93" y="43"/>
                </a:cubicBezTo>
                <a:close/>
                <a:moveTo>
                  <a:pt x="90" y="41"/>
                </a:moveTo>
                <a:cubicBezTo>
                  <a:pt x="91" y="40"/>
                  <a:pt x="91" y="40"/>
                  <a:pt x="92" y="40"/>
                </a:cubicBezTo>
                <a:cubicBezTo>
                  <a:pt x="92" y="40"/>
                  <a:pt x="93" y="39"/>
                  <a:pt x="93" y="39"/>
                </a:cubicBezTo>
                <a:cubicBezTo>
                  <a:pt x="92" y="40"/>
                  <a:pt x="91" y="40"/>
                  <a:pt x="90" y="41"/>
                </a:cubicBezTo>
                <a:close/>
                <a:moveTo>
                  <a:pt x="82" y="40"/>
                </a:moveTo>
                <a:cubicBezTo>
                  <a:pt x="80" y="41"/>
                  <a:pt x="78" y="43"/>
                  <a:pt x="76" y="44"/>
                </a:cubicBezTo>
                <a:cubicBezTo>
                  <a:pt x="78" y="42"/>
                  <a:pt x="80" y="40"/>
                  <a:pt x="81" y="38"/>
                </a:cubicBezTo>
                <a:cubicBezTo>
                  <a:pt x="83" y="37"/>
                  <a:pt x="85" y="36"/>
                  <a:pt x="86" y="35"/>
                </a:cubicBezTo>
                <a:cubicBezTo>
                  <a:pt x="85" y="36"/>
                  <a:pt x="84" y="38"/>
                  <a:pt x="82" y="40"/>
                </a:cubicBezTo>
                <a:close/>
                <a:moveTo>
                  <a:pt x="79" y="37"/>
                </a:moveTo>
                <a:cubicBezTo>
                  <a:pt x="78" y="38"/>
                  <a:pt x="76" y="40"/>
                  <a:pt x="74" y="41"/>
                </a:cubicBezTo>
                <a:cubicBezTo>
                  <a:pt x="78" y="38"/>
                  <a:pt x="81" y="35"/>
                  <a:pt x="84" y="31"/>
                </a:cubicBezTo>
                <a:cubicBezTo>
                  <a:pt x="85" y="30"/>
                  <a:pt x="86" y="30"/>
                  <a:pt x="87" y="29"/>
                </a:cubicBezTo>
                <a:cubicBezTo>
                  <a:pt x="85" y="31"/>
                  <a:pt x="84" y="32"/>
                  <a:pt x="82" y="34"/>
                </a:cubicBezTo>
                <a:cubicBezTo>
                  <a:pt x="81" y="35"/>
                  <a:pt x="80" y="36"/>
                  <a:pt x="79" y="37"/>
                </a:cubicBezTo>
                <a:close/>
                <a:moveTo>
                  <a:pt x="85" y="24"/>
                </a:moveTo>
                <a:cubicBezTo>
                  <a:pt x="84" y="25"/>
                  <a:pt x="83" y="25"/>
                  <a:pt x="83" y="25"/>
                </a:cubicBezTo>
                <a:cubicBezTo>
                  <a:pt x="83" y="25"/>
                  <a:pt x="83" y="25"/>
                  <a:pt x="83" y="25"/>
                </a:cubicBezTo>
                <a:cubicBezTo>
                  <a:pt x="83" y="25"/>
                  <a:pt x="83" y="24"/>
                  <a:pt x="83" y="24"/>
                </a:cubicBezTo>
                <a:cubicBezTo>
                  <a:pt x="83" y="24"/>
                  <a:pt x="83" y="24"/>
                  <a:pt x="83" y="24"/>
                </a:cubicBezTo>
                <a:cubicBezTo>
                  <a:pt x="84" y="24"/>
                  <a:pt x="86" y="23"/>
                  <a:pt x="87" y="23"/>
                </a:cubicBezTo>
                <a:cubicBezTo>
                  <a:pt x="87" y="23"/>
                  <a:pt x="86" y="24"/>
                  <a:pt x="85" y="24"/>
                </a:cubicBezTo>
                <a:close/>
                <a:moveTo>
                  <a:pt x="83" y="28"/>
                </a:moveTo>
                <a:cubicBezTo>
                  <a:pt x="83" y="29"/>
                  <a:pt x="82" y="29"/>
                  <a:pt x="82" y="29"/>
                </a:cubicBezTo>
                <a:cubicBezTo>
                  <a:pt x="81" y="30"/>
                  <a:pt x="80" y="30"/>
                  <a:pt x="79" y="31"/>
                </a:cubicBezTo>
                <a:cubicBezTo>
                  <a:pt x="80" y="30"/>
                  <a:pt x="81" y="30"/>
                  <a:pt x="82" y="29"/>
                </a:cubicBezTo>
                <a:cubicBezTo>
                  <a:pt x="82" y="29"/>
                  <a:pt x="82" y="29"/>
                  <a:pt x="82" y="29"/>
                </a:cubicBezTo>
                <a:cubicBezTo>
                  <a:pt x="82" y="29"/>
                  <a:pt x="83" y="29"/>
                  <a:pt x="83" y="28"/>
                </a:cubicBezTo>
                <a:close/>
                <a:moveTo>
                  <a:pt x="59" y="48"/>
                </a:moveTo>
                <a:cubicBezTo>
                  <a:pt x="61" y="46"/>
                  <a:pt x="63" y="44"/>
                  <a:pt x="64" y="41"/>
                </a:cubicBezTo>
                <a:cubicBezTo>
                  <a:pt x="66" y="40"/>
                  <a:pt x="67" y="39"/>
                  <a:pt x="69" y="38"/>
                </a:cubicBezTo>
                <a:cubicBezTo>
                  <a:pt x="69" y="38"/>
                  <a:pt x="69" y="38"/>
                  <a:pt x="69" y="38"/>
                </a:cubicBezTo>
                <a:cubicBezTo>
                  <a:pt x="66" y="42"/>
                  <a:pt x="63" y="45"/>
                  <a:pt x="59" y="48"/>
                </a:cubicBezTo>
                <a:close/>
                <a:moveTo>
                  <a:pt x="61" y="41"/>
                </a:moveTo>
                <a:cubicBezTo>
                  <a:pt x="61" y="41"/>
                  <a:pt x="61" y="41"/>
                  <a:pt x="62" y="41"/>
                </a:cubicBezTo>
                <a:cubicBezTo>
                  <a:pt x="63" y="40"/>
                  <a:pt x="64" y="39"/>
                  <a:pt x="65" y="38"/>
                </a:cubicBezTo>
                <a:cubicBezTo>
                  <a:pt x="65" y="39"/>
                  <a:pt x="64" y="39"/>
                  <a:pt x="64" y="40"/>
                </a:cubicBezTo>
                <a:cubicBezTo>
                  <a:pt x="63" y="40"/>
                  <a:pt x="62" y="41"/>
                  <a:pt x="61" y="41"/>
                </a:cubicBezTo>
                <a:close/>
                <a:moveTo>
                  <a:pt x="58" y="46"/>
                </a:moveTo>
                <a:cubicBezTo>
                  <a:pt x="58" y="46"/>
                  <a:pt x="59" y="45"/>
                  <a:pt x="59" y="45"/>
                </a:cubicBezTo>
                <a:cubicBezTo>
                  <a:pt x="57" y="47"/>
                  <a:pt x="55" y="50"/>
                  <a:pt x="54" y="53"/>
                </a:cubicBezTo>
                <a:cubicBezTo>
                  <a:pt x="53" y="53"/>
                  <a:pt x="52" y="54"/>
                  <a:pt x="52" y="54"/>
                </a:cubicBezTo>
                <a:cubicBezTo>
                  <a:pt x="54" y="51"/>
                  <a:pt x="56" y="49"/>
                  <a:pt x="58" y="46"/>
                </a:cubicBezTo>
                <a:close/>
                <a:moveTo>
                  <a:pt x="48" y="57"/>
                </a:moveTo>
                <a:cubicBezTo>
                  <a:pt x="45" y="58"/>
                  <a:pt x="43" y="60"/>
                  <a:pt x="41" y="61"/>
                </a:cubicBezTo>
                <a:cubicBezTo>
                  <a:pt x="42" y="59"/>
                  <a:pt x="44" y="58"/>
                  <a:pt x="45" y="56"/>
                </a:cubicBezTo>
                <a:cubicBezTo>
                  <a:pt x="48" y="54"/>
                  <a:pt x="50" y="52"/>
                  <a:pt x="53" y="50"/>
                </a:cubicBezTo>
                <a:cubicBezTo>
                  <a:pt x="51" y="52"/>
                  <a:pt x="49" y="54"/>
                  <a:pt x="48" y="57"/>
                </a:cubicBezTo>
                <a:close/>
                <a:moveTo>
                  <a:pt x="50" y="58"/>
                </a:moveTo>
                <a:cubicBezTo>
                  <a:pt x="50" y="58"/>
                  <a:pt x="50" y="59"/>
                  <a:pt x="50" y="59"/>
                </a:cubicBezTo>
                <a:cubicBezTo>
                  <a:pt x="50" y="59"/>
                  <a:pt x="49" y="59"/>
                  <a:pt x="49" y="59"/>
                </a:cubicBezTo>
                <a:cubicBezTo>
                  <a:pt x="47" y="61"/>
                  <a:pt x="44" y="64"/>
                  <a:pt x="42" y="67"/>
                </a:cubicBezTo>
                <a:cubicBezTo>
                  <a:pt x="43" y="65"/>
                  <a:pt x="45" y="63"/>
                  <a:pt x="46" y="62"/>
                </a:cubicBezTo>
                <a:cubicBezTo>
                  <a:pt x="47" y="60"/>
                  <a:pt x="49" y="59"/>
                  <a:pt x="50" y="58"/>
                </a:cubicBezTo>
                <a:close/>
                <a:moveTo>
                  <a:pt x="39" y="86"/>
                </a:moveTo>
                <a:cubicBezTo>
                  <a:pt x="39" y="86"/>
                  <a:pt x="39" y="87"/>
                  <a:pt x="39" y="87"/>
                </a:cubicBezTo>
                <a:cubicBezTo>
                  <a:pt x="38" y="88"/>
                  <a:pt x="37" y="89"/>
                  <a:pt x="35" y="90"/>
                </a:cubicBezTo>
                <a:cubicBezTo>
                  <a:pt x="35" y="90"/>
                  <a:pt x="35" y="90"/>
                  <a:pt x="35" y="90"/>
                </a:cubicBezTo>
                <a:cubicBezTo>
                  <a:pt x="37" y="89"/>
                  <a:pt x="38" y="87"/>
                  <a:pt x="39" y="86"/>
                </a:cubicBezTo>
                <a:close/>
                <a:moveTo>
                  <a:pt x="34" y="102"/>
                </a:moveTo>
                <a:cubicBezTo>
                  <a:pt x="35" y="103"/>
                  <a:pt x="35" y="105"/>
                  <a:pt x="36" y="107"/>
                </a:cubicBezTo>
                <a:cubicBezTo>
                  <a:pt x="35" y="109"/>
                  <a:pt x="35" y="110"/>
                  <a:pt x="35" y="112"/>
                </a:cubicBezTo>
                <a:cubicBezTo>
                  <a:pt x="34" y="111"/>
                  <a:pt x="34" y="110"/>
                  <a:pt x="34" y="109"/>
                </a:cubicBezTo>
                <a:cubicBezTo>
                  <a:pt x="34" y="106"/>
                  <a:pt x="34" y="104"/>
                  <a:pt x="34" y="102"/>
                </a:cubicBezTo>
                <a:close/>
                <a:moveTo>
                  <a:pt x="36" y="126"/>
                </a:moveTo>
                <a:cubicBezTo>
                  <a:pt x="36" y="127"/>
                  <a:pt x="37" y="128"/>
                  <a:pt x="37" y="129"/>
                </a:cubicBezTo>
                <a:cubicBezTo>
                  <a:pt x="37" y="129"/>
                  <a:pt x="37" y="130"/>
                  <a:pt x="37" y="130"/>
                </a:cubicBezTo>
                <a:cubicBezTo>
                  <a:pt x="37" y="130"/>
                  <a:pt x="37" y="131"/>
                  <a:pt x="37" y="131"/>
                </a:cubicBezTo>
                <a:cubicBezTo>
                  <a:pt x="35" y="128"/>
                  <a:pt x="35" y="128"/>
                  <a:pt x="35" y="128"/>
                </a:cubicBezTo>
                <a:cubicBezTo>
                  <a:pt x="36" y="127"/>
                  <a:pt x="36" y="127"/>
                  <a:pt x="36" y="126"/>
                </a:cubicBezTo>
                <a:close/>
                <a:moveTo>
                  <a:pt x="36" y="115"/>
                </a:moveTo>
                <a:cubicBezTo>
                  <a:pt x="36" y="115"/>
                  <a:pt x="36" y="115"/>
                  <a:pt x="36" y="115"/>
                </a:cubicBezTo>
                <a:cubicBezTo>
                  <a:pt x="36" y="114"/>
                  <a:pt x="36" y="112"/>
                  <a:pt x="36" y="111"/>
                </a:cubicBezTo>
                <a:cubicBezTo>
                  <a:pt x="36" y="111"/>
                  <a:pt x="37" y="111"/>
                  <a:pt x="37" y="111"/>
                </a:cubicBezTo>
                <a:cubicBezTo>
                  <a:pt x="37" y="111"/>
                  <a:pt x="37" y="112"/>
                  <a:pt x="37" y="113"/>
                </a:cubicBezTo>
                <a:cubicBezTo>
                  <a:pt x="37" y="114"/>
                  <a:pt x="36" y="114"/>
                  <a:pt x="36" y="115"/>
                </a:cubicBezTo>
                <a:close/>
                <a:moveTo>
                  <a:pt x="36" y="97"/>
                </a:moveTo>
                <a:cubicBezTo>
                  <a:pt x="36" y="97"/>
                  <a:pt x="36" y="98"/>
                  <a:pt x="37" y="99"/>
                </a:cubicBezTo>
                <a:cubicBezTo>
                  <a:pt x="37" y="99"/>
                  <a:pt x="37" y="100"/>
                  <a:pt x="36" y="100"/>
                </a:cubicBezTo>
                <a:cubicBezTo>
                  <a:pt x="36" y="99"/>
                  <a:pt x="36" y="98"/>
                  <a:pt x="36" y="97"/>
                </a:cubicBezTo>
                <a:close/>
                <a:moveTo>
                  <a:pt x="37" y="94"/>
                </a:moveTo>
                <a:cubicBezTo>
                  <a:pt x="37" y="93"/>
                  <a:pt x="36" y="92"/>
                  <a:pt x="36" y="92"/>
                </a:cubicBezTo>
                <a:cubicBezTo>
                  <a:pt x="37" y="91"/>
                  <a:pt x="38" y="90"/>
                  <a:pt x="38" y="90"/>
                </a:cubicBezTo>
                <a:cubicBezTo>
                  <a:pt x="38" y="91"/>
                  <a:pt x="38" y="92"/>
                  <a:pt x="38" y="93"/>
                </a:cubicBezTo>
                <a:cubicBezTo>
                  <a:pt x="37" y="93"/>
                  <a:pt x="37" y="93"/>
                  <a:pt x="37" y="94"/>
                </a:cubicBezTo>
                <a:close/>
                <a:moveTo>
                  <a:pt x="39" y="103"/>
                </a:moveTo>
                <a:cubicBezTo>
                  <a:pt x="39" y="103"/>
                  <a:pt x="39" y="103"/>
                  <a:pt x="39" y="103"/>
                </a:cubicBezTo>
                <a:cubicBezTo>
                  <a:pt x="39" y="104"/>
                  <a:pt x="38" y="104"/>
                  <a:pt x="38" y="104"/>
                </a:cubicBezTo>
                <a:cubicBezTo>
                  <a:pt x="38" y="104"/>
                  <a:pt x="38" y="104"/>
                  <a:pt x="38" y="103"/>
                </a:cubicBezTo>
                <a:cubicBezTo>
                  <a:pt x="38" y="103"/>
                  <a:pt x="38" y="103"/>
                  <a:pt x="39" y="103"/>
                </a:cubicBezTo>
                <a:close/>
                <a:moveTo>
                  <a:pt x="38" y="97"/>
                </a:moveTo>
                <a:cubicBezTo>
                  <a:pt x="38" y="96"/>
                  <a:pt x="39" y="95"/>
                  <a:pt x="39" y="94"/>
                </a:cubicBezTo>
                <a:cubicBezTo>
                  <a:pt x="40" y="93"/>
                  <a:pt x="41" y="93"/>
                  <a:pt x="42" y="92"/>
                </a:cubicBezTo>
                <a:cubicBezTo>
                  <a:pt x="41" y="93"/>
                  <a:pt x="40" y="94"/>
                  <a:pt x="39" y="95"/>
                </a:cubicBezTo>
                <a:cubicBezTo>
                  <a:pt x="39" y="96"/>
                  <a:pt x="40" y="97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7"/>
                  <a:pt x="41" y="97"/>
                  <a:pt x="41" y="98"/>
                </a:cubicBezTo>
                <a:cubicBezTo>
                  <a:pt x="40" y="98"/>
                  <a:pt x="40" y="99"/>
                  <a:pt x="39" y="99"/>
                </a:cubicBezTo>
                <a:cubicBezTo>
                  <a:pt x="39" y="99"/>
                  <a:pt x="39" y="98"/>
                  <a:pt x="38" y="97"/>
                </a:cubicBezTo>
                <a:close/>
                <a:moveTo>
                  <a:pt x="40" y="121"/>
                </a:moveTo>
                <a:cubicBezTo>
                  <a:pt x="40" y="121"/>
                  <a:pt x="40" y="121"/>
                  <a:pt x="40" y="121"/>
                </a:cubicBezTo>
                <a:cubicBezTo>
                  <a:pt x="40" y="122"/>
                  <a:pt x="41" y="123"/>
                  <a:pt x="41" y="124"/>
                </a:cubicBezTo>
                <a:cubicBezTo>
                  <a:pt x="41" y="124"/>
                  <a:pt x="41" y="124"/>
                  <a:pt x="40" y="125"/>
                </a:cubicBezTo>
                <a:cubicBezTo>
                  <a:pt x="40" y="123"/>
                  <a:pt x="40" y="122"/>
                  <a:pt x="39" y="121"/>
                </a:cubicBezTo>
                <a:cubicBezTo>
                  <a:pt x="39" y="121"/>
                  <a:pt x="40" y="121"/>
                  <a:pt x="40" y="121"/>
                </a:cubicBezTo>
                <a:close/>
                <a:moveTo>
                  <a:pt x="40" y="133"/>
                </a:moveTo>
                <a:cubicBezTo>
                  <a:pt x="41" y="134"/>
                  <a:pt x="41" y="136"/>
                  <a:pt x="42" y="138"/>
                </a:cubicBezTo>
                <a:cubicBezTo>
                  <a:pt x="42" y="138"/>
                  <a:pt x="41" y="138"/>
                  <a:pt x="41" y="138"/>
                </a:cubicBezTo>
                <a:cubicBezTo>
                  <a:pt x="41" y="137"/>
                  <a:pt x="40" y="135"/>
                  <a:pt x="40" y="133"/>
                </a:cubicBezTo>
                <a:cubicBezTo>
                  <a:pt x="40" y="133"/>
                  <a:pt x="40" y="133"/>
                  <a:pt x="40" y="133"/>
                </a:cubicBezTo>
                <a:close/>
                <a:moveTo>
                  <a:pt x="41" y="96"/>
                </a:moveTo>
                <a:cubicBezTo>
                  <a:pt x="43" y="93"/>
                  <a:pt x="46" y="91"/>
                  <a:pt x="48" y="88"/>
                </a:cubicBezTo>
                <a:cubicBezTo>
                  <a:pt x="48" y="89"/>
                  <a:pt x="48" y="90"/>
                  <a:pt x="47" y="90"/>
                </a:cubicBezTo>
                <a:cubicBezTo>
                  <a:pt x="47" y="91"/>
                  <a:pt x="47" y="92"/>
                  <a:pt x="46" y="92"/>
                </a:cubicBezTo>
                <a:cubicBezTo>
                  <a:pt x="45" y="94"/>
                  <a:pt x="44" y="95"/>
                  <a:pt x="43" y="96"/>
                </a:cubicBezTo>
                <a:cubicBezTo>
                  <a:pt x="42" y="96"/>
                  <a:pt x="42" y="96"/>
                  <a:pt x="42" y="96"/>
                </a:cubicBezTo>
                <a:cubicBezTo>
                  <a:pt x="42" y="95"/>
                  <a:pt x="41" y="95"/>
                  <a:pt x="41" y="96"/>
                </a:cubicBezTo>
                <a:close/>
                <a:moveTo>
                  <a:pt x="43" y="129"/>
                </a:moveTo>
                <a:cubicBezTo>
                  <a:pt x="44" y="130"/>
                  <a:pt x="44" y="132"/>
                  <a:pt x="45" y="133"/>
                </a:cubicBezTo>
                <a:cubicBezTo>
                  <a:pt x="44" y="134"/>
                  <a:pt x="44" y="134"/>
                  <a:pt x="43" y="135"/>
                </a:cubicBezTo>
                <a:cubicBezTo>
                  <a:pt x="43" y="133"/>
                  <a:pt x="43" y="132"/>
                  <a:pt x="42" y="130"/>
                </a:cubicBezTo>
                <a:cubicBezTo>
                  <a:pt x="42" y="130"/>
                  <a:pt x="43" y="129"/>
                  <a:pt x="43" y="129"/>
                </a:cubicBezTo>
                <a:close/>
                <a:moveTo>
                  <a:pt x="42" y="140"/>
                </a:moveTo>
                <a:cubicBezTo>
                  <a:pt x="43" y="143"/>
                  <a:pt x="44" y="145"/>
                  <a:pt x="44" y="147"/>
                </a:cubicBezTo>
                <a:cubicBezTo>
                  <a:pt x="44" y="145"/>
                  <a:pt x="43" y="143"/>
                  <a:pt x="42" y="141"/>
                </a:cubicBezTo>
                <a:cubicBezTo>
                  <a:pt x="42" y="141"/>
                  <a:pt x="42" y="141"/>
                  <a:pt x="42" y="140"/>
                </a:cubicBezTo>
                <a:close/>
                <a:moveTo>
                  <a:pt x="44" y="154"/>
                </a:moveTo>
                <a:cubicBezTo>
                  <a:pt x="44" y="154"/>
                  <a:pt x="44" y="154"/>
                  <a:pt x="44" y="154"/>
                </a:cubicBezTo>
                <a:cubicBezTo>
                  <a:pt x="45" y="157"/>
                  <a:pt x="45" y="160"/>
                  <a:pt x="46" y="164"/>
                </a:cubicBezTo>
                <a:cubicBezTo>
                  <a:pt x="45" y="160"/>
                  <a:pt x="44" y="157"/>
                  <a:pt x="44" y="154"/>
                </a:cubicBezTo>
                <a:cubicBezTo>
                  <a:pt x="44" y="154"/>
                  <a:pt x="44" y="154"/>
                  <a:pt x="44" y="154"/>
                </a:cubicBezTo>
                <a:close/>
                <a:moveTo>
                  <a:pt x="43" y="174"/>
                </a:moveTo>
                <a:cubicBezTo>
                  <a:pt x="43" y="175"/>
                  <a:pt x="44" y="176"/>
                  <a:pt x="44" y="178"/>
                </a:cubicBezTo>
                <a:cubicBezTo>
                  <a:pt x="44" y="178"/>
                  <a:pt x="44" y="178"/>
                  <a:pt x="44" y="178"/>
                </a:cubicBezTo>
                <a:cubicBezTo>
                  <a:pt x="43" y="176"/>
                  <a:pt x="42" y="175"/>
                  <a:pt x="41" y="174"/>
                </a:cubicBezTo>
                <a:cubicBezTo>
                  <a:pt x="41" y="173"/>
                  <a:pt x="41" y="172"/>
                  <a:pt x="41" y="171"/>
                </a:cubicBezTo>
                <a:cubicBezTo>
                  <a:pt x="42" y="172"/>
                  <a:pt x="42" y="173"/>
                  <a:pt x="43" y="174"/>
                </a:cubicBezTo>
                <a:close/>
                <a:moveTo>
                  <a:pt x="42" y="176"/>
                </a:moveTo>
                <a:cubicBezTo>
                  <a:pt x="43" y="178"/>
                  <a:pt x="44" y="180"/>
                  <a:pt x="45" y="181"/>
                </a:cubicBezTo>
                <a:cubicBezTo>
                  <a:pt x="46" y="183"/>
                  <a:pt x="46" y="184"/>
                  <a:pt x="47" y="186"/>
                </a:cubicBezTo>
                <a:cubicBezTo>
                  <a:pt x="47" y="187"/>
                  <a:pt x="46" y="188"/>
                  <a:pt x="45" y="190"/>
                </a:cubicBezTo>
                <a:cubicBezTo>
                  <a:pt x="44" y="187"/>
                  <a:pt x="43" y="185"/>
                  <a:pt x="42" y="182"/>
                </a:cubicBezTo>
                <a:cubicBezTo>
                  <a:pt x="42" y="180"/>
                  <a:pt x="42" y="178"/>
                  <a:pt x="42" y="176"/>
                </a:cubicBezTo>
                <a:close/>
                <a:moveTo>
                  <a:pt x="46" y="192"/>
                </a:moveTo>
                <a:cubicBezTo>
                  <a:pt x="47" y="191"/>
                  <a:pt x="47" y="190"/>
                  <a:pt x="48" y="188"/>
                </a:cubicBezTo>
                <a:cubicBezTo>
                  <a:pt x="49" y="192"/>
                  <a:pt x="50" y="196"/>
                  <a:pt x="52" y="200"/>
                </a:cubicBezTo>
                <a:cubicBezTo>
                  <a:pt x="51" y="200"/>
                  <a:pt x="51" y="199"/>
                  <a:pt x="51" y="199"/>
                </a:cubicBezTo>
                <a:cubicBezTo>
                  <a:pt x="49" y="197"/>
                  <a:pt x="47" y="194"/>
                  <a:pt x="46" y="192"/>
                </a:cubicBezTo>
                <a:cubicBezTo>
                  <a:pt x="46" y="192"/>
                  <a:pt x="46" y="192"/>
                  <a:pt x="46" y="192"/>
                </a:cubicBezTo>
                <a:close/>
                <a:moveTo>
                  <a:pt x="50" y="174"/>
                </a:moveTo>
                <a:cubicBezTo>
                  <a:pt x="50" y="171"/>
                  <a:pt x="49" y="168"/>
                  <a:pt x="48" y="165"/>
                </a:cubicBezTo>
                <a:cubicBezTo>
                  <a:pt x="48" y="163"/>
                  <a:pt x="48" y="162"/>
                  <a:pt x="48" y="161"/>
                </a:cubicBezTo>
                <a:cubicBezTo>
                  <a:pt x="48" y="161"/>
                  <a:pt x="48" y="162"/>
                  <a:pt x="49" y="162"/>
                </a:cubicBezTo>
                <a:cubicBezTo>
                  <a:pt x="49" y="163"/>
                  <a:pt x="49" y="163"/>
                  <a:pt x="49" y="164"/>
                </a:cubicBezTo>
                <a:cubicBezTo>
                  <a:pt x="49" y="165"/>
                  <a:pt x="50" y="165"/>
                  <a:pt x="50" y="165"/>
                </a:cubicBezTo>
                <a:cubicBezTo>
                  <a:pt x="50" y="166"/>
                  <a:pt x="49" y="166"/>
                  <a:pt x="49" y="166"/>
                </a:cubicBezTo>
                <a:cubicBezTo>
                  <a:pt x="49" y="167"/>
                  <a:pt x="49" y="167"/>
                  <a:pt x="50" y="167"/>
                </a:cubicBezTo>
                <a:cubicBezTo>
                  <a:pt x="51" y="170"/>
                  <a:pt x="52" y="173"/>
                  <a:pt x="53" y="175"/>
                </a:cubicBezTo>
                <a:cubicBezTo>
                  <a:pt x="53" y="176"/>
                  <a:pt x="52" y="176"/>
                  <a:pt x="52" y="176"/>
                </a:cubicBezTo>
                <a:cubicBezTo>
                  <a:pt x="51" y="176"/>
                  <a:pt x="51" y="175"/>
                  <a:pt x="50" y="174"/>
                </a:cubicBezTo>
                <a:close/>
                <a:moveTo>
                  <a:pt x="51" y="186"/>
                </a:moveTo>
                <a:cubicBezTo>
                  <a:pt x="50" y="185"/>
                  <a:pt x="50" y="184"/>
                  <a:pt x="49" y="183"/>
                </a:cubicBezTo>
                <a:cubicBezTo>
                  <a:pt x="49" y="182"/>
                  <a:pt x="50" y="182"/>
                  <a:pt x="50" y="181"/>
                </a:cubicBezTo>
                <a:cubicBezTo>
                  <a:pt x="50" y="181"/>
                  <a:pt x="50" y="181"/>
                  <a:pt x="50" y="181"/>
                </a:cubicBezTo>
                <a:cubicBezTo>
                  <a:pt x="50" y="183"/>
                  <a:pt x="51" y="184"/>
                  <a:pt x="51" y="186"/>
                </a:cubicBezTo>
                <a:close/>
                <a:moveTo>
                  <a:pt x="52" y="179"/>
                </a:moveTo>
                <a:cubicBezTo>
                  <a:pt x="53" y="179"/>
                  <a:pt x="53" y="179"/>
                  <a:pt x="54" y="179"/>
                </a:cubicBezTo>
                <a:cubicBezTo>
                  <a:pt x="54" y="179"/>
                  <a:pt x="54" y="179"/>
                  <a:pt x="55" y="180"/>
                </a:cubicBezTo>
                <a:cubicBezTo>
                  <a:pt x="55" y="181"/>
                  <a:pt x="56" y="183"/>
                  <a:pt x="56" y="184"/>
                </a:cubicBezTo>
                <a:cubicBezTo>
                  <a:pt x="56" y="184"/>
                  <a:pt x="55" y="183"/>
                  <a:pt x="55" y="183"/>
                </a:cubicBezTo>
                <a:cubicBezTo>
                  <a:pt x="54" y="182"/>
                  <a:pt x="53" y="181"/>
                  <a:pt x="52" y="181"/>
                </a:cubicBezTo>
                <a:cubicBezTo>
                  <a:pt x="52" y="180"/>
                  <a:pt x="52" y="180"/>
                  <a:pt x="52" y="179"/>
                </a:cubicBezTo>
                <a:cubicBezTo>
                  <a:pt x="52" y="179"/>
                  <a:pt x="52" y="179"/>
                  <a:pt x="52" y="179"/>
                </a:cubicBezTo>
                <a:close/>
                <a:moveTo>
                  <a:pt x="54" y="184"/>
                </a:moveTo>
                <a:cubicBezTo>
                  <a:pt x="56" y="186"/>
                  <a:pt x="57" y="188"/>
                  <a:pt x="59" y="190"/>
                </a:cubicBezTo>
                <a:cubicBezTo>
                  <a:pt x="59" y="190"/>
                  <a:pt x="59" y="190"/>
                  <a:pt x="59" y="190"/>
                </a:cubicBezTo>
                <a:cubicBezTo>
                  <a:pt x="59" y="191"/>
                  <a:pt x="58" y="193"/>
                  <a:pt x="57" y="194"/>
                </a:cubicBezTo>
                <a:cubicBezTo>
                  <a:pt x="57" y="194"/>
                  <a:pt x="57" y="194"/>
                  <a:pt x="57" y="194"/>
                </a:cubicBezTo>
                <a:cubicBezTo>
                  <a:pt x="56" y="190"/>
                  <a:pt x="55" y="187"/>
                  <a:pt x="54" y="184"/>
                </a:cubicBezTo>
                <a:cubicBezTo>
                  <a:pt x="54" y="184"/>
                  <a:pt x="54" y="184"/>
                  <a:pt x="54" y="184"/>
                </a:cubicBezTo>
                <a:close/>
                <a:moveTo>
                  <a:pt x="58" y="195"/>
                </a:moveTo>
                <a:cubicBezTo>
                  <a:pt x="59" y="195"/>
                  <a:pt x="60" y="194"/>
                  <a:pt x="61" y="194"/>
                </a:cubicBezTo>
                <a:cubicBezTo>
                  <a:pt x="63" y="195"/>
                  <a:pt x="64" y="197"/>
                  <a:pt x="65" y="198"/>
                </a:cubicBezTo>
                <a:cubicBezTo>
                  <a:pt x="64" y="199"/>
                  <a:pt x="64" y="200"/>
                  <a:pt x="64" y="200"/>
                </a:cubicBezTo>
                <a:cubicBezTo>
                  <a:pt x="62" y="199"/>
                  <a:pt x="60" y="197"/>
                  <a:pt x="58" y="195"/>
                </a:cubicBezTo>
                <a:close/>
                <a:moveTo>
                  <a:pt x="63" y="193"/>
                </a:moveTo>
                <a:cubicBezTo>
                  <a:pt x="64" y="192"/>
                  <a:pt x="65" y="192"/>
                  <a:pt x="65" y="192"/>
                </a:cubicBezTo>
                <a:cubicBezTo>
                  <a:pt x="66" y="192"/>
                  <a:pt x="67" y="193"/>
                  <a:pt x="68" y="194"/>
                </a:cubicBezTo>
                <a:cubicBezTo>
                  <a:pt x="68" y="194"/>
                  <a:pt x="67" y="195"/>
                  <a:pt x="67" y="196"/>
                </a:cubicBezTo>
                <a:cubicBezTo>
                  <a:pt x="65" y="195"/>
                  <a:pt x="64" y="194"/>
                  <a:pt x="63" y="193"/>
                </a:cubicBezTo>
                <a:close/>
                <a:moveTo>
                  <a:pt x="70" y="195"/>
                </a:moveTo>
                <a:cubicBezTo>
                  <a:pt x="70" y="196"/>
                  <a:pt x="71" y="196"/>
                  <a:pt x="72" y="197"/>
                </a:cubicBezTo>
                <a:cubicBezTo>
                  <a:pt x="72" y="198"/>
                  <a:pt x="72" y="198"/>
                  <a:pt x="72" y="198"/>
                </a:cubicBezTo>
                <a:cubicBezTo>
                  <a:pt x="72" y="199"/>
                  <a:pt x="72" y="199"/>
                  <a:pt x="72" y="199"/>
                </a:cubicBezTo>
                <a:cubicBezTo>
                  <a:pt x="72" y="199"/>
                  <a:pt x="72" y="199"/>
                  <a:pt x="71" y="199"/>
                </a:cubicBezTo>
                <a:cubicBezTo>
                  <a:pt x="71" y="199"/>
                  <a:pt x="70" y="198"/>
                  <a:pt x="69" y="198"/>
                </a:cubicBezTo>
                <a:cubicBezTo>
                  <a:pt x="68" y="198"/>
                  <a:pt x="68" y="198"/>
                  <a:pt x="68" y="198"/>
                </a:cubicBezTo>
                <a:cubicBezTo>
                  <a:pt x="68" y="197"/>
                  <a:pt x="68" y="197"/>
                  <a:pt x="68" y="197"/>
                </a:cubicBezTo>
                <a:cubicBezTo>
                  <a:pt x="68" y="196"/>
                  <a:pt x="69" y="195"/>
                  <a:pt x="70" y="195"/>
                </a:cubicBezTo>
                <a:close/>
                <a:moveTo>
                  <a:pt x="67" y="190"/>
                </a:moveTo>
                <a:cubicBezTo>
                  <a:pt x="69" y="190"/>
                  <a:pt x="70" y="189"/>
                  <a:pt x="71" y="188"/>
                </a:cubicBezTo>
                <a:cubicBezTo>
                  <a:pt x="71" y="188"/>
                  <a:pt x="72" y="189"/>
                  <a:pt x="72" y="189"/>
                </a:cubicBezTo>
                <a:cubicBezTo>
                  <a:pt x="71" y="190"/>
                  <a:pt x="71" y="191"/>
                  <a:pt x="70" y="192"/>
                </a:cubicBezTo>
                <a:cubicBezTo>
                  <a:pt x="69" y="191"/>
                  <a:pt x="68" y="191"/>
                  <a:pt x="67" y="190"/>
                </a:cubicBezTo>
                <a:close/>
                <a:moveTo>
                  <a:pt x="72" y="185"/>
                </a:moveTo>
                <a:cubicBezTo>
                  <a:pt x="71" y="184"/>
                  <a:pt x="70" y="183"/>
                  <a:pt x="68" y="181"/>
                </a:cubicBezTo>
                <a:cubicBezTo>
                  <a:pt x="69" y="181"/>
                  <a:pt x="69" y="181"/>
                  <a:pt x="69" y="180"/>
                </a:cubicBezTo>
                <a:cubicBezTo>
                  <a:pt x="70" y="181"/>
                  <a:pt x="71" y="181"/>
                  <a:pt x="72" y="182"/>
                </a:cubicBezTo>
                <a:cubicBezTo>
                  <a:pt x="72" y="182"/>
                  <a:pt x="73" y="182"/>
                  <a:pt x="73" y="182"/>
                </a:cubicBezTo>
                <a:cubicBezTo>
                  <a:pt x="73" y="183"/>
                  <a:pt x="73" y="184"/>
                  <a:pt x="73" y="184"/>
                </a:cubicBezTo>
                <a:cubicBezTo>
                  <a:pt x="73" y="185"/>
                  <a:pt x="72" y="185"/>
                  <a:pt x="72" y="185"/>
                </a:cubicBezTo>
                <a:close/>
                <a:moveTo>
                  <a:pt x="71" y="151"/>
                </a:moveTo>
                <a:cubicBezTo>
                  <a:pt x="72" y="150"/>
                  <a:pt x="72" y="150"/>
                  <a:pt x="73" y="149"/>
                </a:cubicBezTo>
                <a:cubicBezTo>
                  <a:pt x="73" y="149"/>
                  <a:pt x="73" y="150"/>
                  <a:pt x="73" y="150"/>
                </a:cubicBezTo>
                <a:cubicBezTo>
                  <a:pt x="72" y="150"/>
                  <a:pt x="72" y="151"/>
                  <a:pt x="71" y="151"/>
                </a:cubicBezTo>
                <a:close/>
                <a:moveTo>
                  <a:pt x="72" y="119"/>
                </a:moveTo>
                <a:cubicBezTo>
                  <a:pt x="72" y="119"/>
                  <a:pt x="71" y="120"/>
                  <a:pt x="71" y="120"/>
                </a:cubicBezTo>
                <a:cubicBezTo>
                  <a:pt x="72" y="119"/>
                  <a:pt x="72" y="118"/>
                  <a:pt x="72" y="118"/>
                </a:cubicBezTo>
                <a:cubicBezTo>
                  <a:pt x="73" y="117"/>
                  <a:pt x="73" y="117"/>
                  <a:pt x="74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3" y="117"/>
                  <a:pt x="72" y="118"/>
                  <a:pt x="72" y="119"/>
                </a:cubicBezTo>
                <a:close/>
                <a:moveTo>
                  <a:pt x="78" y="130"/>
                </a:moveTo>
                <a:cubicBezTo>
                  <a:pt x="78" y="131"/>
                  <a:pt x="79" y="132"/>
                  <a:pt x="79" y="134"/>
                </a:cubicBezTo>
                <a:cubicBezTo>
                  <a:pt x="77" y="135"/>
                  <a:pt x="75" y="136"/>
                  <a:pt x="74" y="137"/>
                </a:cubicBezTo>
                <a:cubicBezTo>
                  <a:pt x="73" y="137"/>
                  <a:pt x="73" y="136"/>
                  <a:pt x="73" y="135"/>
                </a:cubicBezTo>
                <a:cubicBezTo>
                  <a:pt x="75" y="134"/>
                  <a:pt x="76" y="132"/>
                  <a:pt x="78" y="130"/>
                </a:cubicBezTo>
                <a:close/>
                <a:moveTo>
                  <a:pt x="75" y="140"/>
                </a:moveTo>
                <a:cubicBezTo>
                  <a:pt x="76" y="140"/>
                  <a:pt x="77" y="139"/>
                  <a:pt x="78" y="138"/>
                </a:cubicBezTo>
                <a:cubicBezTo>
                  <a:pt x="77" y="139"/>
                  <a:pt x="76" y="141"/>
                  <a:pt x="75" y="142"/>
                </a:cubicBezTo>
                <a:cubicBezTo>
                  <a:pt x="75" y="142"/>
                  <a:pt x="74" y="142"/>
                  <a:pt x="74" y="141"/>
                </a:cubicBezTo>
                <a:cubicBezTo>
                  <a:pt x="75" y="141"/>
                  <a:pt x="75" y="141"/>
                  <a:pt x="75" y="140"/>
                </a:cubicBezTo>
                <a:close/>
                <a:moveTo>
                  <a:pt x="80" y="138"/>
                </a:moveTo>
                <a:cubicBezTo>
                  <a:pt x="80" y="139"/>
                  <a:pt x="80" y="139"/>
                  <a:pt x="80" y="140"/>
                </a:cubicBezTo>
                <a:cubicBezTo>
                  <a:pt x="79" y="142"/>
                  <a:pt x="77" y="143"/>
                  <a:pt x="76" y="145"/>
                </a:cubicBezTo>
                <a:cubicBezTo>
                  <a:pt x="77" y="142"/>
                  <a:pt x="79" y="140"/>
                  <a:pt x="80" y="138"/>
                </a:cubicBezTo>
                <a:close/>
                <a:moveTo>
                  <a:pt x="78" y="145"/>
                </a:moveTo>
                <a:cubicBezTo>
                  <a:pt x="78" y="145"/>
                  <a:pt x="78" y="145"/>
                  <a:pt x="78" y="145"/>
                </a:cubicBezTo>
                <a:cubicBezTo>
                  <a:pt x="77" y="146"/>
                  <a:pt x="77" y="146"/>
                  <a:pt x="76" y="147"/>
                </a:cubicBezTo>
                <a:cubicBezTo>
                  <a:pt x="76" y="147"/>
                  <a:pt x="76" y="147"/>
                  <a:pt x="76" y="147"/>
                </a:cubicBezTo>
                <a:cubicBezTo>
                  <a:pt x="77" y="146"/>
                  <a:pt x="77" y="145"/>
                  <a:pt x="78" y="145"/>
                </a:cubicBezTo>
                <a:close/>
                <a:moveTo>
                  <a:pt x="78" y="166"/>
                </a:moveTo>
                <a:cubicBezTo>
                  <a:pt x="78" y="166"/>
                  <a:pt x="78" y="167"/>
                  <a:pt x="79" y="167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7"/>
                  <a:pt x="78" y="167"/>
                  <a:pt x="78" y="166"/>
                </a:cubicBezTo>
                <a:cubicBezTo>
                  <a:pt x="78" y="166"/>
                  <a:pt x="78" y="166"/>
                  <a:pt x="78" y="166"/>
                </a:cubicBezTo>
                <a:close/>
                <a:moveTo>
                  <a:pt x="78" y="155"/>
                </a:moveTo>
                <a:cubicBezTo>
                  <a:pt x="80" y="153"/>
                  <a:pt x="81" y="152"/>
                  <a:pt x="83" y="151"/>
                </a:cubicBezTo>
                <a:cubicBezTo>
                  <a:pt x="83" y="152"/>
                  <a:pt x="83" y="153"/>
                  <a:pt x="83" y="154"/>
                </a:cubicBezTo>
                <a:cubicBezTo>
                  <a:pt x="82" y="156"/>
                  <a:pt x="81" y="157"/>
                  <a:pt x="80" y="159"/>
                </a:cubicBezTo>
                <a:cubicBezTo>
                  <a:pt x="79" y="158"/>
                  <a:pt x="79" y="156"/>
                  <a:pt x="78" y="155"/>
                </a:cubicBezTo>
                <a:close/>
                <a:moveTo>
                  <a:pt x="85" y="152"/>
                </a:moveTo>
                <a:cubicBezTo>
                  <a:pt x="85" y="151"/>
                  <a:pt x="84" y="150"/>
                  <a:pt x="84" y="149"/>
                </a:cubicBezTo>
                <a:cubicBezTo>
                  <a:pt x="85" y="149"/>
                  <a:pt x="85" y="149"/>
                  <a:pt x="85" y="148"/>
                </a:cubicBezTo>
                <a:cubicBezTo>
                  <a:pt x="85" y="149"/>
                  <a:pt x="85" y="149"/>
                  <a:pt x="85" y="149"/>
                </a:cubicBezTo>
                <a:cubicBezTo>
                  <a:pt x="85" y="149"/>
                  <a:pt x="85" y="150"/>
                  <a:pt x="86" y="150"/>
                </a:cubicBezTo>
                <a:cubicBezTo>
                  <a:pt x="86" y="150"/>
                  <a:pt x="86" y="150"/>
                  <a:pt x="87" y="150"/>
                </a:cubicBezTo>
                <a:cubicBezTo>
                  <a:pt x="86" y="151"/>
                  <a:pt x="85" y="151"/>
                  <a:pt x="85" y="152"/>
                </a:cubicBezTo>
                <a:close/>
                <a:moveTo>
                  <a:pt x="85" y="156"/>
                </a:moveTo>
                <a:cubicBezTo>
                  <a:pt x="85" y="155"/>
                  <a:pt x="85" y="155"/>
                  <a:pt x="85" y="155"/>
                </a:cubicBezTo>
                <a:cubicBezTo>
                  <a:pt x="86" y="154"/>
                  <a:pt x="86" y="153"/>
                  <a:pt x="87" y="153"/>
                </a:cubicBezTo>
                <a:cubicBezTo>
                  <a:pt x="87" y="153"/>
                  <a:pt x="88" y="153"/>
                  <a:pt x="88" y="152"/>
                </a:cubicBezTo>
                <a:cubicBezTo>
                  <a:pt x="89" y="151"/>
                  <a:pt x="90" y="150"/>
                  <a:pt x="92" y="148"/>
                </a:cubicBezTo>
                <a:cubicBezTo>
                  <a:pt x="92" y="148"/>
                  <a:pt x="92" y="148"/>
                  <a:pt x="93" y="148"/>
                </a:cubicBezTo>
                <a:cubicBezTo>
                  <a:pt x="92" y="148"/>
                  <a:pt x="92" y="149"/>
                  <a:pt x="92" y="149"/>
                </a:cubicBezTo>
                <a:cubicBezTo>
                  <a:pt x="90" y="151"/>
                  <a:pt x="88" y="153"/>
                  <a:pt x="85" y="156"/>
                </a:cubicBezTo>
                <a:close/>
                <a:moveTo>
                  <a:pt x="86" y="182"/>
                </a:moveTo>
                <a:cubicBezTo>
                  <a:pt x="86" y="182"/>
                  <a:pt x="86" y="182"/>
                  <a:pt x="86" y="182"/>
                </a:cubicBezTo>
                <a:cubicBezTo>
                  <a:pt x="86" y="182"/>
                  <a:pt x="85" y="181"/>
                  <a:pt x="85" y="181"/>
                </a:cubicBezTo>
                <a:cubicBezTo>
                  <a:pt x="85" y="180"/>
                  <a:pt x="86" y="180"/>
                  <a:pt x="86" y="179"/>
                </a:cubicBezTo>
                <a:cubicBezTo>
                  <a:pt x="86" y="180"/>
                  <a:pt x="86" y="181"/>
                  <a:pt x="86" y="182"/>
                </a:cubicBezTo>
                <a:close/>
                <a:moveTo>
                  <a:pt x="88" y="160"/>
                </a:moveTo>
                <a:cubicBezTo>
                  <a:pt x="92" y="158"/>
                  <a:pt x="95" y="156"/>
                  <a:pt x="99" y="154"/>
                </a:cubicBezTo>
                <a:cubicBezTo>
                  <a:pt x="98" y="155"/>
                  <a:pt x="97" y="156"/>
                  <a:pt x="96" y="157"/>
                </a:cubicBezTo>
                <a:cubicBezTo>
                  <a:pt x="93" y="159"/>
                  <a:pt x="90" y="161"/>
                  <a:pt x="87" y="163"/>
                </a:cubicBezTo>
                <a:cubicBezTo>
                  <a:pt x="87" y="163"/>
                  <a:pt x="86" y="162"/>
                  <a:pt x="86" y="162"/>
                </a:cubicBezTo>
                <a:cubicBezTo>
                  <a:pt x="87" y="161"/>
                  <a:pt x="88" y="160"/>
                  <a:pt x="88" y="160"/>
                </a:cubicBezTo>
                <a:close/>
                <a:moveTo>
                  <a:pt x="88" y="168"/>
                </a:moveTo>
                <a:cubicBezTo>
                  <a:pt x="90" y="166"/>
                  <a:pt x="92" y="165"/>
                  <a:pt x="94" y="163"/>
                </a:cubicBezTo>
                <a:cubicBezTo>
                  <a:pt x="92" y="165"/>
                  <a:pt x="90" y="167"/>
                  <a:pt x="87" y="169"/>
                </a:cubicBezTo>
                <a:cubicBezTo>
                  <a:pt x="87" y="169"/>
                  <a:pt x="87" y="169"/>
                  <a:pt x="87" y="169"/>
                </a:cubicBezTo>
                <a:cubicBezTo>
                  <a:pt x="88" y="169"/>
                  <a:pt x="88" y="168"/>
                  <a:pt x="88" y="168"/>
                </a:cubicBezTo>
                <a:close/>
                <a:moveTo>
                  <a:pt x="97" y="177"/>
                </a:moveTo>
                <a:cubicBezTo>
                  <a:pt x="99" y="175"/>
                  <a:pt x="101" y="174"/>
                  <a:pt x="103" y="173"/>
                </a:cubicBezTo>
                <a:cubicBezTo>
                  <a:pt x="101" y="175"/>
                  <a:pt x="99" y="177"/>
                  <a:pt x="97" y="179"/>
                </a:cubicBezTo>
                <a:cubicBezTo>
                  <a:pt x="96" y="179"/>
                  <a:pt x="95" y="180"/>
                  <a:pt x="94" y="180"/>
                </a:cubicBezTo>
                <a:cubicBezTo>
                  <a:pt x="95" y="179"/>
                  <a:pt x="96" y="178"/>
                  <a:pt x="97" y="177"/>
                </a:cubicBezTo>
                <a:close/>
                <a:moveTo>
                  <a:pt x="102" y="157"/>
                </a:moveTo>
                <a:cubicBezTo>
                  <a:pt x="99" y="158"/>
                  <a:pt x="97" y="160"/>
                  <a:pt x="95" y="161"/>
                </a:cubicBezTo>
                <a:cubicBezTo>
                  <a:pt x="95" y="161"/>
                  <a:pt x="95" y="161"/>
                  <a:pt x="94" y="161"/>
                </a:cubicBezTo>
                <a:cubicBezTo>
                  <a:pt x="95" y="160"/>
                  <a:pt x="96" y="159"/>
                  <a:pt x="97" y="158"/>
                </a:cubicBezTo>
                <a:cubicBezTo>
                  <a:pt x="99" y="157"/>
                  <a:pt x="102" y="155"/>
                  <a:pt x="105" y="154"/>
                </a:cubicBezTo>
                <a:cubicBezTo>
                  <a:pt x="104" y="155"/>
                  <a:pt x="103" y="156"/>
                  <a:pt x="102" y="157"/>
                </a:cubicBezTo>
                <a:close/>
                <a:moveTo>
                  <a:pt x="106" y="167"/>
                </a:moveTo>
                <a:cubicBezTo>
                  <a:pt x="108" y="166"/>
                  <a:pt x="110" y="165"/>
                  <a:pt x="112" y="164"/>
                </a:cubicBezTo>
                <a:cubicBezTo>
                  <a:pt x="111" y="165"/>
                  <a:pt x="110" y="166"/>
                  <a:pt x="109" y="167"/>
                </a:cubicBezTo>
                <a:cubicBezTo>
                  <a:pt x="107" y="168"/>
                  <a:pt x="105" y="170"/>
                  <a:pt x="103" y="171"/>
                </a:cubicBezTo>
                <a:cubicBezTo>
                  <a:pt x="104" y="170"/>
                  <a:pt x="105" y="168"/>
                  <a:pt x="106" y="167"/>
                </a:cubicBezTo>
                <a:close/>
                <a:moveTo>
                  <a:pt x="109" y="171"/>
                </a:moveTo>
                <a:cubicBezTo>
                  <a:pt x="110" y="170"/>
                  <a:pt x="111" y="169"/>
                  <a:pt x="112" y="168"/>
                </a:cubicBezTo>
                <a:cubicBezTo>
                  <a:pt x="114" y="167"/>
                  <a:pt x="117" y="165"/>
                  <a:pt x="119" y="164"/>
                </a:cubicBezTo>
                <a:cubicBezTo>
                  <a:pt x="116" y="167"/>
                  <a:pt x="113" y="169"/>
                  <a:pt x="110" y="172"/>
                </a:cubicBezTo>
                <a:cubicBezTo>
                  <a:pt x="108" y="173"/>
                  <a:pt x="107" y="174"/>
                  <a:pt x="105" y="175"/>
                </a:cubicBezTo>
                <a:cubicBezTo>
                  <a:pt x="106" y="174"/>
                  <a:pt x="107" y="172"/>
                  <a:pt x="109" y="171"/>
                </a:cubicBezTo>
                <a:close/>
                <a:moveTo>
                  <a:pt x="105" y="184"/>
                </a:moveTo>
                <a:cubicBezTo>
                  <a:pt x="106" y="183"/>
                  <a:pt x="107" y="183"/>
                  <a:pt x="108" y="183"/>
                </a:cubicBezTo>
                <a:cubicBezTo>
                  <a:pt x="106" y="184"/>
                  <a:pt x="104" y="186"/>
                  <a:pt x="102" y="187"/>
                </a:cubicBezTo>
                <a:cubicBezTo>
                  <a:pt x="103" y="186"/>
                  <a:pt x="104" y="185"/>
                  <a:pt x="105" y="184"/>
                </a:cubicBezTo>
                <a:close/>
                <a:moveTo>
                  <a:pt x="103" y="196"/>
                </a:moveTo>
                <a:cubicBezTo>
                  <a:pt x="103" y="196"/>
                  <a:pt x="102" y="196"/>
                  <a:pt x="101" y="196"/>
                </a:cubicBezTo>
                <a:cubicBezTo>
                  <a:pt x="101" y="196"/>
                  <a:pt x="100" y="196"/>
                  <a:pt x="100" y="196"/>
                </a:cubicBezTo>
                <a:cubicBezTo>
                  <a:pt x="101" y="195"/>
                  <a:pt x="101" y="195"/>
                  <a:pt x="101" y="194"/>
                </a:cubicBezTo>
                <a:cubicBezTo>
                  <a:pt x="102" y="195"/>
                  <a:pt x="103" y="195"/>
                  <a:pt x="103" y="196"/>
                </a:cubicBezTo>
                <a:close/>
                <a:moveTo>
                  <a:pt x="102" y="202"/>
                </a:moveTo>
                <a:cubicBezTo>
                  <a:pt x="101" y="202"/>
                  <a:pt x="100" y="203"/>
                  <a:pt x="99" y="204"/>
                </a:cubicBezTo>
                <a:cubicBezTo>
                  <a:pt x="99" y="204"/>
                  <a:pt x="99" y="204"/>
                  <a:pt x="99" y="203"/>
                </a:cubicBezTo>
                <a:cubicBezTo>
                  <a:pt x="99" y="203"/>
                  <a:pt x="99" y="203"/>
                  <a:pt x="99" y="203"/>
                </a:cubicBezTo>
                <a:cubicBezTo>
                  <a:pt x="100" y="203"/>
                  <a:pt x="100" y="202"/>
                  <a:pt x="101" y="201"/>
                </a:cubicBezTo>
                <a:cubicBezTo>
                  <a:pt x="101" y="201"/>
                  <a:pt x="101" y="202"/>
                  <a:pt x="102" y="202"/>
                </a:cubicBezTo>
                <a:close/>
                <a:moveTo>
                  <a:pt x="99" y="188"/>
                </a:moveTo>
                <a:cubicBezTo>
                  <a:pt x="98" y="188"/>
                  <a:pt x="97" y="189"/>
                  <a:pt x="97" y="190"/>
                </a:cubicBezTo>
                <a:cubicBezTo>
                  <a:pt x="95" y="189"/>
                  <a:pt x="95" y="189"/>
                  <a:pt x="95" y="189"/>
                </a:cubicBezTo>
                <a:cubicBezTo>
                  <a:pt x="96" y="189"/>
                  <a:pt x="97" y="188"/>
                  <a:pt x="97" y="187"/>
                </a:cubicBezTo>
                <a:cubicBezTo>
                  <a:pt x="97" y="187"/>
                  <a:pt x="98" y="187"/>
                  <a:pt x="98" y="187"/>
                </a:cubicBezTo>
                <a:cubicBezTo>
                  <a:pt x="99" y="187"/>
                  <a:pt x="100" y="186"/>
                  <a:pt x="100" y="186"/>
                </a:cubicBezTo>
                <a:cubicBezTo>
                  <a:pt x="100" y="187"/>
                  <a:pt x="99" y="187"/>
                  <a:pt x="99" y="188"/>
                </a:cubicBezTo>
                <a:close/>
                <a:moveTo>
                  <a:pt x="98" y="200"/>
                </a:moveTo>
                <a:cubicBezTo>
                  <a:pt x="99" y="200"/>
                  <a:pt x="99" y="200"/>
                  <a:pt x="99" y="200"/>
                </a:cubicBezTo>
                <a:cubicBezTo>
                  <a:pt x="98" y="201"/>
                  <a:pt x="98" y="202"/>
                  <a:pt x="97" y="202"/>
                </a:cubicBezTo>
                <a:cubicBezTo>
                  <a:pt x="96" y="202"/>
                  <a:pt x="96" y="201"/>
                  <a:pt x="95" y="201"/>
                </a:cubicBezTo>
                <a:cubicBezTo>
                  <a:pt x="95" y="201"/>
                  <a:pt x="95" y="201"/>
                  <a:pt x="95" y="201"/>
                </a:cubicBezTo>
                <a:cubicBezTo>
                  <a:pt x="96" y="200"/>
                  <a:pt x="97" y="200"/>
                  <a:pt x="98" y="200"/>
                </a:cubicBezTo>
                <a:close/>
                <a:moveTo>
                  <a:pt x="98" y="206"/>
                </a:moveTo>
                <a:cubicBezTo>
                  <a:pt x="99" y="207"/>
                  <a:pt x="100" y="208"/>
                  <a:pt x="102" y="209"/>
                </a:cubicBezTo>
                <a:cubicBezTo>
                  <a:pt x="102" y="209"/>
                  <a:pt x="102" y="209"/>
                  <a:pt x="101" y="209"/>
                </a:cubicBezTo>
                <a:cubicBezTo>
                  <a:pt x="100" y="208"/>
                  <a:pt x="99" y="207"/>
                  <a:pt x="98" y="206"/>
                </a:cubicBezTo>
                <a:cubicBezTo>
                  <a:pt x="98" y="206"/>
                  <a:pt x="98" y="206"/>
                  <a:pt x="98" y="206"/>
                </a:cubicBezTo>
                <a:close/>
                <a:moveTo>
                  <a:pt x="100" y="205"/>
                </a:moveTo>
                <a:cubicBezTo>
                  <a:pt x="101" y="204"/>
                  <a:pt x="102" y="203"/>
                  <a:pt x="103" y="203"/>
                </a:cubicBezTo>
                <a:cubicBezTo>
                  <a:pt x="104" y="203"/>
                  <a:pt x="106" y="204"/>
                  <a:pt x="107" y="205"/>
                </a:cubicBezTo>
                <a:cubicBezTo>
                  <a:pt x="107" y="205"/>
                  <a:pt x="106" y="205"/>
                  <a:pt x="106" y="206"/>
                </a:cubicBezTo>
                <a:cubicBezTo>
                  <a:pt x="106" y="206"/>
                  <a:pt x="105" y="207"/>
                  <a:pt x="104" y="207"/>
                </a:cubicBezTo>
                <a:cubicBezTo>
                  <a:pt x="103" y="206"/>
                  <a:pt x="102" y="205"/>
                  <a:pt x="100" y="205"/>
                </a:cubicBezTo>
                <a:close/>
                <a:moveTo>
                  <a:pt x="104" y="213"/>
                </a:moveTo>
                <a:cubicBezTo>
                  <a:pt x="105" y="214"/>
                  <a:pt x="106" y="214"/>
                  <a:pt x="107" y="215"/>
                </a:cubicBezTo>
                <a:cubicBezTo>
                  <a:pt x="106" y="215"/>
                  <a:pt x="106" y="216"/>
                  <a:pt x="105" y="216"/>
                </a:cubicBezTo>
                <a:cubicBezTo>
                  <a:pt x="104" y="215"/>
                  <a:pt x="103" y="215"/>
                  <a:pt x="103" y="214"/>
                </a:cubicBezTo>
                <a:cubicBezTo>
                  <a:pt x="103" y="214"/>
                  <a:pt x="104" y="214"/>
                  <a:pt x="104" y="213"/>
                </a:cubicBezTo>
                <a:close/>
                <a:moveTo>
                  <a:pt x="106" y="212"/>
                </a:moveTo>
                <a:cubicBezTo>
                  <a:pt x="106" y="212"/>
                  <a:pt x="106" y="212"/>
                  <a:pt x="106" y="212"/>
                </a:cubicBezTo>
                <a:cubicBezTo>
                  <a:pt x="107" y="212"/>
                  <a:pt x="108" y="213"/>
                  <a:pt x="108" y="213"/>
                </a:cubicBezTo>
                <a:cubicBezTo>
                  <a:pt x="108" y="213"/>
                  <a:pt x="108" y="213"/>
                  <a:pt x="108" y="213"/>
                </a:cubicBezTo>
                <a:cubicBezTo>
                  <a:pt x="107" y="213"/>
                  <a:pt x="106" y="213"/>
                  <a:pt x="106" y="212"/>
                </a:cubicBezTo>
                <a:close/>
                <a:moveTo>
                  <a:pt x="107" y="200"/>
                </a:moveTo>
                <a:cubicBezTo>
                  <a:pt x="107" y="199"/>
                  <a:pt x="108" y="199"/>
                  <a:pt x="108" y="198"/>
                </a:cubicBezTo>
                <a:cubicBezTo>
                  <a:pt x="109" y="199"/>
                  <a:pt x="110" y="200"/>
                  <a:pt x="112" y="201"/>
                </a:cubicBezTo>
                <a:cubicBezTo>
                  <a:pt x="111" y="201"/>
                  <a:pt x="111" y="201"/>
                  <a:pt x="110" y="202"/>
                </a:cubicBezTo>
                <a:cubicBezTo>
                  <a:pt x="109" y="201"/>
                  <a:pt x="108" y="200"/>
                  <a:pt x="107" y="200"/>
                </a:cubicBezTo>
                <a:close/>
                <a:moveTo>
                  <a:pt x="109" y="197"/>
                </a:moveTo>
                <a:cubicBezTo>
                  <a:pt x="111" y="196"/>
                  <a:pt x="113" y="194"/>
                  <a:pt x="114" y="193"/>
                </a:cubicBezTo>
                <a:cubicBezTo>
                  <a:pt x="117" y="191"/>
                  <a:pt x="120" y="190"/>
                  <a:pt x="123" y="188"/>
                </a:cubicBezTo>
                <a:cubicBezTo>
                  <a:pt x="121" y="191"/>
                  <a:pt x="118" y="194"/>
                  <a:pt x="115" y="197"/>
                </a:cubicBezTo>
                <a:cubicBezTo>
                  <a:pt x="115" y="197"/>
                  <a:pt x="115" y="197"/>
                  <a:pt x="115" y="197"/>
                </a:cubicBezTo>
                <a:cubicBezTo>
                  <a:pt x="114" y="198"/>
                  <a:pt x="113" y="199"/>
                  <a:pt x="113" y="200"/>
                </a:cubicBezTo>
                <a:cubicBezTo>
                  <a:pt x="111" y="199"/>
                  <a:pt x="110" y="198"/>
                  <a:pt x="109" y="197"/>
                </a:cubicBezTo>
                <a:close/>
                <a:moveTo>
                  <a:pt x="113" y="202"/>
                </a:moveTo>
                <a:cubicBezTo>
                  <a:pt x="113" y="202"/>
                  <a:pt x="113" y="202"/>
                  <a:pt x="113" y="202"/>
                </a:cubicBezTo>
                <a:cubicBezTo>
                  <a:pt x="114" y="202"/>
                  <a:pt x="115" y="203"/>
                  <a:pt x="115" y="203"/>
                </a:cubicBezTo>
                <a:cubicBezTo>
                  <a:pt x="115" y="203"/>
                  <a:pt x="114" y="204"/>
                  <a:pt x="114" y="204"/>
                </a:cubicBezTo>
                <a:cubicBezTo>
                  <a:pt x="114" y="204"/>
                  <a:pt x="114" y="204"/>
                  <a:pt x="114" y="204"/>
                </a:cubicBezTo>
                <a:cubicBezTo>
                  <a:pt x="113" y="204"/>
                  <a:pt x="113" y="203"/>
                  <a:pt x="112" y="203"/>
                </a:cubicBezTo>
                <a:cubicBezTo>
                  <a:pt x="112" y="203"/>
                  <a:pt x="113" y="203"/>
                  <a:pt x="113" y="202"/>
                </a:cubicBezTo>
                <a:close/>
                <a:moveTo>
                  <a:pt x="120" y="203"/>
                </a:moveTo>
                <a:cubicBezTo>
                  <a:pt x="122" y="202"/>
                  <a:pt x="124" y="201"/>
                  <a:pt x="126" y="200"/>
                </a:cubicBezTo>
                <a:cubicBezTo>
                  <a:pt x="124" y="201"/>
                  <a:pt x="122" y="203"/>
                  <a:pt x="120" y="205"/>
                </a:cubicBezTo>
                <a:cubicBezTo>
                  <a:pt x="120" y="205"/>
                  <a:pt x="120" y="204"/>
                  <a:pt x="119" y="204"/>
                </a:cubicBezTo>
                <a:cubicBezTo>
                  <a:pt x="120" y="204"/>
                  <a:pt x="120" y="203"/>
                  <a:pt x="120" y="203"/>
                </a:cubicBezTo>
                <a:close/>
                <a:moveTo>
                  <a:pt x="125" y="204"/>
                </a:moveTo>
                <a:cubicBezTo>
                  <a:pt x="127" y="202"/>
                  <a:pt x="128" y="201"/>
                  <a:pt x="129" y="200"/>
                </a:cubicBezTo>
                <a:cubicBezTo>
                  <a:pt x="128" y="201"/>
                  <a:pt x="127" y="203"/>
                  <a:pt x="126" y="204"/>
                </a:cubicBezTo>
                <a:cubicBezTo>
                  <a:pt x="125" y="205"/>
                  <a:pt x="124" y="206"/>
                  <a:pt x="123" y="206"/>
                </a:cubicBezTo>
                <a:cubicBezTo>
                  <a:pt x="123" y="206"/>
                  <a:pt x="122" y="206"/>
                  <a:pt x="122" y="206"/>
                </a:cubicBezTo>
                <a:cubicBezTo>
                  <a:pt x="123" y="205"/>
                  <a:pt x="124" y="205"/>
                  <a:pt x="125" y="204"/>
                </a:cubicBezTo>
                <a:close/>
                <a:moveTo>
                  <a:pt x="127" y="206"/>
                </a:moveTo>
                <a:cubicBezTo>
                  <a:pt x="129" y="205"/>
                  <a:pt x="131" y="204"/>
                  <a:pt x="132" y="203"/>
                </a:cubicBezTo>
                <a:cubicBezTo>
                  <a:pt x="131" y="204"/>
                  <a:pt x="130" y="205"/>
                  <a:pt x="129" y="206"/>
                </a:cubicBezTo>
                <a:cubicBezTo>
                  <a:pt x="128" y="207"/>
                  <a:pt x="127" y="208"/>
                  <a:pt x="125" y="209"/>
                </a:cubicBezTo>
                <a:cubicBezTo>
                  <a:pt x="125" y="209"/>
                  <a:pt x="125" y="208"/>
                  <a:pt x="125" y="208"/>
                </a:cubicBezTo>
                <a:cubicBezTo>
                  <a:pt x="126" y="208"/>
                  <a:pt x="126" y="207"/>
                  <a:pt x="127" y="206"/>
                </a:cubicBezTo>
                <a:close/>
                <a:moveTo>
                  <a:pt x="147" y="192"/>
                </a:moveTo>
                <a:cubicBezTo>
                  <a:pt x="151" y="189"/>
                  <a:pt x="154" y="185"/>
                  <a:pt x="158" y="182"/>
                </a:cubicBezTo>
                <a:cubicBezTo>
                  <a:pt x="159" y="182"/>
                  <a:pt x="160" y="181"/>
                  <a:pt x="161" y="181"/>
                </a:cubicBezTo>
                <a:cubicBezTo>
                  <a:pt x="160" y="182"/>
                  <a:pt x="159" y="183"/>
                  <a:pt x="158" y="184"/>
                </a:cubicBezTo>
                <a:cubicBezTo>
                  <a:pt x="156" y="186"/>
                  <a:pt x="154" y="187"/>
                  <a:pt x="152" y="189"/>
                </a:cubicBezTo>
                <a:cubicBezTo>
                  <a:pt x="150" y="190"/>
                  <a:pt x="149" y="191"/>
                  <a:pt x="147" y="192"/>
                </a:cubicBezTo>
                <a:close/>
                <a:moveTo>
                  <a:pt x="153" y="199"/>
                </a:moveTo>
                <a:cubicBezTo>
                  <a:pt x="155" y="198"/>
                  <a:pt x="156" y="197"/>
                  <a:pt x="157" y="197"/>
                </a:cubicBezTo>
                <a:cubicBezTo>
                  <a:pt x="155" y="198"/>
                  <a:pt x="153" y="199"/>
                  <a:pt x="151" y="201"/>
                </a:cubicBezTo>
                <a:cubicBezTo>
                  <a:pt x="152" y="200"/>
                  <a:pt x="153" y="199"/>
                  <a:pt x="153" y="199"/>
                </a:cubicBezTo>
                <a:close/>
                <a:moveTo>
                  <a:pt x="155" y="195"/>
                </a:moveTo>
                <a:cubicBezTo>
                  <a:pt x="154" y="195"/>
                  <a:pt x="153" y="196"/>
                  <a:pt x="153" y="196"/>
                </a:cubicBezTo>
                <a:cubicBezTo>
                  <a:pt x="157" y="192"/>
                  <a:pt x="161" y="187"/>
                  <a:pt x="166" y="183"/>
                </a:cubicBezTo>
                <a:cubicBezTo>
                  <a:pt x="165" y="183"/>
                  <a:pt x="165" y="184"/>
                  <a:pt x="164" y="185"/>
                </a:cubicBezTo>
                <a:cubicBezTo>
                  <a:pt x="161" y="188"/>
                  <a:pt x="158" y="191"/>
                  <a:pt x="155" y="195"/>
                </a:cubicBezTo>
                <a:close/>
                <a:moveTo>
                  <a:pt x="178" y="173"/>
                </a:moveTo>
                <a:cubicBezTo>
                  <a:pt x="178" y="173"/>
                  <a:pt x="178" y="173"/>
                  <a:pt x="178" y="173"/>
                </a:cubicBezTo>
                <a:cubicBezTo>
                  <a:pt x="176" y="176"/>
                  <a:pt x="174" y="180"/>
                  <a:pt x="172" y="184"/>
                </a:cubicBezTo>
                <a:cubicBezTo>
                  <a:pt x="169" y="186"/>
                  <a:pt x="165" y="188"/>
                  <a:pt x="162" y="190"/>
                </a:cubicBezTo>
                <a:cubicBezTo>
                  <a:pt x="167" y="184"/>
                  <a:pt x="173" y="179"/>
                  <a:pt x="178" y="173"/>
                </a:cubicBezTo>
                <a:close/>
                <a:moveTo>
                  <a:pt x="183" y="168"/>
                </a:moveTo>
                <a:cubicBezTo>
                  <a:pt x="185" y="166"/>
                  <a:pt x="187" y="164"/>
                  <a:pt x="189" y="163"/>
                </a:cubicBezTo>
                <a:cubicBezTo>
                  <a:pt x="189" y="163"/>
                  <a:pt x="189" y="162"/>
                  <a:pt x="189" y="162"/>
                </a:cubicBezTo>
                <a:cubicBezTo>
                  <a:pt x="185" y="168"/>
                  <a:pt x="180" y="174"/>
                  <a:pt x="176" y="180"/>
                </a:cubicBezTo>
                <a:cubicBezTo>
                  <a:pt x="178" y="176"/>
                  <a:pt x="181" y="172"/>
                  <a:pt x="183" y="168"/>
                </a:cubicBezTo>
                <a:close/>
                <a:moveTo>
                  <a:pt x="178" y="198"/>
                </a:moveTo>
                <a:cubicBezTo>
                  <a:pt x="178" y="197"/>
                  <a:pt x="179" y="197"/>
                  <a:pt x="180" y="196"/>
                </a:cubicBezTo>
                <a:cubicBezTo>
                  <a:pt x="178" y="198"/>
                  <a:pt x="176" y="199"/>
                  <a:pt x="175" y="201"/>
                </a:cubicBezTo>
                <a:cubicBezTo>
                  <a:pt x="174" y="201"/>
                  <a:pt x="174" y="201"/>
                  <a:pt x="174" y="201"/>
                </a:cubicBezTo>
                <a:cubicBezTo>
                  <a:pt x="175" y="200"/>
                  <a:pt x="176" y="199"/>
                  <a:pt x="178" y="198"/>
                </a:cubicBezTo>
                <a:close/>
                <a:moveTo>
                  <a:pt x="172" y="191"/>
                </a:moveTo>
                <a:cubicBezTo>
                  <a:pt x="175" y="189"/>
                  <a:pt x="177" y="187"/>
                  <a:pt x="180" y="184"/>
                </a:cubicBezTo>
                <a:cubicBezTo>
                  <a:pt x="179" y="185"/>
                  <a:pt x="179" y="185"/>
                  <a:pt x="179" y="186"/>
                </a:cubicBezTo>
                <a:cubicBezTo>
                  <a:pt x="177" y="188"/>
                  <a:pt x="174" y="189"/>
                  <a:pt x="172" y="191"/>
                </a:cubicBezTo>
                <a:close/>
                <a:moveTo>
                  <a:pt x="179" y="179"/>
                </a:moveTo>
                <a:cubicBezTo>
                  <a:pt x="184" y="172"/>
                  <a:pt x="189" y="166"/>
                  <a:pt x="194" y="159"/>
                </a:cubicBezTo>
                <a:cubicBezTo>
                  <a:pt x="194" y="159"/>
                  <a:pt x="195" y="159"/>
                  <a:pt x="195" y="158"/>
                </a:cubicBezTo>
                <a:cubicBezTo>
                  <a:pt x="192" y="163"/>
                  <a:pt x="189" y="169"/>
                  <a:pt x="185" y="174"/>
                </a:cubicBezTo>
                <a:cubicBezTo>
                  <a:pt x="185" y="174"/>
                  <a:pt x="185" y="174"/>
                  <a:pt x="185" y="174"/>
                </a:cubicBezTo>
                <a:cubicBezTo>
                  <a:pt x="183" y="175"/>
                  <a:pt x="181" y="177"/>
                  <a:pt x="179" y="179"/>
                </a:cubicBezTo>
                <a:close/>
                <a:moveTo>
                  <a:pt x="196" y="176"/>
                </a:moveTo>
                <a:cubicBezTo>
                  <a:pt x="196" y="177"/>
                  <a:pt x="195" y="179"/>
                  <a:pt x="195" y="180"/>
                </a:cubicBezTo>
                <a:cubicBezTo>
                  <a:pt x="195" y="180"/>
                  <a:pt x="194" y="180"/>
                  <a:pt x="194" y="180"/>
                </a:cubicBezTo>
                <a:cubicBezTo>
                  <a:pt x="193" y="181"/>
                  <a:pt x="191" y="183"/>
                  <a:pt x="189" y="184"/>
                </a:cubicBezTo>
                <a:cubicBezTo>
                  <a:pt x="191" y="181"/>
                  <a:pt x="194" y="179"/>
                  <a:pt x="196" y="176"/>
                </a:cubicBezTo>
                <a:close/>
                <a:moveTo>
                  <a:pt x="198" y="182"/>
                </a:moveTo>
                <a:cubicBezTo>
                  <a:pt x="199" y="182"/>
                  <a:pt x="199" y="182"/>
                  <a:pt x="199" y="182"/>
                </a:cubicBezTo>
                <a:cubicBezTo>
                  <a:pt x="198" y="183"/>
                  <a:pt x="197" y="184"/>
                  <a:pt x="195" y="185"/>
                </a:cubicBezTo>
                <a:cubicBezTo>
                  <a:pt x="196" y="184"/>
                  <a:pt x="197" y="183"/>
                  <a:pt x="198" y="182"/>
                </a:cubicBezTo>
                <a:close/>
                <a:moveTo>
                  <a:pt x="199" y="176"/>
                </a:moveTo>
                <a:cubicBezTo>
                  <a:pt x="200" y="175"/>
                  <a:pt x="200" y="173"/>
                  <a:pt x="201" y="172"/>
                </a:cubicBezTo>
                <a:cubicBezTo>
                  <a:pt x="201" y="172"/>
                  <a:pt x="201" y="172"/>
                  <a:pt x="201" y="172"/>
                </a:cubicBezTo>
                <a:cubicBezTo>
                  <a:pt x="201" y="173"/>
                  <a:pt x="200" y="174"/>
                  <a:pt x="200" y="175"/>
                </a:cubicBezTo>
                <a:cubicBezTo>
                  <a:pt x="200" y="176"/>
                  <a:pt x="199" y="176"/>
                  <a:pt x="199" y="176"/>
                </a:cubicBezTo>
                <a:close/>
                <a:moveTo>
                  <a:pt x="200" y="164"/>
                </a:moveTo>
                <a:cubicBezTo>
                  <a:pt x="200" y="164"/>
                  <a:pt x="199" y="165"/>
                  <a:pt x="199" y="165"/>
                </a:cubicBezTo>
                <a:cubicBezTo>
                  <a:pt x="200" y="163"/>
                  <a:pt x="202" y="161"/>
                  <a:pt x="203" y="158"/>
                </a:cubicBezTo>
                <a:cubicBezTo>
                  <a:pt x="202" y="160"/>
                  <a:pt x="202" y="161"/>
                  <a:pt x="201" y="162"/>
                </a:cubicBezTo>
                <a:cubicBezTo>
                  <a:pt x="201" y="163"/>
                  <a:pt x="201" y="163"/>
                  <a:pt x="200" y="164"/>
                </a:cubicBezTo>
                <a:close/>
                <a:moveTo>
                  <a:pt x="203" y="141"/>
                </a:moveTo>
                <a:cubicBezTo>
                  <a:pt x="206" y="138"/>
                  <a:pt x="209" y="134"/>
                  <a:pt x="212" y="131"/>
                </a:cubicBezTo>
                <a:cubicBezTo>
                  <a:pt x="210" y="134"/>
                  <a:pt x="208" y="137"/>
                  <a:pt x="206" y="139"/>
                </a:cubicBezTo>
                <a:cubicBezTo>
                  <a:pt x="205" y="140"/>
                  <a:pt x="205" y="141"/>
                  <a:pt x="204" y="142"/>
                </a:cubicBezTo>
                <a:cubicBezTo>
                  <a:pt x="204" y="141"/>
                  <a:pt x="203" y="141"/>
                  <a:pt x="203" y="141"/>
                </a:cubicBezTo>
                <a:close/>
                <a:moveTo>
                  <a:pt x="206" y="167"/>
                </a:moveTo>
                <a:cubicBezTo>
                  <a:pt x="208" y="165"/>
                  <a:pt x="209" y="164"/>
                  <a:pt x="210" y="163"/>
                </a:cubicBezTo>
                <a:cubicBezTo>
                  <a:pt x="208" y="165"/>
                  <a:pt x="207" y="168"/>
                  <a:pt x="205" y="170"/>
                </a:cubicBezTo>
                <a:cubicBezTo>
                  <a:pt x="206" y="169"/>
                  <a:pt x="206" y="168"/>
                  <a:pt x="206" y="167"/>
                </a:cubicBezTo>
                <a:close/>
                <a:moveTo>
                  <a:pt x="208" y="157"/>
                </a:moveTo>
                <a:cubicBezTo>
                  <a:pt x="208" y="157"/>
                  <a:pt x="208" y="158"/>
                  <a:pt x="208" y="158"/>
                </a:cubicBezTo>
                <a:cubicBezTo>
                  <a:pt x="209" y="154"/>
                  <a:pt x="210" y="151"/>
                  <a:pt x="212" y="147"/>
                </a:cubicBezTo>
                <a:cubicBezTo>
                  <a:pt x="210" y="151"/>
                  <a:pt x="209" y="154"/>
                  <a:pt x="208" y="157"/>
                </a:cubicBezTo>
                <a:close/>
                <a:moveTo>
                  <a:pt x="214" y="164"/>
                </a:moveTo>
                <a:cubicBezTo>
                  <a:pt x="216" y="162"/>
                  <a:pt x="219" y="160"/>
                  <a:pt x="221" y="158"/>
                </a:cubicBezTo>
                <a:cubicBezTo>
                  <a:pt x="220" y="161"/>
                  <a:pt x="218" y="164"/>
                  <a:pt x="216" y="166"/>
                </a:cubicBezTo>
                <a:cubicBezTo>
                  <a:pt x="215" y="169"/>
                  <a:pt x="213" y="171"/>
                  <a:pt x="211" y="173"/>
                </a:cubicBezTo>
                <a:cubicBezTo>
                  <a:pt x="211" y="173"/>
                  <a:pt x="211" y="173"/>
                  <a:pt x="211" y="173"/>
                </a:cubicBezTo>
                <a:cubicBezTo>
                  <a:pt x="212" y="170"/>
                  <a:pt x="213" y="167"/>
                  <a:pt x="214" y="164"/>
                </a:cubicBezTo>
                <a:close/>
                <a:moveTo>
                  <a:pt x="210" y="165"/>
                </a:moveTo>
                <a:cubicBezTo>
                  <a:pt x="211" y="164"/>
                  <a:pt x="212" y="163"/>
                  <a:pt x="212" y="162"/>
                </a:cubicBezTo>
                <a:cubicBezTo>
                  <a:pt x="212" y="163"/>
                  <a:pt x="212" y="163"/>
                  <a:pt x="212" y="164"/>
                </a:cubicBezTo>
                <a:cubicBezTo>
                  <a:pt x="211" y="165"/>
                  <a:pt x="211" y="165"/>
                  <a:pt x="210" y="165"/>
                </a:cubicBezTo>
                <a:close/>
                <a:moveTo>
                  <a:pt x="217" y="159"/>
                </a:moveTo>
                <a:cubicBezTo>
                  <a:pt x="217" y="158"/>
                  <a:pt x="217" y="158"/>
                  <a:pt x="217" y="158"/>
                </a:cubicBezTo>
                <a:cubicBezTo>
                  <a:pt x="217" y="158"/>
                  <a:pt x="217" y="157"/>
                  <a:pt x="217" y="157"/>
                </a:cubicBezTo>
                <a:cubicBezTo>
                  <a:pt x="218" y="156"/>
                  <a:pt x="220" y="156"/>
                  <a:pt x="221" y="156"/>
                </a:cubicBezTo>
                <a:cubicBezTo>
                  <a:pt x="220" y="157"/>
                  <a:pt x="218" y="158"/>
                  <a:pt x="217" y="159"/>
                </a:cubicBezTo>
                <a:close/>
                <a:moveTo>
                  <a:pt x="217" y="138"/>
                </a:moveTo>
                <a:cubicBezTo>
                  <a:pt x="216" y="143"/>
                  <a:pt x="216" y="147"/>
                  <a:pt x="215" y="151"/>
                </a:cubicBezTo>
                <a:cubicBezTo>
                  <a:pt x="214" y="152"/>
                  <a:pt x="212" y="154"/>
                  <a:pt x="211" y="155"/>
                </a:cubicBezTo>
                <a:cubicBezTo>
                  <a:pt x="213" y="149"/>
                  <a:pt x="215" y="144"/>
                  <a:pt x="217" y="138"/>
                </a:cubicBezTo>
                <a:cubicBezTo>
                  <a:pt x="217" y="138"/>
                  <a:pt x="217" y="138"/>
                  <a:pt x="217" y="138"/>
                </a:cubicBezTo>
                <a:close/>
                <a:moveTo>
                  <a:pt x="215" y="138"/>
                </a:moveTo>
                <a:cubicBezTo>
                  <a:pt x="216" y="136"/>
                  <a:pt x="217" y="134"/>
                  <a:pt x="217" y="132"/>
                </a:cubicBezTo>
                <a:cubicBezTo>
                  <a:pt x="217" y="132"/>
                  <a:pt x="217" y="132"/>
                  <a:pt x="217" y="132"/>
                </a:cubicBezTo>
                <a:cubicBezTo>
                  <a:pt x="217" y="132"/>
                  <a:pt x="217" y="133"/>
                  <a:pt x="217" y="133"/>
                </a:cubicBezTo>
                <a:cubicBezTo>
                  <a:pt x="217" y="135"/>
                  <a:pt x="216" y="137"/>
                  <a:pt x="215" y="138"/>
                </a:cubicBezTo>
                <a:close/>
                <a:moveTo>
                  <a:pt x="216" y="117"/>
                </a:moveTo>
                <a:cubicBezTo>
                  <a:pt x="218" y="115"/>
                  <a:pt x="219" y="113"/>
                  <a:pt x="221" y="111"/>
                </a:cubicBezTo>
                <a:cubicBezTo>
                  <a:pt x="221" y="112"/>
                  <a:pt x="221" y="112"/>
                  <a:pt x="221" y="113"/>
                </a:cubicBezTo>
                <a:cubicBezTo>
                  <a:pt x="219" y="114"/>
                  <a:pt x="218" y="116"/>
                  <a:pt x="216" y="117"/>
                </a:cubicBezTo>
                <a:close/>
                <a:moveTo>
                  <a:pt x="221" y="99"/>
                </a:moveTo>
                <a:cubicBezTo>
                  <a:pt x="220" y="98"/>
                  <a:pt x="220" y="97"/>
                  <a:pt x="220" y="96"/>
                </a:cubicBezTo>
                <a:cubicBezTo>
                  <a:pt x="220" y="96"/>
                  <a:pt x="220" y="96"/>
                  <a:pt x="220" y="96"/>
                </a:cubicBezTo>
                <a:cubicBezTo>
                  <a:pt x="221" y="97"/>
                  <a:pt x="221" y="98"/>
                  <a:pt x="221" y="99"/>
                </a:cubicBezTo>
                <a:cubicBezTo>
                  <a:pt x="221" y="99"/>
                  <a:pt x="221" y="99"/>
                  <a:pt x="221" y="99"/>
                </a:cubicBezTo>
                <a:close/>
                <a:moveTo>
                  <a:pt x="220" y="108"/>
                </a:moveTo>
                <a:cubicBezTo>
                  <a:pt x="220" y="108"/>
                  <a:pt x="220" y="108"/>
                  <a:pt x="220" y="109"/>
                </a:cubicBezTo>
                <a:cubicBezTo>
                  <a:pt x="220" y="109"/>
                  <a:pt x="220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7" y="110"/>
                  <a:pt x="216" y="111"/>
                  <a:pt x="215" y="111"/>
                </a:cubicBezTo>
                <a:cubicBezTo>
                  <a:pt x="215" y="111"/>
                  <a:pt x="215" y="111"/>
                  <a:pt x="215" y="111"/>
                </a:cubicBezTo>
                <a:cubicBezTo>
                  <a:pt x="215" y="111"/>
                  <a:pt x="215" y="111"/>
                  <a:pt x="215" y="110"/>
                </a:cubicBezTo>
                <a:cubicBezTo>
                  <a:pt x="217" y="110"/>
                  <a:pt x="219" y="109"/>
                  <a:pt x="220" y="108"/>
                </a:cubicBezTo>
                <a:close/>
                <a:moveTo>
                  <a:pt x="219" y="93"/>
                </a:moveTo>
                <a:cubicBezTo>
                  <a:pt x="219" y="92"/>
                  <a:pt x="218" y="90"/>
                  <a:pt x="218" y="89"/>
                </a:cubicBezTo>
                <a:cubicBezTo>
                  <a:pt x="218" y="89"/>
                  <a:pt x="219" y="89"/>
                  <a:pt x="219" y="89"/>
                </a:cubicBezTo>
                <a:cubicBezTo>
                  <a:pt x="219" y="90"/>
                  <a:pt x="219" y="92"/>
                  <a:pt x="220" y="93"/>
                </a:cubicBezTo>
                <a:cubicBezTo>
                  <a:pt x="220" y="93"/>
                  <a:pt x="219" y="93"/>
                  <a:pt x="219" y="93"/>
                </a:cubicBezTo>
                <a:close/>
                <a:moveTo>
                  <a:pt x="217" y="87"/>
                </a:moveTo>
                <a:cubicBezTo>
                  <a:pt x="217" y="86"/>
                  <a:pt x="217" y="85"/>
                  <a:pt x="217" y="84"/>
                </a:cubicBezTo>
                <a:cubicBezTo>
                  <a:pt x="217" y="84"/>
                  <a:pt x="217" y="84"/>
                  <a:pt x="217" y="84"/>
                </a:cubicBezTo>
                <a:cubicBezTo>
                  <a:pt x="218" y="85"/>
                  <a:pt x="218" y="86"/>
                  <a:pt x="218" y="87"/>
                </a:cubicBezTo>
                <a:cubicBezTo>
                  <a:pt x="218" y="87"/>
                  <a:pt x="218" y="87"/>
                  <a:pt x="217" y="87"/>
                </a:cubicBezTo>
                <a:close/>
                <a:moveTo>
                  <a:pt x="216" y="82"/>
                </a:moveTo>
                <a:cubicBezTo>
                  <a:pt x="215" y="79"/>
                  <a:pt x="215" y="77"/>
                  <a:pt x="214" y="74"/>
                </a:cubicBezTo>
                <a:cubicBezTo>
                  <a:pt x="215" y="75"/>
                  <a:pt x="215" y="76"/>
                  <a:pt x="216" y="77"/>
                </a:cubicBezTo>
                <a:cubicBezTo>
                  <a:pt x="216" y="78"/>
                  <a:pt x="216" y="80"/>
                  <a:pt x="217" y="82"/>
                </a:cubicBezTo>
                <a:cubicBezTo>
                  <a:pt x="217" y="82"/>
                  <a:pt x="216" y="82"/>
                  <a:pt x="216" y="82"/>
                </a:cubicBezTo>
                <a:close/>
                <a:moveTo>
                  <a:pt x="215" y="88"/>
                </a:moveTo>
                <a:cubicBezTo>
                  <a:pt x="211" y="90"/>
                  <a:pt x="208" y="92"/>
                  <a:pt x="205" y="93"/>
                </a:cubicBezTo>
                <a:cubicBezTo>
                  <a:pt x="204" y="93"/>
                  <a:pt x="204" y="93"/>
                  <a:pt x="204" y="93"/>
                </a:cubicBezTo>
                <a:cubicBezTo>
                  <a:pt x="206" y="91"/>
                  <a:pt x="208" y="90"/>
                  <a:pt x="210" y="88"/>
                </a:cubicBezTo>
                <a:cubicBezTo>
                  <a:pt x="211" y="87"/>
                  <a:pt x="213" y="87"/>
                  <a:pt x="214" y="86"/>
                </a:cubicBezTo>
                <a:cubicBezTo>
                  <a:pt x="214" y="87"/>
                  <a:pt x="214" y="88"/>
                  <a:pt x="215" y="88"/>
                </a:cubicBezTo>
                <a:close/>
                <a:moveTo>
                  <a:pt x="206" y="85"/>
                </a:moveTo>
                <a:cubicBezTo>
                  <a:pt x="208" y="84"/>
                  <a:pt x="208" y="84"/>
                  <a:pt x="208" y="84"/>
                </a:cubicBezTo>
                <a:cubicBezTo>
                  <a:pt x="209" y="83"/>
                  <a:pt x="208" y="82"/>
                  <a:pt x="207" y="82"/>
                </a:cubicBezTo>
                <a:cubicBezTo>
                  <a:pt x="209" y="81"/>
                  <a:pt x="210" y="80"/>
                  <a:pt x="212" y="79"/>
                </a:cubicBezTo>
                <a:cubicBezTo>
                  <a:pt x="212" y="81"/>
                  <a:pt x="213" y="82"/>
                  <a:pt x="213" y="83"/>
                </a:cubicBezTo>
                <a:cubicBezTo>
                  <a:pt x="211" y="84"/>
                  <a:pt x="208" y="84"/>
                  <a:pt x="206" y="85"/>
                </a:cubicBezTo>
                <a:close/>
                <a:moveTo>
                  <a:pt x="206" y="58"/>
                </a:moveTo>
                <a:cubicBezTo>
                  <a:pt x="206" y="58"/>
                  <a:pt x="206" y="58"/>
                  <a:pt x="206" y="57"/>
                </a:cubicBezTo>
                <a:cubicBezTo>
                  <a:pt x="207" y="58"/>
                  <a:pt x="208" y="59"/>
                  <a:pt x="209" y="60"/>
                </a:cubicBezTo>
                <a:cubicBezTo>
                  <a:pt x="209" y="61"/>
                  <a:pt x="210" y="61"/>
                  <a:pt x="210" y="61"/>
                </a:cubicBezTo>
                <a:cubicBezTo>
                  <a:pt x="211" y="62"/>
                  <a:pt x="211" y="63"/>
                  <a:pt x="212" y="63"/>
                </a:cubicBezTo>
                <a:cubicBezTo>
                  <a:pt x="210" y="61"/>
                  <a:pt x="208" y="60"/>
                  <a:pt x="206" y="58"/>
                </a:cubicBezTo>
                <a:close/>
                <a:moveTo>
                  <a:pt x="206" y="60"/>
                </a:moveTo>
                <a:cubicBezTo>
                  <a:pt x="206" y="60"/>
                  <a:pt x="205" y="60"/>
                  <a:pt x="205" y="60"/>
                </a:cubicBezTo>
                <a:cubicBezTo>
                  <a:pt x="204" y="59"/>
                  <a:pt x="204" y="58"/>
                  <a:pt x="203" y="57"/>
                </a:cubicBezTo>
                <a:cubicBezTo>
                  <a:pt x="204" y="58"/>
                  <a:pt x="204" y="58"/>
                  <a:pt x="205" y="59"/>
                </a:cubicBezTo>
                <a:cubicBezTo>
                  <a:pt x="205" y="60"/>
                  <a:pt x="206" y="60"/>
                  <a:pt x="206" y="60"/>
                </a:cubicBezTo>
                <a:close/>
                <a:moveTo>
                  <a:pt x="211" y="67"/>
                </a:moveTo>
                <a:cubicBezTo>
                  <a:pt x="210" y="67"/>
                  <a:pt x="210" y="67"/>
                  <a:pt x="211" y="67"/>
                </a:cubicBezTo>
                <a:cubicBezTo>
                  <a:pt x="211" y="68"/>
                  <a:pt x="211" y="69"/>
                  <a:pt x="211" y="70"/>
                </a:cubicBezTo>
                <a:cubicBezTo>
                  <a:pt x="209" y="71"/>
                  <a:pt x="207" y="72"/>
                  <a:pt x="205" y="73"/>
                </a:cubicBezTo>
                <a:cubicBezTo>
                  <a:pt x="206" y="71"/>
                  <a:pt x="207" y="70"/>
                  <a:pt x="208" y="68"/>
                </a:cubicBezTo>
                <a:cubicBezTo>
                  <a:pt x="209" y="67"/>
                  <a:pt x="208" y="66"/>
                  <a:pt x="207" y="67"/>
                </a:cubicBezTo>
                <a:cubicBezTo>
                  <a:pt x="207" y="67"/>
                  <a:pt x="207" y="67"/>
                  <a:pt x="206" y="68"/>
                </a:cubicBezTo>
                <a:cubicBezTo>
                  <a:pt x="206" y="67"/>
                  <a:pt x="206" y="67"/>
                  <a:pt x="205" y="67"/>
                </a:cubicBezTo>
                <a:cubicBezTo>
                  <a:pt x="201" y="68"/>
                  <a:pt x="196" y="69"/>
                  <a:pt x="191" y="71"/>
                </a:cubicBezTo>
                <a:cubicBezTo>
                  <a:pt x="196" y="69"/>
                  <a:pt x="200" y="66"/>
                  <a:pt x="204" y="64"/>
                </a:cubicBezTo>
                <a:cubicBezTo>
                  <a:pt x="205" y="63"/>
                  <a:pt x="204" y="62"/>
                  <a:pt x="203" y="62"/>
                </a:cubicBezTo>
                <a:cubicBezTo>
                  <a:pt x="202" y="62"/>
                  <a:pt x="202" y="63"/>
                  <a:pt x="202" y="63"/>
                </a:cubicBezTo>
                <a:cubicBezTo>
                  <a:pt x="202" y="63"/>
                  <a:pt x="202" y="62"/>
                  <a:pt x="202" y="62"/>
                </a:cubicBezTo>
                <a:cubicBezTo>
                  <a:pt x="203" y="62"/>
                  <a:pt x="203" y="60"/>
                  <a:pt x="202" y="61"/>
                </a:cubicBezTo>
                <a:cubicBezTo>
                  <a:pt x="201" y="61"/>
                  <a:pt x="201" y="61"/>
                  <a:pt x="201" y="61"/>
                </a:cubicBezTo>
                <a:cubicBezTo>
                  <a:pt x="202" y="61"/>
                  <a:pt x="202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5" y="63"/>
                  <a:pt x="208" y="65"/>
                  <a:pt x="211" y="67"/>
                </a:cubicBezTo>
                <a:close/>
                <a:moveTo>
                  <a:pt x="187" y="63"/>
                </a:moveTo>
                <a:cubicBezTo>
                  <a:pt x="191" y="61"/>
                  <a:pt x="195" y="59"/>
                  <a:pt x="198" y="56"/>
                </a:cubicBezTo>
                <a:cubicBezTo>
                  <a:pt x="199" y="57"/>
                  <a:pt x="200" y="58"/>
                  <a:pt x="201" y="59"/>
                </a:cubicBezTo>
                <a:cubicBezTo>
                  <a:pt x="196" y="60"/>
                  <a:pt x="192" y="61"/>
                  <a:pt x="187" y="63"/>
                </a:cubicBezTo>
                <a:close/>
                <a:moveTo>
                  <a:pt x="191" y="56"/>
                </a:moveTo>
                <a:cubicBezTo>
                  <a:pt x="192" y="55"/>
                  <a:pt x="193" y="55"/>
                  <a:pt x="194" y="54"/>
                </a:cubicBezTo>
                <a:cubicBezTo>
                  <a:pt x="195" y="54"/>
                  <a:pt x="195" y="54"/>
                  <a:pt x="195" y="54"/>
                </a:cubicBezTo>
                <a:cubicBezTo>
                  <a:pt x="195" y="54"/>
                  <a:pt x="196" y="54"/>
                  <a:pt x="196" y="55"/>
                </a:cubicBezTo>
                <a:cubicBezTo>
                  <a:pt x="194" y="55"/>
                  <a:pt x="193" y="55"/>
                  <a:pt x="191" y="56"/>
                </a:cubicBezTo>
                <a:close/>
                <a:moveTo>
                  <a:pt x="189" y="54"/>
                </a:moveTo>
                <a:cubicBezTo>
                  <a:pt x="189" y="54"/>
                  <a:pt x="189" y="54"/>
                  <a:pt x="190" y="53"/>
                </a:cubicBezTo>
                <a:cubicBezTo>
                  <a:pt x="190" y="53"/>
                  <a:pt x="189" y="52"/>
                  <a:pt x="188" y="52"/>
                </a:cubicBezTo>
                <a:cubicBezTo>
                  <a:pt x="187" y="53"/>
                  <a:pt x="186" y="54"/>
                  <a:pt x="186" y="55"/>
                </a:cubicBezTo>
                <a:cubicBezTo>
                  <a:pt x="185" y="54"/>
                  <a:pt x="185" y="54"/>
                  <a:pt x="184" y="53"/>
                </a:cubicBezTo>
                <a:cubicBezTo>
                  <a:pt x="186" y="52"/>
                  <a:pt x="188" y="51"/>
                  <a:pt x="189" y="50"/>
                </a:cubicBezTo>
                <a:cubicBezTo>
                  <a:pt x="191" y="51"/>
                  <a:pt x="192" y="52"/>
                  <a:pt x="193" y="53"/>
                </a:cubicBezTo>
                <a:cubicBezTo>
                  <a:pt x="192" y="53"/>
                  <a:pt x="190" y="54"/>
                  <a:pt x="189" y="54"/>
                </a:cubicBezTo>
                <a:close/>
                <a:moveTo>
                  <a:pt x="184" y="56"/>
                </a:moveTo>
                <a:cubicBezTo>
                  <a:pt x="182" y="57"/>
                  <a:pt x="179" y="58"/>
                  <a:pt x="176" y="59"/>
                </a:cubicBezTo>
                <a:cubicBezTo>
                  <a:pt x="177" y="58"/>
                  <a:pt x="178" y="57"/>
                  <a:pt x="179" y="55"/>
                </a:cubicBezTo>
                <a:cubicBezTo>
                  <a:pt x="180" y="55"/>
                  <a:pt x="181" y="54"/>
                  <a:pt x="183" y="54"/>
                </a:cubicBezTo>
                <a:cubicBezTo>
                  <a:pt x="183" y="54"/>
                  <a:pt x="184" y="55"/>
                  <a:pt x="184" y="56"/>
                </a:cubicBezTo>
                <a:close/>
                <a:moveTo>
                  <a:pt x="180" y="50"/>
                </a:moveTo>
                <a:cubicBezTo>
                  <a:pt x="177" y="51"/>
                  <a:pt x="173" y="53"/>
                  <a:pt x="170" y="54"/>
                </a:cubicBezTo>
                <a:cubicBezTo>
                  <a:pt x="171" y="53"/>
                  <a:pt x="173" y="51"/>
                  <a:pt x="174" y="50"/>
                </a:cubicBezTo>
                <a:cubicBezTo>
                  <a:pt x="176" y="49"/>
                  <a:pt x="178" y="48"/>
                  <a:pt x="179" y="48"/>
                </a:cubicBezTo>
                <a:cubicBezTo>
                  <a:pt x="180" y="48"/>
                  <a:pt x="180" y="49"/>
                  <a:pt x="180" y="50"/>
                </a:cubicBezTo>
                <a:cubicBezTo>
                  <a:pt x="180" y="50"/>
                  <a:pt x="180" y="50"/>
                  <a:pt x="180" y="50"/>
                </a:cubicBezTo>
                <a:close/>
                <a:moveTo>
                  <a:pt x="166" y="49"/>
                </a:moveTo>
                <a:cubicBezTo>
                  <a:pt x="167" y="48"/>
                  <a:pt x="168" y="47"/>
                  <a:pt x="169" y="46"/>
                </a:cubicBezTo>
                <a:cubicBezTo>
                  <a:pt x="172" y="45"/>
                  <a:pt x="175" y="44"/>
                  <a:pt x="178" y="44"/>
                </a:cubicBezTo>
                <a:cubicBezTo>
                  <a:pt x="174" y="45"/>
                  <a:pt x="170" y="47"/>
                  <a:pt x="166" y="49"/>
                </a:cubicBezTo>
                <a:close/>
                <a:moveTo>
                  <a:pt x="166" y="53"/>
                </a:moveTo>
                <a:cubicBezTo>
                  <a:pt x="163" y="55"/>
                  <a:pt x="159" y="58"/>
                  <a:pt x="156" y="60"/>
                </a:cubicBezTo>
                <a:cubicBezTo>
                  <a:pt x="155" y="61"/>
                  <a:pt x="154" y="61"/>
                  <a:pt x="153" y="62"/>
                </a:cubicBezTo>
                <a:cubicBezTo>
                  <a:pt x="154" y="60"/>
                  <a:pt x="155" y="59"/>
                  <a:pt x="156" y="58"/>
                </a:cubicBezTo>
                <a:cubicBezTo>
                  <a:pt x="159" y="56"/>
                  <a:pt x="162" y="55"/>
                  <a:pt x="166" y="53"/>
                </a:cubicBezTo>
                <a:cubicBezTo>
                  <a:pt x="166" y="53"/>
                  <a:pt x="166" y="53"/>
                  <a:pt x="166" y="53"/>
                </a:cubicBezTo>
                <a:close/>
                <a:moveTo>
                  <a:pt x="154" y="49"/>
                </a:moveTo>
                <a:cubicBezTo>
                  <a:pt x="154" y="48"/>
                  <a:pt x="155" y="48"/>
                  <a:pt x="155" y="48"/>
                </a:cubicBezTo>
                <a:cubicBezTo>
                  <a:pt x="157" y="47"/>
                  <a:pt x="159" y="46"/>
                  <a:pt x="160" y="46"/>
                </a:cubicBezTo>
                <a:cubicBezTo>
                  <a:pt x="158" y="47"/>
                  <a:pt x="156" y="48"/>
                  <a:pt x="154" y="49"/>
                </a:cubicBezTo>
                <a:close/>
                <a:moveTo>
                  <a:pt x="155" y="45"/>
                </a:moveTo>
                <a:cubicBezTo>
                  <a:pt x="152" y="46"/>
                  <a:pt x="149" y="47"/>
                  <a:pt x="147" y="48"/>
                </a:cubicBezTo>
                <a:cubicBezTo>
                  <a:pt x="149" y="46"/>
                  <a:pt x="152" y="44"/>
                  <a:pt x="155" y="42"/>
                </a:cubicBezTo>
                <a:cubicBezTo>
                  <a:pt x="157" y="42"/>
                  <a:pt x="159" y="41"/>
                  <a:pt x="161" y="41"/>
                </a:cubicBezTo>
                <a:cubicBezTo>
                  <a:pt x="159" y="42"/>
                  <a:pt x="157" y="44"/>
                  <a:pt x="155" y="45"/>
                </a:cubicBezTo>
                <a:close/>
                <a:moveTo>
                  <a:pt x="154" y="34"/>
                </a:moveTo>
                <a:cubicBezTo>
                  <a:pt x="153" y="34"/>
                  <a:pt x="153" y="34"/>
                  <a:pt x="152" y="34"/>
                </a:cubicBezTo>
                <a:cubicBezTo>
                  <a:pt x="153" y="34"/>
                  <a:pt x="153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4"/>
                  <a:pt x="154" y="34"/>
                </a:cubicBezTo>
                <a:close/>
                <a:moveTo>
                  <a:pt x="152" y="36"/>
                </a:moveTo>
                <a:cubicBezTo>
                  <a:pt x="150" y="37"/>
                  <a:pt x="147" y="38"/>
                  <a:pt x="145" y="40"/>
                </a:cubicBezTo>
                <a:cubicBezTo>
                  <a:pt x="145" y="40"/>
                  <a:pt x="145" y="40"/>
                  <a:pt x="144" y="40"/>
                </a:cubicBezTo>
                <a:cubicBezTo>
                  <a:pt x="146" y="38"/>
                  <a:pt x="148" y="37"/>
                  <a:pt x="150" y="36"/>
                </a:cubicBezTo>
                <a:cubicBezTo>
                  <a:pt x="151" y="36"/>
                  <a:pt x="151" y="36"/>
                  <a:pt x="152" y="36"/>
                </a:cubicBezTo>
                <a:close/>
                <a:moveTo>
                  <a:pt x="150" y="34"/>
                </a:moveTo>
                <a:cubicBezTo>
                  <a:pt x="148" y="34"/>
                  <a:pt x="147" y="34"/>
                  <a:pt x="146" y="34"/>
                </a:cubicBezTo>
                <a:cubicBezTo>
                  <a:pt x="146" y="34"/>
                  <a:pt x="147" y="33"/>
                  <a:pt x="147" y="33"/>
                </a:cubicBezTo>
                <a:cubicBezTo>
                  <a:pt x="149" y="33"/>
                  <a:pt x="150" y="33"/>
                  <a:pt x="151" y="33"/>
                </a:cubicBezTo>
                <a:cubicBezTo>
                  <a:pt x="151" y="33"/>
                  <a:pt x="150" y="34"/>
                  <a:pt x="150" y="34"/>
                </a:cubicBezTo>
                <a:close/>
                <a:moveTo>
                  <a:pt x="151" y="29"/>
                </a:moveTo>
                <a:cubicBezTo>
                  <a:pt x="151" y="29"/>
                  <a:pt x="151" y="29"/>
                  <a:pt x="151" y="29"/>
                </a:cubicBezTo>
                <a:cubicBezTo>
                  <a:pt x="150" y="29"/>
                  <a:pt x="149" y="29"/>
                  <a:pt x="148" y="29"/>
                </a:cubicBezTo>
                <a:cubicBezTo>
                  <a:pt x="148" y="29"/>
                  <a:pt x="148" y="28"/>
                  <a:pt x="149" y="28"/>
                </a:cubicBezTo>
                <a:cubicBezTo>
                  <a:pt x="150" y="28"/>
                  <a:pt x="151" y="29"/>
                  <a:pt x="152" y="29"/>
                </a:cubicBezTo>
                <a:cubicBezTo>
                  <a:pt x="151" y="29"/>
                  <a:pt x="151" y="29"/>
                  <a:pt x="151" y="29"/>
                </a:cubicBezTo>
                <a:close/>
                <a:moveTo>
                  <a:pt x="148" y="20"/>
                </a:moveTo>
                <a:cubicBezTo>
                  <a:pt x="146" y="18"/>
                  <a:pt x="144" y="17"/>
                  <a:pt x="142" y="16"/>
                </a:cubicBezTo>
                <a:cubicBezTo>
                  <a:pt x="142" y="16"/>
                  <a:pt x="143" y="16"/>
                  <a:pt x="143" y="15"/>
                </a:cubicBezTo>
                <a:cubicBezTo>
                  <a:pt x="146" y="16"/>
                  <a:pt x="149" y="17"/>
                  <a:pt x="152" y="18"/>
                </a:cubicBezTo>
                <a:cubicBezTo>
                  <a:pt x="151" y="18"/>
                  <a:pt x="149" y="19"/>
                  <a:pt x="148" y="20"/>
                </a:cubicBezTo>
                <a:close/>
                <a:moveTo>
                  <a:pt x="139" y="9"/>
                </a:moveTo>
                <a:cubicBezTo>
                  <a:pt x="139" y="9"/>
                  <a:pt x="139" y="9"/>
                  <a:pt x="139" y="9"/>
                </a:cubicBezTo>
                <a:cubicBezTo>
                  <a:pt x="138" y="8"/>
                  <a:pt x="138" y="8"/>
                  <a:pt x="138" y="8"/>
                </a:cubicBezTo>
                <a:cubicBezTo>
                  <a:pt x="140" y="9"/>
                  <a:pt x="142" y="9"/>
                  <a:pt x="145" y="9"/>
                </a:cubicBezTo>
                <a:cubicBezTo>
                  <a:pt x="145" y="9"/>
                  <a:pt x="145" y="10"/>
                  <a:pt x="146" y="10"/>
                </a:cubicBezTo>
                <a:cubicBezTo>
                  <a:pt x="144" y="9"/>
                  <a:pt x="142" y="9"/>
                  <a:pt x="139" y="9"/>
                </a:cubicBezTo>
                <a:close/>
                <a:moveTo>
                  <a:pt x="143" y="13"/>
                </a:moveTo>
                <a:cubicBezTo>
                  <a:pt x="142" y="13"/>
                  <a:pt x="142" y="13"/>
                  <a:pt x="142" y="13"/>
                </a:cubicBezTo>
                <a:cubicBezTo>
                  <a:pt x="140" y="13"/>
                  <a:pt x="138" y="13"/>
                  <a:pt x="135" y="13"/>
                </a:cubicBezTo>
                <a:cubicBezTo>
                  <a:pt x="136" y="12"/>
                  <a:pt x="136" y="12"/>
                  <a:pt x="136" y="12"/>
                </a:cubicBezTo>
                <a:cubicBezTo>
                  <a:pt x="138" y="12"/>
                  <a:pt x="141" y="13"/>
                  <a:pt x="143" y="13"/>
                </a:cubicBezTo>
                <a:close/>
                <a:moveTo>
                  <a:pt x="136" y="14"/>
                </a:moveTo>
                <a:cubicBezTo>
                  <a:pt x="137" y="14"/>
                  <a:pt x="138" y="14"/>
                  <a:pt x="139" y="15"/>
                </a:cubicBezTo>
                <a:cubicBezTo>
                  <a:pt x="139" y="15"/>
                  <a:pt x="139" y="15"/>
                  <a:pt x="138" y="15"/>
                </a:cubicBezTo>
                <a:cubicBezTo>
                  <a:pt x="138" y="15"/>
                  <a:pt x="137" y="14"/>
                  <a:pt x="136" y="14"/>
                </a:cubicBezTo>
                <a:cubicBezTo>
                  <a:pt x="136" y="14"/>
                  <a:pt x="136" y="14"/>
                  <a:pt x="136" y="14"/>
                </a:cubicBezTo>
                <a:close/>
                <a:moveTo>
                  <a:pt x="138" y="18"/>
                </a:moveTo>
                <a:cubicBezTo>
                  <a:pt x="141" y="19"/>
                  <a:pt x="143" y="20"/>
                  <a:pt x="146" y="21"/>
                </a:cubicBezTo>
                <a:cubicBezTo>
                  <a:pt x="146" y="21"/>
                  <a:pt x="146" y="21"/>
                  <a:pt x="146" y="21"/>
                </a:cubicBezTo>
                <a:cubicBezTo>
                  <a:pt x="143" y="20"/>
                  <a:pt x="140" y="20"/>
                  <a:pt x="137" y="19"/>
                </a:cubicBezTo>
                <a:cubicBezTo>
                  <a:pt x="137" y="19"/>
                  <a:pt x="138" y="19"/>
                  <a:pt x="138" y="18"/>
                </a:cubicBezTo>
                <a:close/>
                <a:moveTo>
                  <a:pt x="141" y="27"/>
                </a:moveTo>
                <a:cubicBezTo>
                  <a:pt x="143" y="27"/>
                  <a:pt x="144" y="27"/>
                  <a:pt x="146" y="28"/>
                </a:cubicBezTo>
                <a:cubicBezTo>
                  <a:pt x="146" y="28"/>
                  <a:pt x="145" y="28"/>
                  <a:pt x="145" y="28"/>
                </a:cubicBezTo>
                <a:cubicBezTo>
                  <a:pt x="143" y="28"/>
                  <a:pt x="142" y="28"/>
                  <a:pt x="140" y="27"/>
                </a:cubicBezTo>
                <a:cubicBezTo>
                  <a:pt x="140" y="27"/>
                  <a:pt x="141" y="27"/>
                  <a:pt x="141" y="27"/>
                </a:cubicBezTo>
                <a:close/>
                <a:moveTo>
                  <a:pt x="142" y="30"/>
                </a:moveTo>
                <a:cubicBezTo>
                  <a:pt x="142" y="30"/>
                  <a:pt x="142" y="30"/>
                  <a:pt x="142" y="30"/>
                </a:cubicBezTo>
                <a:cubicBezTo>
                  <a:pt x="140" y="30"/>
                  <a:pt x="138" y="29"/>
                  <a:pt x="137" y="29"/>
                </a:cubicBezTo>
                <a:cubicBezTo>
                  <a:pt x="137" y="29"/>
                  <a:pt x="137" y="29"/>
                  <a:pt x="138" y="29"/>
                </a:cubicBezTo>
                <a:cubicBezTo>
                  <a:pt x="139" y="29"/>
                  <a:pt x="141" y="29"/>
                  <a:pt x="142" y="30"/>
                </a:cubicBezTo>
                <a:close/>
                <a:moveTo>
                  <a:pt x="140" y="34"/>
                </a:moveTo>
                <a:cubicBezTo>
                  <a:pt x="141" y="33"/>
                  <a:pt x="142" y="33"/>
                  <a:pt x="144" y="33"/>
                </a:cubicBezTo>
                <a:cubicBezTo>
                  <a:pt x="143" y="33"/>
                  <a:pt x="143" y="34"/>
                  <a:pt x="142" y="34"/>
                </a:cubicBezTo>
                <a:cubicBezTo>
                  <a:pt x="141" y="34"/>
                  <a:pt x="139" y="34"/>
                  <a:pt x="138" y="34"/>
                </a:cubicBezTo>
                <a:cubicBezTo>
                  <a:pt x="139" y="34"/>
                  <a:pt x="139" y="34"/>
                  <a:pt x="140" y="34"/>
                </a:cubicBezTo>
                <a:close/>
                <a:moveTo>
                  <a:pt x="143" y="36"/>
                </a:moveTo>
                <a:cubicBezTo>
                  <a:pt x="144" y="36"/>
                  <a:pt x="146" y="36"/>
                  <a:pt x="147" y="36"/>
                </a:cubicBezTo>
                <a:cubicBezTo>
                  <a:pt x="145" y="37"/>
                  <a:pt x="143" y="39"/>
                  <a:pt x="141" y="40"/>
                </a:cubicBezTo>
                <a:cubicBezTo>
                  <a:pt x="140" y="40"/>
                  <a:pt x="139" y="40"/>
                  <a:pt x="138" y="40"/>
                </a:cubicBezTo>
                <a:cubicBezTo>
                  <a:pt x="137" y="40"/>
                  <a:pt x="136" y="40"/>
                  <a:pt x="135" y="40"/>
                </a:cubicBezTo>
                <a:cubicBezTo>
                  <a:pt x="137" y="39"/>
                  <a:pt x="140" y="37"/>
                  <a:pt x="143" y="36"/>
                </a:cubicBezTo>
                <a:close/>
                <a:moveTo>
                  <a:pt x="137" y="42"/>
                </a:moveTo>
                <a:cubicBezTo>
                  <a:pt x="134" y="42"/>
                  <a:pt x="132" y="43"/>
                  <a:pt x="130" y="43"/>
                </a:cubicBezTo>
                <a:cubicBezTo>
                  <a:pt x="131" y="43"/>
                  <a:pt x="131" y="43"/>
                  <a:pt x="132" y="42"/>
                </a:cubicBezTo>
                <a:cubicBezTo>
                  <a:pt x="133" y="42"/>
                  <a:pt x="135" y="42"/>
                  <a:pt x="137" y="42"/>
                </a:cubicBezTo>
                <a:close/>
                <a:moveTo>
                  <a:pt x="136" y="44"/>
                </a:moveTo>
                <a:cubicBezTo>
                  <a:pt x="136" y="44"/>
                  <a:pt x="135" y="45"/>
                  <a:pt x="135" y="45"/>
                </a:cubicBezTo>
                <a:cubicBezTo>
                  <a:pt x="131" y="46"/>
                  <a:pt x="128" y="46"/>
                  <a:pt x="124" y="47"/>
                </a:cubicBezTo>
                <a:cubicBezTo>
                  <a:pt x="125" y="47"/>
                  <a:pt x="125" y="46"/>
                  <a:pt x="126" y="46"/>
                </a:cubicBezTo>
                <a:cubicBezTo>
                  <a:pt x="129" y="45"/>
                  <a:pt x="133" y="45"/>
                  <a:pt x="136" y="44"/>
                </a:cubicBezTo>
                <a:close/>
                <a:moveTo>
                  <a:pt x="126" y="44"/>
                </a:moveTo>
                <a:cubicBezTo>
                  <a:pt x="123" y="45"/>
                  <a:pt x="120" y="46"/>
                  <a:pt x="117" y="47"/>
                </a:cubicBezTo>
                <a:cubicBezTo>
                  <a:pt x="118" y="45"/>
                  <a:pt x="120" y="44"/>
                  <a:pt x="121" y="42"/>
                </a:cubicBezTo>
                <a:cubicBezTo>
                  <a:pt x="121" y="42"/>
                  <a:pt x="121" y="42"/>
                  <a:pt x="121" y="42"/>
                </a:cubicBezTo>
                <a:cubicBezTo>
                  <a:pt x="124" y="42"/>
                  <a:pt x="126" y="42"/>
                  <a:pt x="129" y="42"/>
                </a:cubicBezTo>
                <a:cubicBezTo>
                  <a:pt x="128" y="43"/>
                  <a:pt x="127" y="44"/>
                  <a:pt x="126" y="44"/>
                </a:cubicBezTo>
                <a:close/>
                <a:moveTo>
                  <a:pt x="111" y="46"/>
                </a:moveTo>
                <a:cubicBezTo>
                  <a:pt x="113" y="45"/>
                  <a:pt x="114" y="44"/>
                  <a:pt x="115" y="42"/>
                </a:cubicBezTo>
                <a:cubicBezTo>
                  <a:pt x="116" y="42"/>
                  <a:pt x="117" y="42"/>
                  <a:pt x="118" y="42"/>
                </a:cubicBezTo>
                <a:cubicBezTo>
                  <a:pt x="116" y="44"/>
                  <a:pt x="114" y="45"/>
                  <a:pt x="111" y="46"/>
                </a:cubicBezTo>
                <a:close/>
                <a:moveTo>
                  <a:pt x="115" y="41"/>
                </a:moveTo>
                <a:cubicBezTo>
                  <a:pt x="114" y="40"/>
                  <a:pt x="113" y="40"/>
                  <a:pt x="112" y="41"/>
                </a:cubicBezTo>
                <a:cubicBezTo>
                  <a:pt x="110" y="41"/>
                  <a:pt x="109" y="41"/>
                  <a:pt x="107" y="41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12" y="39"/>
                  <a:pt x="115" y="38"/>
                  <a:pt x="119" y="37"/>
                </a:cubicBezTo>
                <a:cubicBezTo>
                  <a:pt x="118" y="38"/>
                  <a:pt x="116" y="39"/>
                  <a:pt x="115" y="41"/>
                </a:cubicBezTo>
                <a:close/>
                <a:moveTo>
                  <a:pt x="116" y="33"/>
                </a:moveTo>
                <a:cubicBezTo>
                  <a:pt x="115" y="33"/>
                  <a:pt x="115" y="33"/>
                  <a:pt x="114" y="34"/>
                </a:cubicBezTo>
                <a:cubicBezTo>
                  <a:pt x="115" y="33"/>
                  <a:pt x="115" y="33"/>
                  <a:pt x="116" y="33"/>
                </a:cubicBezTo>
                <a:cubicBezTo>
                  <a:pt x="116" y="33"/>
                  <a:pt x="117" y="33"/>
                  <a:pt x="117" y="33"/>
                </a:cubicBezTo>
                <a:cubicBezTo>
                  <a:pt x="117" y="33"/>
                  <a:pt x="117" y="33"/>
                  <a:pt x="116" y="33"/>
                </a:cubicBezTo>
                <a:close/>
                <a:moveTo>
                  <a:pt x="105" y="29"/>
                </a:moveTo>
                <a:cubicBezTo>
                  <a:pt x="104" y="29"/>
                  <a:pt x="103" y="29"/>
                  <a:pt x="102" y="29"/>
                </a:cubicBezTo>
                <a:cubicBezTo>
                  <a:pt x="104" y="29"/>
                  <a:pt x="106" y="28"/>
                  <a:pt x="107" y="27"/>
                </a:cubicBezTo>
                <a:cubicBezTo>
                  <a:pt x="108" y="27"/>
                  <a:pt x="108" y="27"/>
                  <a:pt x="109" y="27"/>
                </a:cubicBezTo>
                <a:cubicBezTo>
                  <a:pt x="108" y="28"/>
                  <a:pt x="106" y="29"/>
                  <a:pt x="105" y="29"/>
                </a:cubicBezTo>
                <a:close/>
                <a:moveTo>
                  <a:pt x="103" y="32"/>
                </a:moveTo>
                <a:cubicBezTo>
                  <a:pt x="104" y="32"/>
                  <a:pt x="104" y="32"/>
                  <a:pt x="105" y="32"/>
                </a:cubicBezTo>
                <a:cubicBezTo>
                  <a:pt x="104" y="33"/>
                  <a:pt x="102" y="34"/>
                  <a:pt x="101" y="35"/>
                </a:cubicBezTo>
                <a:cubicBezTo>
                  <a:pt x="100" y="35"/>
                  <a:pt x="100" y="35"/>
                  <a:pt x="99" y="35"/>
                </a:cubicBezTo>
                <a:cubicBezTo>
                  <a:pt x="99" y="35"/>
                  <a:pt x="98" y="35"/>
                  <a:pt x="98" y="36"/>
                </a:cubicBezTo>
                <a:cubicBezTo>
                  <a:pt x="98" y="36"/>
                  <a:pt x="97" y="36"/>
                  <a:pt x="96" y="37"/>
                </a:cubicBezTo>
                <a:cubicBezTo>
                  <a:pt x="98" y="35"/>
                  <a:pt x="101" y="33"/>
                  <a:pt x="103" y="32"/>
                </a:cubicBezTo>
                <a:close/>
                <a:moveTo>
                  <a:pt x="96" y="35"/>
                </a:moveTo>
                <a:cubicBezTo>
                  <a:pt x="97" y="34"/>
                  <a:pt x="98" y="33"/>
                  <a:pt x="99" y="32"/>
                </a:cubicBezTo>
                <a:cubicBezTo>
                  <a:pt x="99" y="32"/>
                  <a:pt x="100" y="32"/>
                  <a:pt x="100" y="32"/>
                </a:cubicBezTo>
                <a:cubicBezTo>
                  <a:pt x="99" y="33"/>
                  <a:pt x="98" y="34"/>
                  <a:pt x="96" y="35"/>
                </a:cubicBezTo>
                <a:close/>
                <a:moveTo>
                  <a:pt x="96" y="30"/>
                </a:moveTo>
                <a:cubicBezTo>
                  <a:pt x="96" y="30"/>
                  <a:pt x="95" y="30"/>
                  <a:pt x="95" y="30"/>
                </a:cubicBezTo>
                <a:cubicBezTo>
                  <a:pt x="97" y="29"/>
                  <a:pt x="98" y="28"/>
                  <a:pt x="100" y="27"/>
                </a:cubicBezTo>
                <a:cubicBezTo>
                  <a:pt x="100" y="27"/>
                  <a:pt x="100" y="27"/>
                  <a:pt x="100" y="27"/>
                </a:cubicBezTo>
                <a:cubicBezTo>
                  <a:pt x="99" y="28"/>
                  <a:pt x="97" y="29"/>
                  <a:pt x="96" y="30"/>
                </a:cubicBezTo>
                <a:close/>
                <a:moveTo>
                  <a:pt x="90" y="31"/>
                </a:moveTo>
                <a:cubicBezTo>
                  <a:pt x="90" y="31"/>
                  <a:pt x="89" y="31"/>
                  <a:pt x="89" y="31"/>
                </a:cubicBezTo>
                <a:cubicBezTo>
                  <a:pt x="88" y="32"/>
                  <a:pt x="86" y="33"/>
                  <a:pt x="85" y="33"/>
                </a:cubicBezTo>
                <a:cubicBezTo>
                  <a:pt x="85" y="33"/>
                  <a:pt x="85" y="33"/>
                  <a:pt x="85" y="33"/>
                </a:cubicBezTo>
                <a:cubicBezTo>
                  <a:pt x="87" y="31"/>
                  <a:pt x="89" y="28"/>
                  <a:pt x="91" y="26"/>
                </a:cubicBezTo>
                <a:cubicBezTo>
                  <a:pt x="93" y="26"/>
                  <a:pt x="95" y="27"/>
                  <a:pt x="97" y="27"/>
                </a:cubicBezTo>
                <a:cubicBezTo>
                  <a:pt x="95" y="28"/>
                  <a:pt x="92" y="30"/>
                  <a:pt x="90" y="31"/>
                </a:cubicBezTo>
                <a:close/>
                <a:moveTo>
                  <a:pt x="89" y="18"/>
                </a:moveTo>
                <a:cubicBezTo>
                  <a:pt x="89" y="18"/>
                  <a:pt x="89" y="18"/>
                  <a:pt x="88" y="18"/>
                </a:cubicBezTo>
                <a:cubicBezTo>
                  <a:pt x="88" y="18"/>
                  <a:pt x="87" y="19"/>
                  <a:pt x="87" y="19"/>
                </a:cubicBezTo>
                <a:cubicBezTo>
                  <a:pt x="83" y="21"/>
                  <a:pt x="79" y="23"/>
                  <a:pt x="75" y="26"/>
                </a:cubicBezTo>
                <a:cubicBezTo>
                  <a:pt x="73" y="27"/>
                  <a:pt x="70" y="28"/>
                  <a:pt x="68" y="29"/>
                </a:cubicBezTo>
                <a:cubicBezTo>
                  <a:pt x="68" y="29"/>
                  <a:pt x="68" y="28"/>
                  <a:pt x="69" y="28"/>
                </a:cubicBezTo>
                <a:cubicBezTo>
                  <a:pt x="73" y="25"/>
                  <a:pt x="78" y="23"/>
                  <a:pt x="83" y="20"/>
                </a:cubicBezTo>
                <a:cubicBezTo>
                  <a:pt x="86" y="19"/>
                  <a:pt x="90" y="17"/>
                  <a:pt x="94" y="16"/>
                </a:cubicBezTo>
                <a:cubicBezTo>
                  <a:pt x="93" y="16"/>
                  <a:pt x="93" y="16"/>
                  <a:pt x="92" y="17"/>
                </a:cubicBezTo>
                <a:cubicBezTo>
                  <a:pt x="91" y="17"/>
                  <a:pt x="90" y="18"/>
                  <a:pt x="89" y="18"/>
                </a:cubicBezTo>
                <a:close/>
                <a:moveTo>
                  <a:pt x="80" y="17"/>
                </a:moveTo>
                <a:cubicBezTo>
                  <a:pt x="73" y="19"/>
                  <a:pt x="66" y="23"/>
                  <a:pt x="60" y="27"/>
                </a:cubicBezTo>
                <a:cubicBezTo>
                  <a:pt x="60" y="27"/>
                  <a:pt x="60" y="28"/>
                  <a:pt x="60" y="28"/>
                </a:cubicBezTo>
                <a:cubicBezTo>
                  <a:pt x="58" y="29"/>
                  <a:pt x="56" y="31"/>
                  <a:pt x="54" y="32"/>
                </a:cubicBezTo>
                <a:cubicBezTo>
                  <a:pt x="51" y="34"/>
                  <a:pt x="48" y="35"/>
                  <a:pt x="45" y="36"/>
                </a:cubicBezTo>
                <a:cubicBezTo>
                  <a:pt x="48" y="34"/>
                  <a:pt x="52" y="31"/>
                  <a:pt x="55" y="29"/>
                </a:cubicBezTo>
                <a:cubicBezTo>
                  <a:pt x="62" y="23"/>
                  <a:pt x="70" y="19"/>
                  <a:pt x="79" y="15"/>
                </a:cubicBezTo>
                <a:cubicBezTo>
                  <a:pt x="81" y="14"/>
                  <a:pt x="83" y="13"/>
                  <a:pt x="85" y="12"/>
                </a:cubicBezTo>
                <a:cubicBezTo>
                  <a:pt x="83" y="13"/>
                  <a:pt x="81" y="14"/>
                  <a:pt x="80" y="15"/>
                </a:cubicBezTo>
                <a:cubicBezTo>
                  <a:pt x="79" y="16"/>
                  <a:pt x="79" y="16"/>
                  <a:pt x="80" y="17"/>
                </a:cubicBezTo>
                <a:close/>
                <a:moveTo>
                  <a:pt x="50" y="40"/>
                </a:moveTo>
                <a:cubicBezTo>
                  <a:pt x="51" y="39"/>
                  <a:pt x="52" y="38"/>
                  <a:pt x="53" y="38"/>
                </a:cubicBezTo>
                <a:cubicBezTo>
                  <a:pt x="52" y="39"/>
                  <a:pt x="51" y="40"/>
                  <a:pt x="50" y="41"/>
                </a:cubicBezTo>
                <a:cubicBezTo>
                  <a:pt x="50" y="40"/>
                  <a:pt x="50" y="40"/>
                  <a:pt x="50" y="40"/>
                </a:cubicBezTo>
                <a:close/>
                <a:moveTo>
                  <a:pt x="56" y="38"/>
                </a:moveTo>
                <a:cubicBezTo>
                  <a:pt x="56" y="38"/>
                  <a:pt x="57" y="38"/>
                  <a:pt x="57" y="38"/>
                </a:cubicBezTo>
                <a:cubicBezTo>
                  <a:pt x="56" y="40"/>
                  <a:pt x="54" y="42"/>
                  <a:pt x="53" y="44"/>
                </a:cubicBezTo>
                <a:cubicBezTo>
                  <a:pt x="49" y="46"/>
                  <a:pt x="46" y="48"/>
                  <a:pt x="43" y="51"/>
                </a:cubicBezTo>
                <a:cubicBezTo>
                  <a:pt x="44" y="51"/>
                  <a:pt x="44" y="50"/>
                  <a:pt x="44" y="50"/>
                </a:cubicBezTo>
                <a:cubicBezTo>
                  <a:pt x="48" y="46"/>
                  <a:pt x="52" y="42"/>
                  <a:pt x="56" y="38"/>
                </a:cubicBezTo>
                <a:close/>
                <a:moveTo>
                  <a:pt x="49" y="48"/>
                </a:moveTo>
                <a:cubicBezTo>
                  <a:pt x="49" y="49"/>
                  <a:pt x="48" y="50"/>
                  <a:pt x="47" y="50"/>
                </a:cubicBezTo>
                <a:cubicBezTo>
                  <a:pt x="46" y="51"/>
                  <a:pt x="46" y="52"/>
                  <a:pt x="45" y="53"/>
                </a:cubicBezTo>
                <a:cubicBezTo>
                  <a:pt x="43" y="54"/>
                  <a:pt x="41" y="56"/>
                  <a:pt x="40" y="57"/>
                </a:cubicBezTo>
                <a:cubicBezTo>
                  <a:pt x="40" y="56"/>
                  <a:pt x="40" y="56"/>
                  <a:pt x="40" y="56"/>
                </a:cubicBezTo>
                <a:cubicBezTo>
                  <a:pt x="43" y="53"/>
                  <a:pt x="46" y="51"/>
                  <a:pt x="49" y="48"/>
                </a:cubicBezTo>
                <a:close/>
                <a:moveTo>
                  <a:pt x="39" y="55"/>
                </a:moveTo>
                <a:cubicBezTo>
                  <a:pt x="38" y="55"/>
                  <a:pt x="38" y="56"/>
                  <a:pt x="37" y="57"/>
                </a:cubicBezTo>
                <a:cubicBezTo>
                  <a:pt x="37" y="57"/>
                  <a:pt x="37" y="56"/>
                  <a:pt x="37" y="56"/>
                </a:cubicBezTo>
                <a:cubicBezTo>
                  <a:pt x="38" y="56"/>
                  <a:pt x="38" y="55"/>
                  <a:pt x="39" y="54"/>
                </a:cubicBezTo>
                <a:cubicBezTo>
                  <a:pt x="39" y="54"/>
                  <a:pt x="40" y="53"/>
                  <a:pt x="40" y="53"/>
                </a:cubicBezTo>
                <a:lnTo>
                  <a:pt x="39" y="55"/>
                </a:lnTo>
                <a:close/>
                <a:moveTo>
                  <a:pt x="38" y="65"/>
                </a:moveTo>
                <a:cubicBezTo>
                  <a:pt x="40" y="64"/>
                  <a:pt x="42" y="62"/>
                  <a:pt x="45" y="60"/>
                </a:cubicBezTo>
                <a:cubicBezTo>
                  <a:pt x="40" y="65"/>
                  <a:pt x="35" y="70"/>
                  <a:pt x="30" y="75"/>
                </a:cubicBezTo>
                <a:cubicBezTo>
                  <a:pt x="30" y="75"/>
                  <a:pt x="30" y="77"/>
                  <a:pt x="31" y="76"/>
                </a:cubicBezTo>
                <a:cubicBezTo>
                  <a:pt x="32" y="76"/>
                  <a:pt x="33" y="75"/>
                  <a:pt x="34" y="75"/>
                </a:cubicBezTo>
                <a:cubicBezTo>
                  <a:pt x="33" y="75"/>
                  <a:pt x="33" y="76"/>
                  <a:pt x="32" y="76"/>
                </a:cubicBezTo>
                <a:cubicBezTo>
                  <a:pt x="31" y="77"/>
                  <a:pt x="29" y="78"/>
                  <a:pt x="27" y="78"/>
                </a:cubicBezTo>
                <a:cubicBezTo>
                  <a:pt x="27" y="77"/>
                  <a:pt x="28" y="76"/>
                  <a:pt x="29" y="75"/>
                </a:cubicBezTo>
                <a:cubicBezTo>
                  <a:pt x="32" y="72"/>
                  <a:pt x="35" y="69"/>
                  <a:pt x="38" y="65"/>
                </a:cubicBezTo>
                <a:close/>
                <a:moveTo>
                  <a:pt x="34" y="77"/>
                </a:moveTo>
                <a:cubicBezTo>
                  <a:pt x="35" y="77"/>
                  <a:pt x="36" y="76"/>
                  <a:pt x="37" y="75"/>
                </a:cubicBezTo>
                <a:cubicBezTo>
                  <a:pt x="35" y="78"/>
                  <a:pt x="32" y="81"/>
                  <a:pt x="30" y="83"/>
                </a:cubicBezTo>
                <a:cubicBezTo>
                  <a:pt x="30" y="83"/>
                  <a:pt x="30" y="83"/>
                  <a:pt x="30" y="83"/>
                </a:cubicBezTo>
                <a:cubicBezTo>
                  <a:pt x="31" y="81"/>
                  <a:pt x="32" y="79"/>
                  <a:pt x="34" y="77"/>
                </a:cubicBezTo>
                <a:close/>
                <a:moveTo>
                  <a:pt x="30" y="93"/>
                </a:moveTo>
                <a:cubicBezTo>
                  <a:pt x="30" y="93"/>
                  <a:pt x="30" y="93"/>
                  <a:pt x="30" y="94"/>
                </a:cubicBezTo>
                <a:cubicBezTo>
                  <a:pt x="30" y="94"/>
                  <a:pt x="30" y="94"/>
                  <a:pt x="30" y="94"/>
                </a:cubicBezTo>
                <a:cubicBezTo>
                  <a:pt x="30" y="94"/>
                  <a:pt x="30" y="93"/>
                  <a:pt x="29" y="93"/>
                </a:cubicBezTo>
                <a:cubicBezTo>
                  <a:pt x="29" y="93"/>
                  <a:pt x="30" y="93"/>
                  <a:pt x="30" y="93"/>
                </a:cubicBezTo>
                <a:close/>
                <a:moveTo>
                  <a:pt x="32" y="123"/>
                </a:moveTo>
                <a:cubicBezTo>
                  <a:pt x="32" y="124"/>
                  <a:pt x="32" y="124"/>
                  <a:pt x="32" y="125"/>
                </a:cubicBezTo>
                <a:cubicBezTo>
                  <a:pt x="32" y="125"/>
                  <a:pt x="32" y="125"/>
                  <a:pt x="32" y="126"/>
                </a:cubicBezTo>
                <a:cubicBezTo>
                  <a:pt x="31" y="124"/>
                  <a:pt x="31" y="124"/>
                  <a:pt x="31" y="124"/>
                </a:cubicBezTo>
                <a:cubicBezTo>
                  <a:pt x="32" y="124"/>
                  <a:pt x="32" y="124"/>
                  <a:pt x="32" y="123"/>
                </a:cubicBezTo>
                <a:close/>
                <a:moveTo>
                  <a:pt x="32" y="120"/>
                </a:moveTo>
                <a:cubicBezTo>
                  <a:pt x="32" y="119"/>
                  <a:pt x="33" y="117"/>
                  <a:pt x="33" y="115"/>
                </a:cubicBezTo>
                <a:cubicBezTo>
                  <a:pt x="33" y="116"/>
                  <a:pt x="34" y="118"/>
                  <a:pt x="34" y="119"/>
                </a:cubicBezTo>
                <a:cubicBezTo>
                  <a:pt x="34" y="120"/>
                  <a:pt x="34" y="120"/>
                  <a:pt x="34" y="121"/>
                </a:cubicBezTo>
                <a:cubicBezTo>
                  <a:pt x="33" y="122"/>
                  <a:pt x="33" y="122"/>
                  <a:pt x="33" y="123"/>
                </a:cubicBezTo>
                <a:cubicBezTo>
                  <a:pt x="33" y="122"/>
                  <a:pt x="32" y="121"/>
                  <a:pt x="32" y="120"/>
                </a:cubicBezTo>
                <a:close/>
                <a:moveTo>
                  <a:pt x="33" y="131"/>
                </a:moveTo>
                <a:cubicBezTo>
                  <a:pt x="34" y="130"/>
                  <a:pt x="34" y="130"/>
                  <a:pt x="34" y="130"/>
                </a:cubicBezTo>
                <a:cubicBezTo>
                  <a:pt x="35" y="130"/>
                  <a:pt x="35" y="131"/>
                  <a:pt x="35" y="132"/>
                </a:cubicBezTo>
                <a:cubicBezTo>
                  <a:pt x="35" y="132"/>
                  <a:pt x="35" y="132"/>
                  <a:pt x="35" y="133"/>
                </a:cubicBezTo>
                <a:cubicBezTo>
                  <a:pt x="35" y="133"/>
                  <a:pt x="35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5"/>
                  <a:pt x="36" y="135"/>
                  <a:pt x="37" y="135"/>
                </a:cubicBezTo>
                <a:cubicBezTo>
                  <a:pt x="37" y="137"/>
                  <a:pt x="38" y="138"/>
                  <a:pt x="38" y="140"/>
                </a:cubicBezTo>
                <a:cubicBezTo>
                  <a:pt x="39" y="140"/>
                  <a:pt x="39" y="141"/>
                  <a:pt x="39" y="142"/>
                </a:cubicBezTo>
                <a:cubicBezTo>
                  <a:pt x="38" y="143"/>
                  <a:pt x="38" y="144"/>
                  <a:pt x="37" y="145"/>
                </a:cubicBezTo>
                <a:cubicBezTo>
                  <a:pt x="37" y="146"/>
                  <a:pt x="38" y="147"/>
                  <a:pt x="39" y="146"/>
                </a:cubicBezTo>
                <a:cubicBezTo>
                  <a:pt x="39" y="146"/>
                  <a:pt x="39" y="145"/>
                  <a:pt x="40" y="145"/>
                </a:cubicBezTo>
                <a:cubicBezTo>
                  <a:pt x="40" y="148"/>
                  <a:pt x="41" y="151"/>
                  <a:pt x="42" y="153"/>
                </a:cubicBezTo>
                <a:cubicBezTo>
                  <a:pt x="41" y="154"/>
                  <a:pt x="41" y="154"/>
                  <a:pt x="41" y="154"/>
                </a:cubicBezTo>
                <a:cubicBezTo>
                  <a:pt x="41" y="155"/>
                  <a:pt x="41" y="156"/>
                  <a:pt x="42" y="156"/>
                </a:cubicBezTo>
                <a:cubicBezTo>
                  <a:pt x="43" y="159"/>
                  <a:pt x="44" y="162"/>
                  <a:pt x="45" y="166"/>
                </a:cubicBezTo>
                <a:cubicBezTo>
                  <a:pt x="43" y="161"/>
                  <a:pt x="40" y="157"/>
                  <a:pt x="38" y="152"/>
                </a:cubicBezTo>
                <a:cubicBezTo>
                  <a:pt x="37" y="145"/>
                  <a:pt x="35" y="138"/>
                  <a:pt x="33" y="131"/>
                </a:cubicBezTo>
                <a:cubicBezTo>
                  <a:pt x="33" y="131"/>
                  <a:pt x="33" y="131"/>
                  <a:pt x="33" y="131"/>
                </a:cubicBezTo>
                <a:close/>
                <a:moveTo>
                  <a:pt x="34" y="149"/>
                </a:moveTo>
                <a:cubicBezTo>
                  <a:pt x="35" y="152"/>
                  <a:pt x="36" y="155"/>
                  <a:pt x="37" y="157"/>
                </a:cubicBezTo>
                <a:cubicBezTo>
                  <a:pt x="37" y="158"/>
                  <a:pt x="37" y="158"/>
                  <a:pt x="37" y="158"/>
                </a:cubicBezTo>
                <a:cubicBezTo>
                  <a:pt x="37" y="159"/>
                  <a:pt x="38" y="161"/>
                  <a:pt x="38" y="163"/>
                </a:cubicBezTo>
                <a:cubicBezTo>
                  <a:pt x="37" y="161"/>
                  <a:pt x="36" y="160"/>
                  <a:pt x="36" y="159"/>
                </a:cubicBezTo>
                <a:cubicBezTo>
                  <a:pt x="35" y="156"/>
                  <a:pt x="35" y="152"/>
                  <a:pt x="34" y="149"/>
                </a:cubicBezTo>
                <a:cubicBezTo>
                  <a:pt x="34" y="149"/>
                  <a:pt x="34" y="149"/>
                  <a:pt x="34" y="149"/>
                </a:cubicBezTo>
                <a:close/>
                <a:moveTo>
                  <a:pt x="38" y="166"/>
                </a:moveTo>
                <a:cubicBezTo>
                  <a:pt x="38" y="166"/>
                  <a:pt x="38" y="166"/>
                  <a:pt x="38" y="167"/>
                </a:cubicBezTo>
                <a:cubicBezTo>
                  <a:pt x="38" y="165"/>
                  <a:pt x="37" y="164"/>
                  <a:pt x="36" y="163"/>
                </a:cubicBezTo>
                <a:cubicBezTo>
                  <a:pt x="36" y="163"/>
                  <a:pt x="36" y="162"/>
                  <a:pt x="36" y="162"/>
                </a:cubicBezTo>
                <a:cubicBezTo>
                  <a:pt x="37" y="163"/>
                  <a:pt x="38" y="165"/>
                  <a:pt x="38" y="166"/>
                </a:cubicBezTo>
                <a:close/>
                <a:moveTo>
                  <a:pt x="40" y="173"/>
                </a:moveTo>
                <a:cubicBezTo>
                  <a:pt x="40" y="175"/>
                  <a:pt x="40" y="176"/>
                  <a:pt x="40" y="178"/>
                </a:cubicBezTo>
                <a:cubicBezTo>
                  <a:pt x="39" y="175"/>
                  <a:pt x="38" y="173"/>
                  <a:pt x="38" y="170"/>
                </a:cubicBezTo>
                <a:cubicBezTo>
                  <a:pt x="38" y="171"/>
                  <a:pt x="39" y="172"/>
                  <a:pt x="40" y="173"/>
                </a:cubicBezTo>
                <a:close/>
                <a:moveTo>
                  <a:pt x="42" y="197"/>
                </a:moveTo>
                <a:cubicBezTo>
                  <a:pt x="42" y="197"/>
                  <a:pt x="42" y="197"/>
                  <a:pt x="42" y="197"/>
                </a:cubicBezTo>
                <a:cubicBezTo>
                  <a:pt x="42" y="198"/>
                  <a:pt x="43" y="198"/>
                  <a:pt x="43" y="198"/>
                </a:cubicBezTo>
                <a:cubicBezTo>
                  <a:pt x="43" y="199"/>
                  <a:pt x="44" y="199"/>
                  <a:pt x="44" y="200"/>
                </a:cubicBezTo>
                <a:cubicBezTo>
                  <a:pt x="43" y="198"/>
                  <a:pt x="41" y="196"/>
                  <a:pt x="39" y="194"/>
                </a:cubicBezTo>
                <a:cubicBezTo>
                  <a:pt x="39" y="194"/>
                  <a:pt x="39" y="194"/>
                  <a:pt x="39" y="194"/>
                </a:cubicBezTo>
                <a:cubicBezTo>
                  <a:pt x="40" y="195"/>
                  <a:pt x="41" y="196"/>
                  <a:pt x="42" y="197"/>
                </a:cubicBezTo>
                <a:close/>
                <a:moveTo>
                  <a:pt x="43" y="192"/>
                </a:moveTo>
                <a:cubicBezTo>
                  <a:pt x="43" y="191"/>
                  <a:pt x="42" y="190"/>
                  <a:pt x="42" y="189"/>
                </a:cubicBezTo>
                <a:cubicBezTo>
                  <a:pt x="43" y="191"/>
                  <a:pt x="45" y="194"/>
                  <a:pt x="47" y="196"/>
                </a:cubicBezTo>
                <a:cubicBezTo>
                  <a:pt x="46" y="196"/>
                  <a:pt x="45" y="195"/>
                  <a:pt x="45" y="195"/>
                </a:cubicBezTo>
                <a:cubicBezTo>
                  <a:pt x="44" y="194"/>
                  <a:pt x="43" y="193"/>
                  <a:pt x="43" y="192"/>
                </a:cubicBezTo>
                <a:close/>
                <a:moveTo>
                  <a:pt x="48" y="198"/>
                </a:moveTo>
                <a:cubicBezTo>
                  <a:pt x="50" y="201"/>
                  <a:pt x="51" y="203"/>
                  <a:pt x="53" y="205"/>
                </a:cubicBezTo>
                <a:cubicBezTo>
                  <a:pt x="50" y="203"/>
                  <a:pt x="48" y="200"/>
                  <a:pt x="46" y="197"/>
                </a:cubicBezTo>
                <a:cubicBezTo>
                  <a:pt x="47" y="197"/>
                  <a:pt x="47" y="198"/>
                  <a:pt x="48" y="198"/>
                </a:cubicBezTo>
                <a:close/>
                <a:moveTo>
                  <a:pt x="49" y="188"/>
                </a:moveTo>
                <a:cubicBezTo>
                  <a:pt x="51" y="190"/>
                  <a:pt x="52" y="192"/>
                  <a:pt x="53" y="194"/>
                </a:cubicBezTo>
                <a:cubicBezTo>
                  <a:pt x="54" y="197"/>
                  <a:pt x="55" y="201"/>
                  <a:pt x="56" y="204"/>
                </a:cubicBezTo>
                <a:cubicBezTo>
                  <a:pt x="55" y="203"/>
                  <a:pt x="55" y="203"/>
                  <a:pt x="54" y="202"/>
                </a:cubicBezTo>
                <a:cubicBezTo>
                  <a:pt x="52" y="197"/>
                  <a:pt x="51" y="193"/>
                  <a:pt x="49" y="188"/>
                </a:cubicBezTo>
                <a:close/>
                <a:moveTo>
                  <a:pt x="61" y="205"/>
                </a:moveTo>
                <a:cubicBezTo>
                  <a:pt x="62" y="205"/>
                  <a:pt x="62" y="205"/>
                  <a:pt x="62" y="205"/>
                </a:cubicBezTo>
                <a:cubicBezTo>
                  <a:pt x="63" y="207"/>
                  <a:pt x="64" y="208"/>
                  <a:pt x="65" y="210"/>
                </a:cubicBezTo>
                <a:cubicBezTo>
                  <a:pt x="65" y="210"/>
                  <a:pt x="64" y="210"/>
                  <a:pt x="63" y="209"/>
                </a:cubicBezTo>
                <a:cubicBezTo>
                  <a:pt x="63" y="208"/>
                  <a:pt x="62" y="206"/>
                  <a:pt x="61" y="205"/>
                </a:cubicBezTo>
                <a:close/>
                <a:moveTo>
                  <a:pt x="65" y="202"/>
                </a:moveTo>
                <a:cubicBezTo>
                  <a:pt x="65" y="202"/>
                  <a:pt x="65" y="202"/>
                  <a:pt x="65" y="201"/>
                </a:cubicBezTo>
                <a:cubicBezTo>
                  <a:pt x="65" y="201"/>
                  <a:pt x="66" y="200"/>
                  <a:pt x="66" y="200"/>
                </a:cubicBezTo>
                <a:cubicBezTo>
                  <a:pt x="66" y="200"/>
                  <a:pt x="67" y="201"/>
                  <a:pt x="67" y="201"/>
                </a:cubicBezTo>
                <a:cubicBezTo>
                  <a:pt x="67" y="201"/>
                  <a:pt x="66" y="202"/>
                  <a:pt x="65" y="202"/>
                </a:cubicBezTo>
                <a:close/>
                <a:moveTo>
                  <a:pt x="70" y="206"/>
                </a:moveTo>
                <a:cubicBezTo>
                  <a:pt x="69" y="205"/>
                  <a:pt x="68" y="204"/>
                  <a:pt x="67" y="204"/>
                </a:cubicBezTo>
                <a:cubicBezTo>
                  <a:pt x="67" y="204"/>
                  <a:pt x="67" y="203"/>
                  <a:pt x="67" y="203"/>
                </a:cubicBezTo>
                <a:cubicBezTo>
                  <a:pt x="67" y="203"/>
                  <a:pt x="68" y="203"/>
                  <a:pt x="69" y="202"/>
                </a:cubicBezTo>
                <a:cubicBezTo>
                  <a:pt x="69" y="203"/>
                  <a:pt x="70" y="204"/>
                  <a:pt x="71" y="205"/>
                </a:cubicBezTo>
                <a:cubicBezTo>
                  <a:pt x="71" y="205"/>
                  <a:pt x="72" y="205"/>
                  <a:pt x="72" y="204"/>
                </a:cubicBezTo>
                <a:cubicBezTo>
                  <a:pt x="72" y="204"/>
                  <a:pt x="72" y="204"/>
                  <a:pt x="73" y="203"/>
                </a:cubicBezTo>
                <a:cubicBezTo>
                  <a:pt x="73" y="204"/>
                  <a:pt x="74" y="205"/>
                  <a:pt x="75" y="205"/>
                </a:cubicBezTo>
                <a:cubicBezTo>
                  <a:pt x="75" y="206"/>
                  <a:pt x="74" y="206"/>
                  <a:pt x="74" y="206"/>
                </a:cubicBezTo>
                <a:cubicBezTo>
                  <a:pt x="73" y="206"/>
                  <a:pt x="72" y="205"/>
                  <a:pt x="71" y="205"/>
                </a:cubicBezTo>
                <a:cubicBezTo>
                  <a:pt x="71" y="204"/>
                  <a:pt x="70" y="205"/>
                  <a:pt x="70" y="206"/>
                </a:cubicBezTo>
                <a:close/>
                <a:moveTo>
                  <a:pt x="71" y="193"/>
                </a:moveTo>
                <a:cubicBezTo>
                  <a:pt x="72" y="192"/>
                  <a:pt x="73" y="191"/>
                  <a:pt x="73" y="190"/>
                </a:cubicBezTo>
                <a:cubicBezTo>
                  <a:pt x="73" y="191"/>
                  <a:pt x="73" y="192"/>
                  <a:pt x="73" y="194"/>
                </a:cubicBezTo>
                <a:cubicBezTo>
                  <a:pt x="72" y="193"/>
                  <a:pt x="72" y="193"/>
                  <a:pt x="71" y="193"/>
                </a:cubicBezTo>
                <a:close/>
                <a:moveTo>
                  <a:pt x="73" y="159"/>
                </a:moveTo>
                <a:cubicBezTo>
                  <a:pt x="74" y="159"/>
                  <a:pt x="74" y="158"/>
                  <a:pt x="75" y="158"/>
                </a:cubicBezTo>
                <a:cubicBezTo>
                  <a:pt x="75" y="159"/>
                  <a:pt x="76" y="161"/>
                  <a:pt x="76" y="163"/>
                </a:cubicBezTo>
                <a:cubicBezTo>
                  <a:pt x="75" y="163"/>
                  <a:pt x="75" y="163"/>
                  <a:pt x="74" y="164"/>
                </a:cubicBezTo>
                <a:cubicBezTo>
                  <a:pt x="74" y="162"/>
                  <a:pt x="74" y="161"/>
                  <a:pt x="73" y="159"/>
                </a:cubicBezTo>
                <a:close/>
                <a:moveTo>
                  <a:pt x="75" y="191"/>
                </a:moveTo>
                <a:cubicBezTo>
                  <a:pt x="75" y="191"/>
                  <a:pt x="75" y="191"/>
                  <a:pt x="76" y="192"/>
                </a:cubicBezTo>
                <a:cubicBezTo>
                  <a:pt x="75" y="192"/>
                  <a:pt x="75" y="192"/>
                  <a:pt x="75" y="193"/>
                </a:cubicBezTo>
                <a:cubicBezTo>
                  <a:pt x="75" y="192"/>
                  <a:pt x="75" y="192"/>
                  <a:pt x="75" y="191"/>
                </a:cubicBezTo>
                <a:close/>
                <a:moveTo>
                  <a:pt x="75" y="188"/>
                </a:moveTo>
                <a:cubicBezTo>
                  <a:pt x="76" y="188"/>
                  <a:pt x="76" y="187"/>
                  <a:pt x="76" y="187"/>
                </a:cubicBezTo>
                <a:cubicBezTo>
                  <a:pt x="77" y="187"/>
                  <a:pt x="77" y="187"/>
                  <a:pt x="77" y="187"/>
                </a:cubicBezTo>
                <a:cubicBezTo>
                  <a:pt x="78" y="187"/>
                  <a:pt x="78" y="187"/>
                  <a:pt x="78" y="187"/>
                </a:cubicBezTo>
                <a:cubicBezTo>
                  <a:pt x="78" y="188"/>
                  <a:pt x="77" y="188"/>
                  <a:pt x="77" y="189"/>
                </a:cubicBezTo>
                <a:cubicBezTo>
                  <a:pt x="76" y="189"/>
                  <a:pt x="76" y="188"/>
                  <a:pt x="75" y="188"/>
                </a:cubicBezTo>
                <a:close/>
                <a:moveTo>
                  <a:pt x="77" y="193"/>
                </a:moveTo>
                <a:cubicBezTo>
                  <a:pt x="78" y="193"/>
                  <a:pt x="78" y="194"/>
                  <a:pt x="79" y="194"/>
                </a:cubicBezTo>
                <a:cubicBezTo>
                  <a:pt x="79" y="194"/>
                  <a:pt x="78" y="195"/>
                  <a:pt x="78" y="195"/>
                </a:cubicBezTo>
                <a:cubicBezTo>
                  <a:pt x="78" y="195"/>
                  <a:pt x="77" y="195"/>
                  <a:pt x="77" y="196"/>
                </a:cubicBezTo>
                <a:cubicBezTo>
                  <a:pt x="76" y="195"/>
                  <a:pt x="76" y="195"/>
                  <a:pt x="76" y="195"/>
                </a:cubicBezTo>
                <a:cubicBezTo>
                  <a:pt x="76" y="194"/>
                  <a:pt x="77" y="193"/>
                  <a:pt x="77" y="193"/>
                </a:cubicBezTo>
                <a:close/>
                <a:moveTo>
                  <a:pt x="79" y="180"/>
                </a:moveTo>
                <a:cubicBezTo>
                  <a:pt x="79" y="180"/>
                  <a:pt x="79" y="180"/>
                  <a:pt x="79" y="180"/>
                </a:cubicBezTo>
                <a:cubicBezTo>
                  <a:pt x="79" y="179"/>
                  <a:pt x="80" y="178"/>
                  <a:pt x="81" y="177"/>
                </a:cubicBezTo>
                <a:cubicBezTo>
                  <a:pt x="81" y="178"/>
                  <a:pt x="81" y="178"/>
                  <a:pt x="81" y="178"/>
                </a:cubicBezTo>
                <a:cubicBezTo>
                  <a:pt x="80" y="178"/>
                  <a:pt x="80" y="179"/>
                  <a:pt x="79" y="180"/>
                </a:cubicBezTo>
                <a:close/>
                <a:moveTo>
                  <a:pt x="82" y="188"/>
                </a:moveTo>
                <a:cubicBezTo>
                  <a:pt x="82" y="189"/>
                  <a:pt x="82" y="189"/>
                  <a:pt x="83" y="189"/>
                </a:cubicBezTo>
                <a:cubicBezTo>
                  <a:pt x="82" y="189"/>
                  <a:pt x="81" y="190"/>
                  <a:pt x="80" y="190"/>
                </a:cubicBezTo>
                <a:cubicBezTo>
                  <a:pt x="81" y="189"/>
                  <a:pt x="81" y="189"/>
                  <a:pt x="82" y="188"/>
                </a:cubicBezTo>
                <a:close/>
                <a:moveTo>
                  <a:pt x="83" y="191"/>
                </a:moveTo>
                <a:cubicBezTo>
                  <a:pt x="83" y="191"/>
                  <a:pt x="83" y="191"/>
                  <a:pt x="83" y="191"/>
                </a:cubicBezTo>
                <a:cubicBezTo>
                  <a:pt x="83" y="192"/>
                  <a:pt x="82" y="192"/>
                  <a:pt x="82" y="192"/>
                </a:cubicBezTo>
                <a:cubicBezTo>
                  <a:pt x="81" y="192"/>
                  <a:pt x="81" y="192"/>
                  <a:pt x="81" y="192"/>
                </a:cubicBezTo>
                <a:cubicBezTo>
                  <a:pt x="82" y="191"/>
                  <a:pt x="82" y="191"/>
                  <a:pt x="83" y="191"/>
                </a:cubicBezTo>
                <a:close/>
                <a:moveTo>
                  <a:pt x="83" y="187"/>
                </a:moveTo>
                <a:cubicBezTo>
                  <a:pt x="83" y="187"/>
                  <a:pt x="83" y="187"/>
                  <a:pt x="83" y="187"/>
                </a:cubicBezTo>
                <a:cubicBezTo>
                  <a:pt x="84" y="188"/>
                  <a:pt x="84" y="188"/>
                  <a:pt x="85" y="188"/>
                </a:cubicBezTo>
                <a:cubicBezTo>
                  <a:pt x="85" y="188"/>
                  <a:pt x="85" y="189"/>
                  <a:pt x="85" y="189"/>
                </a:cubicBezTo>
                <a:cubicBezTo>
                  <a:pt x="85" y="189"/>
                  <a:pt x="85" y="189"/>
                  <a:pt x="85" y="189"/>
                </a:cubicBezTo>
                <a:cubicBezTo>
                  <a:pt x="84" y="188"/>
                  <a:pt x="83" y="188"/>
                  <a:pt x="83" y="187"/>
                </a:cubicBezTo>
                <a:close/>
                <a:moveTo>
                  <a:pt x="84" y="198"/>
                </a:moveTo>
                <a:cubicBezTo>
                  <a:pt x="85" y="198"/>
                  <a:pt x="85" y="199"/>
                  <a:pt x="85" y="199"/>
                </a:cubicBezTo>
                <a:cubicBezTo>
                  <a:pt x="85" y="199"/>
                  <a:pt x="85" y="200"/>
                  <a:pt x="85" y="200"/>
                </a:cubicBezTo>
                <a:cubicBezTo>
                  <a:pt x="84" y="200"/>
                  <a:pt x="84" y="200"/>
                  <a:pt x="83" y="199"/>
                </a:cubicBezTo>
                <a:cubicBezTo>
                  <a:pt x="84" y="199"/>
                  <a:pt x="84" y="199"/>
                  <a:pt x="84" y="198"/>
                </a:cubicBezTo>
                <a:close/>
                <a:moveTo>
                  <a:pt x="85" y="194"/>
                </a:moveTo>
                <a:cubicBezTo>
                  <a:pt x="86" y="194"/>
                  <a:pt x="87" y="193"/>
                  <a:pt x="88" y="193"/>
                </a:cubicBezTo>
                <a:cubicBezTo>
                  <a:pt x="87" y="194"/>
                  <a:pt x="86" y="194"/>
                  <a:pt x="86" y="195"/>
                </a:cubicBezTo>
                <a:cubicBezTo>
                  <a:pt x="85" y="195"/>
                  <a:pt x="85" y="195"/>
                  <a:pt x="85" y="194"/>
                </a:cubicBezTo>
                <a:close/>
                <a:moveTo>
                  <a:pt x="86" y="205"/>
                </a:moveTo>
                <a:cubicBezTo>
                  <a:pt x="86" y="206"/>
                  <a:pt x="87" y="206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7" y="207"/>
                  <a:pt x="87" y="207"/>
                  <a:pt x="87" y="207"/>
                </a:cubicBezTo>
                <a:cubicBezTo>
                  <a:pt x="86" y="206"/>
                  <a:pt x="86" y="206"/>
                  <a:pt x="86" y="206"/>
                </a:cubicBezTo>
                <a:cubicBezTo>
                  <a:pt x="86" y="205"/>
                  <a:pt x="86" y="205"/>
                  <a:pt x="86" y="205"/>
                </a:cubicBezTo>
                <a:close/>
                <a:moveTo>
                  <a:pt x="88" y="204"/>
                </a:moveTo>
                <a:cubicBezTo>
                  <a:pt x="88" y="204"/>
                  <a:pt x="88" y="204"/>
                  <a:pt x="88" y="204"/>
                </a:cubicBezTo>
                <a:cubicBezTo>
                  <a:pt x="89" y="204"/>
                  <a:pt x="89" y="204"/>
                  <a:pt x="90" y="205"/>
                </a:cubicBezTo>
                <a:cubicBezTo>
                  <a:pt x="90" y="205"/>
                  <a:pt x="89" y="205"/>
                  <a:pt x="89" y="205"/>
                </a:cubicBezTo>
                <a:cubicBezTo>
                  <a:pt x="89" y="205"/>
                  <a:pt x="88" y="205"/>
                  <a:pt x="88" y="204"/>
                </a:cubicBezTo>
                <a:close/>
                <a:moveTo>
                  <a:pt x="90" y="186"/>
                </a:moveTo>
                <a:cubicBezTo>
                  <a:pt x="90" y="185"/>
                  <a:pt x="91" y="184"/>
                  <a:pt x="92" y="183"/>
                </a:cubicBezTo>
                <a:cubicBezTo>
                  <a:pt x="92" y="183"/>
                  <a:pt x="92" y="183"/>
                  <a:pt x="93" y="183"/>
                </a:cubicBezTo>
                <a:cubicBezTo>
                  <a:pt x="92" y="184"/>
                  <a:pt x="91" y="185"/>
                  <a:pt x="90" y="186"/>
                </a:cubicBezTo>
                <a:close/>
                <a:moveTo>
                  <a:pt x="91" y="205"/>
                </a:moveTo>
                <a:cubicBezTo>
                  <a:pt x="92" y="206"/>
                  <a:pt x="92" y="206"/>
                  <a:pt x="93" y="206"/>
                </a:cubicBezTo>
                <a:cubicBezTo>
                  <a:pt x="93" y="207"/>
                  <a:pt x="92" y="207"/>
                  <a:pt x="92" y="207"/>
                </a:cubicBezTo>
                <a:cubicBezTo>
                  <a:pt x="91" y="207"/>
                  <a:pt x="91" y="207"/>
                  <a:pt x="90" y="206"/>
                </a:cubicBezTo>
                <a:cubicBezTo>
                  <a:pt x="91" y="206"/>
                  <a:pt x="91" y="206"/>
                  <a:pt x="91" y="205"/>
                </a:cubicBezTo>
                <a:close/>
                <a:moveTo>
                  <a:pt x="93" y="186"/>
                </a:moveTo>
                <a:cubicBezTo>
                  <a:pt x="95" y="184"/>
                  <a:pt x="98" y="182"/>
                  <a:pt x="100" y="179"/>
                </a:cubicBezTo>
                <a:cubicBezTo>
                  <a:pt x="102" y="179"/>
                  <a:pt x="103" y="178"/>
                  <a:pt x="104" y="177"/>
                </a:cubicBezTo>
                <a:cubicBezTo>
                  <a:pt x="102" y="180"/>
                  <a:pt x="99" y="182"/>
                  <a:pt x="97" y="185"/>
                </a:cubicBezTo>
                <a:cubicBezTo>
                  <a:pt x="96" y="185"/>
                  <a:pt x="94" y="186"/>
                  <a:pt x="93" y="186"/>
                </a:cubicBezTo>
                <a:close/>
                <a:moveTo>
                  <a:pt x="95" y="190"/>
                </a:moveTo>
                <a:cubicBezTo>
                  <a:pt x="95" y="190"/>
                  <a:pt x="95" y="191"/>
                  <a:pt x="96" y="191"/>
                </a:cubicBezTo>
                <a:cubicBezTo>
                  <a:pt x="95" y="191"/>
                  <a:pt x="95" y="192"/>
                  <a:pt x="94" y="192"/>
                </a:cubicBezTo>
                <a:cubicBezTo>
                  <a:pt x="94" y="192"/>
                  <a:pt x="94" y="192"/>
                  <a:pt x="93" y="192"/>
                </a:cubicBezTo>
                <a:cubicBezTo>
                  <a:pt x="94" y="191"/>
                  <a:pt x="94" y="191"/>
                  <a:pt x="95" y="190"/>
                </a:cubicBezTo>
                <a:close/>
                <a:moveTo>
                  <a:pt x="96" y="208"/>
                </a:moveTo>
                <a:cubicBezTo>
                  <a:pt x="96" y="208"/>
                  <a:pt x="96" y="208"/>
                  <a:pt x="96" y="208"/>
                </a:cubicBezTo>
                <a:cubicBezTo>
                  <a:pt x="97" y="209"/>
                  <a:pt x="98" y="209"/>
                  <a:pt x="100" y="210"/>
                </a:cubicBezTo>
                <a:cubicBezTo>
                  <a:pt x="99" y="210"/>
                  <a:pt x="99" y="210"/>
                  <a:pt x="99" y="211"/>
                </a:cubicBezTo>
                <a:cubicBezTo>
                  <a:pt x="98" y="211"/>
                  <a:pt x="98" y="211"/>
                  <a:pt x="97" y="211"/>
                </a:cubicBezTo>
                <a:cubicBezTo>
                  <a:pt x="97" y="210"/>
                  <a:pt x="96" y="210"/>
                  <a:pt x="95" y="209"/>
                </a:cubicBezTo>
                <a:cubicBezTo>
                  <a:pt x="95" y="209"/>
                  <a:pt x="95" y="208"/>
                  <a:pt x="96" y="208"/>
                </a:cubicBezTo>
                <a:close/>
                <a:moveTo>
                  <a:pt x="99" y="218"/>
                </a:moveTo>
                <a:cubicBezTo>
                  <a:pt x="99" y="218"/>
                  <a:pt x="100" y="219"/>
                  <a:pt x="101" y="219"/>
                </a:cubicBezTo>
                <a:cubicBezTo>
                  <a:pt x="100" y="219"/>
                  <a:pt x="100" y="219"/>
                  <a:pt x="100" y="219"/>
                </a:cubicBezTo>
                <a:cubicBezTo>
                  <a:pt x="99" y="219"/>
                  <a:pt x="99" y="219"/>
                  <a:pt x="99" y="219"/>
                </a:cubicBezTo>
                <a:cubicBezTo>
                  <a:pt x="99" y="218"/>
                  <a:pt x="99" y="218"/>
                  <a:pt x="99" y="218"/>
                </a:cubicBezTo>
                <a:close/>
                <a:moveTo>
                  <a:pt x="101" y="224"/>
                </a:moveTo>
                <a:cubicBezTo>
                  <a:pt x="101" y="223"/>
                  <a:pt x="101" y="223"/>
                  <a:pt x="102" y="223"/>
                </a:cubicBezTo>
                <a:cubicBezTo>
                  <a:pt x="103" y="223"/>
                  <a:pt x="104" y="224"/>
                  <a:pt x="105" y="225"/>
                </a:cubicBezTo>
                <a:cubicBezTo>
                  <a:pt x="105" y="225"/>
                  <a:pt x="105" y="225"/>
                  <a:pt x="105" y="226"/>
                </a:cubicBezTo>
                <a:cubicBezTo>
                  <a:pt x="105" y="226"/>
                  <a:pt x="105" y="226"/>
                  <a:pt x="105" y="226"/>
                </a:cubicBezTo>
                <a:cubicBezTo>
                  <a:pt x="103" y="225"/>
                  <a:pt x="102" y="225"/>
                  <a:pt x="100" y="224"/>
                </a:cubicBezTo>
                <a:cubicBezTo>
                  <a:pt x="100" y="224"/>
                  <a:pt x="101" y="224"/>
                  <a:pt x="101" y="224"/>
                </a:cubicBezTo>
                <a:close/>
                <a:moveTo>
                  <a:pt x="104" y="222"/>
                </a:moveTo>
                <a:cubicBezTo>
                  <a:pt x="104" y="222"/>
                  <a:pt x="104" y="222"/>
                  <a:pt x="104" y="222"/>
                </a:cubicBezTo>
                <a:cubicBezTo>
                  <a:pt x="104" y="222"/>
                  <a:pt x="104" y="221"/>
                  <a:pt x="104" y="221"/>
                </a:cubicBezTo>
                <a:cubicBezTo>
                  <a:pt x="105" y="222"/>
                  <a:pt x="106" y="222"/>
                  <a:pt x="106" y="222"/>
                </a:cubicBezTo>
                <a:cubicBezTo>
                  <a:pt x="106" y="222"/>
                  <a:pt x="106" y="223"/>
                  <a:pt x="106" y="223"/>
                </a:cubicBezTo>
                <a:cubicBezTo>
                  <a:pt x="106" y="222"/>
                  <a:pt x="105" y="222"/>
                  <a:pt x="104" y="222"/>
                </a:cubicBezTo>
                <a:close/>
                <a:moveTo>
                  <a:pt x="108" y="226"/>
                </a:moveTo>
                <a:cubicBezTo>
                  <a:pt x="108" y="226"/>
                  <a:pt x="109" y="227"/>
                  <a:pt x="110" y="227"/>
                </a:cubicBezTo>
                <a:cubicBezTo>
                  <a:pt x="110" y="227"/>
                  <a:pt x="109" y="228"/>
                  <a:pt x="109" y="228"/>
                </a:cubicBezTo>
                <a:cubicBezTo>
                  <a:pt x="109" y="228"/>
                  <a:pt x="109" y="228"/>
                  <a:pt x="109" y="228"/>
                </a:cubicBezTo>
                <a:cubicBezTo>
                  <a:pt x="108" y="228"/>
                  <a:pt x="107" y="227"/>
                  <a:pt x="106" y="227"/>
                </a:cubicBezTo>
                <a:cubicBezTo>
                  <a:pt x="107" y="226"/>
                  <a:pt x="107" y="226"/>
                  <a:pt x="108" y="226"/>
                </a:cubicBezTo>
                <a:close/>
                <a:moveTo>
                  <a:pt x="108" y="210"/>
                </a:moveTo>
                <a:cubicBezTo>
                  <a:pt x="109" y="210"/>
                  <a:pt x="110" y="209"/>
                  <a:pt x="111" y="208"/>
                </a:cubicBezTo>
                <a:cubicBezTo>
                  <a:pt x="112" y="208"/>
                  <a:pt x="112" y="209"/>
                  <a:pt x="112" y="209"/>
                </a:cubicBezTo>
                <a:cubicBezTo>
                  <a:pt x="111" y="210"/>
                  <a:pt x="110" y="210"/>
                  <a:pt x="110" y="211"/>
                </a:cubicBezTo>
                <a:cubicBezTo>
                  <a:pt x="109" y="211"/>
                  <a:pt x="109" y="211"/>
                  <a:pt x="108" y="210"/>
                </a:cubicBezTo>
                <a:close/>
                <a:moveTo>
                  <a:pt x="112" y="213"/>
                </a:moveTo>
                <a:cubicBezTo>
                  <a:pt x="111" y="212"/>
                  <a:pt x="111" y="212"/>
                  <a:pt x="111" y="212"/>
                </a:cubicBezTo>
                <a:cubicBezTo>
                  <a:pt x="112" y="211"/>
                  <a:pt x="113" y="211"/>
                  <a:pt x="114" y="210"/>
                </a:cubicBezTo>
                <a:cubicBezTo>
                  <a:pt x="114" y="210"/>
                  <a:pt x="114" y="210"/>
                  <a:pt x="115" y="210"/>
                </a:cubicBezTo>
                <a:cubicBezTo>
                  <a:pt x="114" y="211"/>
                  <a:pt x="113" y="212"/>
                  <a:pt x="112" y="213"/>
                </a:cubicBezTo>
                <a:close/>
                <a:moveTo>
                  <a:pt x="119" y="221"/>
                </a:moveTo>
                <a:cubicBezTo>
                  <a:pt x="120" y="221"/>
                  <a:pt x="120" y="221"/>
                  <a:pt x="120" y="221"/>
                </a:cubicBezTo>
                <a:cubicBezTo>
                  <a:pt x="120" y="221"/>
                  <a:pt x="119" y="222"/>
                  <a:pt x="119" y="222"/>
                </a:cubicBezTo>
                <a:cubicBezTo>
                  <a:pt x="119" y="222"/>
                  <a:pt x="119" y="222"/>
                  <a:pt x="119" y="222"/>
                </a:cubicBezTo>
                <a:cubicBezTo>
                  <a:pt x="119" y="222"/>
                  <a:pt x="119" y="221"/>
                  <a:pt x="119" y="221"/>
                </a:cubicBezTo>
                <a:cubicBezTo>
                  <a:pt x="119" y="221"/>
                  <a:pt x="119" y="221"/>
                  <a:pt x="119" y="221"/>
                </a:cubicBezTo>
                <a:close/>
                <a:moveTo>
                  <a:pt x="120" y="211"/>
                </a:moveTo>
                <a:cubicBezTo>
                  <a:pt x="120" y="210"/>
                  <a:pt x="120" y="210"/>
                  <a:pt x="121" y="210"/>
                </a:cubicBezTo>
                <a:cubicBezTo>
                  <a:pt x="121" y="210"/>
                  <a:pt x="121" y="210"/>
                  <a:pt x="121" y="210"/>
                </a:cubicBezTo>
                <a:cubicBezTo>
                  <a:pt x="121" y="211"/>
                  <a:pt x="121" y="211"/>
                  <a:pt x="121" y="211"/>
                </a:cubicBezTo>
                <a:cubicBezTo>
                  <a:pt x="120" y="211"/>
                  <a:pt x="120" y="211"/>
                  <a:pt x="120" y="211"/>
                </a:cubicBezTo>
                <a:close/>
                <a:moveTo>
                  <a:pt x="123" y="218"/>
                </a:moveTo>
                <a:cubicBezTo>
                  <a:pt x="123" y="218"/>
                  <a:pt x="123" y="219"/>
                  <a:pt x="124" y="219"/>
                </a:cubicBezTo>
                <a:cubicBezTo>
                  <a:pt x="123" y="219"/>
                  <a:pt x="122" y="220"/>
                  <a:pt x="121" y="220"/>
                </a:cubicBezTo>
                <a:cubicBezTo>
                  <a:pt x="121" y="220"/>
                  <a:pt x="121" y="220"/>
                  <a:pt x="121" y="220"/>
                </a:cubicBezTo>
                <a:cubicBezTo>
                  <a:pt x="122" y="219"/>
                  <a:pt x="122" y="219"/>
                  <a:pt x="123" y="218"/>
                </a:cubicBezTo>
                <a:close/>
                <a:moveTo>
                  <a:pt x="123" y="222"/>
                </a:moveTo>
                <a:cubicBezTo>
                  <a:pt x="124" y="222"/>
                  <a:pt x="124" y="221"/>
                  <a:pt x="125" y="221"/>
                </a:cubicBezTo>
                <a:cubicBezTo>
                  <a:pt x="125" y="221"/>
                  <a:pt x="126" y="222"/>
                  <a:pt x="126" y="222"/>
                </a:cubicBezTo>
                <a:cubicBezTo>
                  <a:pt x="126" y="223"/>
                  <a:pt x="125" y="223"/>
                  <a:pt x="125" y="223"/>
                </a:cubicBezTo>
                <a:cubicBezTo>
                  <a:pt x="124" y="223"/>
                  <a:pt x="124" y="223"/>
                  <a:pt x="123" y="222"/>
                </a:cubicBezTo>
                <a:close/>
                <a:moveTo>
                  <a:pt x="125" y="225"/>
                </a:moveTo>
                <a:cubicBezTo>
                  <a:pt x="126" y="225"/>
                  <a:pt x="126" y="225"/>
                  <a:pt x="127" y="224"/>
                </a:cubicBezTo>
                <a:cubicBezTo>
                  <a:pt x="127" y="224"/>
                  <a:pt x="127" y="225"/>
                  <a:pt x="128" y="225"/>
                </a:cubicBezTo>
                <a:cubicBezTo>
                  <a:pt x="127" y="226"/>
                  <a:pt x="126" y="226"/>
                  <a:pt x="125" y="227"/>
                </a:cubicBezTo>
                <a:cubicBezTo>
                  <a:pt x="125" y="227"/>
                  <a:pt x="125" y="227"/>
                  <a:pt x="124" y="226"/>
                </a:cubicBezTo>
                <a:cubicBezTo>
                  <a:pt x="124" y="226"/>
                  <a:pt x="125" y="226"/>
                  <a:pt x="125" y="225"/>
                </a:cubicBezTo>
                <a:close/>
                <a:moveTo>
                  <a:pt x="127" y="221"/>
                </a:moveTo>
                <a:cubicBezTo>
                  <a:pt x="127" y="221"/>
                  <a:pt x="126" y="220"/>
                  <a:pt x="126" y="219"/>
                </a:cubicBezTo>
                <a:cubicBezTo>
                  <a:pt x="126" y="219"/>
                  <a:pt x="126" y="219"/>
                  <a:pt x="126" y="219"/>
                </a:cubicBezTo>
                <a:cubicBezTo>
                  <a:pt x="127" y="220"/>
                  <a:pt x="127" y="220"/>
                  <a:pt x="128" y="220"/>
                </a:cubicBezTo>
                <a:cubicBezTo>
                  <a:pt x="128" y="221"/>
                  <a:pt x="127" y="221"/>
                  <a:pt x="127" y="221"/>
                </a:cubicBezTo>
                <a:close/>
                <a:moveTo>
                  <a:pt x="128" y="218"/>
                </a:moveTo>
                <a:cubicBezTo>
                  <a:pt x="128" y="217"/>
                  <a:pt x="129" y="216"/>
                  <a:pt x="130" y="216"/>
                </a:cubicBezTo>
                <a:cubicBezTo>
                  <a:pt x="130" y="216"/>
                  <a:pt x="130" y="216"/>
                  <a:pt x="130" y="216"/>
                </a:cubicBezTo>
                <a:cubicBezTo>
                  <a:pt x="130" y="216"/>
                  <a:pt x="130" y="217"/>
                  <a:pt x="129" y="217"/>
                </a:cubicBezTo>
                <a:cubicBezTo>
                  <a:pt x="129" y="218"/>
                  <a:pt x="129" y="219"/>
                  <a:pt x="130" y="219"/>
                </a:cubicBezTo>
                <a:cubicBezTo>
                  <a:pt x="130" y="219"/>
                  <a:pt x="129" y="219"/>
                  <a:pt x="129" y="219"/>
                </a:cubicBezTo>
                <a:cubicBezTo>
                  <a:pt x="129" y="219"/>
                  <a:pt x="128" y="218"/>
                  <a:pt x="128" y="218"/>
                </a:cubicBezTo>
                <a:close/>
                <a:moveTo>
                  <a:pt x="130" y="222"/>
                </a:moveTo>
                <a:cubicBezTo>
                  <a:pt x="130" y="222"/>
                  <a:pt x="130" y="222"/>
                  <a:pt x="130" y="222"/>
                </a:cubicBezTo>
                <a:cubicBezTo>
                  <a:pt x="130" y="223"/>
                  <a:pt x="130" y="223"/>
                  <a:pt x="129" y="224"/>
                </a:cubicBezTo>
                <a:cubicBezTo>
                  <a:pt x="129" y="224"/>
                  <a:pt x="129" y="224"/>
                  <a:pt x="129" y="224"/>
                </a:cubicBezTo>
                <a:cubicBezTo>
                  <a:pt x="129" y="224"/>
                  <a:pt x="128" y="224"/>
                  <a:pt x="128" y="223"/>
                </a:cubicBezTo>
                <a:cubicBezTo>
                  <a:pt x="129" y="223"/>
                  <a:pt x="129" y="223"/>
                  <a:pt x="130" y="222"/>
                </a:cubicBezTo>
                <a:close/>
                <a:moveTo>
                  <a:pt x="162" y="206"/>
                </a:moveTo>
                <a:cubicBezTo>
                  <a:pt x="163" y="205"/>
                  <a:pt x="164" y="204"/>
                  <a:pt x="165" y="203"/>
                </a:cubicBezTo>
                <a:cubicBezTo>
                  <a:pt x="167" y="201"/>
                  <a:pt x="169" y="200"/>
                  <a:pt x="172" y="198"/>
                </a:cubicBezTo>
                <a:cubicBezTo>
                  <a:pt x="172" y="198"/>
                  <a:pt x="171" y="198"/>
                  <a:pt x="171" y="198"/>
                </a:cubicBezTo>
                <a:cubicBezTo>
                  <a:pt x="170" y="199"/>
                  <a:pt x="169" y="200"/>
                  <a:pt x="168" y="202"/>
                </a:cubicBezTo>
                <a:cubicBezTo>
                  <a:pt x="166" y="203"/>
                  <a:pt x="164" y="205"/>
                  <a:pt x="162" y="206"/>
                </a:cubicBezTo>
                <a:close/>
                <a:moveTo>
                  <a:pt x="167" y="210"/>
                </a:moveTo>
                <a:cubicBezTo>
                  <a:pt x="160" y="216"/>
                  <a:pt x="153" y="221"/>
                  <a:pt x="146" y="225"/>
                </a:cubicBezTo>
                <a:cubicBezTo>
                  <a:pt x="149" y="222"/>
                  <a:pt x="152" y="219"/>
                  <a:pt x="156" y="216"/>
                </a:cubicBezTo>
                <a:cubicBezTo>
                  <a:pt x="158" y="214"/>
                  <a:pt x="160" y="213"/>
                  <a:pt x="163" y="212"/>
                </a:cubicBezTo>
                <a:cubicBezTo>
                  <a:pt x="163" y="212"/>
                  <a:pt x="163" y="212"/>
                  <a:pt x="164" y="212"/>
                </a:cubicBezTo>
                <a:cubicBezTo>
                  <a:pt x="165" y="211"/>
                  <a:pt x="166" y="211"/>
                  <a:pt x="167" y="210"/>
                </a:cubicBezTo>
                <a:close/>
                <a:moveTo>
                  <a:pt x="154" y="209"/>
                </a:moveTo>
                <a:cubicBezTo>
                  <a:pt x="155" y="208"/>
                  <a:pt x="156" y="208"/>
                  <a:pt x="157" y="207"/>
                </a:cubicBezTo>
                <a:cubicBezTo>
                  <a:pt x="161" y="203"/>
                  <a:pt x="166" y="199"/>
                  <a:pt x="171" y="195"/>
                </a:cubicBezTo>
                <a:cubicBezTo>
                  <a:pt x="168" y="197"/>
                  <a:pt x="166" y="200"/>
                  <a:pt x="163" y="202"/>
                </a:cubicBezTo>
                <a:cubicBezTo>
                  <a:pt x="160" y="204"/>
                  <a:pt x="157" y="207"/>
                  <a:pt x="154" y="209"/>
                </a:cubicBezTo>
                <a:close/>
                <a:moveTo>
                  <a:pt x="158" y="208"/>
                </a:moveTo>
                <a:cubicBezTo>
                  <a:pt x="157" y="210"/>
                  <a:pt x="156" y="211"/>
                  <a:pt x="155" y="212"/>
                </a:cubicBezTo>
                <a:cubicBezTo>
                  <a:pt x="153" y="214"/>
                  <a:pt x="150" y="216"/>
                  <a:pt x="148" y="218"/>
                </a:cubicBezTo>
                <a:cubicBezTo>
                  <a:pt x="146" y="220"/>
                  <a:pt x="143" y="221"/>
                  <a:pt x="141" y="222"/>
                </a:cubicBezTo>
                <a:cubicBezTo>
                  <a:pt x="146" y="217"/>
                  <a:pt x="152" y="213"/>
                  <a:pt x="158" y="208"/>
                </a:cubicBezTo>
                <a:close/>
                <a:moveTo>
                  <a:pt x="146" y="227"/>
                </a:moveTo>
                <a:cubicBezTo>
                  <a:pt x="146" y="227"/>
                  <a:pt x="146" y="227"/>
                  <a:pt x="146" y="227"/>
                </a:cubicBezTo>
                <a:cubicBezTo>
                  <a:pt x="147" y="227"/>
                  <a:pt x="148" y="227"/>
                  <a:pt x="148" y="228"/>
                </a:cubicBezTo>
                <a:cubicBezTo>
                  <a:pt x="148" y="228"/>
                  <a:pt x="150" y="228"/>
                  <a:pt x="150" y="228"/>
                </a:cubicBezTo>
                <a:cubicBezTo>
                  <a:pt x="150" y="228"/>
                  <a:pt x="150" y="228"/>
                  <a:pt x="150" y="228"/>
                </a:cubicBezTo>
                <a:cubicBezTo>
                  <a:pt x="149" y="228"/>
                  <a:pt x="147" y="228"/>
                  <a:pt x="146" y="228"/>
                </a:cubicBezTo>
                <a:cubicBezTo>
                  <a:pt x="146" y="227"/>
                  <a:pt x="146" y="227"/>
                  <a:pt x="146" y="227"/>
                </a:cubicBezTo>
                <a:close/>
                <a:moveTo>
                  <a:pt x="151" y="231"/>
                </a:moveTo>
                <a:cubicBezTo>
                  <a:pt x="151" y="231"/>
                  <a:pt x="151" y="231"/>
                  <a:pt x="151" y="231"/>
                </a:cubicBezTo>
                <a:cubicBezTo>
                  <a:pt x="151" y="231"/>
                  <a:pt x="150" y="232"/>
                  <a:pt x="150" y="232"/>
                </a:cubicBezTo>
                <a:cubicBezTo>
                  <a:pt x="150" y="232"/>
                  <a:pt x="149" y="232"/>
                  <a:pt x="149" y="232"/>
                </a:cubicBezTo>
                <a:cubicBezTo>
                  <a:pt x="150" y="231"/>
                  <a:pt x="151" y="231"/>
                  <a:pt x="151" y="231"/>
                </a:cubicBezTo>
                <a:close/>
                <a:moveTo>
                  <a:pt x="150" y="228"/>
                </a:moveTo>
                <a:cubicBezTo>
                  <a:pt x="149" y="227"/>
                  <a:pt x="148" y="227"/>
                  <a:pt x="147" y="227"/>
                </a:cubicBezTo>
                <a:cubicBezTo>
                  <a:pt x="157" y="222"/>
                  <a:pt x="165" y="214"/>
                  <a:pt x="174" y="206"/>
                </a:cubicBezTo>
                <a:cubicBezTo>
                  <a:pt x="174" y="207"/>
                  <a:pt x="174" y="207"/>
                  <a:pt x="175" y="207"/>
                </a:cubicBezTo>
                <a:cubicBezTo>
                  <a:pt x="174" y="208"/>
                  <a:pt x="173" y="208"/>
                  <a:pt x="173" y="209"/>
                </a:cubicBezTo>
                <a:cubicBezTo>
                  <a:pt x="165" y="215"/>
                  <a:pt x="158" y="221"/>
                  <a:pt x="150" y="228"/>
                </a:cubicBezTo>
                <a:close/>
                <a:moveTo>
                  <a:pt x="169" y="216"/>
                </a:moveTo>
                <a:cubicBezTo>
                  <a:pt x="169" y="216"/>
                  <a:pt x="169" y="216"/>
                  <a:pt x="169" y="216"/>
                </a:cubicBezTo>
                <a:cubicBezTo>
                  <a:pt x="168" y="216"/>
                  <a:pt x="169" y="217"/>
                  <a:pt x="170" y="217"/>
                </a:cubicBezTo>
                <a:cubicBezTo>
                  <a:pt x="171" y="216"/>
                  <a:pt x="172" y="216"/>
                  <a:pt x="174" y="215"/>
                </a:cubicBezTo>
                <a:cubicBezTo>
                  <a:pt x="168" y="220"/>
                  <a:pt x="162" y="225"/>
                  <a:pt x="155" y="229"/>
                </a:cubicBezTo>
                <a:cubicBezTo>
                  <a:pt x="160" y="224"/>
                  <a:pt x="164" y="220"/>
                  <a:pt x="169" y="216"/>
                </a:cubicBezTo>
                <a:close/>
                <a:moveTo>
                  <a:pt x="183" y="211"/>
                </a:moveTo>
                <a:cubicBezTo>
                  <a:pt x="185" y="210"/>
                  <a:pt x="186" y="209"/>
                  <a:pt x="187" y="209"/>
                </a:cubicBezTo>
                <a:cubicBezTo>
                  <a:pt x="182" y="213"/>
                  <a:pt x="176" y="218"/>
                  <a:pt x="170" y="222"/>
                </a:cubicBezTo>
                <a:cubicBezTo>
                  <a:pt x="174" y="218"/>
                  <a:pt x="179" y="214"/>
                  <a:pt x="183" y="211"/>
                </a:cubicBezTo>
                <a:close/>
                <a:moveTo>
                  <a:pt x="180" y="210"/>
                </a:moveTo>
                <a:cubicBezTo>
                  <a:pt x="179" y="210"/>
                  <a:pt x="179" y="211"/>
                  <a:pt x="178" y="212"/>
                </a:cubicBezTo>
                <a:cubicBezTo>
                  <a:pt x="176" y="213"/>
                  <a:pt x="173" y="214"/>
                  <a:pt x="171" y="215"/>
                </a:cubicBezTo>
                <a:cubicBezTo>
                  <a:pt x="172" y="214"/>
                  <a:pt x="172" y="213"/>
                  <a:pt x="173" y="212"/>
                </a:cubicBezTo>
                <a:cubicBezTo>
                  <a:pt x="178" y="208"/>
                  <a:pt x="183" y="204"/>
                  <a:pt x="188" y="200"/>
                </a:cubicBezTo>
                <a:cubicBezTo>
                  <a:pt x="186" y="203"/>
                  <a:pt x="183" y="206"/>
                  <a:pt x="180" y="210"/>
                </a:cubicBezTo>
                <a:close/>
                <a:moveTo>
                  <a:pt x="183" y="199"/>
                </a:moveTo>
                <a:cubicBezTo>
                  <a:pt x="184" y="198"/>
                  <a:pt x="185" y="197"/>
                  <a:pt x="186" y="196"/>
                </a:cubicBezTo>
                <a:cubicBezTo>
                  <a:pt x="186" y="195"/>
                  <a:pt x="187" y="195"/>
                  <a:pt x="187" y="195"/>
                </a:cubicBezTo>
                <a:cubicBezTo>
                  <a:pt x="188" y="194"/>
                  <a:pt x="189" y="193"/>
                  <a:pt x="190" y="193"/>
                </a:cubicBezTo>
                <a:cubicBezTo>
                  <a:pt x="188" y="195"/>
                  <a:pt x="185" y="197"/>
                  <a:pt x="183" y="199"/>
                </a:cubicBezTo>
                <a:close/>
                <a:moveTo>
                  <a:pt x="195" y="193"/>
                </a:moveTo>
                <a:cubicBezTo>
                  <a:pt x="194" y="194"/>
                  <a:pt x="193" y="195"/>
                  <a:pt x="192" y="195"/>
                </a:cubicBezTo>
                <a:cubicBezTo>
                  <a:pt x="191" y="196"/>
                  <a:pt x="190" y="197"/>
                  <a:pt x="189" y="197"/>
                </a:cubicBezTo>
                <a:cubicBezTo>
                  <a:pt x="191" y="196"/>
                  <a:pt x="193" y="194"/>
                  <a:pt x="195" y="193"/>
                </a:cubicBezTo>
                <a:close/>
                <a:moveTo>
                  <a:pt x="197" y="198"/>
                </a:moveTo>
                <a:cubicBezTo>
                  <a:pt x="196" y="199"/>
                  <a:pt x="196" y="199"/>
                  <a:pt x="195" y="200"/>
                </a:cubicBezTo>
                <a:cubicBezTo>
                  <a:pt x="195" y="200"/>
                  <a:pt x="194" y="201"/>
                  <a:pt x="194" y="201"/>
                </a:cubicBezTo>
                <a:cubicBezTo>
                  <a:pt x="195" y="200"/>
                  <a:pt x="196" y="199"/>
                  <a:pt x="197" y="198"/>
                </a:cubicBezTo>
                <a:close/>
                <a:moveTo>
                  <a:pt x="196" y="192"/>
                </a:moveTo>
                <a:cubicBezTo>
                  <a:pt x="196" y="191"/>
                  <a:pt x="195" y="191"/>
                  <a:pt x="194" y="191"/>
                </a:cubicBezTo>
                <a:cubicBezTo>
                  <a:pt x="194" y="191"/>
                  <a:pt x="194" y="192"/>
                  <a:pt x="193" y="192"/>
                </a:cubicBezTo>
                <a:cubicBezTo>
                  <a:pt x="196" y="189"/>
                  <a:pt x="199" y="187"/>
                  <a:pt x="202" y="184"/>
                </a:cubicBezTo>
                <a:cubicBezTo>
                  <a:pt x="200" y="187"/>
                  <a:pt x="198" y="189"/>
                  <a:pt x="196" y="192"/>
                </a:cubicBezTo>
                <a:close/>
                <a:moveTo>
                  <a:pt x="204" y="185"/>
                </a:moveTo>
                <a:cubicBezTo>
                  <a:pt x="204" y="185"/>
                  <a:pt x="204" y="185"/>
                  <a:pt x="205" y="185"/>
                </a:cubicBezTo>
                <a:cubicBezTo>
                  <a:pt x="203" y="187"/>
                  <a:pt x="201" y="189"/>
                  <a:pt x="199" y="190"/>
                </a:cubicBezTo>
                <a:cubicBezTo>
                  <a:pt x="201" y="188"/>
                  <a:pt x="202" y="187"/>
                  <a:pt x="204" y="185"/>
                </a:cubicBezTo>
                <a:close/>
                <a:moveTo>
                  <a:pt x="200" y="181"/>
                </a:moveTo>
                <a:cubicBezTo>
                  <a:pt x="201" y="180"/>
                  <a:pt x="202" y="178"/>
                  <a:pt x="202" y="177"/>
                </a:cubicBezTo>
                <a:cubicBezTo>
                  <a:pt x="203" y="175"/>
                  <a:pt x="204" y="174"/>
                  <a:pt x="206" y="172"/>
                </a:cubicBezTo>
                <a:cubicBezTo>
                  <a:pt x="207" y="171"/>
                  <a:pt x="209" y="169"/>
                  <a:pt x="210" y="168"/>
                </a:cubicBezTo>
                <a:cubicBezTo>
                  <a:pt x="209" y="170"/>
                  <a:pt x="208" y="173"/>
                  <a:pt x="207" y="175"/>
                </a:cubicBezTo>
                <a:cubicBezTo>
                  <a:pt x="205" y="177"/>
                  <a:pt x="203" y="179"/>
                  <a:pt x="200" y="181"/>
                </a:cubicBezTo>
                <a:close/>
                <a:moveTo>
                  <a:pt x="207" y="181"/>
                </a:moveTo>
                <a:cubicBezTo>
                  <a:pt x="212" y="175"/>
                  <a:pt x="217" y="169"/>
                  <a:pt x="221" y="163"/>
                </a:cubicBezTo>
                <a:cubicBezTo>
                  <a:pt x="221" y="164"/>
                  <a:pt x="221" y="164"/>
                  <a:pt x="221" y="165"/>
                </a:cubicBezTo>
                <a:cubicBezTo>
                  <a:pt x="217" y="170"/>
                  <a:pt x="213" y="174"/>
                  <a:pt x="210" y="179"/>
                </a:cubicBezTo>
                <a:cubicBezTo>
                  <a:pt x="209" y="180"/>
                  <a:pt x="208" y="181"/>
                  <a:pt x="207" y="183"/>
                </a:cubicBezTo>
                <a:cubicBezTo>
                  <a:pt x="206" y="183"/>
                  <a:pt x="206" y="183"/>
                  <a:pt x="206" y="184"/>
                </a:cubicBezTo>
                <a:cubicBezTo>
                  <a:pt x="206" y="183"/>
                  <a:pt x="207" y="182"/>
                  <a:pt x="207" y="181"/>
                </a:cubicBezTo>
                <a:close/>
                <a:moveTo>
                  <a:pt x="218" y="155"/>
                </a:moveTo>
                <a:cubicBezTo>
                  <a:pt x="219" y="153"/>
                  <a:pt x="219" y="151"/>
                  <a:pt x="220" y="149"/>
                </a:cubicBezTo>
                <a:cubicBezTo>
                  <a:pt x="221" y="147"/>
                  <a:pt x="222" y="144"/>
                  <a:pt x="222" y="141"/>
                </a:cubicBezTo>
                <a:cubicBezTo>
                  <a:pt x="222" y="141"/>
                  <a:pt x="223" y="141"/>
                  <a:pt x="223" y="141"/>
                </a:cubicBezTo>
                <a:cubicBezTo>
                  <a:pt x="222" y="145"/>
                  <a:pt x="222" y="149"/>
                  <a:pt x="222" y="154"/>
                </a:cubicBezTo>
                <a:cubicBezTo>
                  <a:pt x="220" y="154"/>
                  <a:pt x="219" y="154"/>
                  <a:pt x="218" y="155"/>
                </a:cubicBezTo>
                <a:close/>
                <a:moveTo>
                  <a:pt x="217" y="149"/>
                </a:moveTo>
                <a:cubicBezTo>
                  <a:pt x="217" y="144"/>
                  <a:pt x="218" y="139"/>
                  <a:pt x="218" y="135"/>
                </a:cubicBezTo>
                <a:cubicBezTo>
                  <a:pt x="220" y="132"/>
                  <a:pt x="221" y="129"/>
                  <a:pt x="223" y="126"/>
                </a:cubicBezTo>
                <a:cubicBezTo>
                  <a:pt x="222" y="134"/>
                  <a:pt x="219" y="142"/>
                  <a:pt x="217" y="149"/>
                </a:cubicBezTo>
                <a:close/>
                <a:moveTo>
                  <a:pt x="223" y="98"/>
                </a:moveTo>
                <a:cubicBezTo>
                  <a:pt x="222" y="97"/>
                  <a:pt x="222" y="96"/>
                  <a:pt x="222" y="95"/>
                </a:cubicBezTo>
                <a:cubicBezTo>
                  <a:pt x="222" y="95"/>
                  <a:pt x="222" y="95"/>
                  <a:pt x="222" y="94"/>
                </a:cubicBezTo>
                <a:cubicBezTo>
                  <a:pt x="223" y="96"/>
                  <a:pt x="223" y="97"/>
                  <a:pt x="224" y="98"/>
                </a:cubicBezTo>
                <a:cubicBezTo>
                  <a:pt x="223" y="98"/>
                  <a:pt x="223" y="98"/>
                  <a:pt x="223" y="98"/>
                </a:cubicBezTo>
                <a:close/>
                <a:moveTo>
                  <a:pt x="221" y="87"/>
                </a:moveTo>
                <a:cubicBezTo>
                  <a:pt x="222" y="87"/>
                  <a:pt x="222" y="87"/>
                  <a:pt x="222" y="87"/>
                </a:cubicBezTo>
                <a:cubicBezTo>
                  <a:pt x="223" y="88"/>
                  <a:pt x="223" y="90"/>
                  <a:pt x="223" y="91"/>
                </a:cubicBezTo>
                <a:cubicBezTo>
                  <a:pt x="223" y="91"/>
                  <a:pt x="223" y="91"/>
                  <a:pt x="223" y="91"/>
                </a:cubicBezTo>
                <a:cubicBezTo>
                  <a:pt x="222" y="90"/>
                  <a:pt x="222" y="89"/>
                  <a:pt x="221" y="87"/>
                </a:cubicBezTo>
                <a:close/>
                <a:moveTo>
                  <a:pt x="226" y="83"/>
                </a:moveTo>
                <a:cubicBezTo>
                  <a:pt x="225" y="83"/>
                  <a:pt x="224" y="84"/>
                  <a:pt x="223" y="84"/>
                </a:cubicBezTo>
                <a:cubicBezTo>
                  <a:pt x="222" y="82"/>
                  <a:pt x="222" y="80"/>
                  <a:pt x="221" y="77"/>
                </a:cubicBezTo>
                <a:cubicBezTo>
                  <a:pt x="222" y="78"/>
                  <a:pt x="222" y="78"/>
                  <a:pt x="223" y="79"/>
                </a:cubicBezTo>
                <a:cubicBezTo>
                  <a:pt x="223" y="79"/>
                  <a:pt x="224" y="79"/>
                  <a:pt x="224" y="78"/>
                </a:cubicBezTo>
                <a:cubicBezTo>
                  <a:pt x="225" y="79"/>
                  <a:pt x="225" y="80"/>
                  <a:pt x="226" y="81"/>
                </a:cubicBezTo>
                <a:cubicBezTo>
                  <a:pt x="226" y="82"/>
                  <a:pt x="226" y="82"/>
                  <a:pt x="226" y="83"/>
                </a:cubicBezTo>
                <a:cubicBezTo>
                  <a:pt x="226" y="83"/>
                  <a:pt x="226" y="83"/>
                  <a:pt x="226" y="83"/>
                </a:cubicBezTo>
                <a:close/>
                <a:moveTo>
                  <a:pt x="224" y="75"/>
                </a:moveTo>
                <a:cubicBezTo>
                  <a:pt x="223" y="74"/>
                  <a:pt x="223" y="74"/>
                  <a:pt x="223" y="73"/>
                </a:cubicBezTo>
                <a:cubicBezTo>
                  <a:pt x="223" y="73"/>
                  <a:pt x="223" y="73"/>
                  <a:pt x="223" y="73"/>
                </a:cubicBezTo>
                <a:cubicBezTo>
                  <a:pt x="224" y="74"/>
                  <a:pt x="224" y="75"/>
                  <a:pt x="224" y="76"/>
                </a:cubicBezTo>
                <a:cubicBezTo>
                  <a:pt x="224" y="75"/>
                  <a:pt x="224" y="75"/>
                  <a:pt x="224" y="75"/>
                </a:cubicBezTo>
                <a:close/>
                <a:moveTo>
                  <a:pt x="224" y="70"/>
                </a:moveTo>
                <a:cubicBezTo>
                  <a:pt x="223" y="69"/>
                  <a:pt x="222" y="67"/>
                  <a:pt x="221" y="65"/>
                </a:cubicBezTo>
                <a:cubicBezTo>
                  <a:pt x="222" y="67"/>
                  <a:pt x="223" y="68"/>
                  <a:pt x="224" y="69"/>
                </a:cubicBezTo>
                <a:cubicBezTo>
                  <a:pt x="224" y="69"/>
                  <a:pt x="223" y="69"/>
                  <a:pt x="224" y="70"/>
                </a:cubicBezTo>
                <a:cubicBezTo>
                  <a:pt x="224" y="70"/>
                  <a:pt x="224" y="70"/>
                  <a:pt x="224" y="70"/>
                </a:cubicBezTo>
                <a:close/>
                <a:moveTo>
                  <a:pt x="222" y="76"/>
                </a:moveTo>
                <a:cubicBezTo>
                  <a:pt x="222" y="76"/>
                  <a:pt x="222" y="76"/>
                  <a:pt x="222" y="76"/>
                </a:cubicBezTo>
                <a:cubicBezTo>
                  <a:pt x="221" y="75"/>
                  <a:pt x="221" y="75"/>
                  <a:pt x="220" y="74"/>
                </a:cubicBezTo>
                <a:cubicBezTo>
                  <a:pt x="220" y="74"/>
                  <a:pt x="220" y="74"/>
                  <a:pt x="220" y="73"/>
                </a:cubicBezTo>
                <a:cubicBezTo>
                  <a:pt x="220" y="74"/>
                  <a:pt x="221" y="74"/>
                  <a:pt x="221" y="75"/>
                </a:cubicBezTo>
                <a:cubicBezTo>
                  <a:pt x="221" y="75"/>
                  <a:pt x="222" y="75"/>
                  <a:pt x="222" y="76"/>
                </a:cubicBezTo>
                <a:close/>
                <a:moveTo>
                  <a:pt x="220" y="81"/>
                </a:moveTo>
                <a:cubicBezTo>
                  <a:pt x="219" y="80"/>
                  <a:pt x="219" y="78"/>
                  <a:pt x="218" y="77"/>
                </a:cubicBezTo>
                <a:cubicBezTo>
                  <a:pt x="217" y="75"/>
                  <a:pt x="217" y="74"/>
                  <a:pt x="216" y="73"/>
                </a:cubicBezTo>
                <a:cubicBezTo>
                  <a:pt x="217" y="73"/>
                  <a:pt x="218" y="74"/>
                  <a:pt x="219" y="75"/>
                </a:cubicBezTo>
                <a:cubicBezTo>
                  <a:pt x="219" y="77"/>
                  <a:pt x="220" y="79"/>
                  <a:pt x="220" y="81"/>
                </a:cubicBezTo>
                <a:close/>
                <a:moveTo>
                  <a:pt x="218" y="67"/>
                </a:moveTo>
                <a:cubicBezTo>
                  <a:pt x="217" y="65"/>
                  <a:pt x="216" y="63"/>
                  <a:pt x="215" y="61"/>
                </a:cubicBezTo>
                <a:cubicBezTo>
                  <a:pt x="217" y="63"/>
                  <a:pt x="218" y="65"/>
                  <a:pt x="219" y="68"/>
                </a:cubicBezTo>
                <a:cubicBezTo>
                  <a:pt x="219" y="67"/>
                  <a:pt x="219" y="67"/>
                  <a:pt x="218" y="67"/>
                </a:cubicBezTo>
                <a:close/>
                <a:moveTo>
                  <a:pt x="216" y="64"/>
                </a:moveTo>
                <a:cubicBezTo>
                  <a:pt x="214" y="62"/>
                  <a:pt x="212" y="59"/>
                  <a:pt x="210" y="56"/>
                </a:cubicBezTo>
                <a:cubicBezTo>
                  <a:pt x="209" y="54"/>
                  <a:pt x="207" y="53"/>
                  <a:pt x="206" y="51"/>
                </a:cubicBezTo>
                <a:cubicBezTo>
                  <a:pt x="208" y="53"/>
                  <a:pt x="211" y="55"/>
                  <a:pt x="213" y="58"/>
                </a:cubicBezTo>
                <a:cubicBezTo>
                  <a:pt x="213" y="58"/>
                  <a:pt x="213" y="58"/>
                  <a:pt x="213" y="58"/>
                </a:cubicBezTo>
                <a:cubicBezTo>
                  <a:pt x="214" y="60"/>
                  <a:pt x="215" y="62"/>
                  <a:pt x="216" y="64"/>
                </a:cubicBezTo>
                <a:close/>
                <a:moveTo>
                  <a:pt x="201" y="44"/>
                </a:moveTo>
                <a:cubicBezTo>
                  <a:pt x="200" y="44"/>
                  <a:pt x="200" y="43"/>
                  <a:pt x="199" y="43"/>
                </a:cubicBezTo>
                <a:cubicBezTo>
                  <a:pt x="202" y="45"/>
                  <a:pt x="205" y="47"/>
                  <a:pt x="208" y="50"/>
                </a:cubicBezTo>
                <a:cubicBezTo>
                  <a:pt x="205" y="48"/>
                  <a:pt x="203" y="46"/>
                  <a:pt x="201" y="44"/>
                </a:cubicBezTo>
                <a:close/>
                <a:moveTo>
                  <a:pt x="201" y="46"/>
                </a:moveTo>
                <a:cubicBezTo>
                  <a:pt x="204" y="50"/>
                  <a:pt x="207" y="55"/>
                  <a:pt x="209" y="58"/>
                </a:cubicBezTo>
                <a:cubicBezTo>
                  <a:pt x="209" y="58"/>
                  <a:pt x="209" y="58"/>
                  <a:pt x="209" y="58"/>
                </a:cubicBezTo>
                <a:cubicBezTo>
                  <a:pt x="205" y="53"/>
                  <a:pt x="201" y="48"/>
                  <a:pt x="197" y="44"/>
                </a:cubicBezTo>
                <a:cubicBezTo>
                  <a:pt x="198" y="45"/>
                  <a:pt x="200" y="45"/>
                  <a:pt x="201" y="46"/>
                </a:cubicBezTo>
                <a:close/>
                <a:moveTo>
                  <a:pt x="189" y="41"/>
                </a:moveTo>
                <a:cubicBezTo>
                  <a:pt x="189" y="41"/>
                  <a:pt x="189" y="41"/>
                  <a:pt x="188" y="41"/>
                </a:cubicBezTo>
                <a:cubicBezTo>
                  <a:pt x="188" y="40"/>
                  <a:pt x="188" y="40"/>
                  <a:pt x="187" y="40"/>
                </a:cubicBezTo>
                <a:cubicBezTo>
                  <a:pt x="187" y="40"/>
                  <a:pt x="187" y="40"/>
                  <a:pt x="186" y="40"/>
                </a:cubicBezTo>
                <a:cubicBezTo>
                  <a:pt x="186" y="40"/>
                  <a:pt x="186" y="40"/>
                  <a:pt x="186" y="40"/>
                </a:cubicBezTo>
                <a:cubicBezTo>
                  <a:pt x="186" y="40"/>
                  <a:pt x="185" y="39"/>
                  <a:pt x="185" y="39"/>
                </a:cubicBezTo>
                <a:cubicBezTo>
                  <a:pt x="186" y="39"/>
                  <a:pt x="188" y="38"/>
                  <a:pt x="189" y="38"/>
                </a:cubicBezTo>
                <a:cubicBezTo>
                  <a:pt x="190" y="39"/>
                  <a:pt x="191" y="40"/>
                  <a:pt x="192" y="41"/>
                </a:cubicBezTo>
                <a:cubicBezTo>
                  <a:pt x="191" y="41"/>
                  <a:pt x="190" y="41"/>
                  <a:pt x="189" y="41"/>
                </a:cubicBezTo>
                <a:close/>
                <a:moveTo>
                  <a:pt x="188" y="44"/>
                </a:moveTo>
                <a:cubicBezTo>
                  <a:pt x="189" y="45"/>
                  <a:pt x="190" y="46"/>
                  <a:pt x="191" y="47"/>
                </a:cubicBezTo>
                <a:cubicBezTo>
                  <a:pt x="190" y="47"/>
                  <a:pt x="189" y="47"/>
                  <a:pt x="188" y="48"/>
                </a:cubicBezTo>
                <a:cubicBezTo>
                  <a:pt x="187" y="47"/>
                  <a:pt x="186" y="46"/>
                  <a:pt x="185" y="46"/>
                </a:cubicBezTo>
                <a:cubicBezTo>
                  <a:pt x="186" y="45"/>
                  <a:pt x="187" y="45"/>
                  <a:pt x="188" y="44"/>
                </a:cubicBezTo>
                <a:close/>
                <a:moveTo>
                  <a:pt x="186" y="48"/>
                </a:moveTo>
                <a:cubicBezTo>
                  <a:pt x="185" y="49"/>
                  <a:pt x="183" y="49"/>
                  <a:pt x="182" y="49"/>
                </a:cubicBezTo>
                <a:cubicBezTo>
                  <a:pt x="182" y="49"/>
                  <a:pt x="181" y="48"/>
                  <a:pt x="181" y="47"/>
                </a:cubicBezTo>
                <a:cubicBezTo>
                  <a:pt x="181" y="47"/>
                  <a:pt x="182" y="47"/>
                  <a:pt x="183" y="46"/>
                </a:cubicBezTo>
                <a:cubicBezTo>
                  <a:pt x="184" y="47"/>
                  <a:pt x="185" y="48"/>
                  <a:pt x="186" y="48"/>
                </a:cubicBezTo>
                <a:close/>
                <a:moveTo>
                  <a:pt x="172" y="43"/>
                </a:moveTo>
                <a:cubicBezTo>
                  <a:pt x="176" y="42"/>
                  <a:pt x="180" y="41"/>
                  <a:pt x="183" y="40"/>
                </a:cubicBezTo>
                <a:cubicBezTo>
                  <a:pt x="183" y="40"/>
                  <a:pt x="184" y="40"/>
                  <a:pt x="184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0" y="41"/>
                  <a:pt x="176" y="42"/>
                  <a:pt x="172" y="43"/>
                </a:cubicBezTo>
                <a:close/>
                <a:moveTo>
                  <a:pt x="159" y="44"/>
                </a:moveTo>
                <a:cubicBezTo>
                  <a:pt x="161" y="43"/>
                  <a:pt x="163" y="41"/>
                  <a:pt x="164" y="40"/>
                </a:cubicBezTo>
                <a:cubicBezTo>
                  <a:pt x="170" y="39"/>
                  <a:pt x="175" y="38"/>
                  <a:pt x="180" y="37"/>
                </a:cubicBezTo>
                <a:cubicBezTo>
                  <a:pt x="173" y="40"/>
                  <a:pt x="166" y="42"/>
                  <a:pt x="159" y="44"/>
                </a:cubicBezTo>
                <a:close/>
                <a:moveTo>
                  <a:pt x="172" y="31"/>
                </a:moveTo>
                <a:cubicBezTo>
                  <a:pt x="171" y="31"/>
                  <a:pt x="171" y="31"/>
                  <a:pt x="170" y="31"/>
                </a:cubicBezTo>
                <a:cubicBezTo>
                  <a:pt x="169" y="31"/>
                  <a:pt x="168" y="31"/>
                  <a:pt x="167" y="30"/>
                </a:cubicBezTo>
                <a:cubicBezTo>
                  <a:pt x="167" y="30"/>
                  <a:pt x="167" y="30"/>
                  <a:pt x="166" y="29"/>
                </a:cubicBezTo>
                <a:cubicBezTo>
                  <a:pt x="166" y="29"/>
                  <a:pt x="165" y="29"/>
                  <a:pt x="164" y="28"/>
                </a:cubicBezTo>
                <a:cubicBezTo>
                  <a:pt x="164" y="28"/>
                  <a:pt x="164" y="28"/>
                  <a:pt x="164" y="28"/>
                </a:cubicBezTo>
                <a:cubicBezTo>
                  <a:pt x="167" y="29"/>
                  <a:pt x="170" y="30"/>
                  <a:pt x="173" y="31"/>
                </a:cubicBezTo>
                <a:cubicBezTo>
                  <a:pt x="173" y="31"/>
                  <a:pt x="173" y="31"/>
                  <a:pt x="172" y="31"/>
                </a:cubicBezTo>
                <a:close/>
                <a:moveTo>
                  <a:pt x="166" y="36"/>
                </a:moveTo>
                <a:cubicBezTo>
                  <a:pt x="166" y="36"/>
                  <a:pt x="167" y="36"/>
                  <a:pt x="167" y="36"/>
                </a:cubicBezTo>
                <a:cubicBezTo>
                  <a:pt x="167" y="36"/>
                  <a:pt x="167" y="36"/>
                  <a:pt x="167" y="36"/>
                </a:cubicBezTo>
                <a:cubicBezTo>
                  <a:pt x="166" y="37"/>
                  <a:pt x="164" y="37"/>
                  <a:pt x="163" y="37"/>
                </a:cubicBezTo>
                <a:cubicBezTo>
                  <a:pt x="164" y="37"/>
                  <a:pt x="165" y="36"/>
                  <a:pt x="166" y="36"/>
                </a:cubicBezTo>
                <a:close/>
                <a:moveTo>
                  <a:pt x="154" y="12"/>
                </a:moveTo>
                <a:cubicBezTo>
                  <a:pt x="154" y="12"/>
                  <a:pt x="154" y="12"/>
                  <a:pt x="154" y="12"/>
                </a:cubicBezTo>
                <a:cubicBezTo>
                  <a:pt x="153" y="11"/>
                  <a:pt x="153" y="11"/>
                  <a:pt x="152" y="11"/>
                </a:cubicBezTo>
                <a:cubicBezTo>
                  <a:pt x="153" y="11"/>
                  <a:pt x="155" y="11"/>
                  <a:pt x="156" y="12"/>
                </a:cubicBezTo>
                <a:cubicBezTo>
                  <a:pt x="157" y="12"/>
                  <a:pt x="159" y="13"/>
                  <a:pt x="160" y="14"/>
                </a:cubicBezTo>
                <a:cubicBezTo>
                  <a:pt x="158" y="13"/>
                  <a:pt x="156" y="13"/>
                  <a:pt x="154" y="12"/>
                </a:cubicBezTo>
                <a:close/>
                <a:moveTo>
                  <a:pt x="154" y="6"/>
                </a:moveTo>
                <a:cubicBezTo>
                  <a:pt x="153" y="6"/>
                  <a:pt x="153" y="6"/>
                  <a:pt x="153" y="7"/>
                </a:cubicBezTo>
                <a:cubicBezTo>
                  <a:pt x="150" y="6"/>
                  <a:pt x="147" y="6"/>
                  <a:pt x="144" y="6"/>
                </a:cubicBezTo>
                <a:cubicBezTo>
                  <a:pt x="144" y="5"/>
                  <a:pt x="143" y="5"/>
                  <a:pt x="142" y="5"/>
                </a:cubicBezTo>
                <a:cubicBezTo>
                  <a:pt x="139" y="5"/>
                  <a:pt x="136" y="4"/>
                  <a:pt x="133" y="3"/>
                </a:cubicBezTo>
                <a:cubicBezTo>
                  <a:pt x="136" y="3"/>
                  <a:pt x="138" y="3"/>
                  <a:pt x="140" y="3"/>
                </a:cubicBezTo>
                <a:cubicBezTo>
                  <a:pt x="147" y="4"/>
                  <a:pt x="154" y="5"/>
                  <a:pt x="161" y="7"/>
                </a:cubicBezTo>
                <a:cubicBezTo>
                  <a:pt x="163" y="8"/>
                  <a:pt x="165" y="9"/>
                  <a:pt x="167" y="10"/>
                </a:cubicBezTo>
                <a:cubicBezTo>
                  <a:pt x="167" y="10"/>
                  <a:pt x="166" y="10"/>
                  <a:pt x="166" y="10"/>
                </a:cubicBezTo>
                <a:cubicBezTo>
                  <a:pt x="165" y="9"/>
                  <a:pt x="165" y="10"/>
                  <a:pt x="165" y="10"/>
                </a:cubicBezTo>
                <a:cubicBezTo>
                  <a:pt x="164" y="9"/>
                  <a:pt x="162" y="9"/>
                  <a:pt x="160" y="8"/>
                </a:cubicBezTo>
                <a:cubicBezTo>
                  <a:pt x="158" y="7"/>
                  <a:pt x="156" y="7"/>
                  <a:pt x="154" y="6"/>
                </a:cubicBezTo>
                <a:close/>
                <a:moveTo>
                  <a:pt x="136" y="26"/>
                </a:moveTo>
                <a:cubicBezTo>
                  <a:pt x="135" y="26"/>
                  <a:pt x="135" y="26"/>
                  <a:pt x="135" y="27"/>
                </a:cubicBezTo>
                <a:cubicBezTo>
                  <a:pt x="134" y="26"/>
                  <a:pt x="133" y="26"/>
                  <a:pt x="132" y="26"/>
                </a:cubicBezTo>
                <a:cubicBezTo>
                  <a:pt x="133" y="26"/>
                  <a:pt x="135" y="26"/>
                  <a:pt x="136" y="26"/>
                </a:cubicBezTo>
                <a:close/>
                <a:moveTo>
                  <a:pt x="135" y="28"/>
                </a:moveTo>
                <a:cubicBezTo>
                  <a:pt x="135" y="29"/>
                  <a:pt x="134" y="29"/>
                  <a:pt x="134" y="29"/>
                </a:cubicBezTo>
                <a:cubicBezTo>
                  <a:pt x="134" y="29"/>
                  <a:pt x="133" y="29"/>
                  <a:pt x="133" y="29"/>
                </a:cubicBezTo>
                <a:cubicBezTo>
                  <a:pt x="134" y="29"/>
                  <a:pt x="134" y="29"/>
                  <a:pt x="135" y="28"/>
                </a:cubicBezTo>
                <a:cubicBezTo>
                  <a:pt x="135" y="28"/>
                  <a:pt x="135" y="28"/>
                  <a:pt x="135" y="28"/>
                </a:cubicBezTo>
                <a:close/>
                <a:moveTo>
                  <a:pt x="120" y="31"/>
                </a:moveTo>
                <a:cubicBezTo>
                  <a:pt x="120" y="31"/>
                  <a:pt x="119" y="31"/>
                  <a:pt x="118" y="31"/>
                </a:cubicBezTo>
                <a:cubicBezTo>
                  <a:pt x="118" y="31"/>
                  <a:pt x="118" y="31"/>
                  <a:pt x="118" y="31"/>
                </a:cubicBezTo>
                <a:cubicBezTo>
                  <a:pt x="119" y="31"/>
                  <a:pt x="120" y="31"/>
                  <a:pt x="121" y="31"/>
                </a:cubicBezTo>
                <a:cubicBezTo>
                  <a:pt x="121" y="31"/>
                  <a:pt x="121" y="31"/>
                  <a:pt x="120" y="31"/>
                </a:cubicBezTo>
                <a:close/>
                <a:moveTo>
                  <a:pt x="118" y="29"/>
                </a:moveTo>
                <a:cubicBezTo>
                  <a:pt x="117" y="29"/>
                  <a:pt x="117" y="29"/>
                  <a:pt x="116" y="29"/>
                </a:cubicBezTo>
                <a:cubicBezTo>
                  <a:pt x="117" y="28"/>
                  <a:pt x="119" y="27"/>
                  <a:pt x="120" y="27"/>
                </a:cubicBezTo>
                <a:cubicBezTo>
                  <a:pt x="121" y="27"/>
                  <a:pt x="121" y="26"/>
                  <a:pt x="122" y="26"/>
                </a:cubicBezTo>
                <a:cubicBezTo>
                  <a:pt x="121" y="27"/>
                  <a:pt x="120" y="28"/>
                  <a:pt x="118" y="29"/>
                </a:cubicBezTo>
                <a:close/>
                <a:moveTo>
                  <a:pt x="122" y="24"/>
                </a:moveTo>
                <a:cubicBezTo>
                  <a:pt x="120" y="24"/>
                  <a:pt x="119" y="24"/>
                  <a:pt x="118" y="24"/>
                </a:cubicBezTo>
                <a:cubicBezTo>
                  <a:pt x="118" y="24"/>
                  <a:pt x="118" y="23"/>
                  <a:pt x="119" y="23"/>
                </a:cubicBezTo>
                <a:cubicBezTo>
                  <a:pt x="120" y="24"/>
                  <a:pt x="121" y="24"/>
                  <a:pt x="122" y="24"/>
                </a:cubicBezTo>
                <a:cubicBezTo>
                  <a:pt x="122" y="24"/>
                  <a:pt x="122" y="24"/>
                  <a:pt x="122" y="24"/>
                </a:cubicBezTo>
                <a:close/>
                <a:moveTo>
                  <a:pt x="117" y="16"/>
                </a:moveTo>
                <a:cubicBezTo>
                  <a:pt x="116" y="16"/>
                  <a:pt x="116" y="16"/>
                  <a:pt x="116" y="16"/>
                </a:cubicBezTo>
                <a:cubicBezTo>
                  <a:pt x="117" y="16"/>
                  <a:pt x="117" y="15"/>
                  <a:pt x="116" y="15"/>
                </a:cubicBezTo>
                <a:cubicBezTo>
                  <a:pt x="115" y="15"/>
                  <a:pt x="113" y="15"/>
                  <a:pt x="112" y="16"/>
                </a:cubicBezTo>
                <a:cubicBezTo>
                  <a:pt x="111" y="16"/>
                  <a:pt x="111" y="16"/>
                  <a:pt x="111" y="16"/>
                </a:cubicBezTo>
                <a:cubicBezTo>
                  <a:pt x="111" y="15"/>
                  <a:pt x="110" y="15"/>
                  <a:pt x="110" y="15"/>
                </a:cubicBezTo>
                <a:cubicBezTo>
                  <a:pt x="113" y="14"/>
                  <a:pt x="115" y="13"/>
                  <a:pt x="118" y="12"/>
                </a:cubicBezTo>
                <a:cubicBezTo>
                  <a:pt x="119" y="12"/>
                  <a:pt x="119" y="12"/>
                  <a:pt x="119" y="12"/>
                </a:cubicBezTo>
                <a:cubicBezTo>
                  <a:pt x="121" y="12"/>
                  <a:pt x="122" y="12"/>
                  <a:pt x="123" y="13"/>
                </a:cubicBezTo>
                <a:cubicBezTo>
                  <a:pt x="121" y="14"/>
                  <a:pt x="119" y="15"/>
                  <a:pt x="117" y="16"/>
                </a:cubicBezTo>
                <a:close/>
                <a:moveTo>
                  <a:pt x="107" y="24"/>
                </a:moveTo>
                <a:cubicBezTo>
                  <a:pt x="108" y="24"/>
                  <a:pt x="109" y="24"/>
                  <a:pt x="110" y="24"/>
                </a:cubicBezTo>
                <a:cubicBezTo>
                  <a:pt x="109" y="25"/>
                  <a:pt x="108" y="25"/>
                  <a:pt x="107" y="25"/>
                </a:cubicBezTo>
                <a:cubicBezTo>
                  <a:pt x="107" y="25"/>
                  <a:pt x="106" y="25"/>
                  <a:pt x="105" y="25"/>
                </a:cubicBezTo>
                <a:cubicBezTo>
                  <a:pt x="106" y="25"/>
                  <a:pt x="107" y="24"/>
                  <a:pt x="107" y="24"/>
                </a:cubicBezTo>
                <a:close/>
                <a:moveTo>
                  <a:pt x="100" y="22"/>
                </a:moveTo>
                <a:cubicBezTo>
                  <a:pt x="101" y="22"/>
                  <a:pt x="102" y="22"/>
                  <a:pt x="102" y="21"/>
                </a:cubicBezTo>
                <a:cubicBezTo>
                  <a:pt x="104" y="22"/>
                  <a:pt x="105" y="22"/>
                  <a:pt x="106" y="22"/>
                </a:cubicBezTo>
                <a:cubicBezTo>
                  <a:pt x="106" y="22"/>
                  <a:pt x="106" y="22"/>
                  <a:pt x="105" y="22"/>
                </a:cubicBezTo>
                <a:cubicBezTo>
                  <a:pt x="104" y="22"/>
                  <a:pt x="102" y="22"/>
                  <a:pt x="100" y="22"/>
                </a:cubicBezTo>
                <a:close/>
                <a:moveTo>
                  <a:pt x="103" y="8"/>
                </a:moveTo>
                <a:cubicBezTo>
                  <a:pt x="104" y="7"/>
                  <a:pt x="104" y="7"/>
                  <a:pt x="105" y="7"/>
                </a:cubicBezTo>
                <a:cubicBezTo>
                  <a:pt x="106" y="7"/>
                  <a:pt x="106" y="7"/>
                  <a:pt x="106" y="7"/>
                </a:cubicBezTo>
                <a:cubicBezTo>
                  <a:pt x="105" y="7"/>
                  <a:pt x="104" y="7"/>
                  <a:pt x="103" y="8"/>
                </a:cubicBezTo>
                <a:close/>
                <a:moveTo>
                  <a:pt x="104" y="17"/>
                </a:moveTo>
                <a:cubicBezTo>
                  <a:pt x="103" y="17"/>
                  <a:pt x="103" y="17"/>
                  <a:pt x="102" y="17"/>
                </a:cubicBezTo>
                <a:cubicBezTo>
                  <a:pt x="101" y="18"/>
                  <a:pt x="99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9" y="18"/>
                  <a:pt x="101" y="17"/>
                  <a:pt x="102" y="16"/>
                </a:cubicBezTo>
                <a:cubicBezTo>
                  <a:pt x="103" y="16"/>
                  <a:pt x="103" y="17"/>
                  <a:pt x="104" y="17"/>
                </a:cubicBezTo>
                <a:close/>
                <a:moveTo>
                  <a:pt x="100" y="11"/>
                </a:moveTo>
                <a:cubicBezTo>
                  <a:pt x="99" y="12"/>
                  <a:pt x="98" y="12"/>
                  <a:pt x="97" y="12"/>
                </a:cubicBezTo>
                <a:cubicBezTo>
                  <a:pt x="97" y="12"/>
                  <a:pt x="97" y="12"/>
                  <a:pt x="97" y="12"/>
                </a:cubicBezTo>
                <a:cubicBezTo>
                  <a:pt x="97" y="12"/>
                  <a:pt x="98" y="11"/>
                  <a:pt x="98" y="11"/>
                </a:cubicBezTo>
                <a:cubicBezTo>
                  <a:pt x="99" y="11"/>
                  <a:pt x="100" y="11"/>
                  <a:pt x="102" y="11"/>
                </a:cubicBezTo>
                <a:cubicBezTo>
                  <a:pt x="101" y="11"/>
                  <a:pt x="101" y="11"/>
                  <a:pt x="100" y="11"/>
                </a:cubicBezTo>
                <a:close/>
                <a:moveTo>
                  <a:pt x="102" y="24"/>
                </a:moveTo>
                <a:cubicBezTo>
                  <a:pt x="102" y="24"/>
                  <a:pt x="101" y="25"/>
                  <a:pt x="100" y="25"/>
                </a:cubicBezTo>
                <a:cubicBezTo>
                  <a:pt x="97" y="25"/>
                  <a:pt x="95" y="25"/>
                  <a:pt x="93" y="25"/>
                </a:cubicBezTo>
                <a:cubicBezTo>
                  <a:pt x="93" y="24"/>
                  <a:pt x="93" y="24"/>
                  <a:pt x="94" y="24"/>
                </a:cubicBezTo>
                <a:cubicBezTo>
                  <a:pt x="97" y="24"/>
                  <a:pt x="99" y="24"/>
                  <a:pt x="102" y="24"/>
                </a:cubicBezTo>
                <a:close/>
                <a:moveTo>
                  <a:pt x="93" y="10"/>
                </a:moveTo>
                <a:cubicBezTo>
                  <a:pt x="93" y="10"/>
                  <a:pt x="93" y="11"/>
                  <a:pt x="92" y="11"/>
                </a:cubicBezTo>
                <a:cubicBezTo>
                  <a:pt x="91" y="11"/>
                  <a:pt x="89" y="12"/>
                  <a:pt x="88" y="12"/>
                </a:cubicBezTo>
                <a:cubicBezTo>
                  <a:pt x="87" y="13"/>
                  <a:pt x="87" y="13"/>
                  <a:pt x="87" y="13"/>
                </a:cubicBezTo>
                <a:cubicBezTo>
                  <a:pt x="86" y="13"/>
                  <a:pt x="86" y="14"/>
                  <a:pt x="85" y="14"/>
                </a:cubicBezTo>
                <a:cubicBezTo>
                  <a:pt x="87" y="12"/>
                  <a:pt x="90" y="11"/>
                  <a:pt x="93" y="10"/>
                </a:cubicBezTo>
                <a:cubicBezTo>
                  <a:pt x="94" y="9"/>
                  <a:pt x="95" y="9"/>
                  <a:pt x="96" y="9"/>
                </a:cubicBezTo>
                <a:cubicBezTo>
                  <a:pt x="95" y="9"/>
                  <a:pt x="94" y="10"/>
                  <a:pt x="93" y="10"/>
                </a:cubicBezTo>
                <a:close/>
                <a:moveTo>
                  <a:pt x="92" y="8"/>
                </a:moveTo>
                <a:cubicBezTo>
                  <a:pt x="78" y="11"/>
                  <a:pt x="65" y="20"/>
                  <a:pt x="55" y="27"/>
                </a:cubicBezTo>
                <a:cubicBezTo>
                  <a:pt x="50" y="30"/>
                  <a:pt x="46" y="34"/>
                  <a:pt x="42" y="37"/>
                </a:cubicBezTo>
                <a:cubicBezTo>
                  <a:pt x="41" y="37"/>
                  <a:pt x="41" y="37"/>
                  <a:pt x="41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0" y="38"/>
                  <a:pt x="39" y="38"/>
                  <a:pt x="39" y="39"/>
                </a:cubicBezTo>
                <a:cubicBezTo>
                  <a:pt x="42" y="35"/>
                  <a:pt x="46" y="32"/>
                  <a:pt x="51" y="29"/>
                </a:cubicBezTo>
                <a:cubicBezTo>
                  <a:pt x="57" y="24"/>
                  <a:pt x="65" y="19"/>
                  <a:pt x="72" y="15"/>
                </a:cubicBezTo>
                <a:cubicBezTo>
                  <a:pt x="79" y="12"/>
                  <a:pt x="87" y="9"/>
                  <a:pt x="94" y="7"/>
                </a:cubicBezTo>
                <a:cubicBezTo>
                  <a:pt x="94" y="7"/>
                  <a:pt x="94" y="7"/>
                  <a:pt x="95" y="7"/>
                </a:cubicBezTo>
                <a:cubicBezTo>
                  <a:pt x="94" y="8"/>
                  <a:pt x="93" y="8"/>
                  <a:pt x="92" y="8"/>
                </a:cubicBezTo>
                <a:close/>
                <a:moveTo>
                  <a:pt x="42" y="39"/>
                </a:moveTo>
                <a:cubicBezTo>
                  <a:pt x="42" y="39"/>
                  <a:pt x="42" y="39"/>
                  <a:pt x="42" y="39"/>
                </a:cubicBezTo>
                <a:cubicBezTo>
                  <a:pt x="44" y="38"/>
                  <a:pt x="47" y="37"/>
                  <a:pt x="49" y="36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8"/>
                  <a:pt x="48" y="38"/>
                  <a:pt x="48" y="39"/>
                </a:cubicBezTo>
                <a:cubicBezTo>
                  <a:pt x="47" y="40"/>
                  <a:pt x="46" y="40"/>
                  <a:pt x="45" y="41"/>
                </a:cubicBezTo>
                <a:cubicBezTo>
                  <a:pt x="46" y="40"/>
                  <a:pt x="47" y="39"/>
                  <a:pt x="49" y="38"/>
                </a:cubicBezTo>
                <a:cubicBezTo>
                  <a:pt x="49" y="37"/>
                  <a:pt x="48" y="36"/>
                  <a:pt x="48" y="37"/>
                </a:cubicBezTo>
                <a:cubicBezTo>
                  <a:pt x="46" y="39"/>
                  <a:pt x="44" y="40"/>
                  <a:pt x="42" y="42"/>
                </a:cubicBezTo>
                <a:cubicBezTo>
                  <a:pt x="42" y="42"/>
                  <a:pt x="41" y="42"/>
                  <a:pt x="41" y="42"/>
                </a:cubicBezTo>
                <a:cubicBezTo>
                  <a:pt x="41" y="43"/>
                  <a:pt x="40" y="43"/>
                  <a:pt x="40" y="44"/>
                </a:cubicBezTo>
                <a:cubicBezTo>
                  <a:pt x="40" y="44"/>
                  <a:pt x="40" y="44"/>
                  <a:pt x="39" y="44"/>
                </a:cubicBezTo>
                <a:cubicBezTo>
                  <a:pt x="40" y="43"/>
                  <a:pt x="41" y="41"/>
                  <a:pt x="42" y="39"/>
                </a:cubicBezTo>
                <a:close/>
                <a:moveTo>
                  <a:pt x="41" y="46"/>
                </a:moveTo>
                <a:cubicBezTo>
                  <a:pt x="42" y="46"/>
                  <a:pt x="43" y="45"/>
                  <a:pt x="44" y="44"/>
                </a:cubicBezTo>
                <a:cubicBezTo>
                  <a:pt x="42" y="47"/>
                  <a:pt x="40" y="50"/>
                  <a:pt x="38" y="53"/>
                </a:cubicBezTo>
                <a:cubicBezTo>
                  <a:pt x="38" y="53"/>
                  <a:pt x="37" y="54"/>
                  <a:pt x="37" y="54"/>
                </a:cubicBezTo>
                <a:cubicBezTo>
                  <a:pt x="37" y="54"/>
                  <a:pt x="37" y="54"/>
                  <a:pt x="37" y="54"/>
                </a:cubicBezTo>
                <a:cubicBezTo>
                  <a:pt x="38" y="52"/>
                  <a:pt x="39" y="49"/>
                  <a:pt x="41" y="46"/>
                </a:cubicBezTo>
                <a:close/>
                <a:moveTo>
                  <a:pt x="36" y="50"/>
                </a:moveTo>
                <a:cubicBezTo>
                  <a:pt x="36" y="50"/>
                  <a:pt x="36" y="50"/>
                  <a:pt x="37" y="49"/>
                </a:cubicBezTo>
                <a:cubicBezTo>
                  <a:pt x="37" y="50"/>
                  <a:pt x="37" y="50"/>
                  <a:pt x="37" y="50"/>
                </a:cubicBezTo>
                <a:cubicBezTo>
                  <a:pt x="36" y="52"/>
                  <a:pt x="35" y="54"/>
                  <a:pt x="34" y="57"/>
                </a:cubicBezTo>
                <a:cubicBezTo>
                  <a:pt x="33" y="57"/>
                  <a:pt x="32" y="58"/>
                  <a:pt x="31" y="59"/>
                </a:cubicBezTo>
                <a:cubicBezTo>
                  <a:pt x="33" y="56"/>
                  <a:pt x="34" y="53"/>
                  <a:pt x="36" y="50"/>
                </a:cubicBezTo>
                <a:close/>
                <a:moveTo>
                  <a:pt x="35" y="46"/>
                </a:moveTo>
                <a:cubicBezTo>
                  <a:pt x="36" y="45"/>
                  <a:pt x="37" y="44"/>
                  <a:pt x="38" y="43"/>
                </a:cubicBezTo>
                <a:cubicBezTo>
                  <a:pt x="37" y="44"/>
                  <a:pt x="36" y="45"/>
                  <a:pt x="36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5" y="46"/>
                  <a:pt x="35" y="46"/>
                </a:cubicBezTo>
                <a:close/>
                <a:moveTo>
                  <a:pt x="32" y="55"/>
                </a:moveTo>
                <a:cubicBezTo>
                  <a:pt x="31" y="57"/>
                  <a:pt x="30" y="58"/>
                  <a:pt x="29" y="60"/>
                </a:cubicBezTo>
                <a:cubicBezTo>
                  <a:pt x="28" y="60"/>
                  <a:pt x="28" y="60"/>
                  <a:pt x="28" y="60"/>
                </a:cubicBezTo>
                <a:lnTo>
                  <a:pt x="32" y="55"/>
                </a:lnTo>
                <a:close/>
                <a:moveTo>
                  <a:pt x="28" y="54"/>
                </a:moveTo>
                <a:cubicBezTo>
                  <a:pt x="30" y="51"/>
                  <a:pt x="32" y="49"/>
                  <a:pt x="34" y="47"/>
                </a:cubicBezTo>
                <a:cubicBezTo>
                  <a:pt x="33" y="48"/>
                  <a:pt x="32" y="50"/>
                  <a:pt x="31" y="51"/>
                </a:cubicBezTo>
                <a:cubicBezTo>
                  <a:pt x="30" y="52"/>
                  <a:pt x="29" y="53"/>
                  <a:pt x="28" y="54"/>
                </a:cubicBezTo>
                <a:close/>
                <a:moveTo>
                  <a:pt x="31" y="79"/>
                </a:moveTo>
                <a:cubicBezTo>
                  <a:pt x="30" y="80"/>
                  <a:pt x="29" y="81"/>
                  <a:pt x="28" y="82"/>
                </a:cubicBezTo>
                <a:cubicBezTo>
                  <a:pt x="27" y="82"/>
                  <a:pt x="25" y="83"/>
                  <a:pt x="24" y="84"/>
                </a:cubicBezTo>
                <a:cubicBezTo>
                  <a:pt x="25" y="83"/>
                  <a:pt x="25" y="81"/>
                  <a:pt x="26" y="80"/>
                </a:cubicBezTo>
                <a:cubicBezTo>
                  <a:pt x="28" y="80"/>
                  <a:pt x="29" y="79"/>
                  <a:pt x="31" y="79"/>
                </a:cubicBezTo>
                <a:close/>
                <a:moveTo>
                  <a:pt x="23" y="83"/>
                </a:moveTo>
                <a:cubicBezTo>
                  <a:pt x="22" y="83"/>
                  <a:pt x="22" y="83"/>
                  <a:pt x="22" y="83"/>
                </a:cubicBezTo>
                <a:cubicBezTo>
                  <a:pt x="22" y="82"/>
                  <a:pt x="23" y="81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1"/>
                  <a:pt x="23" y="82"/>
                  <a:pt x="23" y="83"/>
                </a:cubicBezTo>
                <a:close/>
                <a:moveTo>
                  <a:pt x="22" y="98"/>
                </a:moveTo>
                <a:cubicBezTo>
                  <a:pt x="24" y="103"/>
                  <a:pt x="25" y="109"/>
                  <a:pt x="26" y="115"/>
                </a:cubicBezTo>
                <a:cubicBezTo>
                  <a:pt x="26" y="117"/>
                  <a:pt x="26" y="118"/>
                  <a:pt x="27" y="120"/>
                </a:cubicBezTo>
                <a:cubicBezTo>
                  <a:pt x="25" y="114"/>
                  <a:pt x="23" y="108"/>
                  <a:pt x="22" y="102"/>
                </a:cubicBezTo>
                <a:cubicBezTo>
                  <a:pt x="22" y="101"/>
                  <a:pt x="22" y="99"/>
                  <a:pt x="22" y="98"/>
                </a:cubicBezTo>
                <a:close/>
                <a:moveTo>
                  <a:pt x="27" y="139"/>
                </a:moveTo>
                <a:cubicBezTo>
                  <a:pt x="27" y="139"/>
                  <a:pt x="27" y="139"/>
                  <a:pt x="27" y="139"/>
                </a:cubicBezTo>
                <a:cubicBezTo>
                  <a:pt x="26" y="140"/>
                  <a:pt x="27" y="140"/>
                  <a:pt x="27" y="140"/>
                </a:cubicBezTo>
                <a:cubicBezTo>
                  <a:pt x="27" y="141"/>
                  <a:pt x="27" y="141"/>
                  <a:pt x="27" y="141"/>
                </a:cubicBezTo>
                <a:cubicBezTo>
                  <a:pt x="25" y="137"/>
                  <a:pt x="24" y="133"/>
                  <a:pt x="23" y="129"/>
                </a:cubicBezTo>
                <a:cubicBezTo>
                  <a:pt x="23" y="127"/>
                  <a:pt x="23" y="125"/>
                  <a:pt x="23" y="123"/>
                </a:cubicBezTo>
                <a:cubicBezTo>
                  <a:pt x="22" y="121"/>
                  <a:pt x="22" y="118"/>
                  <a:pt x="22" y="115"/>
                </a:cubicBezTo>
                <a:cubicBezTo>
                  <a:pt x="24" y="123"/>
                  <a:pt x="25" y="131"/>
                  <a:pt x="27" y="139"/>
                </a:cubicBezTo>
                <a:close/>
                <a:moveTo>
                  <a:pt x="25" y="156"/>
                </a:moveTo>
                <a:cubicBezTo>
                  <a:pt x="23" y="153"/>
                  <a:pt x="22" y="149"/>
                  <a:pt x="21" y="146"/>
                </a:cubicBezTo>
                <a:cubicBezTo>
                  <a:pt x="21" y="145"/>
                  <a:pt x="20" y="145"/>
                  <a:pt x="20" y="144"/>
                </a:cubicBezTo>
                <a:cubicBezTo>
                  <a:pt x="20" y="144"/>
                  <a:pt x="20" y="144"/>
                  <a:pt x="20" y="144"/>
                </a:cubicBezTo>
                <a:cubicBezTo>
                  <a:pt x="22" y="147"/>
                  <a:pt x="23" y="150"/>
                  <a:pt x="25" y="154"/>
                </a:cubicBezTo>
                <a:cubicBezTo>
                  <a:pt x="25" y="154"/>
                  <a:pt x="25" y="155"/>
                  <a:pt x="25" y="156"/>
                </a:cubicBezTo>
                <a:cubicBezTo>
                  <a:pt x="25" y="156"/>
                  <a:pt x="25" y="156"/>
                  <a:pt x="25" y="156"/>
                </a:cubicBezTo>
                <a:close/>
                <a:moveTo>
                  <a:pt x="29" y="163"/>
                </a:moveTo>
                <a:cubicBezTo>
                  <a:pt x="30" y="164"/>
                  <a:pt x="30" y="165"/>
                  <a:pt x="30" y="167"/>
                </a:cubicBezTo>
                <a:cubicBezTo>
                  <a:pt x="29" y="164"/>
                  <a:pt x="29" y="162"/>
                  <a:pt x="28" y="160"/>
                </a:cubicBezTo>
                <a:cubicBezTo>
                  <a:pt x="28" y="161"/>
                  <a:pt x="29" y="162"/>
                  <a:pt x="29" y="163"/>
                </a:cubicBezTo>
                <a:close/>
                <a:moveTo>
                  <a:pt x="29" y="148"/>
                </a:moveTo>
                <a:cubicBezTo>
                  <a:pt x="29" y="147"/>
                  <a:pt x="29" y="146"/>
                  <a:pt x="29" y="145"/>
                </a:cubicBezTo>
                <a:cubicBezTo>
                  <a:pt x="30" y="143"/>
                  <a:pt x="30" y="142"/>
                  <a:pt x="31" y="140"/>
                </a:cubicBezTo>
                <a:cubicBezTo>
                  <a:pt x="31" y="141"/>
                  <a:pt x="31" y="141"/>
                  <a:pt x="31" y="141"/>
                </a:cubicBezTo>
                <a:cubicBezTo>
                  <a:pt x="31" y="142"/>
                  <a:pt x="31" y="143"/>
                  <a:pt x="32" y="144"/>
                </a:cubicBezTo>
                <a:cubicBezTo>
                  <a:pt x="32" y="147"/>
                  <a:pt x="33" y="151"/>
                  <a:pt x="33" y="155"/>
                </a:cubicBezTo>
                <a:cubicBezTo>
                  <a:pt x="32" y="153"/>
                  <a:pt x="31" y="151"/>
                  <a:pt x="30" y="149"/>
                </a:cubicBezTo>
                <a:cubicBezTo>
                  <a:pt x="30" y="149"/>
                  <a:pt x="30" y="149"/>
                  <a:pt x="30" y="149"/>
                </a:cubicBezTo>
                <a:cubicBezTo>
                  <a:pt x="30" y="149"/>
                  <a:pt x="30" y="148"/>
                  <a:pt x="29" y="148"/>
                </a:cubicBezTo>
                <a:close/>
                <a:moveTo>
                  <a:pt x="35" y="166"/>
                </a:moveTo>
                <a:cubicBezTo>
                  <a:pt x="36" y="168"/>
                  <a:pt x="36" y="169"/>
                  <a:pt x="36" y="171"/>
                </a:cubicBezTo>
                <a:cubicBezTo>
                  <a:pt x="35" y="166"/>
                  <a:pt x="33" y="161"/>
                  <a:pt x="30" y="156"/>
                </a:cubicBezTo>
                <a:cubicBezTo>
                  <a:pt x="30" y="156"/>
                  <a:pt x="30" y="155"/>
                  <a:pt x="30" y="155"/>
                </a:cubicBezTo>
                <a:cubicBezTo>
                  <a:pt x="32" y="159"/>
                  <a:pt x="33" y="162"/>
                  <a:pt x="35" y="166"/>
                </a:cubicBezTo>
                <a:close/>
                <a:moveTo>
                  <a:pt x="38" y="182"/>
                </a:moveTo>
                <a:cubicBezTo>
                  <a:pt x="39" y="183"/>
                  <a:pt x="39" y="185"/>
                  <a:pt x="39" y="186"/>
                </a:cubicBezTo>
                <a:cubicBezTo>
                  <a:pt x="39" y="186"/>
                  <a:pt x="39" y="186"/>
                  <a:pt x="39" y="186"/>
                </a:cubicBezTo>
                <a:cubicBezTo>
                  <a:pt x="38" y="184"/>
                  <a:pt x="37" y="182"/>
                  <a:pt x="35" y="180"/>
                </a:cubicBezTo>
                <a:cubicBezTo>
                  <a:pt x="34" y="178"/>
                  <a:pt x="33" y="175"/>
                  <a:pt x="32" y="173"/>
                </a:cubicBezTo>
                <a:cubicBezTo>
                  <a:pt x="32" y="171"/>
                  <a:pt x="32" y="170"/>
                  <a:pt x="31" y="168"/>
                </a:cubicBezTo>
                <a:cubicBezTo>
                  <a:pt x="34" y="173"/>
                  <a:pt x="36" y="177"/>
                  <a:pt x="38" y="182"/>
                </a:cubicBezTo>
                <a:close/>
                <a:moveTo>
                  <a:pt x="32" y="177"/>
                </a:moveTo>
                <a:cubicBezTo>
                  <a:pt x="32" y="177"/>
                  <a:pt x="32" y="178"/>
                  <a:pt x="32" y="178"/>
                </a:cubicBezTo>
                <a:cubicBezTo>
                  <a:pt x="34" y="182"/>
                  <a:pt x="37" y="186"/>
                  <a:pt x="39" y="190"/>
                </a:cubicBezTo>
                <a:cubicBezTo>
                  <a:pt x="39" y="190"/>
                  <a:pt x="39" y="190"/>
                  <a:pt x="39" y="191"/>
                </a:cubicBezTo>
                <a:cubicBezTo>
                  <a:pt x="36" y="188"/>
                  <a:pt x="34" y="185"/>
                  <a:pt x="32" y="183"/>
                </a:cubicBezTo>
                <a:cubicBezTo>
                  <a:pt x="32" y="182"/>
                  <a:pt x="32" y="182"/>
                  <a:pt x="32" y="182"/>
                </a:cubicBezTo>
                <a:cubicBezTo>
                  <a:pt x="32" y="182"/>
                  <a:pt x="32" y="182"/>
                  <a:pt x="32" y="181"/>
                </a:cubicBezTo>
                <a:cubicBezTo>
                  <a:pt x="32" y="180"/>
                  <a:pt x="32" y="179"/>
                  <a:pt x="32" y="177"/>
                </a:cubicBezTo>
                <a:close/>
                <a:moveTo>
                  <a:pt x="38" y="192"/>
                </a:moveTo>
                <a:cubicBezTo>
                  <a:pt x="38" y="192"/>
                  <a:pt x="38" y="193"/>
                  <a:pt x="38" y="193"/>
                </a:cubicBezTo>
                <a:cubicBezTo>
                  <a:pt x="38" y="192"/>
                  <a:pt x="37" y="192"/>
                  <a:pt x="37" y="192"/>
                </a:cubicBezTo>
                <a:cubicBezTo>
                  <a:pt x="36" y="190"/>
                  <a:pt x="36" y="189"/>
                  <a:pt x="35" y="188"/>
                </a:cubicBezTo>
                <a:cubicBezTo>
                  <a:pt x="36" y="189"/>
                  <a:pt x="37" y="191"/>
                  <a:pt x="38" y="192"/>
                </a:cubicBezTo>
                <a:close/>
                <a:moveTo>
                  <a:pt x="39" y="197"/>
                </a:moveTo>
                <a:cubicBezTo>
                  <a:pt x="39" y="196"/>
                  <a:pt x="39" y="196"/>
                  <a:pt x="38" y="196"/>
                </a:cubicBezTo>
                <a:cubicBezTo>
                  <a:pt x="39" y="196"/>
                  <a:pt x="39" y="196"/>
                  <a:pt x="39" y="196"/>
                </a:cubicBezTo>
                <a:cubicBezTo>
                  <a:pt x="41" y="199"/>
                  <a:pt x="44" y="202"/>
                  <a:pt x="48" y="204"/>
                </a:cubicBezTo>
                <a:cubicBezTo>
                  <a:pt x="48" y="204"/>
                  <a:pt x="49" y="204"/>
                  <a:pt x="49" y="203"/>
                </a:cubicBezTo>
                <a:cubicBezTo>
                  <a:pt x="49" y="204"/>
                  <a:pt x="50" y="205"/>
                  <a:pt x="50" y="205"/>
                </a:cubicBezTo>
                <a:cubicBezTo>
                  <a:pt x="50" y="205"/>
                  <a:pt x="49" y="205"/>
                  <a:pt x="49" y="204"/>
                </a:cubicBezTo>
                <a:cubicBezTo>
                  <a:pt x="48" y="204"/>
                  <a:pt x="48" y="205"/>
                  <a:pt x="48" y="206"/>
                </a:cubicBezTo>
                <a:cubicBezTo>
                  <a:pt x="50" y="207"/>
                  <a:pt x="52" y="208"/>
                  <a:pt x="54" y="209"/>
                </a:cubicBezTo>
                <a:cubicBezTo>
                  <a:pt x="54" y="210"/>
                  <a:pt x="55" y="211"/>
                  <a:pt x="56" y="212"/>
                </a:cubicBezTo>
                <a:cubicBezTo>
                  <a:pt x="54" y="210"/>
                  <a:pt x="51" y="209"/>
                  <a:pt x="49" y="208"/>
                </a:cubicBezTo>
                <a:cubicBezTo>
                  <a:pt x="46" y="205"/>
                  <a:pt x="42" y="201"/>
                  <a:pt x="39" y="197"/>
                </a:cubicBezTo>
                <a:close/>
                <a:moveTo>
                  <a:pt x="51" y="212"/>
                </a:moveTo>
                <a:cubicBezTo>
                  <a:pt x="52" y="214"/>
                  <a:pt x="54" y="216"/>
                  <a:pt x="56" y="218"/>
                </a:cubicBezTo>
                <a:cubicBezTo>
                  <a:pt x="56" y="217"/>
                  <a:pt x="56" y="217"/>
                  <a:pt x="56" y="217"/>
                </a:cubicBezTo>
                <a:cubicBezTo>
                  <a:pt x="55" y="217"/>
                  <a:pt x="54" y="216"/>
                  <a:pt x="52" y="215"/>
                </a:cubicBezTo>
                <a:cubicBezTo>
                  <a:pt x="51" y="214"/>
                  <a:pt x="50" y="212"/>
                  <a:pt x="49" y="210"/>
                </a:cubicBezTo>
                <a:cubicBezTo>
                  <a:pt x="49" y="211"/>
                  <a:pt x="50" y="211"/>
                  <a:pt x="51" y="212"/>
                </a:cubicBezTo>
                <a:close/>
                <a:moveTo>
                  <a:pt x="54" y="220"/>
                </a:moveTo>
                <a:cubicBezTo>
                  <a:pt x="55" y="221"/>
                  <a:pt x="56" y="222"/>
                  <a:pt x="57" y="223"/>
                </a:cubicBezTo>
                <a:cubicBezTo>
                  <a:pt x="56" y="222"/>
                  <a:pt x="55" y="222"/>
                  <a:pt x="54" y="221"/>
                </a:cubicBezTo>
                <a:cubicBezTo>
                  <a:pt x="53" y="220"/>
                  <a:pt x="52" y="220"/>
                  <a:pt x="52" y="219"/>
                </a:cubicBezTo>
                <a:cubicBezTo>
                  <a:pt x="52" y="219"/>
                  <a:pt x="52" y="219"/>
                  <a:pt x="52" y="219"/>
                </a:cubicBezTo>
                <a:cubicBezTo>
                  <a:pt x="52" y="219"/>
                  <a:pt x="53" y="220"/>
                  <a:pt x="53" y="220"/>
                </a:cubicBezTo>
                <a:cubicBezTo>
                  <a:pt x="54" y="220"/>
                  <a:pt x="54" y="220"/>
                  <a:pt x="54" y="220"/>
                </a:cubicBezTo>
                <a:close/>
                <a:moveTo>
                  <a:pt x="53" y="222"/>
                </a:moveTo>
                <a:cubicBezTo>
                  <a:pt x="53" y="223"/>
                  <a:pt x="54" y="223"/>
                  <a:pt x="54" y="223"/>
                </a:cubicBezTo>
                <a:cubicBezTo>
                  <a:pt x="53" y="223"/>
                  <a:pt x="52" y="222"/>
                  <a:pt x="51" y="221"/>
                </a:cubicBezTo>
                <a:cubicBezTo>
                  <a:pt x="51" y="221"/>
                  <a:pt x="51" y="221"/>
                  <a:pt x="51" y="220"/>
                </a:cubicBezTo>
                <a:cubicBezTo>
                  <a:pt x="51" y="221"/>
                  <a:pt x="52" y="222"/>
                  <a:pt x="53" y="222"/>
                </a:cubicBezTo>
                <a:close/>
                <a:moveTo>
                  <a:pt x="56" y="228"/>
                </a:moveTo>
                <a:cubicBezTo>
                  <a:pt x="57" y="228"/>
                  <a:pt x="57" y="228"/>
                  <a:pt x="57" y="228"/>
                </a:cubicBezTo>
                <a:cubicBezTo>
                  <a:pt x="57" y="228"/>
                  <a:pt x="57" y="228"/>
                  <a:pt x="57" y="228"/>
                </a:cubicBezTo>
                <a:cubicBezTo>
                  <a:pt x="55" y="227"/>
                  <a:pt x="54" y="226"/>
                  <a:pt x="52" y="225"/>
                </a:cubicBezTo>
                <a:cubicBezTo>
                  <a:pt x="54" y="226"/>
                  <a:pt x="55" y="227"/>
                  <a:pt x="56" y="228"/>
                </a:cubicBezTo>
                <a:close/>
                <a:moveTo>
                  <a:pt x="55" y="218"/>
                </a:moveTo>
                <a:cubicBezTo>
                  <a:pt x="55" y="218"/>
                  <a:pt x="55" y="218"/>
                  <a:pt x="55" y="218"/>
                </a:cubicBezTo>
                <a:cubicBezTo>
                  <a:pt x="57" y="219"/>
                  <a:pt x="58" y="220"/>
                  <a:pt x="60" y="221"/>
                </a:cubicBezTo>
                <a:cubicBezTo>
                  <a:pt x="63" y="224"/>
                  <a:pt x="66" y="227"/>
                  <a:pt x="69" y="230"/>
                </a:cubicBezTo>
                <a:cubicBezTo>
                  <a:pt x="69" y="230"/>
                  <a:pt x="68" y="230"/>
                  <a:pt x="67" y="229"/>
                </a:cubicBezTo>
                <a:cubicBezTo>
                  <a:pt x="65" y="228"/>
                  <a:pt x="62" y="226"/>
                  <a:pt x="60" y="225"/>
                </a:cubicBezTo>
                <a:cubicBezTo>
                  <a:pt x="58" y="223"/>
                  <a:pt x="56" y="220"/>
                  <a:pt x="55" y="218"/>
                </a:cubicBezTo>
                <a:close/>
                <a:moveTo>
                  <a:pt x="68" y="227"/>
                </a:moveTo>
                <a:cubicBezTo>
                  <a:pt x="68" y="227"/>
                  <a:pt x="68" y="227"/>
                  <a:pt x="68" y="227"/>
                </a:cubicBezTo>
                <a:cubicBezTo>
                  <a:pt x="67" y="226"/>
                  <a:pt x="66" y="225"/>
                  <a:pt x="65" y="224"/>
                </a:cubicBezTo>
                <a:cubicBezTo>
                  <a:pt x="66" y="225"/>
                  <a:pt x="67" y="226"/>
                  <a:pt x="69" y="226"/>
                </a:cubicBezTo>
                <a:cubicBezTo>
                  <a:pt x="69" y="227"/>
                  <a:pt x="70" y="227"/>
                  <a:pt x="70" y="228"/>
                </a:cubicBezTo>
                <a:cubicBezTo>
                  <a:pt x="69" y="228"/>
                  <a:pt x="69" y="228"/>
                  <a:pt x="68" y="227"/>
                </a:cubicBezTo>
                <a:close/>
                <a:moveTo>
                  <a:pt x="60" y="220"/>
                </a:moveTo>
                <a:cubicBezTo>
                  <a:pt x="59" y="218"/>
                  <a:pt x="57" y="216"/>
                  <a:pt x="55" y="215"/>
                </a:cubicBezTo>
                <a:cubicBezTo>
                  <a:pt x="58" y="216"/>
                  <a:pt x="60" y="218"/>
                  <a:pt x="63" y="219"/>
                </a:cubicBezTo>
                <a:cubicBezTo>
                  <a:pt x="64" y="221"/>
                  <a:pt x="65" y="222"/>
                  <a:pt x="66" y="223"/>
                </a:cubicBezTo>
                <a:cubicBezTo>
                  <a:pt x="64" y="222"/>
                  <a:pt x="62" y="221"/>
                  <a:pt x="60" y="220"/>
                </a:cubicBezTo>
                <a:close/>
                <a:moveTo>
                  <a:pt x="62" y="216"/>
                </a:moveTo>
                <a:cubicBezTo>
                  <a:pt x="66" y="219"/>
                  <a:pt x="71" y="222"/>
                  <a:pt x="75" y="225"/>
                </a:cubicBezTo>
                <a:cubicBezTo>
                  <a:pt x="71" y="222"/>
                  <a:pt x="67" y="220"/>
                  <a:pt x="63" y="218"/>
                </a:cubicBezTo>
                <a:cubicBezTo>
                  <a:pt x="63" y="217"/>
                  <a:pt x="62" y="217"/>
                  <a:pt x="62" y="216"/>
                </a:cubicBezTo>
                <a:close/>
                <a:moveTo>
                  <a:pt x="74" y="221"/>
                </a:moveTo>
                <a:cubicBezTo>
                  <a:pt x="73" y="220"/>
                  <a:pt x="73" y="220"/>
                  <a:pt x="72" y="219"/>
                </a:cubicBezTo>
                <a:cubicBezTo>
                  <a:pt x="75" y="221"/>
                  <a:pt x="77" y="223"/>
                  <a:pt x="80" y="225"/>
                </a:cubicBezTo>
                <a:cubicBezTo>
                  <a:pt x="80" y="225"/>
                  <a:pt x="80" y="225"/>
                  <a:pt x="80" y="225"/>
                </a:cubicBezTo>
                <a:cubicBezTo>
                  <a:pt x="78" y="224"/>
                  <a:pt x="76" y="222"/>
                  <a:pt x="74" y="221"/>
                </a:cubicBezTo>
                <a:close/>
                <a:moveTo>
                  <a:pt x="68" y="215"/>
                </a:moveTo>
                <a:cubicBezTo>
                  <a:pt x="66" y="214"/>
                  <a:pt x="65" y="213"/>
                  <a:pt x="64" y="211"/>
                </a:cubicBezTo>
                <a:cubicBezTo>
                  <a:pt x="65" y="212"/>
                  <a:pt x="67" y="212"/>
                  <a:pt x="68" y="213"/>
                </a:cubicBezTo>
                <a:cubicBezTo>
                  <a:pt x="69" y="213"/>
                  <a:pt x="69" y="214"/>
                  <a:pt x="70" y="214"/>
                </a:cubicBezTo>
                <a:cubicBezTo>
                  <a:pt x="70" y="214"/>
                  <a:pt x="70" y="215"/>
                  <a:pt x="69" y="215"/>
                </a:cubicBezTo>
                <a:cubicBezTo>
                  <a:pt x="69" y="216"/>
                  <a:pt x="70" y="216"/>
                  <a:pt x="71" y="216"/>
                </a:cubicBezTo>
                <a:cubicBezTo>
                  <a:pt x="71" y="215"/>
                  <a:pt x="72" y="215"/>
                  <a:pt x="73" y="215"/>
                </a:cubicBezTo>
                <a:cubicBezTo>
                  <a:pt x="74" y="215"/>
                  <a:pt x="75" y="215"/>
                  <a:pt x="75" y="216"/>
                </a:cubicBezTo>
                <a:cubicBezTo>
                  <a:pt x="77" y="218"/>
                  <a:pt x="78" y="220"/>
                  <a:pt x="79" y="222"/>
                </a:cubicBezTo>
                <a:cubicBezTo>
                  <a:pt x="75" y="220"/>
                  <a:pt x="71" y="217"/>
                  <a:pt x="68" y="215"/>
                </a:cubicBezTo>
                <a:close/>
                <a:moveTo>
                  <a:pt x="76" y="204"/>
                </a:moveTo>
                <a:cubicBezTo>
                  <a:pt x="75" y="203"/>
                  <a:pt x="74" y="202"/>
                  <a:pt x="73" y="202"/>
                </a:cubicBezTo>
                <a:cubicBezTo>
                  <a:pt x="73" y="202"/>
                  <a:pt x="73" y="202"/>
                  <a:pt x="73" y="202"/>
                </a:cubicBezTo>
                <a:cubicBezTo>
                  <a:pt x="74" y="202"/>
                  <a:pt x="75" y="203"/>
                  <a:pt x="76" y="203"/>
                </a:cubicBezTo>
                <a:cubicBezTo>
                  <a:pt x="76" y="203"/>
                  <a:pt x="76" y="204"/>
                  <a:pt x="76" y="204"/>
                </a:cubicBezTo>
                <a:close/>
                <a:moveTo>
                  <a:pt x="74" y="200"/>
                </a:moveTo>
                <a:cubicBezTo>
                  <a:pt x="74" y="200"/>
                  <a:pt x="74" y="200"/>
                  <a:pt x="74" y="200"/>
                </a:cubicBezTo>
                <a:cubicBezTo>
                  <a:pt x="74" y="200"/>
                  <a:pt x="74" y="199"/>
                  <a:pt x="74" y="199"/>
                </a:cubicBezTo>
                <a:cubicBezTo>
                  <a:pt x="75" y="200"/>
                  <a:pt x="76" y="201"/>
                  <a:pt x="77" y="202"/>
                </a:cubicBezTo>
                <a:cubicBezTo>
                  <a:pt x="77" y="202"/>
                  <a:pt x="77" y="202"/>
                  <a:pt x="77" y="202"/>
                </a:cubicBezTo>
                <a:cubicBezTo>
                  <a:pt x="76" y="201"/>
                  <a:pt x="75" y="201"/>
                  <a:pt x="74" y="200"/>
                </a:cubicBezTo>
                <a:close/>
                <a:moveTo>
                  <a:pt x="75" y="199"/>
                </a:moveTo>
                <a:cubicBezTo>
                  <a:pt x="75" y="199"/>
                  <a:pt x="76" y="199"/>
                  <a:pt x="76" y="199"/>
                </a:cubicBezTo>
                <a:cubicBezTo>
                  <a:pt x="76" y="199"/>
                  <a:pt x="77" y="200"/>
                  <a:pt x="78" y="200"/>
                </a:cubicBezTo>
                <a:cubicBezTo>
                  <a:pt x="78" y="200"/>
                  <a:pt x="78" y="201"/>
                  <a:pt x="78" y="201"/>
                </a:cubicBezTo>
                <a:cubicBezTo>
                  <a:pt x="77" y="200"/>
                  <a:pt x="76" y="199"/>
                  <a:pt x="75" y="199"/>
                </a:cubicBezTo>
                <a:close/>
                <a:moveTo>
                  <a:pt x="78" y="208"/>
                </a:moveTo>
                <a:cubicBezTo>
                  <a:pt x="78" y="208"/>
                  <a:pt x="79" y="208"/>
                  <a:pt x="79" y="208"/>
                </a:cubicBezTo>
                <a:cubicBezTo>
                  <a:pt x="79" y="208"/>
                  <a:pt x="78" y="209"/>
                  <a:pt x="78" y="209"/>
                </a:cubicBezTo>
                <a:cubicBezTo>
                  <a:pt x="78" y="209"/>
                  <a:pt x="78" y="208"/>
                  <a:pt x="77" y="208"/>
                </a:cubicBezTo>
                <a:cubicBezTo>
                  <a:pt x="78" y="208"/>
                  <a:pt x="78" y="208"/>
                  <a:pt x="78" y="208"/>
                </a:cubicBezTo>
                <a:close/>
                <a:moveTo>
                  <a:pt x="78" y="206"/>
                </a:moveTo>
                <a:cubicBezTo>
                  <a:pt x="78" y="206"/>
                  <a:pt x="78" y="206"/>
                  <a:pt x="78" y="205"/>
                </a:cubicBezTo>
                <a:cubicBezTo>
                  <a:pt x="78" y="205"/>
                  <a:pt x="78" y="205"/>
                  <a:pt x="79" y="204"/>
                </a:cubicBezTo>
                <a:cubicBezTo>
                  <a:pt x="79" y="204"/>
                  <a:pt x="79" y="204"/>
                  <a:pt x="79" y="204"/>
                </a:cubicBezTo>
                <a:cubicBezTo>
                  <a:pt x="79" y="205"/>
                  <a:pt x="79" y="205"/>
                  <a:pt x="79" y="205"/>
                </a:cubicBezTo>
                <a:cubicBezTo>
                  <a:pt x="79" y="205"/>
                  <a:pt x="78" y="205"/>
                  <a:pt x="78" y="206"/>
                </a:cubicBezTo>
                <a:close/>
                <a:moveTo>
                  <a:pt x="79" y="197"/>
                </a:moveTo>
                <a:cubicBezTo>
                  <a:pt x="79" y="196"/>
                  <a:pt x="80" y="196"/>
                  <a:pt x="80" y="196"/>
                </a:cubicBezTo>
                <a:cubicBezTo>
                  <a:pt x="81" y="196"/>
                  <a:pt x="81" y="196"/>
                  <a:pt x="81" y="196"/>
                </a:cubicBezTo>
                <a:cubicBezTo>
                  <a:pt x="81" y="197"/>
                  <a:pt x="80" y="197"/>
                  <a:pt x="80" y="197"/>
                </a:cubicBezTo>
                <a:lnTo>
                  <a:pt x="79" y="197"/>
                </a:lnTo>
                <a:close/>
                <a:moveTo>
                  <a:pt x="80" y="206"/>
                </a:moveTo>
                <a:cubicBezTo>
                  <a:pt x="81" y="206"/>
                  <a:pt x="81" y="206"/>
                  <a:pt x="81" y="206"/>
                </a:cubicBezTo>
                <a:cubicBezTo>
                  <a:pt x="81" y="207"/>
                  <a:pt x="81" y="207"/>
                  <a:pt x="81" y="207"/>
                </a:cubicBezTo>
                <a:cubicBezTo>
                  <a:pt x="81" y="207"/>
                  <a:pt x="80" y="207"/>
                  <a:pt x="80" y="207"/>
                </a:cubicBezTo>
                <a:cubicBezTo>
                  <a:pt x="80" y="207"/>
                  <a:pt x="80" y="207"/>
                  <a:pt x="80" y="207"/>
                </a:cubicBezTo>
                <a:cubicBezTo>
                  <a:pt x="80" y="207"/>
                  <a:pt x="80" y="206"/>
                  <a:pt x="80" y="206"/>
                </a:cubicBezTo>
                <a:close/>
                <a:moveTo>
                  <a:pt x="80" y="209"/>
                </a:moveTo>
                <a:cubicBezTo>
                  <a:pt x="82" y="210"/>
                  <a:pt x="83" y="211"/>
                  <a:pt x="85" y="212"/>
                </a:cubicBezTo>
                <a:cubicBezTo>
                  <a:pt x="85" y="212"/>
                  <a:pt x="84" y="212"/>
                  <a:pt x="84" y="212"/>
                </a:cubicBezTo>
                <a:cubicBezTo>
                  <a:pt x="83" y="211"/>
                  <a:pt x="81" y="210"/>
                  <a:pt x="80" y="210"/>
                </a:cubicBezTo>
                <a:cubicBezTo>
                  <a:pt x="80" y="209"/>
                  <a:pt x="80" y="209"/>
                  <a:pt x="80" y="209"/>
                </a:cubicBezTo>
                <a:close/>
                <a:moveTo>
                  <a:pt x="82" y="208"/>
                </a:moveTo>
                <a:cubicBezTo>
                  <a:pt x="82" y="208"/>
                  <a:pt x="82" y="208"/>
                  <a:pt x="83" y="208"/>
                </a:cubicBezTo>
                <a:cubicBezTo>
                  <a:pt x="84" y="208"/>
                  <a:pt x="85" y="209"/>
                  <a:pt x="86" y="210"/>
                </a:cubicBezTo>
                <a:cubicBezTo>
                  <a:pt x="86" y="210"/>
                  <a:pt x="86" y="210"/>
                  <a:pt x="85" y="211"/>
                </a:cubicBezTo>
                <a:cubicBezTo>
                  <a:pt x="84" y="210"/>
                  <a:pt x="83" y="209"/>
                  <a:pt x="82" y="208"/>
                </a:cubicBezTo>
                <a:close/>
                <a:moveTo>
                  <a:pt x="85" y="214"/>
                </a:moveTo>
                <a:cubicBezTo>
                  <a:pt x="88" y="216"/>
                  <a:pt x="91" y="217"/>
                  <a:pt x="94" y="219"/>
                </a:cubicBezTo>
                <a:cubicBezTo>
                  <a:pt x="93" y="218"/>
                  <a:pt x="91" y="218"/>
                  <a:pt x="89" y="217"/>
                </a:cubicBezTo>
                <a:cubicBezTo>
                  <a:pt x="88" y="216"/>
                  <a:pt x="86" y="215"/>
                  <a:pt x="85" y="214"/>
                </a:cubicBezTo>
                <a:cubicBezTo>
                  <a:pt x="85" y="214"/>
                  <a:pt x="85" y="214"/>
                  <a:pt x="85" y="214"/>
                </a:cubicBezTo>
                <a:close/>
                <a:moveTo>
                  <a:pt x="95" y="221"/>
                </a:moveTo>
                <a:cubicBezTo>
                  <a:pt x="95" y="221"/>
                  <a:pt x="95" y="221"/>
                  <a:pt x="95" y="221"/>
                </a:cubicBezTo>
                <a:cubicBezTo>
                  <a:pt x="95" y="221"/>
                  <a:pt x="94" y="221"/>
                  <a:pt x="94" y="221"/>
                </a:cubicBezTo>
                <a:cubicBezTo>
                  <a:pt x="94" y="221"/>
                  <a:pt x="93" y="220"/>
                  <a:pt x="93" y="220"/>
                </a:cubicBezTo>
                <a:cubicBezTo>
                  <a:pt x="94" y="220"/>
                  <a:pt x="94" y="220"/>
                  <a:pt x="95" y="221"/>
                </a:cubicBezTo>
                <a:close/>
                <a:moveTo>
                  <a:pt x="93" y="216"/>
                </a:moveTo>
                <a:cubicBezTo>
                  <a:pt x="94" y="215"/>
                  <a:pt x="94" y="215"/>
                  <a:pt x="94" y="215"/>
                </a:cubicBezTo>
                <a:cubicBezTo>
                  <a:pt x="95" y="216"/>
                  <a:pt x="96" y="216"/>
                  <a:pt x="97" y="217"/>
                </a:cubicBezTo>
                <a:cubicBezTo>
                  <a:pt x="96" y="217"/>
                  <a:pt x="97" y="218"/>
                  <a:pt x="97" y="218"/>
                </a:cubicBezTo>
                <a:cubicBezTo>
                  <a:pt x="97" y="218"/>
                  <a:pt x="97" y="218"/>
                  <a:pt x="97" y="218"/>
                </a:cubicBezTo>
                <a:cubicBezTo>
                  <a:pt x="96" y="217"/>
                  <a:pt x="95" y="216"/>
                  <a:pt x="93" y="216"/>
                </a:cubicBezTo>
                <a:close/>
                <a:moveTo>
                  <a:pt x="98" y="222"/>
                </a:moveTo>
                <a:cubicBezTo>
                  <a:pt x="99" y="222"/>
                  <a:pt x="99" y="222"/>
                  <a:pt x="100" y="222"/>
                </a:cubicBezTo>
                <a:cubicBezTo>
                  <a:pt x="100" y="222"/>
                  <a:pt x="100" y="222"/>
                  <a:pt x="99" y="223"/>
                </a:cubicBezTo>
                <a:cubicBezTo>
                  <a:pt x="99" y="223"/>
                  <a:pt x="99" y="223"/>
                  <a:pt x="99" y="223"/>
                </a:cubicBezTo>
                <a:cubicBezTo>
                  <a:pt x="99" y="223"/>
                  <a:pt x="98" y="223"/>
                  <a:pt x="97" y="222"/>
                </a:cubicBezTo>
                <a:cubicBezTo>
                  <a:pt x="97" y="222"/>
                  <a:pt x="98" y="222"/>
                  <a:pt x="98" y="222"/>
                </a:cubicBezTo>
                <a:close/>
                <a:moveTo>
                  <a:pt x="106" y="235"/>
                </a:moveTo>
                <a:cubicBezTo>
                  <a:pt x="106" y="236"/>
                  <a:pt x="106" y="236"/>
                  <a:pt x="107" y="236"/>
                </a:cubicBezTo>
                <a:cubicBezTo>
                  <a:pt x="108" y="236"/>
                  <a:pt x="109" y="237"/>
                  <a:pt x="110" y="237"/>
                </a:cubicBezTo>
                <a:cubicBezTo>
                  <a:pt x="111" y="238"/>
                  <a:pt x="111" y="238"/>
                  <a:pt x="111" y="238"/>
                </a:cubicBezTo>
                <a:cubicBezTo>
                  <a:pt x="109" y="238"/>
                  <a:pt x="107" y="237"/>
                  <a:pt x="106" y="235"/>
                </a:cubicBezTo>
                <a:close/>
                <a:moveTo>
                  <a:pt x="110" y="234"/>
                </a:moveTo>
                <a:cubicBezTo>
                  <a:pt x="111" y="234"/>
                  <a:pt x="111" y="234"/>
                  <a:pt x="112" y="234"/>
                </a:cubicBezTo>
                <a:cubicBezTo>
                  <a:pt x="113" y="235"/>
                  <a:pt x="113" y="235"/>
                  <a:pt x="114" y="235"/>
                </a:cubicBezTo>
                <a:cubicBezTo>
                  <a:pt x="114" y="236"/>
                  <a:pt x="114" y="236"/>
                  <a:pt x="113" y="236"/>
                </a:cubicBezTo>
                <a:cubicBezTo>
                  <a:pt x="112" y="235"/>
                  <a:pt x="111" y="235"/>
                  <a:pt x="110" y="234"/>
                </a:cubicBezTo>
                <a:close/>
                <a:moveTo>
                  <a:pt x="114" y="231"/>
                </a:moveTo>
                <a:cubicBezTo>
                  <a:pt x="113" y="231"/>
                  <a:pt x="113" y="230"/>
                  <a:pt x="113" y="230"/>
                </a:cubicBezTo>
                <a:cubicBezTo>
                  <a:pt x="113" y="230"/>
                  <a:pt x="114" y="230"/>
                  <a:pt x="114" y="230"/>
                </a:cubicBezTo>
                <a:cubicBezTo>
                  <a:pt x="115" y="231"/>
                  <a:pt x="115" y="231"/>
                  <a:pt x="116" y="231"/>
                </a:cubicBezTo>
                <a:cubicBezTo>
                  <a:pt x="115" y="232"/>
                  <a:pt x="115" y="232"/>
                  <a:pt x="115" y="232"/>
                </a:cubicBezTo>
                <a:cubicBezTo>
                  <a:pt x="115" y="231"/>
                  <a:pt x="114" y="231"/>
                  <a:pt x="114" y="231"/>
                </a:cubicBezTo>
                <a:close/>
                <a:moveTo>
                  <a:pt x="113" y="227"/>
                </a:moveTo>
                <a:cubicBezTo>
                  <a:pt x="113" y="227"/>
                  <a:pt x="113" y="227"/>
                  <a:pt x="114" y="227"/>
                </a:cubicBezTo>
                <a:cubicBezTo>
                  <a:pt x="115" y="228"/>
                  <a:pt x="116" y="228"/>
                  <a:pt x="117" y="228"/>
                </a:cubicBezTo>
                <a:cubicBezTo>
                  <a:pt x="117" y="229"/>
                  <a:pt x="117" y="230"/>
                  <a:pt x="118" y="229"/>
                </a:cubicBezTo>
                <a:cubicBezTo>
                  <a:pt x="118" y="229"/>
                  <a:pt x="118" y="229"/>
                  <a:pt x="118" y="229"/>
                </a:cubicBezTo>
                <a:cubicBezTo>
                  <a:pt x="118" y="229"/>
                  <a:pt x="119" y="229"/>
                  <a:pt x="119" y="230"/>
                </a:cubicBezTo>
                <a:cubicBezTo>
                  <a:pt x="119" y="230"/>
                  <a:pt x="119" y="230"/>
                  <a:pt x="119" y="230"/>
                </a:cubicBezTo>
                <a:cubicBezTo>
                  <a:pt x="118" y="230"/>
                  <a:pt x="117" y="230"/>
                  <a:pt x="117" y="230"/>
                </a:cubicBezTo>
                <a:cubicBezTo>
                  <a:pt x="115" y="229"/>
                  <a:pt x="114" y="228"/>
                  <a:pt x="113" y="227"/>
                </a:cubicBezTo>
                <a:close/>
                <a:moveTo>
                  <a:pt x="118" y="224"/>
                </a:moveTo>
                <a:cubicBezTo>
                  <a:pt x="119" y="224"/>
                  <a:pt x="120" y="223"/>
                  <a:pt x="121" y="222"/>
                </a:cubicBezTo>
                <a:cubicBezTo>
                  <a:pt x="121" y="222"/>
                  <a:pt x="121" y="222"/>
                  <a:pt x="121" y="222"/>
                </a:cubicBezTo>
                <a:cubicBezTo>
                  <a:pt x="121" y="223"/>
                  <a:pt x="120" y="224"/>
                  <a:pt x="119" y="225"/>
                </a:cubicBezTo>
                <a:cubicBezTo>
                  <a:pt x="119" y="225"/>
                  <a:pt x="118" y="225"/>
                  <a:pt x="118" y="224"/>
                </a:cubicBezTo>
                <a:close/>
                <a:moveTo>
                  <a:pt x="121" y="232"/>
                </a:moveTo>
                <a:cubicBezTo>
                  <a:pt x="121" y="232"/>
                  <a:pt x="121" y="232"/>
                  <a:pt x="122" y="232"/>
                </a:cubicBezTo>
                <a:cubicBezTo>
                  <a:pt x="123" y="232"/>
                  <a:pt x="124" y="233"/>
                  <a:pt x="124" y="234"/>
                </a:cubicBezTo>
                <a:cubicBezTo>
                  <a:pt x="125" y="234"/>
                  <a:pt x="126" y="233"/>
                  <a:pt x="125" y="232"/>
                </a:cubicBezTo>
                <a:cubicBezTo>
                  <a:pt x="125" y="232"/>
                  <a:pt x="124" y="232"/>
                  <a:pt x="124" y="231"/>
                </a:cubicBezTo>
                <a:cubicBezTo>
                  <a:pt x="126" y="231"/>
                  <a:pt x="129" y="230"/>
                  <a:pt x="131" y="230"/>
                </a:cubicBezTo>
                <a:cubicBezTo>
                  <a:pt x="131" y="230"/>
                  <a:pt x="131" y="230"/>
                  <a:pt x="131" y="230"/>
                </a:cubicBezTo>
                <a:cubicBezTo>
                  <a:pt x="130" y="231"/>
                  <a:pt x="130" y="232"/>
                  <a:pt x="129" y="233"/>
                </a:cubicBezTo>
                <a:cubicBezTo>
                  <a:pt x="128" y="233"/>
                  <a:pt x="128" y="233"/>
                  <a:pt x="128" y="234"/>
                </a:cubicBezTo>
                <a:cubicBezTo>
                  <a:pt x="126" y="234"/>
                  <a:pt x="124" y="234"/>
                  <a:pt x="122" y="234"/>
                </a:cubicBezTo>
                <a:cubicBezTo>
                  <a:pt x="121" y="233"/>
                  <a:pt x="121" y="233"/>
                  <a:pt x="120" y="232"/>
                </a:cubicBezTo>
                <a:cubicBezTo>
                  <a:pt x="120" y="232"/>
                  <a:pt x="120" y="232"/>
                  <a:pt x="121" y="232"/>
                </a:cubicBezTo>
                <a:close/>
                <a:moveTo>
                  <a:pt x="132" y="235"/>
                </a:moveTo>
                <a:cubicBezTo>
                  <a:pt x="130" y="235"/>
                  <a:pt x="128" y="236"/>
                  <a:pt x="126" y="236"/>
                </a:cubicBezTo>
                <a:cubicBezTo>
                  <a:pt x="125" y="236"/>
                  <a:pt x="124" y="235"/>
                  <a:pt x="123" y="235"/>
                </a:cubicBezTo>
                <a:cubicBezTo>
                  <a:pt x="126" y="235"/>
                  <a:pt x="129" y="235"/>
                  <a:pt x="132" y="235"/>
                </a:cubicBezTo>
                <a:close/>
                <a:moveTo>
                  <a:pt x="137" y="235"/>
                </a:moveTo>
                <a:cubicBezTo>
                  <a:pt x="137" y="235"/>
                  <a:pt x="136" y="235"/>
                  <a:pt x="136" y="236"/>
                </a:cubicBezTo>
                <a:cubicBezTo>
                  <a:pt x="135" y="236"/>
                  <a:pt x="134" y="236"/>
                  <a:pt x="133" y="236"/>
                </a:cubicBezTo>
                <a:cubicBezTo>
                  <a:pt x="132" y="236"/>
                  <a:pt x="131" y="236"/>
                  <a:pt x="130" y="237"/>
                </a:cubicBezTo>
                <a:cubicBezTo>
                  <a:pt x="132" y="236"/>
                  <a:pt x="134" y="236"/>
                  <a:pt x="137" y="235"/>
                </a:cubicBezTo>
                <a:close/>
                <a:moveTo>
                  <a:pt x="130" y="234"/>
                </a:moveTo>
                <a:cubicBezTo>
                  <a:pt x="132" y="233"/>
                  <a:pt x="134" y="232"/>
                  <a:pt x="135" y="231"/>
                </a:cubicBezTo>
                <a:cubicBezTo>
                  <a:pt x="135" y="231"/>
                  <a:pt x="136" y="232"/>
                  <a:pt x="137" y="232"/>
                </a:cubicBezTo>
                <a:cubicBezTo>
                  <a:pt x="138" y="231"/>
                  <a:pt x="139" y="231"/>
                  <a:pt x="140" y="230"/>
                </a:cubicBezTo>
                <a:cubicBezTo>
                  <a:pt x="139" y="231"/>
                  <a:pt x="139" y="232"/>
                  <a:pt x="138" y="233"/>
                </a:cubicBezTo>
                <a:cubicBezTo>
                  <a:pt x="135" y="233"/>
                  <a:pt x="133" y="234"/>
                  <a:pt x="130" y="234"/>
                </a:cubicBezTo>
                <a:close/>
                <a:moveTo>
                  <a:pt x="139" y="226"/>
                </a:moveTo>
                <a:cubicBezTo>
                  <a:pt x="139" y="226"/>
                  <a:pt x="139" y="227"/>
                  <a:pt x="139" y="227"/>
                </a:cubicBezTo>
                <a:cubicBezTo>
                  <a:pt x="138" y="227"/>
                  <a:pt x="137" y="227"/>
                  <a:pt x="136" y="227"/>
                </a:cubicBezTo>
                <a:cubicBezTo>
                  <a:pt x="137" y="227"/>
                  <a:pt x="137" y="227"/>
                  <a:pt x="137" y="227"/>
                </a:cubicBezTo>
                <a:cubicBezTo>
                  <a:pt x="139" y="226"/>
                  <a:pt x="140" y="225"/>
                  <a:pt x="142" y="224"/>
                </a:cubicBezTo>
                <a:cubicBezTo>
                  <a:pt x="141" y="225"/>
                  <a:pt x="140" y="225"/>
                  <a:pt x="139" y="226"/>
                </a:cubicBezTo>
                <a:close/>
                <a:moveTo>
                  <a:pt x="143" y="229"/>
                </a:moveTo>
                <a:cubicBezTo>
                  <a:pt x="145" y="229"/>
                  <a:pt x="146" y="229"/>
                  <a:pt x="147" y="229"/>
                </a:cubicBezTo>
                <a:cubicBezTo>
                  <a:pt x="148" y="229"/>
                  <a:pt x="149" y="229"/>
                  <a:pt x="149" y="229"/>
                </a:cubicBezTo>
                <a:cubicBezTo>
                  <a:pt x="149" y="229"/>
                  <a:pt x="148" y="230"/>
                  <a:pt x="148" y="230"/>
                </a:cubicBezTo>
                <a:cubicBezTo>
                  <a:pt x="147" y="231"/>
                  <a:pt x="145" y="232"/>
                  <a:pt x="144" y="232"/>
                </a:cubicBezTo>
                <a:cubicBezTo>
                  <a:pt x="143" y="233"/>
                  <a:pt x="141" y="233"/>
                  <a:pt x="140" y="233"/>
                </a:cubicBezTo>
                <a:cubicBezTo>
                  <a:pt x="141" y="232"/>
                  <a:pt x="142" y="230"/>
                  <a:pt x="143" y="229"/>
                </a:cubicBezTo>
                <a:close/>
                <a:moveTo>
                  <a:pt x="145" y="236"/>
                </a:moveTo>
                <a:cubicBezTo>
                  <a:pt x="149" y="235"/>
                  <a:pt x="153" y="234"/>
                  <a:pt x="158" y="234"/>
                </a:cubicBezTo>
                <a:cubicBezTo>
                  <a:pt x="157" y="234"/>
                  <a:pt x="157" y="234"/>
                  <a:pt x="157" y="235"/>
                </a:cubicBezTo>
                <a:cubicBezTo>
                  <a:pt x="152" y="235"/>
                  <a:pt x="148" y="236"/>
                  <a:pt x="144" y="236"/>
                </a:cubicBezTo>
                <a:cubicBezTo>
                  <a:pt x="144" y="236"/>
                  <a:pt x="145" y="236"/>
                  <a:pt x="145" y="236"/>
                </a:cubicBezTo>
                <a:close/>
                <a:moveTo>
                  <a:pt x="157" y="231"/>
                </a:moveTo>
                <a:cubicBezTo>
                  <a:pt x="158" y="231"/>
                  <a:pt x="160" y="230"/>
                  <a:pt x="161" y="229"/>
                </a:cubicBezTo>
                <a:cubicBezTo>
                  <a:pt x="160" y="230"/>
                  <a:pt x="160" y="230"/>
                  <a:pt x="159" y="231"/>
                </a:cubicBezTo>
                <a:cubicBezTo>
                  <a:pt x="159" y="231"/>
                  <a:pt x="158" y="231"/>
                  <a:pt x="157" y="231"/>
                </a:cubicBezTo>
                <a:close/>
                <a:moveTo>
                  <a:pt x="159" y="229"/>
                </a:moveTo>
                <a:cubicBezTo>
                  <a:pt x="161" y="227"/>
                  <a:pt x="164" y="225"/>
                  <a:pt x="166" y="223"/>
                </a:cubicBezTo>
                <a:cubicBezTo>
                  <a:pt x="166" y="224"/>
                  <a:pt x="165" y="225"/>
                  <a:pt x="164" y="226"/>
                </a:cubicBezTo>
                <a:cubicBezTo>
                  <a:pt x="162" y="227"/>
                  <a:pt x="161" y="228"/>
                  <a:pt x="159" y="229"/>
                </a:cubicBezTo>
                <a:close/>
                <a:moveTo>
                  <a:pt x="165" y="227"/>
                </a:moveTo>
                <a:cubicBezTo>
                  <a:pt x="174" y="222"/>
                  <a:pt x="182" y="215"/>
                  <a:pt x="190" y="208"/>
                </a:cubicBezTo>
                <a:cubicBezTo>
                  <a:pt x="190" y="209"/>
                  <a:pt x="189" y="210"/>
                  <a:pt x="189" y="210"/>
                </a:cubicBezTo>
                <a:cubicBezTo>
                  <a:pt x="189" y="210"/>
                  <a:pt x="189" y="210"/>
                  <a:pt x="189" y="210"/>
                </a:cubicBezTo>
                <a:cubicBezTo>
                  <a:pt x="180" y="217"/>
                  <a:pt x="172" y="224"/>
                  <a:pt x="163" y="231"/>
                </a:cubicBezTo>
                <a:cubicBezTo>
                  <a:pt x="163" y="231"/>
                  <a:pt x="162" y="231"/>
                  <a:pt x="162" y="231"/>
                </a:cubicBezTo>
                <a:cubicBezTo>
                  <a:pt x="163" y="229"/>
                  <a:pt x="164" y="228"/>
                  <a:pt x="165" y="227"/>
                </a:cubicBezTo>
                <a:close/>
                <a:moveTo>
                  <a:pt x="177" y="222"/>
                </a:moveTo>
                <a:cubicBezTo>
                  <a:pt x="175" y="224"/>
                  <a:pt x="172" y="226"/>
                  <a:pt x="170" y="229"/>
                </a:cubicBezTo>
                <a:cubicBezTo>
                  <a:pt x="169" y="229"/>
                  <a:pt x="168" y="230"/>
                  <a:pt x="168" y="230"/>
                </a:cubicBezTo>
                <a:cubicBezTo>
                  <a:pt x="167" y="230"/>
                  <a:pt x="167" y="230"/>
                  <a:pt x="167" y="230"/>
                </a:cubicBezTo>
                <a:cubicBezTo>
                  <a:pt x="170" y="227"/>
                  <a:pt x="174" y="224"/>
                  <a:pt x="177" y="222"/>
                </a:cubicBezTo>
                <a:close/>
                <a:moveTo>
                  <a:pt x="185" y="218"/>
                </a:moveTo>
                <a:cubicBezTo>
                  <a:pt x="184" y="218"/>
                  <a:pt x="183" y="219"/>
                  <a:pt x="183" y="220"/>
                </a:cubicBezTo>
                <a:cubicBezTo>
                  <a:pt x="181" y="221"/>
                  <a:pt x="179" y="223"/>
                  <a:pt x="177" y="225"/>
                </a:cubicBezTo>
                <a:cubicBezTo>
                  <a:pt x="176" y="225"/>
                  <a:pt x="176" y="226"/>
                  <a:pt x="175" y="226"/>
                </a:cubicBezTo>
                <a:cubicBezTo>
                  <a:pt x="178" y="223"/>
                  <a:pt x="181" y="220"/>
                  <a:pt x="185" y="218"/>
                </a:cubicBezTo>
                <a:close/>
                <a:moveTo>
                  <a:pt x="184" y="216"/>
                </a:moveTo>
                <a:cubicBezTo>
                  <a:pt x="186" y="215"/>
                  <a:pt x="188" y="213"/>
                  <a:pt x="190" y="212"/>
                </a:cubicBezTo>
                <a:cubicBezTo>
                  <a:pt x="190" y="212"/>
                  <a:pt x="190" y="212"/>
                  <a:pt x="190" y="212"/>
                </a:cubicBezTo>
                <a:cubicBezTo>
                  <a:pt x="191" y="211"/>
                  <a:pt x="191" y="211"/>
                  <a:pt x="192" y="210"/>
                </a:cubicBezTo>
                <a:cubicBezTo>
                  <a:pt x="192" y="211"/>
                  <a:pt x="192" y="211"/>
                  <a:pt x="191" y="211"/>
                </a:cubicBezTo>
                <a:cubicBezTo>
                  <a:pt x="189" y="213"/>
                  <a:pt x="186" y="215"/>
                  <a:pt x="184" y="216"/>
                </a:cubicBezTo>
                <a:close/>
                <a:moveTo>
                  <a:pt x="192" y="212"/>
                </a:moveTo>
                <a:cubicBezTo>
                  <a:pt x="193" y="212"/>
                  <a:pt x="193" y="212"/>
                  <a:pt x="194" y="212"/>
                </a:cubicBezTo>
                <a:cubicBezTo>
                  <a:pt x="193" y="212"/>
                  <a:pt x="193" y="213"/>
                  <a:pt x="192" y="214"/>
                </a:cubicBezTo>
                <a:cubicBezTo>
                  <a:pt x="191" y="215"/>
                  <a:pt x="189" y="217"/>
                  <a:pt x="187" y="218"/>
                </a:cubicBezTo>
                <a:cubicBezTo>
                  <a:pt x="189" y="216"/>
                  <a:pt x="191" y="214"/>
                  <a:pt x="192" y="212"/>
                </a:cubicBezTo>
                <a:close/>
                <a:moveTo>
                  <a:pt x="193" y="207"/>
                </a:moveTo>
                <a:cubicBezTo>
                  <a:pt x="194" y="206"/>
                  <a:pt x="194" y="205"/>
                  <a:pt x="195" y="204"/>
                </a:cubicBezTo>
                <a:cubicBezTo>
                  <a:pt x="197" y="202"/>
                  <a:pt x="199" y="201"/>
                  <a:pt x="201" y="199"/>
                </a:cubicBezTo>
                <a:cubicBezTo>
                  <a:pt x="202" y="198"/>
                  <a:pt x="202" y="198"/>
                  <a:pt x="203" y="197"/>
                </a:cubicBezTo>
                <a:cubicBezTo>
                  <a:pt x="203" y="198"/>
                  <a:pt x="202" y="199"/>
                  <a:pt x="201" y="200"/>
                </a:cubicBezTo>
                <a:cubicBezTo>
                  <a:pt x="198" y="203"/>
                  <a:pt x="196" y="205"/>
                  <a:pt x="193" y="207"/>
                </a:cubicBezTo>
                <a:close/>
                <a:moveTo>
                  <a:pt x="206" y="192"/>
                </a:moveTo>
                <a:cubicBezTo>
                  <a:pt x="204" y="194"/>
                  <a:pt x="202" y="196"/>
                  <a:pt x="199" y="197"/>
                </a:cubicBezTo>
                <a:cubicBezTo>
                  <a:pt x="201" y="195"/>
                  <a:pt x="202" y="193"/>
                  <a:pt x="204" y="191"/>
                </a:cubicBezTo>
                <a:cubicBezTo>
                  <a:pt x="210" y="184"/>
                  <a:pt x="216" y="177"/>
                  <a:pt x="223" y="171"/>
                </a:cubicBezTo>
                <a:cubicBezTo>
                  <a:pt x="223" y="171"/>
                  <a:pt x="223" y="171"/>
                  <a:pt x="223" y="171"/>
                </a:cubicBezTo>
                <a:cubicBezTo>
                  <a:pt x="220" y="174"/>
                  <a:pt x="218" y="177"/>
                  <a:pt x="216" y="179"/>
                </a:cubicBezTo>
                <a:cubicBezTo>
                  <a:pt x="213" y="183"/>
                  <a:pt x="209" y="188"/>
                  <a:pt x="206" y="192"/>
                </a:cubicBezTo>
                <a:close/>
                <a:moveTo>
                  <a:pt x="220" y="144"/>
                </a:moveTo>
                <a:cubicBezTo>
                  <a:pt x="220" y="146"/>
                  <a:pt x="219" y="148"/>
                  <a:pt x="219" y="150"/>
                </a:cubicBezTo>
                <a:cubicBezTo>
                  <a:pt x="219" y="150"/>
                  <a:pt x="219" y="150"/>
                  <a:pt x="219" y="150"/>
                </a:cubicBezTo>
                <a:cubicBezTo>
                  <a:pt x="221" y="144"/>
                  <a:pt x="222" y="137"/>
                  <a:pt x="224" y="131"/>
                </a:cubicBezTo>
                <a:cubicBezTo>
                  <a:pt x="223" y="133"/>
                  <a:pt x="223" y="134"/>
                  <a:pt x="223" y="136"/>
                </a:cubicBezTo>
                <a:cubicBezTo>
                  <a:pt x="222" y="139"/>
                  <a:pt x="221" y="142"/>
                  <a:pt x="220" y="144"/>
                </a:cubicBezTo>
                <a:close/>
                <a:moveTo>
                  <a:pt x="223" y="102"/>
                </a:moveTo>
                <a:cubicBezTo>
                  <a:pt x="223" y="102"/>
                  <a:pt x="223" y="101"/>
                  <a:pt x="223" y="101"/>
                </a:cubicBezTo>
                <a:cubicBezTo>
                  <a:pt x="224" y="101"/>
                  <a:pt x="224" y="100"/>
                  <a:pt x="225" y="100"/>
                </a:cubicBezTo>
                <a:cubicBezTo>
                  <a:pt x="225" y="100"/>
                  <a:pt x="225" y="101"/>
                  <a:pt x="225" y="101"/>
                </a:cubicBezTo>
                <a:cubicBezTo>
                  <a:pt x="225" y="101"/>
                  <a:pt x="224" y="102"/>
                  <a:pt x="223" y="102"/>
                </a:cubicBezTo>
                <a:close/>
                <a:moveTo>
                  <a:pt x="226" y="103"/>
                </a:moveTo>
                <a:cubicBezTo>
                  <a:pt x="226" y="103"/>
                  <a:pt x="227" y="104"/>
                  <a:pt x="227" y="104"/>
                </a:cubicBezTo>
                <a:cubicBezTo>
                  <a:pt x="227" y="104"/>
                  <a:pt x="227" y="104"/>
                  <a:pt x="227" y="104"/>
                </a:cubicBezTo>
                <a:cubicBezTo>
                  <a:pt x="226" y="105"/>
                  <a:pt x="225" y="105"/>
                  <a:pt x="224" y="105"/>
                </a:cubicBezTo>
                <a:cubicBezTo>
                  <a:pt x="224" y="105"/>
                  <a:pt x="224" y="105"/>
                  <a:pt x="224" y="104"/>
                </a:cubicBezTo>
                <a:cubicBezTo>
                  <a:pt x="224" y="104"/>
                  <a:pt x="225" y="103"/>
                  <a:pt x="226" y="103"/>
                </a:cubicBezTo>
                <a:close/>
                <a:moveTo>
                  <a:pt x="226" y="151"/>
                </a:moveTo>
                <a:cubicBezTo>
                  <a:pt x="226" y="151"/>
                  <a:pt x="225" y="152"/>
                  <a:pt x="225" y="152"/>
                </a:cubicBezTo>
                <a:cubicBezTo>
                  <a:pt x="225" y="152"/>
                  <a:pt x="225" y="153"/>
                  <a:pt x="225" y="153"/>
                </a:cubicBezTo>
                <a:cubicBezTo>
                  <a:pt x="225" y="152"/>
                  <a:pt x="225" y="151"/>
                  <a:pt x="226" y="151"/>
                </a:cubicBezTo>
                <a:close/>
                <a:moveTo>
                  <a:pt x="224" y="151"/>
                </a:moveTo>
                <a:cubicBezTo>
                  <a:pt x="224" y="146"/>
                  <a:pt x="225" y="140"/>
                  <a:pt x="225" y="135"/>
                </a:cubicBezTo>
                <a:cubicBezTo>
                  <a:pt x="225" y="135"/>
                  <a:pt x="225" y="135"/>
                  <a:pt x="226" y="135"/>
                </a:cubicBezTo>
                <a:cubicBezTo>
                  <a:pt x="226" y="138"/>
                  <a:pt x="226" y="142"/>
                  <a:pt x="226" y="145"/>
                </a:cubicBezTo>
                <a:cubicBezTo>
                  <a:pt x="225" y="147"/>
                  <a:pt x="225" y="149"/>
                  <a:pt x="224" y="151"/>
                </a:cubicBezTo>
                <a:close/>
                <a:moveTo>
                  <a:pt x="226" y="158"/>
                </a:moveTo>
                <a:cubicBezTo>
                  <a:pt x="226" y="157"/>
                  <a:pt x="227" y="157"/>
                  <a:pt x="227" y="156"/>
                </a:cubicBezTo>
                <a:cubicBezTo>
                  <a:pt x="227" y="157"/>
                  <a:pt x="227" y="157"/>
                  <a:pt x="227" y="158"/>
                </a:cubicBezTo>
                <a:cubicBezTo>
                  <a:pt x="226" y="159"/>
                  <a:pt x="226" y="159"/>
                  <a:pt x="225" y="160"/>
                </a:cubicBezTo>
                <a:cubicBezTo>
                  <a:pt x="226" y="159"/>
                  <a:pt x="226" y="159"/>
                  <a:pt x="226" y="158"/>
                </a:cubicBezTo>
                <a:close/>
                <a:moveTo>
                  <a:pt x="226" y="123"/>
                </a:moveTo>
                <a:cubicBezTo>
                  <a:pt x="226" y="122"/>
                  <a:pt x="226" y="121"/>
                  <a:pt x="226" y="119"/>
                </a:cubicBezTo>
                <a:cubicBezTo>
                  <a:pt x="226" y="119"/>
                  <a:pt x="226" y="119"/>
                  <a:pt x="226" y="119"/>
                </a:cubicBezTo>
                <a:cubicBezTo>
                  <a:pt x="227" y="124"/>
                  <a:pt x="227" y="129"/>
                  <a:pt x="227" y="135"/>
                </a:cubicBezTo>
                <a:cubicBezTo>
                  <a:pt x="227" y="131"/>
                  <a:pt x="226" y="127"/>
                  <a:pt x="226" y="123"/>
                </a:cubicBezTo>
                <a:close/>
                <a:moveTo>
                  <a:pt x="224" y="164"/>
                </a:moveTo>
                <a:cubicBezTo>
                  <a:pt x="225" y="163"/>
                  <a:pt x="226" y="162"/>
                  <a:pt x="227" y="161"/>
                </a:cubicBezTo>
                <a:cubicBezTo>
                  <a:pt x="227" y="162"/>
                  <a:pt x="227" y="162"/>
                  <a:pt x="227" y="162"/>
                </a:cubicBezTo>
                <a:cubicBezTo>
                  <a:pt x="226" y="163"/>
                  <a:pt x="225" y="164"/>
                  <a:pt x="224" y="165"/>
                </a:cubicBezTo>
                <a:cubicBezTo>
                  <a:pt x="224" y="164"/>
                  <a:pt x="224" y="164"/>
                  <a:pt x="224" y="164"/>
                </a:cubicBezTo>
                <a:close/>
                <a:moveTo>
                  <a:pt x="227" y="169"/>
                </a:moveTo>
                <a:cubicBezTo>
                  <a:pt x="227" y="168"/>
                  <a:pt x="228" y="167"/>
                  <a:pt x="228" y="167"/>
                </a:cubicBezTo>
                <a:cubicBezTo>
                  <a:pt x="227" y="168"/>
                  <a:pt x="226" y="170"/>
                  <a:pt x="225" y="171"/>
                </a:cubicBezTo>
                <a:cubicBezTo>
                  <a:pt x="225" y="171"/>
                  <a:pt x="225" y="171"/>
                  <a:pt x="225" y="171"/>
                </a:cubicBezTo>
                <a:cubicBezTo>
                  <a:pt x="226" y="171"/>
                  <a:pt x="226" y="170"/>
                  <a:pt x="227" y="169"/>
                </a:cubicBezTo>
                <a:close/>
                <a:moveTo>
                  <a:pt x="228" y="123"/>
                </a:moveTo>
                <a:cubicBezTo>
                  <a:pt x="228" y="121"/>
                  <a:pt x="228" y="119"/>
                  <a:pt x="228" y="117"/>
                </a:cubicBezTo>
                <a:cubicBezTo>
                  <a:pt x="228" y="116"/>
                  <a:pt x="228" y="116"/>
                  <a:pt x="229" y="115"/>
                </a:cubicBezTo>
                <a:cubicBezTo>
                  <a:pt x="228" y="118"/>
                  <a:pt x="228" y="121"/>
                  <a:pt x="228" y="123"/>
                </a:cubicBezTo>
                <a:close/>
                <a:moveTo>
                  <a:pt x="227" y="112"/>
                </a:moveTo>
                <a:cubicBezTo>
                  <a:pt x="227" y="111"/>
                  <a:pt x="227" y="111"/>
                  <a:pt x="226" y="110"/>
                </a:cubicBezTo>
                <a:cubicBezTo>
                  <a:pt x="227" y="110"/>
                  <a:pt x="228" y="109"/>
                  <a:pt x="229" y="108"/>
                </a:cubicBezTo>
                <a:cubicBezTo>
                  <a:pt x="229" y="109"/>
                  <a:pt x="229" y="109"/>
                  <a:pt x="229" y="109"/>
                </a:cubicBezTo>
                <a:cubicBezTo>
                  <a:pt x="228" y="110"/>
                  <a:pt x="227" y="111"/>
                  <a:pt x="227" y="112"/>
                </a:cubicBezTo>
                <a:close/>
                <a:moveTo>
                  <a:pt x="232" y="108"/>
                </a:moveTo>
                <a:cubicBezTo>
                  <a:pt x="232" y="108"/>
                  <a:pt x="232" y="107"/>
                  <a:pt x="232" y="107"/>
                </a:cubicBezTo>
                <a:cubicBezTo>
                  <a:pt x="232" y="106"/>
                  <a:pt x="232" y="106"/>
                  <a:pt x="233" y="105"/>
                </a:cubicBezTo>
                <a:cubicBezTo>
                  <a:pt x="233" y="108"/>
                  <a:pt x="234" y="111"/>
                  <a:pt x="235" y="114"/>
                </a:cubicBezTo>
                <a:cubicBezTo>
                  <a:pt x="235" y="114"/>
                  <a:pt x="235" y="114"/>
                  <a:pt x="235" y="115"/>
                </a:cubicBezTo>
                <a:cubicBezTo>
                  <a:pt x="234" y="112"/>
                  <a:pt x="233" y="110"/>
                  <a:pt x="232" y="108"/>
                </a:cubicBezTo>
                <a:close/>
                <a:moveTo>
                  <a:pt x="234" y="103"/>
                </a:moveTo>
                <a:cubicBezTo>
                  <a:pt x="234" y="103"/>
                  <a:pt x="234" y="103"/>
                  <a:pt x="233" y="103"/>
                </a:cubicBezTo>
                <a:cubicBezTo>
                  <a:pt x="232" y="97"/>
                  <a:pt x="230" y="92"/>
                  <a:pt x="229" y="87"/>
                </a:cubicBezTo>
                <a:cubicBezTo>
                  <a:pt x="230" y="89"/>
                  <a:pt x="231" y="90"/>
                  <a:pt x="231" y="92"/>
                </a:cubicBezTo>
                <a:cubicBezTo>
                  <a:pt x="233" y="97"/>
                  <a:pt x="234" y="102"/>
                  <a:pt x="235" y="107"/>
                </a:cubicBezTo>
                <a:cubicBezTo>
                  <a:pt x="235" y="106"/>
                  <a:pt x="234" y="105"/>
                  <a:pt x="234" y="103"/>
                </a:cubicBezTo>
                <a:close/>
                <a:moveTo>
                  <a:pt x="229" y="69"/>
                </a:moveTo>
                <a:cubicBezTo>
                  <a:pt x="230" y="69"/>
                  <a:pt x="230" y="69"/>
                  <a:pt x="230" y="70"/>
                </a:cubicBezTo>
                <a:cubicBezTo>
                  <a:pt x="231" y="71"/>
                  <a:pt x="231" y="72"/>
                  <a:pt x="232" y="72"/>
                </a:cubicBezTo>
                <a:cubicBezTo>
                  <a:pt x="231" y="72"/>
                  <a:pt x="231" y="72"/>
                  <a:pt x="231" y="72"/>
                </a:cubicBezTo>
                <a:cubicBezTo>
                  <a:pt x="231" y="72"/>
                  <a:pt x="231" y="72"/>
                  <a:pt x="231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0"/>
                  <a:pt x="229" y="69"/>
                  <a:pt x="229" y="69"/>
                </a:cubicBezTo>
                <a:close/>
                <a:moveTo>
                  <a:pt x="233" y="86"/>
                </a:moveTo>
                <a:cubicBezTo>
                  <a:pt x="233" y="86"/>
                  <a:pt x="233" y="86"/>
                  <a:pt x="233" y="86"/>
                </a:cubicBezTo>
                <a:cubicBezTo>
                  <a:pt x="233" y="87"/>
                  <a:pt x="234" y="88"/>
                  <a:pt x="234" y="88"/>
                </a:cubicBezTo>
                <a:cubicBezTo>
                  <a:pt x="234" y="88"/>
                  <a:pt x="233" y="87"/>
                  <a:pt x="233" y="86"/>
                </a:cubicBezTo>
                <a:close/>
                <a:moveTo>
                  <a:pt x="232" y="69"/>
                </a:moveTo>
                <a:cubicBezTo>
                  <a:pt x="231" y="68"/>
                  <a:pt x="231" y="68"/>
                  <a:pt x="231" y="67"/>
                </a:cubicBezTo>
                <a:cubicBezTo>
                  <a:pt x="232" y="69"/>
                  <a:pt x="233" y="70"/>
                  <a:pt x="235" y="71"/>
                </a:cubicBezTo>
                <a:cubicBezTo>
                  <a:pt x="235" y="72"/>
                  <a:pt x="235" y="73"/>
                  <a:pt x="236" y="74"/>
                </a:cubicBezTo>
                <a:cubicBezTo>
                  <a:pt x="236" y="74"/>
                  <a:pt x="236" y="74"/>
                  <a:pt x="237" y="74"/>
                </a:cubicBezTo>
                <a:cubicBezTo>
                  <a:pt x="237" y="75"/>
                  <a:pt x="237" y="75"/>
                  <a:pt x="237" y="76"/>
                </a:cubicBezTo>
                <a:cubicBezTo>
                  <a:pt x="235" y="73"/>
                  <a:pt x="234" y="71"/>
                  <a:pt x="232" y="69"/>
                </a:cubicBezTo>
                <a:close/>
                <a:moveTo>
                  <a:pt x="226" y="55"/>
                </a:moveTo>
                <a:cubicBezTo>
                  <a:pt x="225" y="54"/>
                  <a:pt x="225" y="53"/>
                  <a:pt x="224" y="52"/>
                </a:cubicBezTo>
                <a:cubicBezTo>
                  <a:pt x="224" y="51"/>
                  <a:pt x="223" y="50"/>
                  <a:pt x="223" y="50"/>
                </a:cubicBezTo>
                <a:cubicBezTo>
                  <a:pt x="224" y="51"/>
                  <a:pt x="225" y="52"/>
                  <a:pt x="226" y="53"/>
                </a:cubicBezTo>
                <a:cubicBezTo>
                  <a:pt x="226" y="53"/>
                  <a:pt x="226" y="54"/>
                  <a:pt x="226" y="55"/>
                </a:cubicBezTo>
                <a:close/>
                <a:moveTo>
                  <a:pt x="223" y="54"/>
                </a:moveTo>
                <a:cubicBezTo>
                  <a:pt x="225" y="56"/>
                  <a:pt x="226" y="59"/>
                  <a:pt x="228" y="62"/>
                </a:cubicBezTo>
                <a:cubicBezTo>
                  <a:pt x="226" y="60"/>
                  <a:pt x="224" y="58"/>
                  <a:pt x="223" y="56"/>
                </a:cubicBezTo>
                <a:cubicBezTo>
                  <a:pt x="223" y="56"/>
                  <a:pt x="224" y="56"/>
                  <a:pt x="223" y="56"/>
                </a:cubicBezTo>
                <a:cubicBezTo>
                  <a:pt x="223" y="55"/>
                  <a:pt x="223" y="54"/>
                  <a:pt x="223" y="54"/>
                </a:cubicBezTo>
                <a:close/>
                <a:moveTo>
                  <a:pt x="228" y="65"/>
                </a:moveTo>
                <a:cubicBezTo>
                  <a:pt x="227" y="66"/>
                  <a:pt x="227" y="66"/>
                  <a:pt x="227" y="66"/>
                </a:cubicBezTo>
                <a:cubicBezTo>
                  <a:pt x="227" y="68"/>
                  <a:pt x="228" y="70"/>
                  <a:pt x="228" y="71"/>
                </a:cubicBezTo>
                <a:cubicBezTo>
                  <a:pt x="228" y="71"/>
                  <a:pt x="228" y="72"/>
                  <a:pt x="228" y="72"/>
                </a:cubicBezTo>
                <a:cubicBezTo>
                  <a:pt x="227" y="70"/>
                  <a:pt x="226" y="68"/>
                  <a:pt x="225" y="66"/>
                </a:cubicBezTo>
                <a:cubicBezTo>
                  <a:pt x="225" y="65"/>
                  <a:pt x="224" y="65"/>
                  <a:pt x="224" y="65"/>
                </a:cubicBezTo>
                <a:cubicBezTo>
                  <a:pt x="223" y="64"/>
                  <a:pt x="222" y="62"/>
                  <a:pt x="222" y="61"/>
                </a:cubicBezTo>
                <a:cubicBezTo>
                  <a:pt x="222" y="61"/>
                  <a:pt x="223" y="60"/>
                  <a:pt x="222" y="60"/>
                </a:cubicBezTo>
                <a:cubicBezTo>
                  <a:pt x="221" y="58"/>
                  <a:pt x="220" y="57"/>
                  <a:pt x="218" y="55"/>
                </a:cubicBezTo>
                <a:cubicBezTo>
                  <a:pt x="218" y="55"/>
                  <a:pt x="218" y="54"/>
                  <a:pt x="217" y="53"/>
                </a:cubicBezTo>
                <a:cubicBezTo>
                  <a:pt x="221" y="57"/>
                  <a:pt x="225" y="61"/>
                  <a:pt x="228" y="65"/>
                </a:cubicBezTo>
                <a:close/>
                <a:moveTo>
                  <a:pt x="214" y="48"/>
                </a:moveTo>
                <a:cubicBezTo>
                  <a:pt x="213" y="47"/>
                  <a:pt x="212" y="45"/>
                  <a:pt x="211" y="44"/>
                </a:cubicBezTo>
                <a:cubicBezTo>
                  <a:pt x="214" y="46"/>
                  <a:pt x="216" y="47"/>
                  <a:pt x="218" y="49"/>
                </a:cubicBezTo>
                <a:cubicBezTo>
                  <a:pt x="219" y="51"/>
                  <a:pt x="220" y="53"/>
                  <a:pt x="221" y="54"/>
                </a:cubicBezTo>
                <a:cubicBezTo>
                  <a:pt x="219" y="52"/>
                  <a:pt x="216" y="50"/>
                  <a:pt x="214" y="48"/>
                </a:cubicBezTo>
                <a:close/>
                <a:moveTo>
                  <a:pt x="211" y="42"/>
                </a:moveTo>
                <a:cubicBezTo>
                  <a:pt x="211" y="41"/>
                  <a:pt x="211" y="41"/>
                  <a:pt x="210" y="41"/>
                </a:cubicBezTo>
                <a:cubicBezTo>
                  <a:pt x="210" y="41"/>
                  <a:pt x="210" y="41"/>
                  <a:pt x="210" y="41"/>
                </a:cubicBezTo>
                <a:cubicBezTo>
                  <a:pt x="212" y="42"/>
                  <a:pt x="214" y="43"/>
                  <a:pt x="215" y="45"/>
                </a:cubicBezTo>
                <a:cubicBezTo>
                  <a:pt x="214" y="44"/>
                  <a:pt x="212" y="43"/>
                  <a:pt x="211" y="42"/>
                </a:cubicBezTo>
                <a:close/>
                <a:moveTo>
                  <a:pt x="210" y="47"/>
                </a:moveTo>
                <a:cubicBezTo>
                  <a:pt x="211" y="48"/>
                  <a:pt x="211" y="48"/>
                  <a:pt x="211" y="49"/>
                </a:cubicBezTo>
                <a:cubicBezTo>
                  <a:pt x="210" y="47"/>
                  <a:pt x="208" y="45"/>
                  <a:pt x="206" y="43"/>
                </a:cubicBezTo>
                <a:cubicBezTo>
                  <a:pt x="207" y="44"/>
                  <a:pt x="209" y="46"/>
                  <a:pt x="210" y="47"/>
                </a:cubicBezTo>
                <a:close/>
                <a:moveTo>
                  <a:pt x="208" y="40"/>
                </a:moveTo>
                <a:cubicBezTo>
                  <a:pt x="207" y="39"/>
                  <a:pt x="206" y="38"/>
                  <a:pt x="206" y="37"/>
                </a:cubicBezTo>
                <a:cubicBezTo>
                  <a:pt x="206" y="38"/>
                  <a:pt x="207" y="38"/>
                  <a:pt x="208" y="39"/>
                </a:cubicBezTo>
                <a:cubicBezTo>
                  <a:pt x="208" y="39"/>
                  <a:pt x="208" y="39"/>
                  <a:pt x="208" y="40"/>
                </a:cubicBezTo>
                <a:cubicBezTo>
                  <a:pt x="208" y="40"/>
                  <a:pt x="208" y="40"/>
                  <a:pt x="208" y="40"/>
                </a:cubicBezTo>
                <a:close/>
                <a:moveTo>
                  <a:pt x="207" y="42"/>
                </a:moveTo>
                <a:cubicBezTo>
                  <a:pt x="205" y="40"/>
                  <a:pt x="202" y="39"/>
                  <a:pt x="200" y="37"/>
                </a:cubicBezTo>
                <a:cubicBezTo>
                  <a:pt x="200" y="37"/>
                  <a:pt x="200" y="37"/>
                  <a:pt x="201" y="37"/>
                </a:cubicBezTo>
                <a:cubicBezTo>
                  <a:pt x="201" y="37"/>
                  <a:pt x="202" y="36"/>
                  <a:pt x="201" y="36"/>
                </a:cubicBezTo>
                <a:cubicBezTo>
                  <a:pt x="201" y="36"/>
                  <a:pt x="201" y="36"/>
                  <a:pt x="201" y="36"/>
                </a:cubicBezTo>
                <a:cubicBezTo>
                  <a:pt x="202" y="36"/>
                  <a:pt x="202" y="36"/>
                  <a:pt x="203" y="36"/>
                </a:cubicBezTo>
                <a:cubicBezTo>
                  <a:pt x="204" y="38"/>
                  <a:pt x="206" y="40"/>
                  <a:pt x="207" y="42"/>
                </a:cubicBezTo>
                <a:close/>
                <a:moveTo>
                  <a:pt x="202" y="34"/>
                </a:moveTo>
                <a:cubicBezTo>
                  <a:pt x="201" y="34"/>
                  <a:pt x="201" y="34"/>
                  <a:pt x="200" y="34"/>
                </a:cubicBezTo>
                <a:cubicBezTo>
                  <a:pt x="198" y="32"/>
                  <a:pt x="196" y="30"/>
                  <a:pt x="194" y="28"/>
                </a:cubicBezTo>
                <a:cubicBezTo>
                  <a:pt x="197" y="29"/>
                  <a:pt x="200" y="31"/>
                  <a:pt x="202" y="33"/>
                </a:cubicBezTo>
                <a:cubicBezTo>
                  <a:pt x="202" y="33"/>
                  <a:pt x="201" y="34"/>
                  <a:pt x="202" y="34"/>
                </a:cubicBezTo>
                <a:close/>
                <a:moveTo>
                  <a:pt x="194" y="32"/>
                </a:moveTo>
                <a:cubicBezTo>
                  <a:pt x="195" y="32"/>
                  <a:pt x="195" y="32"/>
                  <a:pt x="195" y="32"/>
                </a:cubicBezTo>
                <a:cubicBezTo>
                  <a:pt x="196" y="33"/>
                  <a:pt x="197" y="34"/>
                  <a:pt x="198" y="35"/>
                </a:cubicBezTo>
                <a:cubicBezTo>
                  <a:pt x="198" y="35"/>
                  <a:pt x="198" y="35"/>
                  <a:pt x="198" y="35"/>
                </a:cubicBezTo>
                <a:cubicBezTo>
                  <a:pt x="197" y="35"/>
                  <a:pt x="196" y="34"/>
                  <a:pt x="195" y="34"/>
                </a:cubicBezTo>
                <a:cubicBezTo>
                  <a:pt x="193" y="33"/>
                  <a:pt x="191" y="31"/>
                  <a:pt x="189" y="29"/>
                </a:cubicBezTo>
                <a:cubicBezTo>
                  <a:pt x="190" y="29"/>
                  <a:pt x="190" y="29"/>
                  <a:pt x="190" y="29"/>
                </a:cubicBezTo>
                <a:cubicBezTo>
                  <a:pt x="191" y="30"/>
                  <a:pt x="193" y="31"/>
                  <a:pt x="194" y="32"/>
                </a:cubicBezTo>
                <a:close/>
                <a:moveTo>
                  <a:pt x="192" y="33"/>
                </a:moveTo>
                <a:cubicBezTo>
                  <a:pt x="191" y="33"/>
                  <a:pt x="191" y="33"/>
                  <a:pt x="190" y="33"/>
                </a:cubicBezTo>
                <a:cubicBezTo>
                  <a:pt x="190" y="32"/>
                  <a:pt x="190" y="33"/>
                  <a:pt x="190" y="33"/>
                </a:cubicBezTo>
                <a:cubicBezTo>
                  <a:pt x="191" y="34"/>
                  <a:pt x="193" y="35"/>
                  <a:pt x="195" y="36"/>
                </a:cubicBezTo>
                <a:cubicBezTo>
                  <a:pt x="195" y="36"/>
                  <a:pt x="196" y="36"/>
                  <a:pt x="196" y="37"/>
                </a:cubicBezTo>
                <a:cubicBezTo>
                  <a:pt x="196" y="37"/>
                  <a:pt x="196" y="37"/>
                  <a:pt x="196" y="37"/>
                </a:cubicBezTo>
                <a:cubicBezTo>
                  <a:pt x="198" y="38"/>
                  <a:pt x="200" y="40"/>
                  <a:pt x="201" y="41"/>
                </a:cubicBezTo>
                <a:cubicBezTo>
                  <a:pt x="203" y="43"/>
                  <a:pt x="204" y="44"/>
                  <a:pt x="205" y="46"/>
                </a:cubicBezTo>
                <a:cubicBezTo>
                  <a:pt x="202" y="42"/>
                  <a:pt x="197" y="39"/>
                  <a:pt x="193" y="36"/>
                </a:cubicBezTo>
                <a:cubicBezTo>
                  <a:pt x="193" y="36"/>
                  <a:pt x="193" y="35"/>
                  <a:pt x="192" y="35"/>
                </a:cubicBezTo>
                <a:cubicBezTo>
                  <a:pt x="191" y="35"/>
                  <a:pt x="191" y="35"/>
                  <a:pt x="191" y="35"/>
                </a:cubicBezTo>
                <a:cubicBezTo>
                  <a:pt x="190" y="34"/>
                  <a:pt x="188" y="34"/>
                  <a:pt x="187" y="33"/>
                </a:cubicBezTo>
                <a:cubicBezTo>
                  <a:pt x="187" y="33"/>
                  <a:pt x="186" y="34"/>
                  <a:pt x="187" y="34"/>
                </a:cubicBezTo>
                <a:cubicBezTo>
                  <a:pt x="187" y="34"/>
                  <a:pt x="187" y="34"/>
                  <a:pt x="187" y="35"/>
                </a:cubicBezTo>
                <a:cubicBezTo>
                  <a:pt x="184" y="35"/>
                  <a:pt x="180" y="35"/>
                  <a:pt x="177" y="36"/>
                </a:cubicBezTo>
                <a:cubicBezTo>
                  <a:pt x="178" y="35"/>
                  <a:pt x="180" y="35"/>
                  <a:pt x="181" y="34"/>
                </a:cubicBezTo>
                <a:cubicBezTo>
                  <a:pt x="182" y="34"/>
                  <a:pt x="182" y="33"/>
                  <a:pt x="181" y="33"/>
                </a:cubicBezTo>
                <a:cubicBezTo>
                  <a:pt x="180" y="33"/>
                  <a:pt x="179" y="32"/>
                  <a:pt x="178" y="32"/>
                </a:cubicBezTo>
                <a:cubicBezTo>
                  <a:pt x="179" y="32"/>
                  <a:pt x="179" y="31"/>
                  <a:pt x="178" y="31"/>
                </a:cubicBezTo>
                <a:cubicBezTo>
                  <a:pt x="176" y="30"/>
                  <a:pt x="173" y="29"/>
                  <a:pt x="170" y="28"/>
                </a:cubicBezTo>
                <a:cubicBezTo>
                  <a:pt x="170" y="27"/>
                  <a:pt x="170" y="27"/>
                  <a:pt x="170" y="27"/>
                </a:cubicBezTo>
                <a:cubicBezTo>
                  <a:pt x="168" y="26"/>
                  <a:pt x="166" y="26"/>
                  <a:pt x="164" y="25"/>
                </a:cubicBezTo>
                <a:cubicBezTo>
                  <a:pt x="164" y="25"/>
                  <a:pt x="165" y="24"/>
                  <a:pt x="166" y="23"/>
                </a:cubicBezTo>
                <a:cubicBezTo>
                  <a:pt x="166" y="23"/>
                  <a:pt x="166" y="23"/>
                  <a:pt x="166" y="23"/>
                </a:cubicBezTo>
                <a:cubicBezTo>
                  <a:pt x="173" y="26"/>
                  <a:pt x="180" y="29"/>
                  <a:pt x="186" y="32"/>
                </a:cubicBezTo>
                <a:cubicBezTo>
                  <a:pt x="187" y="32"/>
                  <a:pt x="188" y="31"/>
                  <a:pt x="187" y="30"/>
                </a:cubicBezTo>
                <a:cubicBezTo>
                  <a:pt x="186" y="30"/>
                  <a:pt x="185" y="29"/>
                  <a:pt x="184" y="28"/>
                </a:cubicBezTo>
                <a:cubicBezTo>
                  <a:pt x="185" y="29"/>
                  <a:pt x="186" y="29"/>
                  <a:pt x="187" y="29"/>
                </a:cubicBezTo>
                <a:cubicBezTo>
                  <a:pt x="189" y="30"/>
                  <a:pt x="190" y="32"/>
                  <a:pt x="192" y="33"/>
                </a:cubicBezTo>
                <a:close/>
                <a:moveTo>
                  <a:pt x="167" y="17"/>
                </a:moveTo>
                <a:cubicBezTo>
                  <a:pt x="165" y="15"/>
                  <a:pt x="162" y="14"/>
                  <a:pt x="160" y="12"/>
                </a:cubicBezTo>
                <a:cubicBezTo>
                  <a:pt x="160" y="12"/>
                  <a:pt x="160" y="12"/>
                  <a:pt x="161" y="12"/>
                </a:cubicBezTo>
                <a:cubicBezTo>
                  <a:pt x="161" y="12"/>
                  <a:pt x="161" y="12"/>
                  <a:pt x="161" y="12"/>
                </a:cubicBezTo>
                <a:cubicBezTo>
                  <a:pt x="164" y="12"/>
                  <a:pt x="166" y="14"/>
                  <a:pt x="169" y="15"/>
                </a:cubicBezTo>
                <a:cubicBezTo>
                  <a:pt x="174" y="18"/>
                  <a:pt x="180" y="23"/>
                  <a:pt x="185" y="26"/>
                </a:cubicBezTo>
                <a:cubicBezTo>
                  <a:pt x="179" y="23"/>
                  <a:pt x="173" y="20"/>
                  <a:pt x="167" y="17"/>
                </a:cubicBezTo>
                <a:close/>
                <a:moveTo>
                  <a:pt x="172" y="13"/>
                </a:moveTo>
                <a:cubicBezTo>
                  <a:pt x="171" y="13"/>
                  <a:pt x="169" y="12"/>
                  <a:pt x="168" y="11"/>
                </a:cubicBezTo>
                <a:cubicBezTo>
                  <a:pt x="169" y="12"/>
                  <a:pt x="171" y="12"/>
                  <a:pt x="173" y="13"/>
                </a:cubicBezTo>
                <a:cubicBezTo>
                  <a:pt x="172" y="13"/>
                  <a:pt x="172" y="13"/>
                  <a:pt x="172" y="13"/>
                </a:cubicBezTo>
                <a:close/>
                <a:moveTo>
                  <a:pt x="133" y="12"/>
                </a:moveTo>
                <a:cubicBezTo>
                  <a:pt x="133" y="12"/>
                  <a:pt x="132" y="12"/>
                  <a:pt x="132" y="12"/>
                </a:cubicBezTo>
                <a:cubicBezTo>
                  <a:pt x="131" y="12"/>
                  <a:pt x="129" y="12"/>
                  <a:pt x="128" y="12"/>
                </a:cubicBezTo>
                <a:cubicBezTo>
                  <a:pt x="128" y="12"/>
                  <a:pt x="127" y="12"/>
                  <a:pt x="127" y="12"/>
                </a:cubicBezTo>
                <a:cubicBezTo>
                  <a:pt x="127" y="12"/>
                  <a:pt x="127" y="11"/>
                  <a:pt x="128" y="11"/>
                </a:cubicBezTo>
                <a:cubicBezTo>
                  <a:pt x="130" y="11"/>
                  <a:pt x="131" y="11"/>
                  <a:pt x="133" y="12"/>
                </a:cubicBezTo>
                <a:close/>
                <a:moveTo>
                  <a:pt x="132" y="28"/>
                </a:moveTo>
                <a:cubicBezTo>
                  <a:pt x="132" y="28"/>
                  <a:pt x="131" y="29"/>
                  <a:pt x="130" y="29"/>
                </a:cubicBezTo>
                <a:cubicBezTo>
                  <a:pt x="129" y="29"/>
                  <a:pt x="129" y="29"/>
                  <a:pt x="128" y="29"/>
                </a:cubicBezTo>
                <a:cubicBezTo>
                  <a:pt x="129" y="29"/>
                  <a:pt x="129" y="28"/>
                  <a:pt x="129" y="28"/>
                </a:cubicBezTo>
                <a:cubicBezTo>
                  <a:pt x="129" y="28"/>
                  <a:pt x="129" y="27"/>
                  <a:pt x="128" y="27"/>
                </a:cubicBezTo>
                <a:cubicBezTo>
                  <a:pt x="127" y="28"/>
                  <a:pt x="126" y="28"/>
                  <a:pt x="124" y="29"/>
                </a:cubicBezTo>
                <a:cubicBezTo>
                  <a:pt x="123" y="29"/>
                  <a:pt x="122" y="29"/>
                  <a:pt x="121" y="29"/>
                </a:cubicBezTo>
                <a:cubicBezTo>
                  <a:pt x="122" y="28"/>
                  <a:pt x="124" y="27"/>
                  <a:pt x="125" y="26"/>
                </a:cubicBezTo>
                <a:cubicBezTo>
                  <a:pt x="128" y="27"/>
                  <a:pt x="130" y="27"/>
                  <a:pt x="132" y="28"/>
                </a:cubicBezTo>
                <a:close/>
                <a:moveTo>
                  <a:pt x="124" y="22"/>
                </a:moveTo>
                <a:cubicBezTo>
                  <a:pt x="123" y="22"/>
                  <a:pt x="122" y="22"/>
                  <a:pt x="121" y="22"/>
                </a:cubicBezTo>
                <a:cubicBezTo>
                  <a:pt x="121" y="22"/>
                  <a:pt x="122" y="22"/>
                  <a:pt x="122" y="21"/>
                </a:cubicBezTo>
                <a:cubicBezTo>
                  <a:pt x="123" y="21"/>
                  <a:pt x="125" y="22"/>
                  <a:pt x="126" y="22"/>
                </a:cubicBezTo>
                <a:cubicBezTo>
                  <a:pt x="125" y="22"/>
                  <a:pt x="125" y="22"/>
                  <a:pt x="124" y="22"/>
                </a:cubicBezTo>
                <a:close/>
                <a:moveTo>
                  <a:pt x="123" y="15"/>
                </a:moveTo>
                <a:cubicBezTo>
                  <a:pt x="122" y="16"/>
                  <a:pt x="121" y="16"/>
                  <a:pt x="120" y="17"/>
                </a:cubicBezTo>
                <a:cubicBezTo>
                  <a:pt x="120" y="17"/>
                  <a:pt x="119" y="17"/>
                  <a:pt x="119" y="17"/>
                </a:cubicBezTo>
                <a:cubicBezTo>
                  <a:pt x="121" y="16"/>
                  <a:pt x="122" y="15"/>
                  <a:pt x="124" y="14"/>
                </a:cubicBezTo>
                <a:cubicBezTo>
                  <a:pt x="124" y="14"/>
                  <a:pt x="124" y="14"/>
                  <a:pt x="124" y="14"/>
                </a:cubicBezTo>
                <a:cubicBezTo>
                  <a:pt x="124" y="14"/>
                  <a:pt x="125" y="14"/>
                  <a:pt x="126" y="15"/>
                </a:cubicBezTo>
                <a:cubicBezTo>
                  <a:pt x="125" y="15"/>
                  <a:pt x="124" y="15"/>
                  <a:pt x="123" y="15"/>
                </a:cubicBezTo>
                <a:close/>
                <a:moveTo>
                  <a:pt x="125" y="11"/>
                </a:moveTo>
                <a:cubicBezTo>
                  <a:pt x="124" y="11"/>
                  <a:pt x="123" y="11"/>
                  <a:pt x="122" y="11"/>
                </a:cubicBezTo>
                <a:cubicBezTo>
                  <a:pt x="123" y="11"/>
                  <a:pt x="124" y="11"/>
                  <a:pt x="125" y="11"/>
                </a:cubicBezTo>
                <a:cubicBezTo>
                  <a:pt x="125" y="11"/>
                  <a:pt x="125" y="11"/>
                  <a:pt x="125" y="11"/>
                </a:cubicBezTo>
                <a:close/>
                <a:moveTo>
                  <a:pt x="114" y="5"/>
                </a:moveTo>
                <a:cubicBezTo>
                  <a:pt x="114" y="5"/>
                  <a:pt x="114" y="5"/>
                  <a:pt x="113" y="5"/>
                </a:cubicBezTo>
                <a:cubicBezTo>
                  <a:pt x="113" y="5"/>
                  <a:pt x="113" y="5"/>
                  <a:pt x="113" y="6"/>
                </a:cubicBezTo>
                <a:cubicBezTo>
                  <a:pt x="111" y="6"/>
                  <a:pt x="110" y="6"/>
                  <a:pt x="108" y="6"/>
                </a:cubicBezTo>
                <a:cubicBezTo>
                  <a:pt x="108" y="6"/>
                  <a:pt x="108" y="6"/>
                  <a:pt x="108" y="6"/>
                </a:cubicBezTo>
                <a:cubicBezTo>
                  <a:pt x="109" y="6"/>
                  <a:pt x="111" y="5"/>
                  <a:pt x="113" y="5"/>
                </a:cubicBezTo>
                <a:cubicBezTo>
                  <a:pt x="114" y="5"/>
                  <a:pt x="114" y="5"/>
                  <a:pt x="115" y="5"/>
                </a:cubicBezTo>
                <a:cubicBezTo>
                  <a:pt x="115" y="5"/>
                  <a:pt x="115" y="5"/>
                  <a:pt x="114" y="5"/>
                </a:cubicBezTo>
                <a:close/>
                <a:moveTo>
                  <a:pt x="99" y="5"/>
                </a:moveTo>
                <a:cubicBezTo>
                  <a:pt x="99" y="5"/>
                  <a:pt x="98" y="5"/>
                  <a:pt x="98" y="5"/>
                </a:cubicBezTo>
                <a:cubicBezTo>
                  <a:pt x="99" y="5"/>
                  <a:pt x="100" y="4"/>
                  <a:pt x="102" y="4"/>
                </a:cubicBezTo>
                <a:cubicBezTo>
                  <a:pt x="101" y="4"/>
                  <a:pt x="100" y="5"/>
                  <a:pt x="99" y="5"/>
                </a:cubicBezTo>
                <a:close/>
                <a:moveTo>
                  <a:pt x="22" y="63"/>
                </a:moveTo>
                <a:cubicBezTo>
                  <a:pt x="23" y="63"/>
                  <a:pt x="23" y="63"/>
                  <a:pt x="23" y="63"/>
                </a:cubicBezTo>
                <a:cubicBezTo>
                  <a:pt x="23" y="63"/>
                  <a:pt x="23" y="63"/>
                  <a:pt x="23" y="63"/>
                </a:cubicBezTo>
                <a:cubicBezTo>
                  <a:pt x="22" y="65"/>
                  <a:pt x="21" y="66"/>
                  <a:pt x="20" y="68"/>
                </a:cubicBezTo>
                <a:cubicBezTo>
                  <a:pt x="19" y="68"/>
                  <a:pt x="19" y="69"/>
                  <a:pt x="18" y="70"/>
                </a:cubicBezTo>
                <a:cubicBezTo>
                  <a:pt x="18" y="70"/>
                  <a:pt x="17" y="70"/>
                  <a:pt x="17" y="70"/>
                </a:cubicBezTo>
                <a:cubicBezTo>
                  <a:pt x="19" y="68"/>
                  <a:pt x="20" y="65"/>
                  <a:pt x="22" y="63"/>
                </a:cubicBezTo>
                <a:close/>
                <a:moveTo>
                  <a:pt x="21" y="78"/>
                </a:moveTo>
                <a:cubicBezTo>
                  <a:pt x="23" y="76"/>
                  <a:pt x="24" y="75"/>
                  <a:pt x="25" y="73"/>
                </a:cubicBezTo>
                <a:cubicBezTo>
                  <a:pt x="24" y="76"/>
                  <a:pt x="22" y="79"/>
                  <a:pt x="20" y="82"/>
                </a:cubicBezTo>
                <a:cubicBezTo>
                  <a:pt x="19" y="83"/>
                  <a:pt x="18" y="84"/>
                  <a:pt x="17" y="85"/>
                </a:cubicBezTo>
                <a:cubicBezTo>
                  <a:pt x="17" y="85"/>
                  <a:pt x="17" y="84"/>
                  <a:pt x="17" y="84"/>
                </a:cubicBezTo>
                <a:cubicBezTo>
                  <a:pt x="17" y="83"/>
                  <a:pt x="17" y="83"/>
                  <a:pt x="16" y="83"/>
                </a:cubicBezTo>
                <a:cubicBezTo>
                  <a:pt x="17" y="82"/>
                  <a:pt x="17" y="81"/>
                  <a:pt x="17" y="80"/>
                </a:cubicBezTo>
                <a:cubicBezTo>
                  <a:pt x="18" y="79"/>
                  <a:pt x="19" y="78"/>
                  <a:pt x="20" y="77"/>
                </a:cubicBezTo>
                <a:cubicBezTo>
                  <a:pt x="20" y="78"/>
                  <a:pt x="21" y="78"/>
                  <a:pt x="21" y="78"/>
                </a:cubicBezTo>
                <a:close/>
                <a:moveTo>
                  <a:pt x="20" y="88"/>
                </a:moveTo>
                <a:cubicBezTo>
                  <a:pt x="20" y="87"/>
                  <a:pt x="20" y="87"/>
                  <a:pt x="20" y="86"/>
                </a:cubicBezTo>
                <a:cubicBezTo>
                  <a:pt x="20" y="85"/>
                  <a:pt x="21" y="85"/>
                  <a:pt x="21" y="84"/>
                </a:cubicBezTo>
                <a:cubicBezTo>
                  <a:pt x="21" y="84"/>
                  <a:pt x="21" y="84"/>
                  <a:pt x="21" y="84"/>
                </a:cubicBezTo>
                <a:cubicBezTo>
                  <a:pt x="22" y="84"/>
                  <a:pt x="22" y="85"/>
                  <a:pt x="22" y="85"/>
                </a:cubicBezTo>
                <a:cubicBezTo>
                  <a:pt x="21" y="86"/>
                  <a:pt x="21" y="87"/>
                  <a:pt x="20" y="88"/>
                </a:cubicBezTo>
                <a:close/>
                <a:moveTo>
                  <a:pt x="21" y="120"/>
                </a:moveTo>
                <a:cubicBezTo>
                  <a:pt x="19" y="113"/>
                  <a:pt x="18" y="107"/>
                  <a:pt x="17" y="100"/>
                </a:cubicBezTo>
                <a:cubicBezTo>
                  <a:pt x="18" y="100"/>
                  <a:pt x="18" y="100"/>
                  <a:pt x="18" y="100"/>
                </a:cubicBezTo>
                <a:cubicBezTo>
                  <a:pt x="19" y="102"/>
                  <a:pt x="19" y="105"/>
                  <a:pt x="20" y="108"/>
                </a:cubicBezTo>
                <a:cubicBezTo>
                  <a:pt x="20" y="110"/>
                  <a:pt x="20" y="113"/>
                  <a:pt x="20" y="115"/>
                </a:cubicBezTo>
                <a:cubicBezTo>
                  <a:pt x="20" y="117"/>
                  <a:pt x="21" y="118"/>
                  <a:pt x="21" y="120"/>
                </a:cubicBezTo>
                <a:close/>
                <a:moveTo>
                  <a:pt x="17" y="89"/>
                </a:moveTo>
                <a:cubicBezTo>
                  <a:pt x="17" y="89"/>
                  <a:pt x="17" y="89"/>
                  <a:pt x="18" y="89"/>
                </a:cubicBezTo>
                <a:cubicBezTo>
                  <a:pt x="18" y="91"/>
                  <a:pt x="18" y="93"/>
                  <a:pt x="18" y="95"/>
                </a:cubicBezTo>
                <a:cubicBezTo>
                  <a:pt x="18" y="95"/>
                  <a:pt x="18" y="95"/>
                  <a:pt x="18" y="95"/>
                </a:cubicBezTo>
                <a:cubicBezTo>
                  <a:pt x="18" y="93"/>
                  <a:pt x="17" y="92"/>
                  <a:pt x="17" y="90"/>
                </a:cubicBezTo>
                <a:cubicBezTo>
                  <a:pt x="17" y="90"/>
                  <a:pt x="17" y="90"/>
                  <a:pt x="16" y="89"/>
                </a:cubicBezTo>
                <a:cubicBezTo>
                  <a:pt x="17" y="89"/>
                  <a:pt x="17" y="89"/>
                  <a:pt x="17" y="89"/>
                </a:cubicBezTo>
                <a:close/>
                <a:moveTo>
                  <a:pt x="18" y="114"/>
                </a:moveTo>
                <a:cubicBezTo>
                  <a:pt x="17" y="110"/>
                  <a:pt x="16" y="106"/>
                  <a:pt x="15" y="103"/>
                </a:cubicBezTo>
                <a:cubicBezTo>
                  <a:pt x="15" y="102"/>
                  <a:pt x="16" y="102"/>
                  <a:pt x="16" y="102"/>
                </a:cubicBezTo>
                <a:cubicBezTo>
                  <a:pt x="16" y="106"/>
                  <a:pt x="17" y="110"/>
                  <a:pt x="18" y="114"/>
                </a:cubicBezTo>
                <a:close/>
                <a:moveTo>
                  <a:pt x="15" y="100"/>
                </a:moveTo>
                <a:cubicBezTo>
                  <a:pt x="15" y="98"/>
                  <a:pt x="15" y="96"/>
                  <a:pt x="15" y="93"/>
                </a:cubicBezTo>
                <a:cubicBezTo>
                  <a:pt x="15" y="95"/>
                  <a:pt x="16" y="97"/>
                  <a:pt x="16" y="98"/>
                </a:cubicBezTo>
                <a:cubicBezTo>
                  <a:pt x="15" y="99"/>
                  <a:pt x="15" y="99"/>
                  <a:pt x="15" y="100"/>
                </a:cubicBezTo>
                <a:close/>
                <a:moveTo>
                  <a:pt x="21" y="131"/>
                </a:moveTo>
                <a:cubicBezTo>
                  <a:pt x="21" y="133"/>
                  <a:pt x="22" y="135"/>
                  <a:pt x="22" y="136"/>
                </a:cubicBezTo>
                <a:cubicBezTo>
                  <a:pt x="22" y="136"/>
                  <a:pt x="22" y="136"/>
                  <a:pt x="22" y="135"/>
                </a:cubicBezTo>
                <a:cubicBezTo>
                  <a:pt x="21" y="134"/>
                  <a:pt x="20" y="135"/>
                  <a:pt x="20" y="136"/>
                </a:cubicBezTo>
                <a:cubicBezTo>
                  <a:pt x="21" y="139"/>
                  <a:pt x="22" y="142"/>
                  <a:pt x="23" y="145"/>
                </a:cubicBezTo>
                <a:cubicBezTo>
                  <a:pt x="22" y="143"/>
                  <a:pt x="21" y="141"/>
                  <a:pt x="19" y="140"/>
                </a:cubicBezTo>
                <a:cubicBezTo>
                  <a:pt x="17" y="129"/>
                  <a:pt x="16" y="118"/>
                  <a:pt x="14" y="107"/>
                </a:cubicBezTo>
                <a:cubicBezTo>
                  <a:pt x="16" y="115"/>
                  <a:pt x="19" y="123"/>
                  <a:pt x="21" y="131"/>
                </a:cubicBezTo>
                <a:close/>
                <a:moveTo>
                  <a:pt x="17" y="165"/>
                </a:moveTo>
                <a:cubicBezTo>
                  <a:pt x="17" y="165"/>
                  <a:pt x="17" y="165"/>
                  <a:pt x="17" y="165"/>
                </a:cubicBezTo>
                <a:cubicBezTo>
                  <a:pt x="18" y="167"/>
                  <a:pt x="18" y="168"/>
                  <a:pt x="19" y="170"/>
                </a:cubicBezTo>
                <a:cubicBezTo>
                  <a:pt x="19" y="169"/>
                  <a:pt x="18" y="169"/>
                  <a:pt x="18" y="168"/>
                </a:cubicBezTo>
                <a:cubicBezTo>
                  <a:pt x="17" y="167"/>
                  <a:pt x="17" y="166"/>
                  <a:pt x="16" y="166"/>
                </a:cubicBezTo>
                <a:cubicBezTo>
                  <a:pt x="17" y="165"/>
                  <a:pt x="17" y="165"/>
                  <a:pt x="17" y="165"/>
                </a:cubicBezTo>
                <a:cubicBezTo>
                  <a:pt x="17" y="165"/>
                  <a:pt x="17" y="165"/>
                  <a:pt x="17" y="165"/>
                </a:cubicBezTo>
                <a:close/>
                <a:moveTo>
                  <a:pt x="19" y="163"/>
                </a:moveTo>
                <a:cubicBezTo>
                  <a:pt x="19" y="163"/>
                  <a:pt x="18" y="163"/>
                  <a:pt x="18" y="163"/>
                </a:cubicBezTo>
                <a:cubicBezTo>
                  <a:pt x="17" y="162"/>
                  <a:pt x="17" y="162"/>
                  <a:pt x="16" y="161"/>
                </a:cubicBezTo>
                <a:cubicBezTo>
                  <a:pt x="16" y="157"/>
                  <a:pt x="15" y="154"/>
                  <a:pt x="15" y="150"/>
                </a:cubicBezTo>
                <a:cubicBezTo>
                  <a:pt x="16" y="155"/>
                  <a:pt x="18" y="160"/>
                  <a:pt x="20" y="164"/>
                </a:cubicBezTo>
                <a:cubicBezTo>
                  <a:pt x="19" y="164"/>
                  <a:pt x="19" y="164"/>
                  <a:pt x="19" y="163"/>
                </a:cubicBezTo>
                <a:close/>
                <a:moveTo>
                  <a:pt x="15" y="169"/>
                </a:moveTo>
                <a:cubicBezTo>
                  <a:pt x="15" y="169"/>
                  <a:pt x="15" y="169"/>
                  <a:pt x="15" y="169"/>
                </a:cubicBezTo>
                <a:cubicBezTo>
                  <a:pt x="14" y="165"/>
                  <a:pt x="13" y="162"/>
                  <a:pt x="11" y="158"/>
                </a:cubicBezTo>
                <a:cubicBezTo>
                  <a:pt x="12" y="160"/>
                  <a:pt x="13" y="162"/>
                  <a:pt x="14" y="164"/>
                </a:cubicBezTo>
                <a:cubicBezTo>
                  <a:pt x="14" y="164"/>
                  <a:pt x="14" y="164"/>
                  <a:pt x="14" y="164"/>
                </a:cubicBezTo>
                <a:cubicBezTo>
                  <a:pt x="15" y="165"/>
                  <a:pt x="15" y="166"/>
                  <a:pt x="16" y="167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6" y="168"/>
                  <a:pt x="15" y="168"/>
                  <a:pt x="15" y="169"/>
                </a:cubicBezTo>
                <a:close/>
                <a:moveTo>
                  <a:pt x="8" y="128"/>
                </a:moveTo>
                <a:cubicBezTo>
                  <a:pt x="9" y="129"/>
                  <a:pt x="10" y="128"/>
                  <a:pt x="10" y="128"/>
                </a:cubicBezTo>
                <a:cubicBezTo>
                  <a:pt x="10" y="124"/>
                  <a:pt x="9" y="120"/>
                  <a:pt x="9" y="117"/>
                </a:cubicBezTo>
                <a:cubicBezTo>
                  <a:pt x="9" y="116"/>
                  <a:pt x="10" y="115"/>
                  <a:pt x="10" y="114"/>
                </a:cubicBezTo>
                <a:cubicBezTo>
                  <a:pt x="10" y="121"/>
                  <a:pt x="11" y="129"/>
                  <a:pt x="12" y="137"/>
                </a:cubicBezTo>
                <a:cubicBezTo>
                  <a:pt x="12" y="142"/>
                  <a:pt x="13" y="146"/>
                  <a:pt x="13" y="151"/>
                </a:cubicBezTo>
                <a:cubicBezTo>
                  <a:pt x="12" y="147"/>
                  <a:pt x="11" y="142"/>
                  <a:pt x="10" y="138"/>
                </a:cubicBezTo>
                <a:cubicBezTo>
                  <a:pt x="10" y="136"/>
                  <a:pt x="9" y="134"/>
                  <a:pt x="9" y="133"/>
                </a:cubicBezTo>
                <a:cubicBezTo>
                  <a:pt x="9" y="131"/>
                  <a:pt x="8" y="129"/>
                  <a:pt x="8" y="128"/>
                </a:cubicBezTo>
                <a:cubicBezTo>
                  <a:pt x="8" y="128"/>
                  <a:pt x="8" y="128"/>
                  <a:pt x="8" y="128"/>
                </a:cubicBezTo>
                <a:close/>
                <a:moveTo>
                  <a:pt x="8" y="106"/>
                </a:moveTo>
                <a:cubicBezTo>
                  <a:pt x="8" y="105"/>
                  <a:pt x="9" y="104"/>
                  <a:pt x="9" y="103"/>
                </a:cubicBezTo>
                <a:cubicBezTo>
                  <a:pt x="9" y="105"/>
                  <a:pt x="9" y="108"/>
                  <a:pt x="9" y="111"/>
                </a:cubicBezTo>
                <a:cubicBezTo>
                  <a:pt x="9" y="109"/>
                  <a:pt x="8" y="108"/>
                  <a:pt x="8" y="106"/>
                </a:cubicBezTo>
                <a:close/>
                <a:moveTo>
                  <a:pt x="9" y="99"/>
                </a:moveTo>
                <a:cubicBezTo>
                  <a:pt x="10" y="98"/>
                  <a:pt x="10" y="97"/>
                  <a:pt x="10" y="96"/>
                </a:cubicBezTo>
                <a:cubicBezTo>
                  <a:pt x="10" y="97"/>
                  <a:pt x="11" y="97"/>
                  <a:pt x="11" y="97"/>
                </a:cubicBezTo>
                <a:cubicBezTo>
                  <a:pt x="11" y="99"/>
                  <a:pt x="10" y="101"/>
                  <a:pt x="10" y="103"/>
                </a:cubicBezTo>
                <a:cubicBezTo>
                  <a:pt x="10" y="102"/>
                  <a:pt x="10" y="100"/>
                  <a:pt x="9" y="99"/>
                </a:cubicBezTo>
                <a:close/>
                <a:moveTo>
                  <a:pt x="11" y="149"/>
                </a:moveTo>
                <a:cubicBezTo>
                  <a:pt x="12" y="153"/>
                  <a:pt x="13" y="157"/>
                  <a:pt x="14" y="161"/>
                </a:cubicBezTo>
                <a:cubicBezTo>
                  <a:pt x="13" y="159"/>
                  <a:pt x="12" y="156"/>
                  <a:pt x="11" y="154"/>
                </a:cubicBezTo>
                <a:cubicBezTo>
                  <a:pt x="11" y="152"/>
                  <a:pt x="11" y="150"/>
                  <a:pt x="11" y="149"/>
                </a:cubicBezTo>
                <a:close/>
                <a:moveTo>
                  <a:pt x="14" y="141"/>
                </a:moveTo>
                <a:cubicBezTo>
                  <a:pt x="14" y="140"/>
                  <a:pt x="14" y="139"/>
                  <a:pt x="14" y="138"/>
                </a:cubicBezTo>
                <a:cubicBezTo>
                  <a:pt x="14" y="136"/>
                  <a:pt x="14" y="134"/>
                  <a:pt x="14" y="132"/>
                </a:cubicBezTo>
                <a:cubicBezTo>
                  <a:pt x="14" y="133"/>
                  <a:pt x="14" y="134"/>
                  <a:pt x="15" y="135"/>
                </a:cubicBezTo>
                <a:cubicBezTo>
                  <a:pt x="15" y="138"/>
                  <a:pt x="16" y="141"/>
                  <a:pt x="16" y="143"/>
                </a:cubicBezTo>
                <a:cubicBezTo>
                  <a:pt x="17" y="147"/>
                  <a:pt x="17" y="152"/>
                  <a:pt x="18" y="156"/>
                </a:cubicBezTo>
                <a:cubicBezTo>
                  <a:pt x="17" y="151"/>
                  <a:pt x="15" y="146"/>
                  <a:pt x="14" y="141"/>
                </a:cubicBezTo>
                <a:close/>
                <a:moveTo>
                  <a:pt x="10" y="90"/>
                </a:moveTo>
                <a:cubicBezTo>
                  <a:pt x="10" y="91"/>
                  <a:pt x="9" y="92"/>
                  <a:pt x="8" y="92"/>
                </a:cubicBezTo>
                <a:cubicBezTo>
                  <a:pt x="9" y="91"/>
                  <a:pt x="10" y="89"/>
                  <a:pt x="12" y="88"/>
                </a:cubicBezTo>
                <a:cubicBezTo>
                  <a:pt x="11" y="89"/>
                  <a:pt x="11" y="89"/>
                  <a:pt x="10" y="90"/>
                </a:cubicBezTo>
                <a:close/>
                <a:moveTo>
                  <a:pt x="9" y="93"/>
                </a:moveTo>
                <a:cubicBezTo>
                  <a:pt x="9" y="94"/>
                  <a:pt x="9" y="95"/>
                  <a:pt x="9" y="96"/>
                </a:cubicBezTo>
                <a:cubicBezTo>
                  <a:pt x="8" y="96"/>
                  <a:pt x="8" y="95"/>
                  <a:pt x="8" y="95"/>
                </a:cubicBezTo>
                <a:cubicBezTo>
                  <a:pt x="8" y="95"/>
                  <a:pt x="8" y="95"/>
                  <a:pt x="8" y="95"/>
                </a:cubicBezTo>
                <a:cubicBezTo>
                  <a:pt x="8" y="94"/>
                  <a:pt x="9" y="94"/>
                  <a:pt x="9" y="93"/>
                </a:cubicBezTo>
                <a:close/>
                <a:moveTo>
                  <a:pt x="8" y="116"/>
                </a:moveTo>
                <a:cubicBezTo>
                  <a:pt x="8" y="117"/>
                  <a:pt x="7" y="117"/>
                  <a:pt x="7" y="118"/>
                </a:cubicBezTo>
                <a:cubicBezTo>
                  <a:pt x="7" y="117"/>
                  <a:pt x="7" y="117"/>
                  <a:pt x="7" y="116"/>
                </a:cubicBezTo>
                <a:cubicBezTo>
                  <a:pt x="7" y="115"/>
                  <a:pt x="7" y="113"/>
                  <a:pt x="7" y="112"/>
                </a:cubicBezTo>
                <a:cubicBezTo>
                  <a:pt x="7" y="113"/>
                  <a:pt x="8" y="115"/>
                  <a:pt x="8" y="116"/>
                </a:cubicBezTo>
                <a:close/>
                <a:moveTo>
                  <a:pt x="8" y="144"/>
                </a:moveTo>
                <a:cubicBezTo>
                  <a:pt x="8" y="140"/>
                  <a:pt x="7" y="136"/>
                  <a:pt x="7" y="133"/>
                </a:cubicBezTo>
                <a:cubicBezTo>
                  <a:pt x="7" y="133"/>
                  <a:pt x="7" y="134"/>
                  <a:pt x="7" y="134"/>
                </a:cubicBezTo>
                <a:cubicBezTo>
                  <a:pt x="8" y="137"/>
                  <a:pt x="8" y="141"/>
                  <a:pt x="8" y="144"/>
                </a:cubicBezTo>
                <a:close/>
                <a:moveTo>
                  <a:pt x="9" y="159"/>
                </a:moveTo>
                <a:cubicBezTo>
                  <a:pt x="9" y="158"/>
                  <a:pt x="8" y="157"/>
                  <a:pt x="8" y="157"/>
                </a:cubicBezTo>
                <a:cubicBezTo>
                  <a:pt x="8" y="156"/>
                  <a:pt x="8" y="156"/>
                  <a:pt x="8" y="155"/>
                </a:cubicBezTo>
                <a:cubicBezTo>
                  <a:pt x="8" y="156"/>
                  <a:pt x="9" y="157"/>
                  <a:pt x="9" y="158"/>
                </a:cubicBezTo>
                <a:cubicBezTo>
                  <a:pt x="9" y="158"/>
                  <a:pt x="10" y="158"/>
                  <a:pt x="10" y="158"/>
                </a:cubicBezTo>
                <a:cubicBezTo>
                  <a:pt x="11" y="160"/>
                  <a:pt x="12" y="163"/>
                  <a:pt x="12" y="165"/>
                </a:cubicBezTo>
                <a:cubicBezTo>
                  <a:pt x="12" y="165"/>
                  <a:pt x="12" y="165"/>
                  <a:pt x="12" y="166"/>
                </a:cubicBezTo>
                <a:cubicBezTo>
                  <a:pt x="14" y="171"/>
                  <a:pt x="16" y="176"/>
                  <a:pt x="19" y="181"/>
                </a:cubicBezTo>
                <a:cubicBezTo>
                  <a:pt x="20" y="182"/>
                  <a:pt x="20" y="183"/>
                  <a:pt x="20" y="184"/>
                </a:cubicBezTo>
                <a:cubicBezTo>
                  <a:pt x="20" y="183"/>
                  <a:pt x="20" y="182"/>
                  <a:pt x="19" y="182"/>
                </a:cubicBezTo>
                <a:cubicBezTo>
                  <a:pt x="15" y="174"/>
                  <a:pt x="12" y="166"/>
                  <a:pt x="9" y="159"/>
                </a:cubicBezTo>
                <a:close/>
                <a:moveTo>
                  <a:pt x="18" y="144"/>
                </a:moveTo>
                <a:cubicBezTo>
                  <a:pt x="19" y="145"/>
                  <a:pt x="19" y="145"/>
                  <a:pt x="19" y="146"/>
                </a:cubicBezTo>
                <a:cubicBezTo>
                  <a:pt x="19" y="147"/>
                  <a:pt x="19" y="147"/>
                  <a:pt x="19" y="148"/>
                </a:cubicBezTo>
                <a:cubicBezTo>
                  <a:pt x="21" y="154"/>
                  <a:pt x="23" y="161"/>
                  <a:pt x="25" y="168"/>
                </a:cubicBezTo>
                <a:cubicBezTo>
                  <a:pt x="25" y="168"/>
                  <a:pt x="25" y="169"/>
                  <a:pt x="25" y="169"/>
                </a:cubicBezTo>
                <a:cubicBezTo>
                  <a:pt x="24" y="168"/>
                  <a:pt x="24" y="168"/>
                  <a:pt x="23" y="168"/>
                </a:cubicBezTo>
                <a:cubicBezTo>
                  <a:pt x="22" y="160"/>
                  <a:pt x="20" y="152"/>
                  <a:pt x="18" y="144"/>
                </a:cubicBezTo>
                <a:close/>
                <a:moveTo>
                  <a:pt x="27" y="189"/>
                </a:moveTo>
                <a:cubicBezTo>
                  <a:pt x="28" y="191"/>
                  <a:pt x="29" y="193"/>
                  <a:pt x="30" y="195"/>
                </a:cubicBezTo>
                <a:cubicBezTo>
                  <a:pt x="30" y="195"/>
                  <a:pt x="30" y="195"/>
                  <a:pt x="29" y="195"/>
                </a:cubicBezTo>
                <a:cubicBezTo>
                  <a:pt x="28" y="191"/>
                  <a:pt x="26" y="188"/>
                  <a:pt x="25" y="185"/>
                </a:cubicBezTo>
                <a:cubicBezTo>
                  <a:pt x="25" y="187"/>
                  <a:pt x="26" y="188"/>
                  <a:pt x="27" y="189"/>
                </a:cubicBezTo>
                <a:close/>
                <a:moveTo>
                  <a:pt x="30" y="190"/>
                </a:moveTo>
                <a:cubicBezTo>
                  <a:pt x="29" y="190"/>
                  <a:pt x="29" y="189"/>
                  <a:pt x="29" y="188"/>
                </a:cubicBezTo>
                <a:cubicBezTo>
                  <a:pt x="29" y="189"/>
                  <a:pt x="30" y="190"/>
                  <a:pt x="31" y="191"/>
                </a:cubicBezTo>
                <a:cubicBezTo>
                  <a:pt x="32" y="192"/>
                  <a:pt x="32" y="193"/>
                  <a:pt x="32" y="194"/>
                </a:cubicBezTo>
                <a:cubicBezTo>
                  <a:pt x="32" y="194"/>
                  <a:pt x="32" y="194"/>
                  <a:pt x="32" y="194"/>
                </a:cubicBezTo>
                <a:cubicBezTo>
                  <a:pt x="31" y="193"/>
                  <a:pt x="31" y="192"/>
                  <a:pt x="30" y="190"/>
                </a:cubicBezTo>
                <a:close/>
                <a:moveTo>
                  <a:pt x="31" y="187"/>
                </a:moveTo>
                <a:cubicBezTo>
                  <a:pt x="30" y="185"/>
                  <a:pt x="28" y="182"/>
                  <a:pt x="27" y="180"/>
                </a:cubicBezTo>
                <a:cubicBezTo>
                  <a:pt x="29" y="182"/>
                  <a:pt x="30" y="184"/>
                  <a:pt x="31" y="186"/>
                </a:cubicBezTo>
                <a:cubicBezTo>
                  <a:pt x="31" y="186"/>
                  <a:pt x="31" y="186"/>
                  <a:pt x="32" y="187"/>
                </a:cubicBezTo>
                <a:cubicBezTo>
                  <a:pt x="33" y="189"/>
                  <a:pt x="35" y="192"/>
                  <a:pt x="36" y="195"/>
                </a:cubicBezTo>
                <a:cubicBezTo>
                  <a:pt x="36" y="195"/>
                  <a:pt x="36" y="195"/>
                  <a:pt x="36" y="195"/>
                </a:cubicBezTo>
                <a:cubicBezTo>
                  <a:pt x="36" y="194"/>
                  <a:pt x="35" y="194"/>
                  <a:pt x="35" y="193"/>
                </a:cubicBezTo>
                <a:cubicBezTo>
                  <a:pt x="34" y="192"/>
                  <a:pt x="34" y="192"/>
                  <a:pt x="33" y="191"/>
                </a:cubicBezTo>
                <a:cubicBezTo>
                  <a:pt x="32" y="190"/>
                  <a:pt x="32" y="188"/>
                  <a:pt x="31" y="187"/>
                </a:cubicBezTo>
                <a:close/>
                <a:moveTo>
                  <a:pt x="37" y="206"/>
                </a:moveTo>
                <a:cubicBezTo>
                  <a:pt x="39" y="208"/>
                  <a:pt x="41" y="210"/>
                  <a:pt x="43" y="212"/>
                </a:cubicBezTo>
                <a:cubicBezTo>
                  <a:pt x="42" y="211"/>
                  <a:pt x="41" y="211"/>
                  <a:pt x="40" y="210"/>
                </a:cubicBezTo>
                <a:cubicBezTo>
                  <a:pt x="40" y="210"/>
                  <a:pt x="40" y="210"/>
                  <a:pt x="39" y="209"/>
                </a:cubicBezTo>
                <a:cubicBezTo>
                  <a:pt x="38" y="207"/>
                  <a:pt x="36" y="205"/>
                  <a:pt x="34" y="204"/>
                </a:cubicBezTo>
                <a:cubicBezTo>
                  <a:pt x="35" y="204"/>
                  <a:pt x="36" y="205"/>
                  <a:pt x="37" y="206"/>
                </a:cubicBezTo>
                <a:close/>
                <a:moveTo>
                  <a:pt x="41" y="205"/>
                </a:moveTo>
                <a:cubicBezTo>
                  <a:pt x="41" y="204"/>
                  <a:pt x="40" y="203"/>
                  <a:pt x="40" y="203"/>
                </a:cubicBezTo>
                <a:cubicBezTo>
                  <a:pt x="40" y="203"/>
                  <a:pt x="40" y="203"/>
                  <a:pt x="40" y="203"/>
                </a:cubicBezTo>
                <a:cubicBezTo>
                  <a:pt x="42" y="205"/>
                  <a:pt x="44" y="208"/>
                  <a:pt x="46" y="211"/>
                </a:cubicBezTo>
                <a:cubicBezTo>
                  <a:pt x="45" y="209"/>
                  <a:pt x="43" y="207"/>
                  <a:pt x="41" y="205"/>
                </a:cubicBezTo>
                <a:close/>
                <a:moveTo>
                  <a:pt x="43" y="212"/>
                </a:moveTo>
                <a:cubicBezTo>
                  <a:pt x="44" y="212"/>
                  <a:pt x="44" y="213"/>
                  <a:pt x="45" y="213"/>
                </a:cubicBezTo>
                <a:cubicBezTo>
                  <a:pt x="45" y="213"/>
                  <a:pt x="45" y="213"/>
                  <a:pt x="45" y="213"/>
                </a:cubicBezTo>
                <a:cubicBezTo>
                  <a:pt x="46" y="214"/>
                  <a:pt x="47" y="215"/>
                  <a:pt x="49" y="216"/>
                </a:cubicBezTo>
                <a:cubicBezTo>
                  <a:pt x="47" y="214"/>
                  <a:pt x="45" y="213"/>
                  <a:pt x="43" y="212"/>
                </a:cubicBezTo>
                <a:cubicBezTo>
                  <a:pt x="43" y="212"/>
                  <a:pt x="43" y="212"/>
                  <a:pt x="43" y="212"/>
                </a:cubicBezTo>
                <a:close/>
                <a:moveTo>
                  <a:pt x="44" y="215"/>
                </a:moveTo>
                <a:cubicBezTo>
                  <a:pt x="45" y="215"/>
                  <a:pt x="45" y="215"/>
                  <a:pt x="45" y="216"/>
                </a:cubicBezTo>
                <a:cubicBezTo>
                  <a:pt x="45" y="216"/>
                  <a:pt x="45" y="216"/>
                  <a:pt x="45" y="216"/>
                </a:cubicBezTo>
                <a:cubicBezTo>
                  <a:pt x="45" y="217"/>
                  <a:pt x="46" y="217"/>
                  <a:pt x="46" y="217"/>
                </a:cubicBezTo>
                <a:cubicBezTo>
                  <a:pt x="45" y="216"/>
                  <a:pt x="44" y="216"/>
                  <a:pt x="44" y="215"/>
                </a:cubicBezTo>
                <a:cubicBezTo>
                  <a:pt x="44" y="215"/>
                  <a:pt x="44" y="215"/>
                  <a:pt x="44" y="215"/>
                </a:cubicBezTo>
                <a:close/>
                <a:moveTo>
                  <a:pt x="50" y="222"/>
                </a:moveTo>
                <a:cubicBezTo>
                  <a:pt x="51" y="222"/>
                  <a:pt x="51" y="222"/>
                  <a:pt x="51" y="223"/>
                </a:cubicBezTo>
                <a:cubicBezTo>
                  <a:pt x="49" y="221"/>
                  <a:pt x="47" y="219"/>
                  <a:pt x="45" y="217"/>
                </a:cubicBezTo>
                <a:cubicBezTo>
                  <a:pt x="46" y="219"/>
                  <a:pt x="48" y="220"/>
                  <a:pt x="50" y="222"/>
                </a:cubicBezTo>
                <a:close/>
                <a:moveTo>
                  <a:pt x="73" y="227"/>
                </a:moveTo>
                <a:cubicBezTo>
                  <a:pt x="72" y="226"/>
                  <a:pt x="70" y="226"/>
                  <a:pt x="69" y="225"/>
                </a:cubicBezTo>
                <a:cubicBezTo>
                  <a:pt x="68" y="223"/>
                  <a:pt x="67" y="222"/>
                  <a:pt x="66" y="221"/>
                </a:cubicBezTo>
                <a:cubicBezTo>
                  <a:pt x="74" y="225"/>
                  <a:pt x="81" y="229"/>
                  <a:pt x="88" y="235"/>
                </a:cubicBezTo>
                <a:cubicBezTo>
                  <a:pt x="87" y="235"/>
                  <a:pt x="86" y="234"/>
                  <a:pt x="86" y="234"/>
                </a:cubicBezTo>
                <a:cubicBezTo>
                  <a:pt x="81" y="232"/>
                  <a:pt x="77" y="229"/>
                  <a:pt x="73" y="227"/>
                </a:cubicBezTo>
                <a:close/>
                <a:moveTo>
                  <a:pt x="81" y="225"/>
                </a:moveTo>
                <a:cubicBezTo>
                  <a:pt x="82" y="226"/>
                  <a:pt x="84" y="227"/>
                  <a:pt x="85" y="229"/>
                </a:cubicBezTo>
                <a:cubicBezTo>
                  <a:pt x="84" y="228"/>
                  <a:pt x="83" y="227"/>
                  <a:pt x="81" y="226"/>
                </a:cubicBezTo>
                <a:cubicBezTo>
                  <a:pt x="81" y="226"/>
                  <a:pt x="81" y="226"/>
                  <a:pt x="81" y="225"/>
                </a:cubicBezTo>
                <a:close/>
                <a:moveTo>
                  <a:pt x="82" y="223"/>
                </a:moveTo>
                <a:cubicBezTo>
                  <a:pt x="81" y="223"/>
                  <a:pt x="81" y="223"/>
                  <a:pt x="81" y="224"/>
                </a:cubicBezTo>
                <a:cubicBezTo>
                  <a:pt x="81" y="224"/>
                  <a:pt x="81" y="223"/>
                  <a:pt x="80" y="223"/>
                </a:cubicBezTo>
                <a:cubicBezTo>
                  <a:pt x="79" y="221"/>
                  <a:pt x="78" y="219"/>
                  <a:pt x="77" y="216"/>
                </a:cubicBezTo>
                <a:cubicBezTo>
                  <a:pt x="79" y="218"/>
                  <a:pt x="81" y="220"/>
                  <a:pt x="83" y="222"/>
                </a:cubicBezTo>
                <a:cubicBezTo>
                  <a:pt x="83" y="222"/>
                  <a:pt x="83" y="222"/>
                  <a:pt x="83" y="223"/>
                </a:cubicBezTo>
                <a:cubicBezTo>
                  <a:pt x="86" y="225"/>
                  <a:pt x="89" y="228"/>
                  <a:pt x="93" y="230"/>
                </a:cubicBezTo>
                <a:cubicBezTo>
                  <a:pt x="93" y="230"/>
                  <a:pt x="93" y="230"/>
                  <a:pt x="93" y="231"/>
                </a:cubicBezTo>
                <a:cubicBezTo>
                  <a:pt x="89" y="229"/>
                  <a:pt x="86" y="226"/>
                  <a:pt x="82" y="223"/>
                </a:cubicBezTo>
                <a:close/>
                <a:moveTo>
                  <a:pt x="98" y="240"/>
                </a:moveTo>
                <a:cubicBezTo>
                  <a:pt x="98" y="240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8" y="238"/>
                  <a:pt x="97" y="237"/>
                  <a:pt x="96" y="236"/>
                </a:cubicBezTo>
                <a:cubicBezTo>
                  <a:pt x="97" y="237"/>
                  <a:pt x="97" y="237"/>
                  <a:pt x="98" y="237"/>
                </a:cubicBezTo>
                <a:cubicBezTo>
                  <a:pt x="98" y="237"/>
                  <a:pt x="98" y="238"/>
                  <a:pt x="98" y="238"/>
                </a:cubicBezTo>
                <a:cubicBezTo>
                  <a:pt x="100" y="239"/>
                  <a:pt x="102" y="240"/>
                  <a:pt x="104" y="241"/>
                </a:cubicBezTo>
                <a:cubicBezTo>
                  <a:pt x="102" y="241"/>
                  <a:pt x="101" y="241"/>
                  <a:pt x="99" y="241"/>
                </a:cubicBezTo>
                <a:cubicBezTo>
                  <a:pt x="97" y="239"/>
                  <a:pt x="95" y="238"/>
                  <a:pt x="93" y="237"/>
                </a:cubicBezTo>
                <a:cubicBezTo>
                  <a:pt x="91" y="236"/>
                  <a:pt x="90" y="235"/>
                  <a:pt x="89" y="234"/>
                </a:cubicBezTo>
                <a:cubicBezTo>
                  <a:pt x="92" y="236"/>
                  <a:pt x="95" y="238"/>
                  <a:pt x="98" y="240"/>
                </a:cubicBezTo>
                <a:close/>
                <a:moveTo>
                  <a:pt x="96" y="243"/>
                </a:moveTo>
                <a:cubicBezTo>
                  <a:pt x="99" y="244"/>
                  <a:pt x="102" y="244"/>
                  <a:pt x="105" y="244"/>
                </a:cubicBezTo>
                <a:cubicBezTo>
                  <a:pt x="107" y="245"/>
                  <a:pt x="109" y="245"/>
                  <a:pt x="112" y="246"/>
                </a:cubicBezTo>
                <a:cubicBezTo>
                  <a:pt x="109" y="246"/>
                  <a:pt x="107" y="246"/>
                  <a:pt x="104" y="246"/>
                </a:cubicBezTo>
                <a:cubicBezTo>
                  <a:pt x="101" y="245"/>
                  <a:pt x="99" y="244"/>
                  <a:pt x="96" y="244"/>
                </a:cubicBezTo>
                <a:cubicBezTo>
                  <a:pt x="96" y="244"/>
                  <a:pt x="96" y="243"/>
                  <a:pt x="96" y="243"/>
                </a:cubicBezTo>
                <a:close/>
                <a:moveTo>
                  <a:pt x="109" y="242"/>
                </a:moveTo>
                <a:cubicBezTo>
                  <a:pt x="106" y="241"/>
                  <a:pt x="104" y="240"/>
                  <a:pt x="101" y="238"/>
                </a:cubicBezTo>
                <a:cubicBezTo>
                  <a:pt x="104" y="239"/>
                  <a:pt x="106" y="239"/>
                  <a:pt x="108" y="239"/>
                </a:cubicBezTo>
                <a:cubicBezTo>
                  <a:pt x="110" y="241"/>
                  <a:pt x="113" y="242"/>
                  <a:pt x="115" y="243"/>
                </a:cubicBezTo>
                <a:cubicBezTo>
                  <a:pt x="113" y="243"/>
                  <a:pt x="111" y="243"/>
                  <a:pt x="109" y="242"/>
                </a:cubicBezTo>
                <a:close/>
                <a:moveTo>
                  <a:pt x="122" y="241"/>
                </a:moveTo>
                <a:cubicBezTo>
                  <a:pt x="122" y="241"/>
                  <a:pt x="122" y="240"/>
                  <a:pt x="122" y="240"/>
                </a:cubicBezTo>
                <a:cubicBezTo>
                  <a:pt x="122" y="240"/>
                  <a:pt x="122" y="240"/>
                  <a:pt x="122" y="240"/>
                </a:cubicBezTo>
                <a:cubicBezTo>
                  <a:pt x="123" y="240"/>
                  <a:pt x="124" y="241"/>
                  <a:pt x="125" y="241"/>
                </a:cubicBezTo>
                <a:cubicBezTo>
                  <a:pt x="126" y="241"/>
                  <a:pt x="127" y="240"/>
                  <a:pt x="126" y="240"/>
                </a:cubicBezTo>
                <a:cubicBezTo>
                  <a:pt x="126" y="240"/>
                  <a:pt x="126" y="240"/>
                  <a:pt x="126" y="240"/>
                </a:cubicBezTo>
                <a:cubicBezTo>
                  <a:pt x="129" y="240"/>
                  <a:pt x="131" y="239"/>
                  <a:pt x="134" y="239"/>
                </a:cubicBezTo>
                <a:cubicBezTo>
                  <a:pt x="131" y="240"/>
                  <a:pt x="127" y="241"/>
                  <a:pt x="124" y="242"/>
                </a:cubicBezTo>
                <a:cubicBezTo>
                  <a:pt x="123" y="242"/>
                  <a:pt x="122" y="241"/>
                  <a:pt x="122" y="241"/>
                </a:cubicBezTo>
                <a:close/>
                <a:moveTo>
                  <a:pt x="127" y="244"/>
                </a:moveTo>
                <a:cubicBezTo>
                  <a:pt x="129" y="244"/>
                  <a:pt x="131" y="244"/>
                  <a:pt x="133" y="244"/>
                </a:cubicBezTo>
                <a:cubicBezTo>
                  <a:pt x="131" y="244"/>
                  <a:pt x="129" y="244"/>
                  <a:pt x="127" y="245"/>
                </a:cubicBezTo>
                <a:cubicBezTo>
                  <a:pt x="127" y="244"/>
                  <a:pt x="127" y="244"/>
                  <a:pt x="127" y="244"/>
                </a:cubicBezTo>
                <a:close/>
                <a:moveTo>
                  <a:pt x="127" y="243"/>
                </a:moveTo>
                <a:cubicBezTo>
                  <a:pt x="136" y="240"/>
                  <a:pt x="146" y="238"/>
                  <a:pt x="155" y="237"/>
                </a:cubicBezTo>
                <a:cubicBezTo>
                  <a:pt x="155" y="237"/>
                  <a:pt x="155" y="237"/>
                  <a:pt x="155" y="237"/>
                </a:cubicBezTo>
                <a:cubicBezTo>
                  <a:pt x="146" y="239"/>
                  <a:pt x="137" y="242"/>
                  <a:pt x="127" y="243"/>
                </a:cubicBezTo>
                <a:close/>
                <a:moveTo>
                  <a:pt x="140" y="245"/>
                </a:moveTo>
                <a:cubicBezTo>
                  <a:pt x="143" y="245"/>
                  <a:pt x="145" y="245"/>
                  <a:pt x="148" y="244"/>
                </a:cubicBezTo>
                <a:cubicBezTo>
                  <a:pt x="150" y="244"/>
                  <a:pt x="153" y="244"/>
                  <a:pt x="155" y="243"/>
                </a:cubicBezTo>
                <a:cubicBezTo>
                  <a:pt x="152" y="244"/>
                  <a:pt x="149" y="245"/>
                  <a:pt x="146" y="245"/>
                </a:cubicBezTo>
                <a:cubicBezTo>
                  <a:pt x="144" y="245"/>
                  <a:pt x="142" y="246"/>
                  <a:pt x="140" y="246"/>
                </a:cubicBezTo>
                <a:cubicBezTo>
                  <a:pt x="139" y="246"/>
                  <a:pt x="138" y="246"/>
                  <a:pt x="136" y="246"/>
                </a:cubicBezTo>
                <a:cubicBezTo>
                  <a:pt x="138" y="246"/>
                  <a:pt x="139" y="246"/>
                  <a:pt x="140" y="245"/>
                </a:cubicBezTo>
                <a:close/>
                <a:moveTo>
                  <a:pt x="147" y="243"/>
                </a:moveTo>
                <a:cubicBezTo>
                  <a:pt x="146" y="243"/>
                  <a:pt x="144" y="243"/>
                  <a:pt x="142" y="243"/>
                </a:cubicBezTo>
                <a:cubicBezTo>
                  <a:pt x="150" y="242"/>
                  <a:pt x="157" y="240"/>
                  <a:pt x="164" y="237"/>
                </a:cubicBezTo>
                <a:cubicBezTo>
                  <a:pt x="165" y="237"/>
                  <a:pt x="165" y="236"/>
                  <a:pt x="165" y="236"/>
                </a:cubicBezTo>
                <a:cubicBezTo>
                  <a:pt x="165" y="236"/>
                  <a:pt x="165" y="236"/>
                  <a:pt x="165" y="236"/>
                </a:cubicBezTo>
                <a:cubicBezTo>
                  <a:pt x="165" y="236"/>
                  <a:pt x="166" y="236"/>
                  <a:pt x="166" y="236"/>
                </a:cubicBezTo>
                <a:cubicBezTo>
                  <a:pt x="169" y="236"/>
                  <a:pt x="172" y="235"/>
                  <a:pt x="175" y="234"/>
                </a:cubicBezTo>
                <a:cubicBezTo>
                  <a:pt x="175" y="234"/>
                  <a:pt x="174" y="234"/>
                  <a:pt x="174" y="234"/>
                </a:cubicBezTo>
                <a:cubicBezTo>
                  <a:pt x="174" y="235"/>
                  <a:pt x="174" y="235"/>
                  <a:pt x="174" y="235"/>
                </a:cubicBezTo>
                <a:cubicBezTo>
                  <a:pt x="169" y="237"/>
                  <a:pt x="164" y="239"/>
                  <a:pt x="160" y="242"/>
                </a:cubicBezTo>
                <a:cubicBezTo>
                  <a:pt x="160" y="242"/>
                  <a:pt x="159" y="242"/>
                  <a:pt x="159" y="242"/>
                </a:cubicBezTo>
                <a:cubicBezTo>
                  <a:pt x="155" y="242"/>
                  <a:pt x="151" y="242"/>
                  <a:pt x="147" y="243"/>
                </a:cubicBezTo>
                <a:close/>
                <a:moveTo>
                  <a:pt x="168" y="234"/>
                </a:moveTo>
                <a:cubicBezTo>
                  <a:pt x="168" y="234"/>
                  <a:pt x="168" y="233"/>
                  <a:pt x="169" y="233"/>
                </a:cubicBezTo>
                <a:cubicBezTo>
                  <a:pt x="172" y="231"/>
                  <a:pt x="175" y="229"/>
                  <a:pt x="178" y="226"/>
                </a:cubicBezTo>
                <a:cubicBezTo>
                  <a:pt x="182" y="224"/>
                  <a:pt x="186" y="221"/>
                  <a:pt x="190" y="218"/>
                </a:cubicBezTo>
                <a:cubicBezTo>
                  <a:pt x="188" y="220"/>
                  <a:pt x="186" y="223"/>
                  <a:pt x="184" y="225"/>
                </a:cubicBezTo>
                <a:cubicBezTo>
                  <a:pt x="184" y="225"/>
                  <a:pt x="184" y="225"/>
                  <a:pt x="184" y="225"/>
                </a:cubicBezTo>
                <a:cubicBezTo>
                  <a:pt x="183" y="226"/>
                  <a:pt x="182" y="227"/>
                  <a:pt x="181" y="228"/>
                </a:cubicBezTo>
                <a:cubicBezTo>
                  <a:pt x="181" y="228"/>
                  <a:pt x="181" y="228"/>
                  <a:pt x="181" y="229"/>
                </a:cubicBezTo>
                <a:cubicBezTo>
                  <a:pt x="180" y="229"/>
                  <a:pt x="180" y="229"/>
                  <a:pt x="180" y="230"/>
                </a:cubicBezTo>
                <a:cubicBezTo>
                  <a:pt x="176" y="232"/>
                  <a:pt x="172" y="233"/>
                  <a:pt x="168" y="234"/>
                </a:cubicBezTo>
                <a:close/>
                <a:moveTo>
                  <a:pt x="198" y="221"/>
                </a:moveTo>
                <a:cubicBezTo>
                  <a:pt x="198" y="221"/>
                  <a:pt x="199" y="220"/>
                  <a:pt x="199" y="220"/>
                </a:cubicBezTo>
                <a:cubicBezTo>
                  <a:pt x="199" y="220"/>
                  <a:pt x="199" y="220"/>
                  <a:pt x="199" y="221"/>
                </a:cubicBezTo>
                <a:cubicBezTo>
                  <a:pt x="198" y="221"/>
                  <a:pt x="197" y="222"/>
                  <a:pt x="196" y="223"/>
                </a:cubicBezTo>
                <a:cubicBezTo>
                  <a:pt x="196" y="223"/>
                  <a:pt x="196" y="223"/>
                  <a:pt x="196" y="223"/>
                </a:cubicBezTo>
                <a:cubicBezTo>
                  <a:pt x="196" y="222"/>
                  <a:pt x="197" y="222"/>
                  <a:pt x="198" y="221"/>
                </a:cubicBezTo>
                <a:close/>
                <a:moveTo>
                  <a:pt x="192" y="219"/>
                </a:moveTo>
                <a:cubicBezTo>
                  <a:pt x="193" y="218"/>
                  <a:pt x="193" y="218"/>
                  <a:pt x="194" y="217"/>
                </a:cubicBezTo>
                <a:cubicBezTo>
                  <a:pt x="196" y="215"/>
                  <a:pt x="198" y="214"/>
                  <a:pt x="200" y="212"/>
                </a:cubicBezTo>
                <a:cubicBezTo>
                  <a:pt x="197" y="214"/>
                  <a:pt x="195" y="217"/>
                  <a:pt x="192" y="219"/>
                </a:cubicBezTo>
                <a:close/>
                <a:moveTo>
                  <a:pt x="229" y="185"/>
                </a:moveTo>
                <a:cubicBezTo>
                  <a:pt x="231" y="183"/>
                  <a:pt x="232" y="181"/>
                  <a:pt x="233" y="179"/>
                </a:cubicBezTo>
                <a:cubicBezTo>
                  <a:pt x="234" y="177"/>
                  <a:pt x="235" y="175"/>
                  <a:pt x="237" y="172"/>
                </a:cubicBezTo>
                <a:cubicBezTo>
                  <a:pt x="237" y="172"/>
                  <a:pt x="237" y="172"/>
                  <a:pt x="237" y="172"/>
                </a:cubicBezTo>
                <a:cubicBezTo>
                  <a:pt x="236" y="174"/>
                  <a:pt x="236" y="176"/>
                  <a:pt x="235" y="177"/>
                </a:cubicBezTo>
                <a:cubicBezTo>
                  <a:pt x="235" y="178"/>
                  <a:pt x="234" y="179"/>
                  <a:pt x="234" y="180"/>
                </a:cubicBezTo>
                <a:cubicBezTo>
                  <a:pt x="232" y="183"/>
                  <a:pt x="230" y="185"/>
                  <a:pt x="228" y="188"/>
                </a:cubicBezTo>
                <a:cubicBezTo>
                  <a:pt x="229" y="187"/>
                  <a:pt x="229" y="186"/>
                  <a:pt x="229" y="185"/>
                </a:cubicBezTo>
                <a:close/>
                <a:moveTo>
                  <a:pt x="233" y="152"/>
                </a:moveTo>
                <a:cubicBezTo>
                  <a:pt x="234" y="142"/>
                  <a:pt x="235" y="131"/>
                  <a:pt x="236" y="120"/>
                </a:cubicBezTo>
                <a:cubicBezTo>
                  <a:pt x="236" y="120"/>
                  <a:pt x="236" y="120"/>
                  <a:pt x="237" y="120"/>
                </a:cubicBezTo>
                <a:cubicBezTo>
                  <a:pt x="237" y="121"/>
                  <a:pt x="237" y="122"/>
                  <a:pt x="237" y="122"/>
                </a:cubicBezTo>
                <a:cubicBezTo>
                  <a:pt x="237" y="123"/>
                  <a:pt x="237" y="124"/>
                  <a:pt x="237" y="125"/>
                </a:cubicBezTo>
                <a:cubicBezTo>
                  <a:pt x="237" y="134"/>
                  <a:pt x="235" y="143"/>
                  <a:pt x="233" y="152"/>
                </a:cubicBezTo>
                <a:close/>
                <a:moveTo>
                  <a:pt x="237" y="112"/>
                </a:moveTo>
                <a:cubicBezTo>
                  <a:pt x="237" y="112"/>
                  <a:pt x="237" y="111"/>
                  <a:pt x="237" y="110"/>
                </a:cubicBezTo>
                <a:cubicBezTo>
                  <a:pt x="237" y="112"/>
                  <a:pt x="238" y="113"/>
                  <a:pt x="238" y="115"/>
                </a:cubicBezTo>
                <a:cubicBezTo>
                  <a:pt x="238" y="115"/>
                  <a:pt x="238" y="116"/>
                  <a:pt x="238" y="117"/>
                </a:cubicBezTo>
                <a:cubicBezTo>
                  <a:pt x="238" y="115"/>
                  <a:pt x="237" y="114"/>
                  <a:pt x="237" y="112"/>
                </a:cubicBezTo>
                <a:close/>
                <a:moveTo>
                  <a:pt x="236" y="94"/>
                </a:moveTo>
                <a:cubicBezTo>
                  <a:pt x="237" y="98"/>
                  <a:pt x="238" y="101"/>
                  <a:pt x="239" y="105"/>
                </a:cubicBezTo>
                <a:cubicBezTo>
                  <a:pt x="239" y="104"/>
                  <a:pt x="239" y="103"/>
                  <a:pt x="238" y="103"/>
                </a:cubicBezTo>
                <a:cubicBezTo>
                  <a:pt x="238" y="100"/>
                  <a:pt x="237" y="97"/>
                  <a:pt x="236" y="94"/>
                </a:cubicBezTo>
                <a:close/>
                <a:moveTo>
                  <a:pt x="239" y="156"/>
                </a:moveTo>
                <a:cubicBezTo>
                  <a:pt x="239" y="156"/>
                  <a:pt x="239" y="155"/>
                  <a:pt x="240" y="155"/>
                </a:cubicBezTo>
                <a:cubicBezTo>
                  <a:pt x="240" y="156"/>
                  <a:pt x="239" y="157"/>
                  <a:pt x="239" y="158"/>
                </a:cubicBezTo>
                <a:cubicBezTo>
                  <a:pt x="239" y="158"/>
                  <a:pt x="239" y="159"/>
                  <a:pt x="238" y="160"/>
                </a:cubicBezTo>
                <a:cubicBezTo>
                  <a:pt x="239" y="158"/>
                  <a:pt x="239" y="157"/>
                  <a:pt x="239" y="156"/>
                </a:cubicBezTo>
                <a:close/>
                <a:moveTo>
                  <a:pt x="239" y="153"/>
                </a:moveTo>
                <a:cubicBezTo>
                  <a:pt x="239" y="151"/>
                  <a:pt x="239" y="150"/>
                  <a:pt x="240" y="148"/>
                </a:cubicBezTo>
                <a:cubicBezTo>
                  <a:pt x="241" y="140"/>
                  <a:pt x="241" y="132"/>
                  <a:pt x="241" y="124"/>
                </a:cubicBezTo>
                <a:cubicBezTo>
                  <a:pt x="241" y="124"/>
                  <a:pt x="242" y="125"/>
                  <a:pt x="242" y="126"/>
                </a:cubicBezTo>
                <a:cubicBezTo>
                  <a:pt x="242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36"/>
                  <a:pt x="242" y="144"/>
                  <a:pt x="240" y="153"/>
                </a:cubicBezTo>
                <a:cubicBezTo>
                  <a:pt x="240" y="153"/>
                  <a:pt x="240" y="153"/>
                  <a:pt x="240" y="153"/>
                </a:cubicBezTo>
                <a:cubicBezTo>
                  <a:pt x="240" y="153"/>
                  <a:pt x="239" y="153"/>
                  <a:pt x="239" y="153"/>
                </a:cubicBezTo>
                <a:close/>
                <a:moveTo>
                  <a:pt x="244" y="139"/>
                </a:moveTo>
                <a:cubicBezTo>
                  <a:pt x="245" y="141"/>
                  <a:pt x="245" y="143"/>
                  <a:pt x="245" y="145"/>
                </a:cubicBezTo>
                <a:cubicBezTo>
                  <a:pt x="245" y="146"/>
                  <a:pt x="245" y="147"/>
                  <a:pt x="244" y="148"/>
                </a:cubicBezTo>
                <a:cubicBezTo>
                  <a:pt x="244" y="148"/>
                  <a:pt x="244" y="148"/>
                  <a:pt x="244" y="148"/>
                </a:cubicBezTo>
                <a:cubicBezTo>
                  <a:pt x="244" y="150"/>
                  <a:pt x="243" y="151"/>
                  <a:pt x="243" y="153"/>
                </a:cubicBezTo>
                <a:cubicBezTo>
                  <a:pt x="243" y="155"/>
                  <a:pt x="242" y="156"/>
                  <a:pt x="242" y="158"/>
                </a:cubicBezTo>
                <a:cubicBezTo>
                  <a:pt x="243" y="152"/>
                  <a:pt x="244" y="145"/>
                  <a:pt x="244" y="139"/>
                </a:cubicBezTo>
                <a:close/>
                <a:moveTo>
                  <a:pt x="245" y="135"/>
                </a:moveTo>
                <a:cubicBezTo>
                  <a:pt x="245" y="132"/>
                  <a:pt x="245" y="129"/>
                  <a:pt x="245" y="126"/>
                </a:cubicBezTo>
                <a:cubicBezTo>
                  <a:pt x="245" y="126"/>
                  <a:pt x="245" y="126"/>
                  <a:pt x="245" y="127"/>
                </a:cubicBezTo>
                <a:cubicBezTo>
                  <a:pt x="245" y="127"/>
                  <a:pt x="245" y="127"/>
                  <a:pt x="246" y="127"/>
                </a:cubicBezTo>
                <a:cubicBezTo>
                  <a:pt x="246" y="131"/>
                  <a:pt x="246" y="135"/>
                  <a:pt x="246" y="140"/>
                </a:cubicBezTo>
                <a:cubicBezTo>
                  <a:pt x="246" y="138"/>
                  <a:pt x="245" y="137"/>
                  <a:pt x="245" y="136"/>
                </a:cubicBezTo>
                <a:cubicBezTo>
                  <a:pt x="245" y="135"/>
                  <a:pt x="245" y="135"/>
                  <a:pt x="245" y="135"/>
                </a:cubicBezTo>
                <a:close/>
                <a:moveTo>
                  <a:pt x="245" y="95"/>
                </a:moveTo>
                <a:cubicBezTo>
                  <a:pt x="247" y="99"/>
                  <a:pt x="248" y="103"/>
                  <a:pt x="248" y="107"/>
                </a:cubicBezTo>
                <a:cubicBezTo>
                  <a:pt x="248" y="103"/>
                  <a:pt x="246" y="99"/>
                  <a:pt x="245" y="95"/>
                </a:cubicBezTo>
                <a:close/>
                <a:moveTo>
                  <a:pt x="247" y="129"/>
                </a:moveTo>
                <a:cubicBezTo>
                  <a:pt x="247" y="129"/>
                  <a:pt x="247" y="129"/>
                  <a:pt x="248" y="128"/>
                </a:cubicBezTo>
                <a:cubicBezTo>
                  <a:pt x="247" y="130"/>
                  <a:pt x="247" y="132"/>
                  <a:pt x="247" y="133"/>
                </a:cubicBezTo>
                <a:cubicBezTo>
                  <a:pt x="247" y="132"/>
                  <a:pt x="247" y="130"/>
                  <a:pt x="247" y="129"/>
                </a:cubicBezTo>
                <a:close/>
                <a:moveTo>
                  <a:pt x="247" y="123"/>
                </a:moveTo>
                <a:cubicBezTo>
                  <a:pt x="247" y="120"/>
                  <a:pt x="247" y="116"/>
                  <a:pt x="247" y="112"/>
                </a:cubicBezTo>
                <a:cubicBezTo>
                  <a:pt x="248" y="114"/>
                  <a:pt x="248" y="117"/>
                  <a:pt x="249" y="119"/>
                </a:cubicBezTo>
                <a:cubicBezTo>
                  <a:pt x="248" y="122"/>
                  <a:pt x="248" y="125"/>
                  <a:pt x="248" y="127"/>
                </a:cubicBezTo>
                <a:cubicBezTo>
                  <a:pt x="248" y="126"/>
                  <a:pt x="247" y="125"/>
                  <a:pt x="247" y="123"/>
                </a:cubicBezTo>
                <a:close/>
                <a:moveTo>
                  <a:pt x="225" y="50"/>
                </a:moveTo>
                <a:cubicBezTo>
                  <a:pt x="223" y="47"/>
                  <a:pt x="220" y="45"/>
                  <a:pt x="218" y="42"/>
                </a:cubicBezTo>
                <a:cubicBezTo>
                  <a:pt x="218" y="42"/>
                  <a:pt x="217" y="42"/>
                  <a:pt x="217" y="43"/>
                </a:cubicBezTo>
                <a:cubicBezTo>
                  <a:pt x="216" y="41"/>
                  <a:pt x="215" y="40"/>
                  <a:pt x="213" y="39"/>
                </a:cubicBezTo>
                <a:cubicBezTo>
                  <a:pt x="213" y="38"/>
                  <a:pt x="212" y="39"/>
                  <a:pt x="212" y="39"/>
                </a:cubicBezTo>
                <a:cubicBezTo>
                  <a:pt x="211" y="39"/>
                  <a:pt x="211" y="38"/>
                  <a:pt x="211" y="38"/>
                </a:cubicBezTo>
                <a:cubicBezTo>
                  <a:pt x="211" y="38"/>
                  <a:pt x="211" y="37"/>
                  <a:pt x="211" y="37"/>
                </a:cubicBezTo>
                <a:cubicBezTo>
                  <a:pt x="210" y="36"/>
                  <a:pt x="208" y="34"/>
                  <a:pt x="207" y="33"/>
                </a:cubicBezTo>
                <a:cubicBezTo>
                  <a:pt x="204" y="29"/>
                  <a:pt x="200" y="26"/>
                  <a:pt x="195" y="24"/>
                </a:cubicBezTo>
                <a:cubicBezTo>
                  <a:pt x="190" y="20"/>
                  <a:pt x="184" y="17"/>
                  <a:pt x="179" y="13"/>
                </a:cubicBezTo>
                <a:cubicBezTo>
                  <a:pt x="192" y="19"/>
                  <a:pt x="204" y="28"/>
                  <a:pt x="215" y="38"/>
                </a:cubicBezTo>
                <a:cubicBezTo>
                  <a:pt x="219" y="42"/>
                  <a:pt x="222" y="46"/>
                  <a:pt x="225" y="50"/>
                </a:cubicBezTo>
                <a:close/>
                <a:moveTo>
                  <a:pt x="178" y="13"/>
                </a:moveTo>
                <a:cubicBezTo>
                  <a:pt x="178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6" y="13"/>
                </a:cubicBezTo>
                <a:cubicBezTo>
                  <a:pt x="176" y="12"/>
                  <a:pt x="175" y="12"/>
                  <a:pt x="175" y="12"/>
                </a:cubicBezTo>
                <a:cubicBezTo>
                  <a:pt x="174" y="12"/>
                  <a:pt x="174" y="11"/>
                  <a:pt x="173" y="11"/>
                </a:cubicBezTo>
                <a:cubicBezTo>
                  <a:pt x="175" y="11"/>
                  <a:pt x="176" y="12"/>
                  <a:pt x="178" y="13"/>
                </a:cubicBezTo>
                <a:close/>
                <a:moveTo>
                  <a:pt x="128" y="2"/>
                </a:moveTo>
                <a:cubicBezTo>
                  <a:pt x="124" y="2"/>
                  <a:pt x="120" y="2"/>
                  <a:pt x="116" y="3"/>
                </a:cubicBezTo>
                <a:cubicBezTo>
                  <a:pt x="114" y="3"/>
                  <a:pt x="112" y="3"/>
                  <a:pt x="110" y="3"/>
                </a:cubicBezTo>
                <a:cubicBezTo>
                  <a:pt x="116" y="2"/>
                  <a:pt x="121" y="2"/>
                  <a:pt x="126" y="2"/>
                </a:cubicBezTo>
                <a:cubicBezTo>
                  <a:pt x="127" y="2"/>
                  <a:pt x="127" y="2"/>
                  <a:pt x="128" y="2"/>
                </a:cubicBezTo>
                <a:close/>
                <a:moveTo>
                  <a:pt x="8" y="87"/>
                </a:moveTo>
                <a:cubicBezTo>
                  <a:pt x="9" y="86"/>
                  <a:pt x="10" y="84"/>
                  <a:pt x="11" y="83"/>
                </a:cubicBezTo>
                <a:cubicBezTo>
                  <a:pt x="13" y="82"/>
                  <a:pt x="14" y="81"/>
                  <a:pt x="15" y="79"/>
                </a:cubicBezTo>
                <a:cubicBezTo>
                  <a:pt x="16" y="79"/>
                  <a:pt x="15" y="79"/>
                  <a:pt x="15" y="79"/>
                </a:cubicBezTo>
                <a:cubicBezTo>
                  <a:pt x="14" y="79"/>
                  <a:pt x="14" y="80"/>
                  <a:pt x="13" y="81"/>
                </a:cubicBezTo>
                <a:cubicBezTo>
                  <a:pt x="12" y="81"/>
                  <a:pt x="12" y="82"/>
                  <a:pt x="12" y="82"/>
                </a:cubicBezTo>
                <a:cubicBezTo>
                  <a:pt x="14" y="78"/>
                  <a:pt x="17" y="75"/>
                  <a:pt x="19" y="71"/>
                </a:cubicBezTo>
                <a:cubicBezTo>
                  <a:pt x="20" y="71"/>
                  <a:pt x="20" y="71"/>
                  <a:pt x="20" y="71"/>
                </a:cubicBezTo>
                <a:cubicBezTo>
                  <a:pt x="19" y="73"/>
                  <a:pt x="19" y="74"/>
                  <a:pt x="18" y="75"/>
                </a:cubicBezTo>
                <a:cubicBezTo>
                  <a:pt x="17" y="77"/>
                  <a:pt x="17" y="78"/>
                  <a:pt x="16" y="79"/>
                </a:cubicBezTo>
                <a:cubicBezTo>
                  <a:pt x="13" y="83"/>
                  <a:pt x="10" y="87"/>
                  <a:pt x="7" y="92"/>
                </a:cubicBezTo>
                <a:cubicBezTo>
                  <a:pt x="7" y="90"/>
                  <a:pt x="8" y="89"/>
                  <a:pt x="8" y="87"/>
                </a:cubicBezTo>
                <a:close/>
                <a:moveTo>
                  <a:pt x="8" y="166"/>
                </a:moveTo>
                <a:cubicBezTo>
                  <a:pt x="9" y="168"/>
                  <a:pt x="10" y="170"/>
                  <a:pt x="11" y="173"/>
                </a:cubicBezTo>
                <a:cubicBezTo>
                  <a:pt x="11" y="173"/>
                  <a:pt x="11" y="173"/>
                  <a:pt x="11" y="173"/>
                </a:cubicBezTo>
                <a:cubicBezTo>
                  <a:pt x="12" y="173"/>
                  <a:pt x="12" y="173"/>
                  <a:pt x="12" y="173"/>
                </a:cubicBezTo>
                <a:cubicBezTo>
                  <a:pt x="13" y="177"/>
                  <a:pt x="15" y="181"/>
                  <a:pt x="17" y="184"/>
                </a:cubicBezTo>
                <a:cubicBezTo>
                  <a:pt x="16" y="183"/>
                  <a:pt x="15" y="182"/>
                  <a:pt x="14" y="180"/>
                </a:cubicBezTo>
                <a:cubicBezTo>
                  <a:pt x="11" y="176"/>
                  <a:pt x="9" y="171"/>
                  <a:pt x="8" y="166"/>
                </a:cubicBezTo>
                <a:close/>
                <a:moveTo>
                  <a:pt x="17" y="188"/>
                </a:moveTo>
                <a:cubicBezTo>
                  <a:pt x="19" y="189"/>
                  <a:pt x="20" y="191"/>
                  <a:pt x="21" y="192"/>
                </a:cubicBezTo>
                <a:cubicBezTo>
                  <a:pt x="21" y="192"/>
                  <a:pt x="21" y="192"/>
                  <a:pt x="21" y="192"/>
                </a:cubicBezTo>
                <a:cubicBezTo>
                  <a:pt x="22" y="193"/>
                  <a:pt x="23" y="194"/>
                  <a:pt x="23" y="195"/>
                </a:cubicBezTo>
                <a:cubicBezTo>
                  <a:pt x="24" y="195"/>
                  <a:pt x="24" y="195"/>
                  <a:pt x="24" y="195"/>
                </a:cubicBezTo>
                <a:cubicBezTo>
                  <a:pt x="24" y="195"/>
                  <a:pt x="24" y="195"/>
                  <a:pt x="24" y="196"/>
                </a:cubicBezTo>
                <a:cubicBezTo>
                  <a:pt x="24" y="196"/>
                  <a:pt x="25" y="197"/>
                  <a:pt x="25" y="197"/>
                </a:cubicBezTo>
                <a:cubicBezTo>
                  <a:pt x="28" y="200"/>
                  <a:pt x="30" y="203"/>
                  <a:pt x="33" y="206"/>
                </a:cubicBezTo>
                <a:cubicBezTo>
                  <a:pt x="32" y="206"/>
                  <a:pt x="32" y="207"/>
                  <a:pt x="32" y="207"/>
                </a:cubicBezTo>
                <a:cubicBezTo>
                  <a:pt x="33" y="209"/>
                  <a:pt x="35" y="210"/>
                  <a:pt x="36" y="211"/>
                </a:cubicBezTo>
                <a:cubicBezTo>
                  <a:pt x="36" y="211"/>
                  <a:pt x="36" y="211"/>
                  <a:pt x="36" y="212"/>
                </a:cubicBezTo>
                <a:cubicBezTo>
                  <a:pt x="40" y="216"/>
                  <a:pt x="43" y="220"/>
                  <a:pt x="47" y="223"/>
                </a:cubicBezTo>
                <a:cubicBezTo>
                  <a:pt x="44" y="221"/>
                  <a:pt x="41" y="218"/>
                  <a:pt x="38" y="215"/>
                </a:cubicBezTo>
                <a:cubicBezTo>
                  <a:pt x="30" y="207"/>
                  <a:pt x="23" y="198"/>
                  <a:pt x="17" y="188"/>
                </a:cubicBezTo>
                <a:close/>
                <a:moveTo>
                  <a:pt x="94" y="245"/>
                </a:moveTo>
                <a:cubicBezTo>
                  <a:pt x="95" y="246"/>
                  <a:pt x="96" y="246"/>
                  <a:pt x="97" y="246"/>
                </a:cubicBezTo>
                <a:cubicBezTo>
                  <a:pt x="97" y="246"/>
                  <a:pt x="97" y="247"/>
                  <a:pt x="97" y="247"/>
                </a:cubicBezTo>
                <a:cubicBezTo>
                  <a:pt x="100" y="248"/>
                  <a:pt x="102" y="248"/>
                  <a:pt x="105" y="249"/>
                </a:cubicBezTo>
                <a:cubicBezTo>
                  <a:pt x="105" y="249"/>
                  <a:pt x="105" y="249"/>
                  <a:pt x="105" y="248"/>
                </a:cubicBezTo>
                <a:cubicBezTo>
                  <a:pt x="109" y="249"/>
                  <a:pt x="112" y="249"/>
                  <a:pt x="116" y="249"/>
                </a:cubicBezTo>
                <a:cubicBezTo>
                  <a:pt x="115" y="250"/>
                  <a:pt x="116" y="250"/>
                  <a:pt x="116" y="250"/>
                </a:cubicBezTo>
                <a:cubicBezTo>
                  <a:pt x="119" y="251"/>
                  <a:pt x="121" y="251"/>
                  <a:pt x="123" y="251"/>
                </a:cubicBezTo>
                <a:cubicBezTo>
                  <a:pt x="111" y="251"/>
                  <a:pt x="99" y="249"/>
                  <a:pt x="88" y="245"/>
                </a:cubicBezTo>
                <a:cubicBezTo>
                  <a:pt x="90" y="245"/>
                  <a:pt x="92" y="245"/>
                  <a:pt x="94" y="245"/>
                </a:cubicBezTo>
                <a:close/>
                <a:moveTo>
                  <a:pt x="135" y="251"/>
                </a:moveTo>
                <a:cubicBezTo>
                  <a:pt x="140" y="250"/>
                  <a:pt x="145" y="249"/>
                  <a:pt x="150" y="248"/>
                </a:cubicBezTo>
                <a:cubicBezTo>
                  <a:pt x="151" y="248"/>
                  <a:pt x="150" y="247"/>
                  <a:pt x="150" y="247"/>
                </a:cubicBezTo>
                <a:cubicBezTo>
                  <a:pt x="142" y="249"/>
                  <a:pt x="134" y="250"/>
                  <a:pt x="127" y="250"/>
                </a:cubicBezTo>
                <a:cubicBezTo>
                  <a:pt x="127" y="250"/>
                  <a:pt x="126" y="249"/>
                  <a:pt x="126" y="249"/>
                </a:cubicBezTo>
                <a:cubicBezTo>
                  <a:pt x="120" y="248"/>
                  <a:pt x="114" y="248"/>
                  <a:pt x="108" y="248"/>
                </a:cubicBezTo>
                <a:cubicBezTo>
                  <a:pt x="108" y="247"/>
                  <a:pt x="108" y="247"/>
                  <a:pt x="108" y="247"/>
                </a:cubicBezTo>
                <a:cubicBezTo>
                  <a:pt x="110" y="247"/>
                  <a:pt x="113" y="247"/>
                  <a:pt x="115" y="247"/>
                </a:cubicBezTo>
                <a:cubicBezTo>
                  <a:pt x="115" y="247"/>
                  <a:pt x="115" y="247"/>
                  <a:pt x="115" y="246"/>
                </a:cubicBezTo>
                <a:cubicBezTo>
                  <a:pt x="117" y="246"/>
                  <a:pt x="118" y="247"/>
                  <a:pt x="119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2" y="247"/>
                  <a:pt x="122" y="247"/>
                  <a:pt x="122" y="247"/>
                </a:cubicBezTo>
                <a:cubicBezTo>
                  <a:pt x="123" y="247"/>
                  <a:pt x="125" y="247"/>
                  <a:pt x="126" y="248"/>
                </a:cubicBezTo>
                <a:cubicBezTo>
                  <a:pt x="126" y="248"/>
                  <a:pt x="126" y="248"/>
                  <a:pt x="127" y="248"/>
                </a:cubicBezTo>
                <a:cubicBezTo>
                  <a:pt x="136" y="248"/>
                  <a:pt x="144" y="247"/>
                  <a:pt x="153" y="246"/>
                </a:cubicBezTo>
                <a:cubicBezTo>
                  <a:pt x="153" y="246"/>
                  <a:pt x="153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5" y="246"/>
                  <a:pt x="156" y="246"/>
                  <a:pt x="157" y="245"/>
                </a:cubicBezTo>
                <a:cubicBezTo>
                  <a:pt x="157" y="246"/>
                  <a:pt x="158" y="246"/>
                  <a:pt x="159" y="246"/>
                </a:cubicBezTo>
                <a:cubicBezTo>
                  <a:pt x="160" y="246"/>
                  <a:pt x="161" y="245"/>
                  <a:pt x="162" y="244"/>
                </a:cubicBezTo>
                <a:cubicBezTo>
                  <a:pt x="164" y="244"/>
                  <a:pt x="165" y="243"/>
                  <a:pt x="166" y="243"/>
                </a:cubicBezTo>
                <a:cubicBezTo>
                  <a:pt x="168" y="242"/>
                  <a:pt x="170" y="242"/>
                  <a:pt x="171" y="241"/>
                </a:cubicBezTo>
                <a:cubicBezTo>
                  <a:pt x="172" y="241"/>
                  <a:pt x="174" y="240"/>
                  <a:pt x="175" y="240"/>
                </a:cubicBezTo>
                <a:cubicBezTo>
                  <a:pt x="177" y="239"/>
                  <a:pt x="178" y="238"/>
                  <a:pt x="180" y="238"/>
                </a:cubicBezTo>
                <a:cubicBezTo>
                  <a:pt x="180" y="238"/>
                  <a:pt x="180" y="238"/>
                  <a:pt x="181" y="238"/>
                </a:cubicBezTo>
                <a:cubicBezTo>
                  <a:pt x="184" y="236"/>
                  <a:pt x="188" y="234"/>
                  <a:pt x="191" y="232"/>
                </a:cubicBezTo>
                <a:cubicBezTo>
                  <a:pt x="192" y="231"/>
                  <a:pt x="191" y="230"/>
                  <a:pt x="190" y="231"/>
                </a:cubicBezTo>
                <a:cubicBezTo>
                  <a:pt x="193" y="229"/>
                  <a:pt x="195" y="228"/>
                  <a:pt x="197" y="226"/>
                </a:cubicBezTo>
                <a:cubicBezTo>
                  <a:pt x="197" y="226"/>
                  <a:pt x="197" y="226"/>
                  <a:pt x="197" y="226"/>
                </a:cubicBezTo>
                <a:cubicBezTo>
                  <a:pt x="198" y="225"/>
                  <a:pt x="199" y="225"/>
                  <a:pt x="200" y="224"/>
                </a:cubicBezTo>
                <a:cubicBezTo>
                  <a:pt x="200" y="223"/>
                  <a:pt x="201" y="223"/>
                  <a:pt x="201" y="223"/>
                </a:cubicBezTo>
                <a:cubicBezTo>
                  <a:pt x="203" y="221"/>
                  <a:pt x="205" y="220"/>
                  <a:pt x="207" y="218"/>
                </a:cubicBezTo>
                <a:cubicBezTo>
                  <a:pt x="207" y="218"/>
                  <a:pt x="207" y="218"/>
                  <a:pt x="208" y="218"/>
                </a:cubicBezTo>
                <a:cubicBezTo>
                  <a:pt x="207" y="218"/>
                  <a:pt x="207" y="219"/>
                  <a:pt x="206" y="220"/>
                </a:cubicBezTo>
                <a:cubicBezTo>
                  <a:pt x="206" y="220"/>
                  <a:pt x="207" y="221"/>
                  <a:pt x="207" y="221"/>
                </a:cubicBezTo>
                <a:cubicBezTo>
                  <a:pt x="208" y="220"/>
                  <a:pt x="209" y="219"/>
                  <a:pt x="210" y="218"/>
                </a:cubicBezTo>
                <a:cubicBezTo>
                  <a:pt x="210" y="218"/>
                  <a:pt x="211" y="219"/>
                  <a:pt x="211" y="219"/>
                </a:cubicBezTo>
                <a:cubicBezTo>
                  <a:pt x="190" y="237"/>
                  <a:pt x="163" y="249"/>
                  <a:pt x="135" y="251"/>
                </a:cubicBezTo>
                <a:close/>
                <a:moveTo>
                  <a:pt x="215" y="215"/>
                </a:moveTo>
                <a:cubicBezTo>
                  <a:pt x="214" y="215"/>
                  <a:pt x="214" y="215"/>
                  <a:pt x="214" y="216"/>
                </a:cubicBezTo>
                <a:cubicBezTo>
                  <a:pt x="214" y="215"/>
                  <a:pt x="215" y="214"/>
                  <a:pt x="216" y="213"/>
                </a:cubicBezTo>
                <a:cubicBezTo>
                  <a:pt x="220" y="209"/>
                  <a:pt x="224" y="203"/>
                  <a:pt x="227" y="197"/>
                </a:cubicBezTo>
                <a:cubicBezTo>
                  <a:pt x="229" y="196"/>
                  <a:pt x="230" y="195"/>
                  <a:pt x="231" y="194"/>
                </a:cubicBezTo>
                <a:cubicBezTo>
                  <a:pt x="231" y="193"/>
                  <a:pt x="231" y="193"/>
                  <a:pt x="231" y="193"/>
                </a:cubicBezTo>
                <a:cubicBezTo>
                  <a:pt x="229" y="193"/>
                  <a:pt x="228" y="193"/>
                  <a:pt x="227" y="194"/>
                </a:cubicBezTo>
                <a:cubicBezTo>
                  <a:pt x="227" y="193"/>
                  <a:pt x="227" y="193"/>
                  <a:pt x="227" y="193"/>
                </a:cubicBezTo>
                <a:cubicBezTo>
                  <a:pt x="227" y="193"/>
                  <a:pt x="228" y="193"/>
                  <a:pt x="228" y="193"/>
                </a:cubicBezTo>
                <a:cubicBezTo>
                  <a:pt x="230" y="192"/>
                  <a:pt x="231" y="190"/>
                  <a:pt x="232" y="188"/>
                </a:cubicBezTo>
                <a:cubicBezTo>
                  <a:pt x="232" y="188"/>
                  <a:pt x="232" y="188"/>
                  <a:pt x="233" y="188"/>
                </a:cubicBezTo>
                <a:cubicBezTo>
                  <a:pt x="233" y="188"/>
                  <a:pt x="233" y="188"/>
                  <a:pt x="233" y="188"/>
                </a:cubicBezTo>
                <a:cubicBezTo>
                  <a:pt x="234" y="187"/>
                  <a:pt x="234" y="185"/>
                  <a:pt x="235" y="184"/>
                </a:cubicBezTo>
                <a:cubicBezTo>
                  <a:pt x="242" y="175"/>
                  <a:pt x="246" y="164"/>
                  <a:pt x="246" y="153"/>
                </a:cubicBezTo>
                <a:cubicBezTo>
                  <a:pt x="246" y="152"/>
                  <a:pt x="246" y="151"/>
                  <a:pt x="246" y="150"/>
                </a:cubicBezTo>
                <a:cubicBezTo>
                  <a:pt x="248" y="145"/>
                  <a:pt x="248" y="140"/>
                  <a:pt x="248" y="134"/>
                </a:cubicBezTo>
                <a:cubicBezTo>
                  <a:pt x="249" y="132"/>
                  <a:pt x="249" y="129"/>
                  <a:pt x="250" y="126"/>
                </a:cubicBezTo>
                <a:cubicBezTo>
                  <a:pt x="250" y="128"/>
                  <a:pt x="250" y="131"/>
                  <a:pt x="250" y="133"/>
                </a:cubicBezTo>
                <a:cubicBezTo>
                  <a:pt x="250" y="134"/>
                  <a:pt x="251" y="134"/>
                  <a:pt x="252" y="133"/>
                </a:cubicBezTo>
                <a:cubicBezTo>
                  <a:pt x="250" y="164"/>
                  <a:pt x="237" y="193"/>
                  <a:pt x="215" y="21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400" dirty="0">
                <a:latin typeface="造字工房悦黑演示版常规体" pitchFamily="50" charset="-122"/>
                <a:ea typeface="造字工房悦黑演示版常规体" pitchFamily="50" charset="-122"/>
              </a:rPr>
              <a:t>添加文本</a:t>
            </a:r>
          </a:p>
        </p:txBody>
      </p:sp>
      <p:sp>
        <p:nvSpPr>
          <p:cNvPr id="11" name="MH_SubTitle_1">
            <a:extLst>
              <a:ext uri="{FF2B5EF4-FFF2-40B4-BE49-F238E27FC236}">
                <a16:creationId xmlns:a16="http://schemas.microsoft.com/office/drawing/2014/main" xmlns="" id="{D8CF132E-AA2A-4E03-9904-AF0BB21F6CC8}"/>
              </a:ext>
            </a:extLst>
          </p:cNvPr>
          <p:cNvSpPr>
            <a:spLocks noEditPoints="1"/>
          </p:cNvSpPr>
          <p:nvPr>
            <p:custDataLst>
              <p:tags r:id="rId2"/>
            </p:custDataLst>
          </p:nvPr>
        </p:nvSpPr>
        <p:spPr bwMode="auto">
          <a:xfrm>
            <a:off x="5621339" y="1999535"/>
            <a:ext cx="955675" cy="960438"/>
          </a:xfrm>
          <a:custGeom>
            <a:avLst/>
            <a:gdLst>
              <a:gd name="T0" fmla="*/ 792603 w 252"/>
              <a:gd name="T1" fmla="*/ 808590 h 253"/>
              <a:gd name="T2" fmla="*/ 53093 w 252"/>
              <a:gd name="T3" fmla="*/ 459340 h 253"/>
              <a:gd name="T4" fmla="*/ 876035 w 252"/>
              <a:gd name="T5" fmla="*/ 584614 h 253"/>
              <a:gd name="T6" fmla="*/ 94809 w 252"/>
              <a:gd name="T7" fmla="*/ 258141 h 253"/>
              <a:gd name="T8" fmla="*/ 731926 w 252"/>
              <a:gd name="T9" fmla="*/ 159440 h 253"/>
              <a:gd name="T10" fmla="*/ 451291 w 252"/>
              <a:gd name="T11" fmla="*/ 812386 h 253"/>
              <a:gd name="T12" fmla="*/ 94809 w 252"/>
              <a:gd name="T13" fmla="*/ 334065 h 253"/>
              <a:gd name="T14" fmla="*/ 451291 w 252"/>
              <a:gd name="T15" fmla="*/ 782017 h 253"/>
              <a:gd name="T16" fmla="*/ 128940 w 252"/>
              <a:gd name="T17" fmla="*/ 326473 h 253"/>
              <a:gd name="T18" fmla="*/ 424744 w 252"/>
              <a:gd name="T19" fmla="*/ 136663 h 253"/>
              <a:gd name="T20" fmla="*/ 739510 w 252"/>
              <a:gd name="T21" fmla="*/ 622576 h 253"/>
              <a:gd name="T22" fmla="*/ 436122 w 252"/>
              <a:gd name="T23" fmla="*/ 277122 h 253"/>
              <a:gd name="T24" fmla="*/ 523346 w 252"/>
              <a:gd name="T25" fmla="*/ 561837 h 253"/>
              <a:gd name="T26" fmla="*/ 659871 w 252"/>
              <a:gd name="T27" fmla="*/ 455544 h 253"/>
              <a:gd name="T28" fmla="*/ 652286 w 252"/>
              <a:gd name="T29" fmla="*/ 368231 h 253"/>
              <a:gd name="T30" fmla="*/ 697794 w 252"/>
              <a:gd name="T31" fmla="*/ 368231 h 253"/>
              <a:gd name="T32" fmla="*/ 371651 w 252"/>
              <a:gd name="T33" fmla="*/ 497302 h 253"/>
              <a:gd name="T34" fmla="*/ 568854 w 252"/>
              <a:gd name="T35" fmla="*/ 607392 h 253"/>
              <a:gd name="T36" fmla="*/ 731926 w 252"/>
              <a:gd name="T37" fmla="*/ 402397 h 253"/>
              <a:gd name="T38" fmla="*/ 618155 w 252"/>
              <a:gd name="T39" fmla="*/ 311288 h 253"/>
              <a:gd name="T40" fmla="*/ 208580 w 252"/>
              <a:gd name="T41" fmla="*/ 463136 h 253"/>
              <a:gd name="T42" fmla="*/ 208580 w 252"/>
              <a:gd name="T43" fmla="*/ 315084 h 253"/>
              <a:gd name="T44" fmla="*/ 326143 w 252"/>
              <a:gd name="T45" fmla="*/ 250549 h 253"/>
              <a:gd name="T46" fmla="*/ 250296 w 252"/>
              <a:gd name="T47" fmla="*/ 425174 h 253"/>
              <a:gd name="T48" fmla="*/ 352690 w 252"/>
              <a:gd name="T49" fmla="*/ 341658 h 253"/>
              <a:gd name="T50" fmla="*/ 170656 w 252"/>
              <a:gd name="T51" fmla="*/ 383416 h 253"/>
              <a:gd name="T52" fmla="*/ 223749 w 252"/>
              <a:gd name="T53" fmla="*/ 349250 h 253"/>
              <a:gd name="T54" fmla="*/ 292012 w 252"/>
              <a:gd name="T55" fmla="*/ 474525 h 253"/>
              <a:gd name="T56" fmla="*/ 447499 w 252"/>
              <a:gd name="T57" fmla="*/ 603595 h 253"/>
              <a:gd name="T58" fmla="*/ 602985 w 252"/>
              <a:gd name="T59" fmla="*/ 656742 h 253"/>
              <a:gd name="T60" fmla="*/ 758472 w 252"/>
              <a:gd name="T61" fmla="*/ 356843 h 253"/>
              <a:gd name="T62" fmla="*/ 538515 w 252"/>
              <a:gd name="T63" fmla="*/ 186014 h 253"/>
              <a:gd name="T64" fmla="*/ 394406 w 252"/>
              <a:gd name="T65" fmla="*/ 136663 h 253"/>
              <a:gd name="T66" fmla="*/ 140317 w 252"/>
              <a:gd name="T67" fmla="*/ 421378 h 253"/>
              <a:gd name="T68" fmla="*/ 185826 w 252"/>
              <a:gd name="T69" fmla="*/ 614984 h 253"/>
              <a:gd name="T70" fmla="*/ 303389 w 252"/>
              <a:gd name="T71" fmla="*/ 531468 h 253"/>
              <a:gd name="T72" fmla="*/ 390613 w 252"/>
              <a:gd name="T73" fmla="*/ 744055 h 253"/>
              <a:gd name="T74" fmla="*/ 599193 w 252"/>
              <a:gd name="T75" fmla="*/ 698500 h 253"/>
              <a:gd name="T76" fmla="*/ 822942 w 252"/>
              <a:gd name="T77" fmla="*/ 599799 h 253"/>
              <a:gd name="T78" fmla="*/ 769849 w 252"/>
              <a:gd name="T79" fmla="*/ 235364 h 253"/>
              <a:gd name="T80" fmla="*/ 542308 w 252"/>
              <a:gd name="T81" fmla="*/ 56943 h 253"/>
              <a:gd name="T82" fmla="*/ 390613 w 252"/>
              <a:gd name="T83" fmla="*/ 121478 h 253"/>
              <a:gd name="T84" fmla="*/ 113771 w 252"/>
              <a:gd name="T85" fmla="*/ 356843 h 253"/>
              <a:gd name="T86" fmla="*/ 254088 w 252"/>
              <a:gd name="T87" fmla="*/ 763036 h 253"/>
              <a:gd name="T88" fmla="*/ 348897 w 252"/>
              <a:gd name="T89" fmla="*/ 694704 h 253"/>
              <a:gd name="T90" fmla="*/ 474045 w 252"/>
              <a:gd name="T91" fmla="*/ 854144 h 253"/>
              <a:gd name="T92" fmla="*/ 694002 w 252"/>
              <a:gd name="T93" fmla="*/ 755443 h 253"/>
              <a:gd name="T94" fmla="*/ 826735 w 252"/>
              <a:gd name="T95" fmla="*/ 292307 h 253"/>
              <a:gd name="T96" fmla="*/ 606778 w 252"/>
              <a:gd name="T97" fmla="*/ 30370 h 253"/>
              <a:gd name="T98" fmla="*/ 155487 w 252"/>
              <a:gd name="T99" fmla="*/ 144256 h 253"/>
              <a:gd name="T100" fmla="*/ 109978 w 252"/>
              <a:gd name="T101" fmla="*/ 561837 h 253"/>
              <a:gd name="T102" fmla="*/ 265465 w 252"/>
              <a:gd name="T103" fmla="*/ 865533 h 253"/>
              <a:gd name="T104" fmla="*/ 360274 w 252"/>
              <a:gd name="T105" fmla="*/ 838960 h 253"/>
              <a:gd name="T106" fmla="*/ 557477 w 252"/>
              <a:gd name="T107" fmla="*/ 869329 h 253"/>
              <a:gd name="T108" fmla="*/ 857074 w 252"/>
              <a:gd name="T109" fmla="*/ 573226 h 253"/>
              <a:gd name="T110" fmla="*/ 853281 w 252"/>
              <a:gd name="T111" fmla="*/ 250549 h 253"/>
              <a:gd name="T112" fmla="*/ 701587 w 252"/>
              <a:gd name="T113" fmla="*/ 98701 h 253"/>
              <a:gd name="T114" fmla="*/ 68263 w 252"/>
              <a:gd name="T115" fmla="*/ 360639 h 253"/>
              <a:gd name="T116" fmla="*/ 30339 w 252"/>
              <a:gd name="T117" fmla="*/ 440359 h 253"/>
              <a:gd name="T118" fmla="*/ 307181 w 252"/>
              <a:gd name="T119" fmla="*/ 854144 h 253"/>
              <a:gd name="T120" fmla="*/ 686417 w 252"/>
              <a:gd name="T121" fmla="*/ 869329 h 253"/>
              <a:gd name="T122" fmla="*/ 807773 w 252"/>
              <a:gd name="T123" fmla="*/ 148052 h 253"/>
              <a:gd name="T124" fmla="*/ 477838 w 252"/>
              <a:gd name="T125" fmla="*/ 941457 h 253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52"/>
              <a:gd name="T190" fmla="*/ 0 h 253"/>
              <a:gd name="T191" fmla="*/ 252 w 252"/>
              <a:gd name="T192" fmla="*/ 253 h 253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52" h="253">
                <a:moveTo>
                  <a:pt x="243" y="78"/>
                </a:moveTo>
                <a:cubicBezTo>
                  <a:pt x="237" y="63"/>
                  <a:pt x="227" y="49"/>
                  <a:pt x="216" y="37"/>
                </a:cubicBezTo>
                <a:cubicBezTo>
                  <a:pt x="204" y="25"/>
                  <a:pt x="190" y="16"/>
                  <a:pt x="175" y="9"/>
                </a:cubicBezTo>
                <a:cubicBezTo>
                  <a:pt x="160" y="3"/>
                  <a:pt x="143" y="0"/>
                  <a:pt x="126" y="0"/>
                </a:cubicBezTo>
                <a:cubicBezTo>
                  <a:pt x="93" y="0"/>
                  <a:pt x="60" y="13"/>
                  <a:pt x="37" y="37"/>
                </a:cubicBezTo>
                <a:cubicBezTo>
                  <a:pt x="23" y="51"/>
                  <a:pt x="13" y="68"/>
                  <a:pt x="7" y="86"/>
                </a:cubicBezTo>
                <a:cubicBezTo>
                  <a:pt x="6" y="88"/>
                  <a:pt x="5" y="89"/>
                  <a:pt x="5" y="90"/>
                </a:cubicBezTo>
                <a:cubicBezTo>
                  <a:pt x="4" y="90"/>
                  <a:pt x="4" y="91"/>
                  <a:pt x="4" y="91"/>
                </a:cubicBezTo>
                <a:cubicBezTo>
                  <a:pt x="3" y="92"/>
                  <a:pt x="3" y="92"/>
                  <a:pt x="3" y="92"/>
                </a:cubicBezTo>
                <a:cubicBezTo>
                  <a:pt x="3" y="93"/>
                  <a:pt x="3" y="93"/>
                  <a:pt x="3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2"/>
                  <a:pt x="4" y="92"/>
                  <a:pt x="4" y="92"/>
                </a:cubicBezTo>
                <a:cubicBezTo>
                  <a:pt x="5" y="92"/>
                  <a:pt x="5" y="91"/>
                  <a:pt x="5" y="91"/>
                </a:cubicBezTo>
                <a:cubicBezTo>
                  <a:pt x="5" y="92"/>
                  <a:pt x="5" y="93"/>
                  <a:pt x="4" y="95"/>
                </a:cubicBezTo>
                <a:cubicBezTo>
                  <a:pt x="4" y="95"/>
                  <a:pt x="4" y="95"/>
                  <a:pt x="4" y="96"/>
                </a:cubicBezTo>
                <a:cubicBezTo>
                  <a:pt x="3" y="96"/>
                  <a:pt x="3" y="97"/>
                  <a:pt x="4" y="97"/>
                </a:cubicBezTo>
                <a:cubicBezTo>
                  <a:pt x="1" y="106"/>
                  <a:pt x="0" y="116"/>
                  <a:pt x="0" y="126"/>
                </a:cubicBezTo>
                <a:cubicBezTo>
                  <a:pt x="0" y="143"/>
                  <a:pt x="4" y="159"/>
                  <a:pt x="10" y="175"/>
                </a:cubicBezTo>
                <a:cubicBezTo>
                  <a:pt x="11" y="176"/>
                  <a:pt x="12" y="178"/>
                  <a:pt x="13" y="180"/>
                </a:cubicBezTo>
                <a:cubicBezTo>
                  <a:pt x="12" y="180"/>
                  <a:pt x="12" y="181"/>
                  <a:pt x="12" y="181"/>
                </a:cubicBezTo>
                <a:cubicBezTo>
                  <a:pt x="13" y="182"/>
                  <a:pt x="14" y="183"/>
                  <a:pt x="14" y="184"/>
                </a:cubicBezTo>
                <a:cubicBezTo>
                  <a:pt x="20" y="195"/>
                  <a:pt x="28" y="206"/>
                  <a:pt x="37" y="215"/>
                </a:cubicBezTo>
                <a:cubicBezTo>
                  <a:pt x="37" y="215"/>
                  <a:pt x="37" y="215"/>
                  <a:pt x="37" y="215"/>
                </a:cubicBezTo>
                <a:cubicBezTo>
                  <a:pt x="37" y="216"/>
                  <a:pt x="37" y="216"/>
                  <a:pt x="37" y="217"/>
                </a:cubicBezTo>
                <a:cubicBezTo>
                  <a:pt x="39" y="219"/>
                  <a:pt x="42" y="221"/>
                  <a:pt x="44" y="223"/>
                </a:cubicBezTo>
                <a:cubicBezTo>
                  <a:pt x="47" y="225"/>
                  <a:pt x="50" y="227"/>
                  <a:pt x="54" y="229"/>
                </a:cubicBezTo>
                <a:cubicBezTo>
                  <a:pt x="60" y="234"/>
                  <a:pt x="68" y="238"/>
                  <a:pt x="76" y="242"/>
                </a:cubicBezTo>
                <a:cubicBezTo>
                  <a:pt x="76" y="242"/>
                  <a:pt x="76" y="242"/>
                  <a:pt x="76" y="242"/>
                </a:cubicBezTo>
                <a:cubicBezTo>
                  <a:pt x="77" y="243"/>
                  <a:pt x="78" y="243"/>
                  <a:pt x="80" y="243"/>
                </a:cubicBezTo>
                <a:cubicBezTo>
                  <a:pt x="95" y="249"/>
                  <a:pt x="110" y="253"/>
                  <a:pt x="126" y="253"/>
                </a:cubicBezTo>
                <a:cubicBezTo>
                  <a:pt x="143" y="253"/>
                  <a:pt x="160" y="250"/>
                  <a:pt x="175" y="243"/>
                </a:cubicBezTo>
                <a:cubicBezTo>
                  <a:pt x="190" y="237"/>
                  <a:pt x="204" y="227"/>
                  <a:pt x="216" y="216"/>
                </a:cubicBezTo>
                <a:cubicBezTo>
                  <a:pt x="227" y="204"/>
                  <a:pt x="237" y="190"/>
                  <a:pt x="243" y="175"/>
                </a:cubicBezTo>
                <a:cubicBezTo>
                  <a:pt x="249" y="159"/>
                  <a:pt x="252" y="143"/>
                  <a:pt x="252" y="126"/>
                </a:cubicBezTo>
                <a:cubicBezTo>
                  <a:pt x="252" y="110"/>
                  <a:pt x="249" y="93"/>
                  <a:pt x="243" y="78"/>
                </a:cubicBezTo>
                <a:close/>
                <a:moveTo>
                  <a:pt x="252" y="126"/>
                </a:moveTo>
                <a:cubicBezTo>
                  <a:pt x="252" y="128"/>
                  <a:pt x="252" y="130"/>
                  <a:pt x="252" y="132"/>
                </a:cubicBezTo>
                <a:cubicBezTo>
                  <a:pt x="252" y="127"/>
                  <a:pt x="251" y="122"/>
                  <a:pt x="250" y="116"/>
                </a:cubicBezTo>
                <a:cubicBezTo>
                  <a:pt x="251" y="107"/>
                  <a:pt x="249" y="97"/>
                  <a:pt x="243" y="90"/>
                </a:cubicBezTo>
                <a:cubicBezTo>
                  <a:pt x="243" y="83"/>
                  <a:pt x="241" y="77"/>
                  <a:pt x="238" y="72"/>
                </a:cubicBezTo>
                <a:cubicBezTo>
                  <a:pt x="238" y="72"/>
                  <a:pt x="238" y="72"/>
                  <a:pt x="237" y="72"/>
                </a:cubicBezTo>
                <a:cubicBezTo>
                  <a:pt x="237" y="72"/>
                  <a:pt x="237" y="71"/>
                  <a:pt x="237" y="71"/>
                </a:cubicBezTo>
                <a:cubicBezTo>
                  <a:pt x="237" y="69"/>
                  <a:pt x="236" y="67"/>
                  <a:pt x="235" y="65"/>
                </a:cubicBezTo>
                <a:cubicBezTo>
                  <a:pt x="246" y="84"/>
                  <a:pt x="252" y="105"/>
                  <a:pt x="252" y="126"/>
                </a:cubicBezTo>
                <a:close/>
                <a:moveTo>
                  <a:pt x="226" y="192"/>
                </a:moveTo>
                <a:cubicBezTo>
                  <a:pt x="223" y="195"/>
                  <a:pt x="223" y="195"/>
                  <a:pt x="223" y="195"/>
                </a:cubicBezTo>
                <a:cubicBezTo>
                  <a:pt x="223" y="195"/>
                  <a:pt x="222" y="196"/>
                  <a:pt x="222" y="196"/>
                </a:cubicBezTo>
                <a:cubicBezTo>
                  <a:pt x="222" y="196"/>
                  <a:pt x="222" y="195"/>
                  <a:pt x="222" y="195"/>
                </a:cubicBezTo>
                <a:cubicBezTo>
                  <a:pt x="223" y="194"/>
                  <a:pt x="223" y="193"/>
                  <a:pt x="224" y="192"/>
                </a:cubicBezTo>
                <a:cubicBezTo>
                  <a:pt x="224" y="192"/>
                  <a:pt x="224" y="192"/>
                  <a:pt x="224" y="191"/>
                </a:cubicBezTo>
                <a:cubicBezTo>
                  <a:pt x="225" y="190"/>
                  <a:pt x="226" y="189"/>
                  <a:pt x="227" y="188"/>
                </a:cubicBezTo>
                <a:cubicBezTo>
                  <a:pt x="226" y="190"/>
                  <a:pt x="226" y="191"/>
                  <a:pt x="226" y="192"/>
                </a:cubicBezTo>
                <a:close/>
                <a:moveTo>
                  <a:pt x="227" y="194"/>
                </a:moveTo>
                <a:cubicBezTo>
                  <a:pt x="227" y="195"/>
                  <a:pt x="226" y="195"/>
                  <a:pt x="226" y="196"/>
                </a:cubicBezTo>
                <a:cubicBezTo>
                  <a:pt x="226" y="196"/>
                  <a:pt x="226" y="196"/>
                  <a:pt x="226" y="196"/>
                </a:cubicBezTo>
                <a:cubicBezTo>
                  <a:pt x="226" y="195"/>
                  <a:pt x="226" y="195"/>
                  <a:pt x="226" y="195"/>
                </a:cubicBezTo>
                <a:cubicBezTo>
                  <a:pt x="227" y="195"/>
                  <a:pt x="227" y="194"/>
                  <a:pt x="227" y="194"/>
                </a:cubicBezTo>
                <a:close/>
                <a:moveTo>
                  <a:pt x="220" y="193"/>
                </a:moveTo>
                <a:cubicBezTo>
                  <a:pt x="222" y="191"/>
                  <a:pt x="224" y="188"/>
                  <a:pt x="225" y="185"/>
                </a:cubicBezTo>
                <a:cubicBezTo>
                  <a:pt x="224" y="188"/>
                  <a:pt x="223" y="190"/>
                  <a:pt x="222" y="192"/>
                </a:cubicBezTo>
                <a:cubicBezTo>
                  <a:pt x="221" y="192"/>
                  <a:pt x="221" y="193"/>
                  <a:pt x="220" y="193"/>
                </a:cubicBezTo>
                <a:close/>
                <a:moveTo>
                  <a:pt x="217" y="197"/>
                </a:moveTo>
                <a:cubicBezTo>
                  <a:pt x="217" y="197"/>
                  <a:pt x="217" y="197"/>
                  <a:pt x="217" y="197"/>
                </a:cubicBezTo>
                <a:cubicBezTo>
                  <a:pt x="216" y="199"/>
                  <a:pt x="216" y="200"/>
                  <a:pt x="215" y="201"/>
                </a:cubicBezTo>
                <a:cubicBezTo>
                  <a:pt x="214" y="202"/>
                  <a:pt x="213" y="204"/>
                  <a:pt x="212" y="205"/>
                </a:cubicBezTo>
                <a:cubicBezTo>
                  <a:pt x="212" y="205"/>
                  <a:pt x="211" y="205"/>
                  <a:pt x="211" y="205"/>
                </a:cubicBezTo>
                <a:cubicBezTo>
                  <a:pt x="208" y="207"/>
                  <a:pt x="204" y="210"/>
                  <a:pt x="201" y="213"/>
                </a:cubicBezTo>
                <a:cubicBezTo>
                  <a:pt x="205" y="209"/>
                  <a:pt x="209" y="205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199"/>
                  <a:pt x="212" y="199"/>
                  <a:pt x="211" y="199"/>
                </a:cubicBezTo>
                <a:cubicBezTo>
                  <a:pt x="211" y="199"/>
                  <a:pt x="211" y="198"/>
                  <a:pt x="212" y="198"/>
                </a:cubicBezTo>
                <a:cubicBezTo>
                  <a:pt x="217" y="192"/>
                  <a:pt x="222" y="186"/>
                  <a:pt x="225" y="179"/>
                </a:cubicBezTo>
                <a:cubicBezTo>
                  <a:pt x="227" y="176"/>
                  <a:pt x="229" y="173"/>
                  <a:pt x="231" y="170"/>
                </a:cubicBezTo>
                <a:cubicBezTo>
                  <a:pt x="230" y="172"/>
                  <a:pt x="230" y="174"/>
                  <a:pt x="229" y="177"/>
                </a:cubicBezTo>
                <a:cubicBezTo>
                  <a:pt x="225" y="183"/>
                  <a:pt x="221" y="190"/>
                  <a:pt x="217" y="197"/>
                </a:cubicBezTo>
                <a:close/>
                <a:moveTo>
                  <a:pt x="208" y="213"/>
                </a:moveTo>
                <a:cubicBezTo>
                  <a:pt x="209" y="213"/>
                  <a:pt x="209" y="212"/>
                  <a:pt x="210" y="212"/>
                </a:cubicBezTo>
                <a:cubicBezTo>
                  <a:pt x="210" y="212"/>
                  <a:pt x="209" y="213"/>
                  <a:pt x="209" y="213"/>
                </a:cubicBezTo>
                <a:cubicBezTo>
                  <a:pt x="209" y="213"/>
                  <a:pt x="209" y="213"/>
                  <a:pt x="209" y="213"/>
                </a:cubicBezTo>
                <a:cubicBezTo>
                  <a:pt x="209" y="213"/>
                  <a:pt x="208" y="213"/>
                  <a:pt x="208" y="213"/>
                </a:cubicBezTo>
                <a:cubicBezTo>
                  <a:pt x="208" y="214"/>
                  <a:pt x="208" y="214"/>
                  <a:pt x="208" y="214"/>
                </a:cubicBezTo>
                <a:cubicBezTo>
                  <a:pt x="208" y="214"/>
                  <a:pt x="208" y="213"/>
                  <a:pt x="208" y="213"/>
                </a:cubicBezTo>
                <a:close/>
                <a:moveTo>
                  <a:pt x="206" y="214"/>
                </a:moveTo>
                <a:cubicBezTo>
                  <a:pt x="206" y="214"/>
                  <a:pt x="205" y="215"/>
                  <a:pt x="205" y="215"/>
                </a:cubicBezTo>
                <a:cubicBezTo>
                  <a:pt x="206" y="213"/>
                  <a:pt x="207" y="212"/>
                  <a:pt x="209" y="210"/>
                </a:cubicBezTo>
                <a:cubicBezTo>
                  <a:pt x="208" y="211"/>
                  <a:pt x="207" y="213"/>
                  <a:pt x="206" y="214"/>
                </a:cubicBezTo>
                <a:close/>
                <a:moveTo>
                  <a:pt x="209" y="211"/>
                </a:moveTo>
                <a:cubicBezTo>
                  <a:pt x="210" y="210"/>
                  <a:pt x="211" y="209"/>
                  <a:pt x="211" y="209"/>
                </a:cubicBezTo>
                <a:cubicBezTo>
                  <a:pt x="211" y="209"/>
                  <a:pt x="211" y="210"/>
                  <a:pt x="210" y="210"/>
                </a:cubicBezTo>
                <a:cubicBezTo>
                  <a:pt x="210" y="211"/>
                  <a:pt x="210" y="211"/>
                  <a:pt x="209" y="211"/>
                </a:cubicBezTo>
                <a:close/>
                <a:moveTo>
                  <a:pt x="216" y="207"/>
                </a:moveTo>
                <a:cubicBezTo>
                  <a:pt x="217" y="207"/>
                  <a:pt x="217" y="207"/>
                  <a:pt x="217" y="206"/>
                </a:cubicBezTo>
                <a:cubicBezTo>
                  <a:pt x="215" y="209"/>
                  <a:pt x="213" y="212"/>
                  <a:pt x="212" y="215"/>
                </a:cubicBezTo>
                <a:cubicBezTo>
                  <a:pt x="211" y="216"/>
                  <a:pt x="210" y="216"/>
                  <a:pt x="210" y="217"/>
                </a:cubicBezTo>
                <a:cubicBezTo>
                  <a:pt x="212" y="214"/>
                  <a:pt x="214" y="211"/>
                  <a:pt x="216" y="207"/>
                </a:cubicBezTo>
                <a:close/>
                <a:moveTo>
                  <a:pt x="192" y="225"/>
                </a:moveTo>
                <a:cubicBezTo>
                  <a:pt x="193" y="225"/>
                  <a:pt x="193" y="225"/>
                  <a:pt x="193" y="224"/>
                </a:cubicBezTo>
                <a:cubicBezTo>
                  <a:pt x="193" y="225"/>
                  <a:pt x="193" y="225"/>
                  <a:pt x="194" y="225"/>
                </a:cubicBezTo>
                <a:cubicBezTo>
                  <a:pt x="194" y="225"/>
                  <a:pt x="194" y="225"/>
                  <a:pt x="194" y="225"/>
                </a:cubicBezTo>
                <a:cubicBezTo>
                  <a:pt x="191" y="227"/>
                  <a:pt x="189" y="229"/>
                  <a:pt x="187" y="231"/>
                </a:cubicBezTo>
                <a:cubicBezTo>
                  <a:pt x="186" y="231"/>
                  <a:pt x="185" y="232"/>
                  <a:pt x="184" y="232"/>
                </a:cubicBezTo>
                <a:cubicBezTo>
                  <a:pt x="184" y="232"/>
                  <a:pt x="183" y="231"/>
                  <a:pt x="183" y="231"/>
                </a:cubicBezTo>
                <a:cubicBezTo>
                  <a:pt x="181" y="232"/>
                  <a:pt x="179" y="233"/>
                  <a:pt x="178" y="233"/>
                </a:cubicBezTo>
                <a:cubicBezTo>
                  <a:pt x="179" y="233"/>
                  <a:pt x="179" y="232"/>
                  <a:pt x="180" y="231"/>
                </a:cubicBezTo>
                <a:cubicBezTo>
                  <a:pt x="183" y="229"/>
                  <a:pt x="186" y="227"/>
                  <a:pt x="189" y="225"/>
                </a:cubicBezTo>
                <a:cubicBezTo>
                  <a:pt x="192" y="224"/>
                  <a:pt x="194" y="222"/>
                  <a:pt x="196" y="220"/>
                </a:cubicBezTo>
                <a:cubicBezTo>
                  <a:pt x="195" y="221"/>
                  <a:pt x="194" y="222"/>
                  <a:pt x="193" y="223"/>
                </a:cubicBezTo>
                <a:cubicBezTo>
                  <a:pt x="193" y="223"/>
                  <a:pt x="193" y="223"/>
                  <a:pt x="193" y="223"/>
                </a:cubicBezTo>
                <a:cubicBezTo>
                  <a:pt x="192" y="224"/>
                  <a:pt x="192" y="224"/>
                  <a:pt x="192" y="224"/>
                </a:cubicBezTo>
                <a:cubicBezTo>
                  <a:pt x="191" y="225"/>
                  <a:pt x="192" y="225"/>
                  <a:pt x="192" y="225"/>
                </a:cubicBezTo>
                <a:close/>
                <a:moveTo>
                  <a:pt x="190" y="231"/>
                </a:moveTo>
                <a:cubicBezTo>
                  <a:pt x="188" y="232"/>
                  <a:pt x="187" y="233"/>
                  <a:pt x="186" y="234"/>
                </a:cubicBezTo>
                <a:cubicBezTo>
                  <a:pt x="186" y="233"/>
                  <a:pt x="187" y="233"/>
                  <a:pt x="187" y="232"/>
                </a:cubicBezTo>
                <a:cubicBezTo>
                  <a:pt x="188" y="232"/>
                  <a:pt x="189" y="231"/>
                  <a:pt x="190" y="231"/>
                </a:cubicBezTo>
                <a:close/>
                <a:moveTo>
                  <a:pt x="118" y="243"/>
                </a:moveTo>
                <a:cubicBezTo>
                  <a:pt x="116" y="242"/>
                  <a:pt x="115" y="241"/>
                  <a:pt x="113" y="241"/>
                </a:cubicBezTo>
                <a:cubicBezTo>
                  <a:pt x="116" y="242"/>
                  <a:pt x="120" y="243"/>
                  <a:pt x="123" y="245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0" y="245"/>
                  <a:pt x="119" y="245"/>
                  <a:pt x="119" y="245"/>
                </a:cubicBezTo>
                <a:cubicBezTo>
                  <a:pt x="117" y="245"/>
                  <a:pt x="116" y="244"/>
                  <a:pt x="115" y="244"/>
                </a:cubicBezTo>
                <a:cubicBezTo>
                  <a:pt x="116" y="244"/>
                  <a:pt x="117" y="244"/>
                  <a:pt x="118" y="244"/>
                </a:cubicBezTo>
                <a:cubicBezTo>
                  <a:pt x="118" y="244"/>
                  <a:pt x="119" y="243"/>
                  <a:pt x="118" y="243"/>
                </a:cubicBezTo>
                <a:close/>
                <a:moveTo>
                  <a:pt x="60" y="233"/>
                </a:moveTo>
                <a:cubicBezTo>
                  <a:pt x="66" y="236"/>
                  <a:pt x="72" y="238"/>
                  <a:pt x="78" y="240"/>
                </a:cubicBezTo>
                <a:cubicBezTo>
                  <a:pt x="78" y="240"/>
                  <a:pt x="78" y="241"/>
                  <a:pt x="78" y="241"/>
                </a:cubicBezTo>
                <a:cubicBezTo>
                  <a:pt x="78" y="241"/>
                  <a:pt x="77" y="241"/>
                  <a:pt x="77" y="241"/>
                </a:cubicBezTo>
                <a:cubicBezTo>
                  <a:pt x="71" y="239"/>
                  <a:pt x="66" y="236"/>
                  <a:pt x="60" y="233"/>
                </a:cubicBezTo>
                <a:close/>
                <a:moveTo>
                  <a:pt x="5" y="106"/>
                </a:moveTo>
                <a:cubicBezTo>
                  <a:pt x="5" y="107"/>
                  <a:pt x="4" y="109"/>
                  <a:pt x="4" y="110"/>
                </a:cubicBezTo>
                <a:cubicBezTo>
                  <a:pt x="4" y="106"/>
                  <a:pt x="4" y="102"/>
                  <a:pt x="5" y="98"/>
                </a:cubicBezTo>
                <a:cubicBezTo>
                  <a:pt x="6" y="99"/>
                  <a:pt x="6" y="100"/>
                  <a:pt x="6" y="101"/>
                </a:cubicBezTo>
                <a:cubicBezTo>
                  <a:pt x="6" y="103"/>
                  <a:pt x="6" y="104"/>
                  <a:pt x="5" y="106"/>
                </a:cubicBezTo>
                <a:cubicBezTo>
                  <a:pt x="5" y="106"/>
                  <a:pt x="5" y="106"/>
                  <a:pt x="5" y="106"/>
                </a:cubicBezTo>
                <a:close/>
                <a:moveTo>
                  <a:pt x="5" y="116"/>
                </a:moveTo>
                <a:cubicBezTo>
                  <a:pt x="5" y="117"/>
                  <a:pt x="5" y="118"/>
                  <a:pt x="5" y="119"/>
                </a:cubicBezTo>
                <a:cubicBezTo>
                  <a:pt x="5" y="120"/>
                  <a:pt x="5" y="120"/>
                  <a:pt x="5" y="121"/>
                </a:cubicBezTo>
                <a:cubicBezTo>
                  <a:pt x="5" y="118"/>
                  <a:pt x="5" y="116"/>
                  <a:pt x="5" y="113"/>
                </a:cubicBezTo>
                <a:cubicBezTo>
                  <a:pt x="5" y="114"/>
                  <a:pt x="5" y="115"/>
                  <a:pt x="5" y="116"/>
                </a:cubicBezTo>
                <a:close/>
                <a:moveTo>
                  <a:pt x="5" y="153"/>
                </a:moveTo>
                <a:cubicBezTo>
                  <a:pt x="6" y="154"/>
                  <a:pt x="6" y="155"/>
                  <a:pt x="6" y="156"/>
                </a:cubicBezTo>
                <a:cubicBezTo>
                  <a:pt x="6" y="156"/>
                  <a:pt x="6" y="157"/>
                  <a:pt x="7" y="157"/>
                </a:cubicBezTo>
                <a:cubicBezTo>
                  <a:pt x="7" y="157"/>
                  <a:pt x="7" y="158"/>
                  <a:pt x="7" y="158"/>
                </a:cubicBezTo>
                <a:cubicBezTo>
                  <a:pt x="7" y="158"/>
                  <a:pt x="7" y="158"/>
                  <a:pt x="7" y="158"/>
                </a:cubicBezTo>
                <a:cubicBezTo>
                  <a:pt x="8" y="161"/>
                  <a:pt x="8" y="164"/>
                  <a:pt x="9" y="167"/>
                </a:cubicBezTo>
                <a:cubicBezTo>
                  <a:pt x="9" y="166"/>
                  <a:pt x="9" y="166"/>
                  <a:pt x="9" y="165"/>
                </a:cubicBezTo>
                <a:cubicBezTo>
                  <a:pt x="8" y="165"/>
                  <a:pt x="7" y="165"/>
                  <a:pt x="8" y="165"/>
                </a:cubicBezTo>
                <a:cubicBezTo>
                  <a:pt x="5" y="156"/>
                  <a:pt x="3" y="146"/>
                  <a:pt x="2" y="136"/>
                </a:cubicBezTo>
                <a:cubicBezTo>
                  <a:pt x="3" y="142"/>
                  <a:pt x="4" y="147"/>
                  <a:pt x="5" y="153"/>
                </a:cubicBezTo>
                <a:close/>
                <a:moveTo>
                  <a:pt x="2" y="119"/>
                </a:moveTo>
                <a:cubicBezTo>
                  <a:pt x="2" y="117"/>
                  <a:pt x="2" y="116"/>
                  <a:pt x="2" y="114"/>
                </a:cubicBezTo>
                <a:cubicBezTo>
                  <a:pt x="2" y="115"/>
                  <a:pt x="2" y="116"/>
                  <a:pt x="2" y="116"/>
                </a:cubicBezTo>
                <a:cubicBezTo>
                  <a:pt x="2" y="116"/>
                  <a:pt x="2" y="116"/>
                  <a:pt x="2" y="116"/>
                </a:cubicBezTo>
                <a:cubicBezTo>
                  <a:pt x="2" y="117"/>
                  <a:pt x="2" y="118"/>
                  <a:pt x="2" y="119"/>
                </a:cubicBezTo>
                <a:close/>
                <a:moveTo>
                  <a:pt x="13" y="106"/>
                </a:moveTo>
                <a:cubicBezTo>
                  <a:pt x="13" y="112"/>
                  <a:pt x="14" y="118"/>
                  <a:pt x="15" y="124"/>
                </a:cubicBezTo>
                <a:cubicBezTo>
                  <a:pt x="15" y="124"/>
                  <a:pt x="14" y="124"/>
                  <a:pt x="14" y="124"/>
                </a:cubicBezTo>
                <a:cubicBezTo>
                  <a:pt x="14" y="123"/>
                  <a:pt x="14" y="122"/>
                  <a:pt x="14" y="121"/>
                </a:cubicBezTo>
                <a:cubicBezTo>
                  <a:pt x="14" y="120"/>
                  <a:pt x="13" y="120"/>
                  <a:pt x="13" y="120"/>
                </a:cubicBezTo>
                <a:cubicBezTo>
                  <a:pt x="12" y="116"/>
                  <a:pt x="11" y="112"/>
                  <a:pt x="11" y="108"/>
                </a:cubicBezTo>
                <a:cubicBezTo>
                  <a:pt x="11" y="108"/>
                  <a:pt x="12" y="108"/>
                  <a:pt x="12" y="108"/>
                </a:cubicBezTo>
                <a:cubicBezTo>
                  <a:pt x="12" y="107"/>
                  <a:pt x="12" y="107"/>
                  <a:pt x="13" y="106"/>
                </a:cubicBezTo>
                <a:close/>
                <a:moveTo>
                  <a:pt x="12" y="103"/>
                </a:moveTo>
                <a:cubicBezTo>
                  <a:pt x="12" y="102"/>
                  <a:pt x="12" y="101"/>
                  <a:pt x="12" y="100"/>
                </a:cubicBezTo>
                <a:cubicBezTo>
                  <a:pt x="12" y="101"/>
                  <a:pt x="12" y="102"/>
                  <a:pt x="12" y="103"/>
                </a:cubicBezTo>
                <a:cubicBezTo>
                  <a:pt x="12" y="103"/>
                  <a:pt x="12" y="103"/>
                  <a:pt x="12" y="103"/>
                </a:cubicBezTo>
                <a:close/>
                <a:moveTo>
                  <a:pt x="13" y="94"/>
                </a:moveTo>
                <a:cubicBezTo>
                  <a:pt x="13" y="93"/>
                  <a:pt x="14" y="93"/>
                  <a:pt x="14" y="93"/>
                </a:cubicBezTo>
                <a:cubicBezTo>
                  <a:pt x="14" y="94"/>
                  <a:pt x="14" y="95"/>
                  <a:pt x="14" y="96"/>
                </a:cubicBezTo>
                <a:cubicBezTo>
                  <a:pt x="13" y="95"/>
                  <a:pt x="13" y="95"/>
                  <a:pt x="13" y="94"/>
                </a:cubicBezTo>
                <a:close/>
                <a:moveTo>
                  <a:pt x="15" y="72"/>
                </a:moveTo>
                <a:cubicBezTo>
                  <a:pt x="16" y="72"/>
                  <a:pt x="16" y="72"/>
                  <a:pt x="17" y="72"/>
                </a:cubicBezTo>
                <a:cubicBezTo>
                  <a:pt x="15" y="74"/>
                  <a:pt x="13" y="77"/>
                  <a:pt x="11" y="80"/>
                </a:cubicBezTo>
                <a:cubicBezTo>
                  <a:pt x="11" y="79"/>
                  <a:pt x="11" y="79"/>
                  <a:pt x="11" y="79"/>
                </a:cubicBezTo>
                <a:cubicBezTo>
                  <a:pt x="12" y="78"/>
                  <a:pt x="12" y="78"/>
                  <a:pt x="12" y="77"/>
                </a:cubicBezTo>
                <a:cubicBezTo>
                  <a:pt x="13" y="75"/>
                  <a:pt x="14" y="73"/>
                  <a:pt x="14" y="71"/>
                </a:cubicBezTo>
                <a:cubicBezTo>
                  <a:pt x="15" y="72"/>
                  <a:pt x="15" y="72"/>
                  <a:pt x="15" y="72"/>
                </a:cubicBezTo>
                <a:close/>
                <a:moveTo>
                  <a:pt x="36" y="41"/>
                </a:moveTo>
                <a:cubicBezTo>
                  <a:pt x="36" y="41"/>
                  <a:pt x="36" y="41"/>
                  <a:pt x="37" y="41"/>
                </a:cubicBezTo>
                <a:cubicBezTo>
                  <a:pt x="37" y="40"/>
                  <a:pt x="38" y="40"/>
                  <a:pt x="39" y="40"/>
                </a:cubicBezTo>
                <a:cubicBezTo>
                  <a:pt x="37" y="41"/>
                  <a:pt x="35" y="43"/>
                  <a:pt x="34" y="45"/>
                </a:cubicBezTo>
                <a:cubicBezTo>
                  <a:pt x="30" y="49"/>
                  <a:pt x="26" y="53"/>
                  <a:pt x="24" y="58"/>
                </a:cubicBezTo>
                <a:cubicBezTo>
                  <a:pt x="22" y="59"/>
                  <a:pt x="21" y="61"/>
                  <a:pt x="19" y="63"/>
                </a:cubicBezTo>
                <a:cubicBezTo>
                  <a:pt x="24" y="55"/>
                  <a:pt x="30" y="47"/>
                  <a:pt x="36" y="41"/>
                </a:cubicBezTo>
                <a:close/>
                <a:moveTo>
                  <a:pt x="124" y="9"/>
                </a:moveTo>
                <a:cubicBezTo>
                  <a:pt x="123" y="9"/>
                  <a:pt x="123" y="9"/>
                  <a:pt x="123" y="9"/>
                </a:cubicBezTo>
                <a:cubicBezTo>
                  <a:pt x="120" y="9"/>
                  <a:pt x="118" y="9"/>
                  <a:pt x="115" y="9"/>
                </a:cubicBezTo>
                <a:cubicBezTo>
                  <a:pt x="115" y="9"/>
                  <a:pt x="115" y="9"/>
                  <a:pt x="115" y="10"/>
                </a:cubicBezTo>
                <a:cubicBezTo>
                  <a:pt x="114" y="10"/>
                  <a:pt x="114" y="10"/>
                  <a:pt x="113" y="10"/>
                </a:cubicBezTo>
                <a:cubicBezTo>
                  <a:pt x="113" y="10"/>
                  <a:pt x="113" y="9"/>
                  <a:pt x="113" y="9"/>
                </a:cubicBezTo>
                <a:cubicBezTo>
                  <a:pt x="114" y="9"/>
                  <a:pt x="115" y="8"/>
                  <a:pt x="116" y="8"/>
                </a:cubicBezTo>
                <a:cubicBezTo>
                  <a:pt x="116" y="7"/>
                  <a:pt x="116" y="7"/>
                  <a:pt x="116" y="7"/>
                </a:cubicBezTo>
                <a:cubicBezTo>
                  <a:pt x="119" y="8"/>
                  <a:pt x="121" y="8"/>
                  <a:pt x="124" y="9"/>
                </a:cubicBezTo>
                <a:close/>
                <a:moveTo>
                  <a:pt x="118" y="4"/>
                </a:moveTo>
                <a:cubicBezTo>
                  <a:pt x="118" y="4"/>
                  <a:pt x="118" y="4"/>
                  <a:pt x="118" y="4"/>
                </a:cubicBezTo>
                <a:cubicBezTo>
                  <a:pt x="118" y="5"/>
                  <a:pt x="119" y="5"/>
                  <a:pt x="120" y="5"/>
                </a:cubicBezTo>
                <a:cubicBezTo>
                  <a:pt x="120" y="5"/>
                  <a:pt x="120" y="5"/>
                  <a:pt x="120" y="5"/>
                </a:cubicBezTo>
                <a:cubicBezTo>
                  <a:pt x="119" y="5"/>
                  <a:pt x="119" y="5"/>
                  <a:pt x="118" y="5"/>
                </a:cubicBezTo>
                <a:cubicBezTo>
                  <a:pt x="118" y="5"/>
                  <a:pt x="118" y="5"/>
                  <a:pt x="118" y="4"/>
                </a:cubicBezTo>
                <a:close/>
                <a:moveTo>
                  <a:pt x="233" y="77"/>
                </a:moveTo>
                <a:cubicBezTo>
                  <a:pt x="233" y="77"/>
                  <a:pt x="234" y="77"/>
                  <a:pt x="234" y="77"/>
                </a:cubicBezTo>
                <a:cubicBezTo>
                  <a:pt x="236" y="79"/>
                  <a:pt x="237" y="82"/>
                  <a:pt x="239" y="85"/>
                </a:cubicBezTo>
                <a:cubicBezTo>
                  <a:pt x="239" y="86"/>
                  <a:pt x="239" y="87"/>
                  <a:pt x="239" y="88"/>
                </a:cubicBezTo>
                <a:cubicBezTo>
                  <a:pt x="240" y="90"/>
                  <a:pt x="240" y="92"/>
                  <a:pt x="240" y="93"/>
                </a:cubicBezTo>
                <a:cubicBezTo>
                  <a:pt x="238" y="88"/>
                  <a:pt x="235" y="82"/>
                  <a:pt x="233" y="77"/>
                </a:cubicBezTo>
                <a:close/>
                <a:moveTo>
                  <a:pt x="241" y="99"/>
                </a:moveTo>
                <a:cubicBezTo>
                  <a:pt x="242" y="103"/>
                  <a:pt x="243" y="108"/>
                  <a:pt x="244" y="112"/>
                </a:cubicBezTo>
                <a:cubicBezTo>
                  <a:pt x="244" y="113"/>
                  <a:pt x="244" y="114"/>
                  <a:pt x="244" y="115"/>
                </a:cubicBezTo>
                <a:cubicBezTo>
                  <a:pt x="243" y="110"/>
                  <a:pt x="241" y="105"/>
                  <a:pt x="240" y="100"/>
                </a:cubicBezTo>
                <a:cubicBezTo>
                  <a:pt x="240" y="99"/>
                  <a:pt x="240" y="99"/>
                  <a:pt x="240" y="98"/>
                </a:cubicBezTo>
                <a:cubicBezTo>
                  <a:pt x="239" y="96"/>
                  <a:pt x="238" y="94"/>
                  <a:pt x="238" y="92"/>
                </a:cubicBezTo>
                <a:cubicBezTo>
                  <a:pt x="239" y="94"/>
                  <a:pt x="240" y="97"/>
                  <a:pt x="241" y="99"/>
                </a:cubicBezTo>
                <a:close/>
                <a:moveTo>
                  <a:pt x="235" y="172"/>
                </a:moveTo>
                <a:cubicBezTo>
                  <a:pt x="235" y="173"/>
                  <a:pt x="234" y="175"/>
                  <a:pt x="233" y="176"/>
                </a:cubicBezTo>
                <a:cubicBezTo>
                  <a:pt x="232" y="178"/>
                  <a:pt x="231" y="180"/>
                  <a:pt x="230" y="182"/>
                </a:cubicBezTo>
                <a:cubicBezTo>
                  <a:pt x="230" y="181"/>
                  <a:pt x="230" y="180"/>
                  <a:pt x="230" y="180"/>
                </a:cubicBezTo>
                <a:cubicBezTo>
                  <a:pt x="232" y="177"/>
                  <a:pt x="234" y="173"/>
                  <a:pt x="235" y="170"/>
                </a:cubicBezTo>
                <a:cubicBezTo>
                  <a:pt x="235" y="171"/>
                  <a:pt x="235" y="171"/>
                  <a:pt x="235" y="171"/>
                </a:cubicBezTo>
                <a:cubicBezTo>
                  <a:pt x="235" y="172"/>
                  <a:pt x="235" y="172"/>
                  <a:pt x="235" y="172"/>
                </a:cubicBezTo>
                <a:close/>
                <a:moveTo>
                  <a:pt x="235" y="161"/>
                </a:moveTo>
                <a:cubicBezTo>
                  <a:pt x="234" y="164"/>
                  <a:pt x="234" y="167"/>
                  <a:pt x="233" y="170"/>
                </a:cubicBezTo>
                <a:cubicBezTo>
                  <a:pt x="233" y="171"/>
                  <a:pt x="232" y="172"/>
                  <a:pt x="232" y="172"/>
                </a:cubicBezTo>
                <a:cubicBezTo>
                  <a:pt x="232" y="171"/>
                  <a:pt x="232" y="170"/>
                  <a:pt x="233" y="168"/>
                </a:cubicBezTo>
                <a:cubicBezTo>
                  <a:pt x="233" y="168"/>
                  <a:pt x="233" y="168"/>
                  <a:pt x="232" y="168"/>
                </a:cubicBezTo>
                <a:cubicBezTo>
                  <a:pt x="233" y="167"/>
                  <a:pt x="233" y="167"/>
                  <a:pt x="233" y="166"/>
                </a:cubicBezTo>
                <a:cubicBezTo>
                  <a:pt x="234" y="165"/>
                  <a:pt x="233" y="165"/>
                  <a:pt x="233" y="165"/>
                </a:cubicBezTo>
                <a:cubicBezTo>
                  <a:pt x="233" y="164"/>
                  <a:pt x="234" y="163"/>
                  <a:pt x="235" y="161"/>
                </a:cubicBezTo>
                <a:close/>
                <a:moveTo>
                  <a:pt x="234" y="158"/>
                </a:moveTo>
                <a:cubicBezTo>
                  <a:pt x="235" y="156"/>
                  <a:pt x="236" y="154"/>
                  <a:pt x="236" y="152"/>
                </a:cubicBezTo>
                <a:cubicBezTo>
                  <a:pt x="236" y="153"/>
                  <a:pt x="236" y="155"/>
                  <a:pt x="236" y="156"/>
                </a:cubicBezTo>
                <a:cubicBezTo>
                  <a:pt x="235" y="157"/>
                  <a:pt x="234" y="157"/>
                  <a:pt x="234" y="158"/>
                </a:cubicBezTo>
                <a:close/>
                <a:moveTo>
                  <a:pt x="231" y="154"/>
                </a:moveTo>
                <a:cubicBezTo>
                  <a:pt x="231" y="154"/>
                  <a:pt x="231" y="154"/>
                  <a:pt x="231" y="154"/>
                </a:cubicBezTo>
                <a:cubicBezTo>
                  <a:pt x="230" y="155"/>
                  <a:pt x="229" y="156"/>
                  <a:pt x="229" y="157"/>
                </a:cubicBezTo>
                <a:cubicBezTo>
                  <a:pt x="229" y="154"/>
                  <a:pt x="229" y="152"/>
                  <a:pt x="229" y="150"/>
                </a:cubicBezTo>
                <a:cubicBezTo>
                  <a:pt x="232" y="139"/>
                  <a:pt x="233" y="126"/>
                  <a:pt x="232" y="114"/>
                </a:cubicBezTo>
                <a:cubicBezTo>
                  <a:pt x="233" y="116"/>
                  <a:pt x="234" y="117"/>
                  <a:pt x="234" y="118"/>
                </a:cubicBezTo>
                <a:cubicBezTo>
                  <a:pt x="233" y="130"/>
                  <a:pt x="233" y="142"/>
                  <a:pt x="231" y="154"/>
                </a:cubicBezTo>
                <a:close/>
                <a:moveTo>
                  <a:pt x="201" y="205"/>
                </a:moveTo>
                <a:cubicBezTo>
                  <a:pt x="201" y="204"/>
                  <a:pt x="202" y="203"/>
                  <a:pt x="203" y="203"/>
                </a:cubicBezTo>
                <a:cubicBezTo>
                  <a:pt x="203" y="202"/>
                  <a:pt x="203" y="202"/>
                  <a:pt x="203" y="202"/>
                </a:cubicBezTo>
                <a:cubicBezTo>
                  <a:pt x="205" y="200"/>
                  <a:pt x="206" y="199"/>
                  <a:pt x="208" y="197"/>
                </a:cubicBezTo>
                <a:cubicBezTo>
                  <a:pt x="208" y="198"/>
                  <a:pt x="207" y="198"/>
                  <a:pt x="207" y="198"/>
                </a:cubicBezTo>
                <a:cubicBezTo>
                  <a:pt x="205" y="201"/>
                  <a:pt x="203" y="203"/>
                  <a:pt x="201" y="205"/>
                </a:cubicBezTo>
                <a:close/>
                <a:moveTo>
                  <a:pt x="97" y="227"/>
                </a:moveTo>
                <a:cubicBezTo>
                  <a:pt x="98" y="227"/>
                  <a:pt x="98" y="227"/>
                  <a:pt x="99" y="227"/>
                </a:cubicBezTo>
                <a:cubicBezTo>
                  <a:pt x="101" y="228"/>
                  <a:pt x="102" y="229"/>
                  <a:pt x="104" y="229"/>
                </a:cubicBezTo>
                <a:cubicBezTo>
                  <a:pt x="106" y="231"/>
                  <a:pt x="108" y="232"/>
                  <a:pt x="110" y="233"/>
                </a:cubicBezTo>
                <a:cubicBezTo>
                  <a:pt x="110" y="233"/>
                  <a:pt x="109" y="233"/>
                  <a:pt x="109" y="233"/>
                </a:cubicBezTo>
                <a:cubicBezTo>
                  <a:pt x="105" y="231"/>
                  <a:pt x="101" y="229"/>
                  <a:pt x="97" y="227"/>
                </a:cubicBezTo>
                <a:close/>
                <a:moveTo>
                  <a:pt x="103" y="237"/>
                </a:moveTo>
                <a:cubicBezTo>
                  <a:pt x="102" y="237"/>
                  <a:pt x="101" y="237"/>
                  <a:pt x="100" y="237"/>
                </a:cubicBezTo>
                <a:cubicBezTo>
                  <a:pt x="100" y="237"/>
                  <a:pt x="100" y="237"/>
                  <a:pt x="100" y="237"/>
                </a:cubicBezTo>
                <a:cubicBezTo>
                  <a:pt x="100" y="237"/>
                  <a:pt x="100" y="236"/>
                  <a:pt x="100" y="236"/>
                </a:cubicBezTo>
                <a:cubicBezTo>
                  <a:pt x="100" y="236"/>
                  <a:pt x="100" y="236"/>
                  <a:pt x="100" y="236"/>
                </a:cubicBezTo>
                <a:cubicBezTo>
                  <a:pt x="101" y="237"/>
                  <a:pt x="102" y="237"/>
                  <a:pt x="103" y="237"/>
                </a:cubicBezTo>
                <a:close/>
                <a:moveTo>
                  <a:pt x="75" y="232"/>
                </a:moveTo>
                <a:cubicBezTo>
                  <a:pt x="74" y="232"/>
                  <a:pt x="74" y="232"/>
                  <a:pt x="74" y="232"/>
                </a:cubicBezTo>
                <a:cubicBezTo>
                  <a:pt x="75" y="232"/>
                  <a:pt x="75" y="232"/>
                  <a:pt x="76" y="232"/>
                </a:cubicBezTo>
                <a:cubicBezTo>
                  <a:pt x="78" y="233"/>
                  <a:pt x="79" y="234"/>
                  <a:pt x="81" y="235"/>
                </a:cubicBezTo>
                <a:cubicBezTo>
                  <a:pt x="81" y="235"/>
                  <a:pt x="81" y="235"/>
                  <a:pt x="82" y="235"/>
                </a:cubicBezTo>
                <a:cubicBezTo>
                  <a:pt x="79" y="234"/>
                  <a:pt x="77" y="233"/>
                  <a:pt x="75" y="232"/>
                </a:cubicBezTo>
                <a:close/>
                <a:moveTo>
                  <a:pt x="82" y="241"/>
                </a:moveTo>
                <a:cubicBezTo>
                  <a:pt x="82" y="241"/>
                  <a:pt x="83" y="241"/>
                  <a:pt x="83" y="241"/>
                </a:cubicBezTo>
                <a:cubicBezTo>
                  <a:pt x="83" y="241"/>
                  <a:pt x="83" y="241"/>
                  <a:pt x="83" y="241"/>
                </a:cubicBezTo>
                <a:cubicBezTo>
                  <a:pt x="84" y="241"/>
                  <a:pt x="84" y="241"/>
                  <a:pt x="84" y="242"/>
                </a:cubicBezTo>
                <a:cubicBezTo>
                  <a:pt x="83" y="241"/>
                  <a:pt x="83" y="241"/>
                  <a:pt x="82" y="241"/>
                </a:cubicBezTo>
                <a:cubicBezTo>
                  <a:pt x="82" y="241"/>
                  <a:pt x="81" y="241"/>
                  <a:pt x="81" y="240"/>
                </a:cubicBezTo>
                <a:cubicBezTo>
                  <a:pt x="81" y="241"/>
                  <a:pt x="81" y="241"/>
                  <a:pt x="82" y="241"/>
                </a:cubicBezTo>
                <a:close/>
                <a:moveTo>
                  <a:pt x="72" y="229"/>
                </a:moveTo>
                <a:cubicBezTo>
                  <a:pt x="72" y="229"/>
                  <a:pt x="72" y="228"/>
                  <a:pt x="71" y="228"/>
                </a:cubicBezTo>
                <a:cubicBezTo>
                  <a:pt x="72" y="228"/>
                  <a:pt x="72" y="228"/>
                  <a:pt x="73" y="229"/>
                </a:cubicBezTo>
                <a:cubicBezTo>
                  <a:pt x="74" y="229"/>
                  <a:pt x="74" y="230"/>
                  <a:pt x="75" y="230"/>
                </a:cubicBezTo>
                <a:cubicBezTo>
                  <a:pt x="74" y="230"/>
                  <a:pt x="73" y="229"/>
                  <a:pt x="72" y="229"/>
                </a:cubicBezTo>
                <a:close/>
                <a:moveTo>
                  <a:pt x="73" y="237"/>
                </a:moveTo>
                <a:cubicBezTo>
                  <a:pt x="73" y="237"/>
                  <a:pt x="73" y="237"/>
                  <a:pt x="73" y="237"/>
                </a:cubicBezTo>
                <a:cubicBezTo>
                  <a:pt x="71" y="236"/>
                  <a:pt x="68" y="235"/>
                  <a:pt x="66" y="234"/>
                </a:cubicBezTo>
                <a:cubicBezTo>
                  <a:pt x="68" y="235"/>
                  <a:pt x="71" y="236"/>
                  <a:pt x="73" y="237"/>
                </a:cubicBezTo>
                <a:close/>
                <a:moveTo>
                  <a:pt x="35" y="201"/>
                </a:moveTo>
                <a:cubicBezTo>
                  <a:pt x="35" y="201"/>
                  <a:pt x="35" y="200"/>
                  <a:pt x="35" y="200"/>
                </a:cubicBezTo>
                <a:cubicBezTo>
                  <a:pt x="35" y="200"/>
                  <a:pt x="35" y="201"/>
                  <a:pt x="35" y="201"/>
                </a:cubicBezTo>
                <a:cubicBezTo>
                  <a:pt x="36" y="201"/>
                  <a:pt x="36" y="202"/>
                  <a:pt x="37" y="202"/>
                </a:cubicBezTo>
                <a:cubicBezTo>
                  <a:pt x="37" y="203"/>
                  <a:pt x="37" y="203"/>
                  <a:pt x="37" y="203"/>
                </a:cubicBezTo>
                <a:cubicBezTo>
                  <a:pt x="38" y="203"/>
                  <a:pt x="38" y="203"/>
                  <a:pt x="38" y="203"/>
                </a:cubicBezTo>
                <a:cubicBezTo>
                  <a:pt x="38" y="204"/>
                  <a:pt x="39" y="205"/>
                  <a:pt x="40" y="206"/>
                </a:cubicBezTo>
                <a:cubicBezTo>
                  <a:pt x="41" y="207"/>
                  <a:pt x="42" y="208"/>
                  <a:pt x="43" y="209"/>
                </a:cubicBezTo>
                <a:cubicBezTo>
                  <a:pt x="41" y="208"/>
                  <a:pt x="40" y="207"/>
                  <a:pt x="39" y="206"/>
                </a:cubicBezTo>
                <a:cubicBezTo>
                  <a:pt x="38" y="205"/>
                  <a:pt x="36" y="203"/>
                  <a:pt x="35" y="202"/>
                </a:cubicBezTo>
                <a:cubicBezTo>
                  <a:pt x="35" y="201"/>
                  <a:pt x="35" y="201"/>
                  <a:pt x="35" y="201"/>
                </a:cubicBezTo>
                <a:close/>
                <a:moveTo>
                  <a:pt x="37" y="197"/>
                </a:moveTo>
                <a:cubicBezTo>
                  <a:pt x="37" y="197"/>
                  <a:pt x="37" y="197"/>
                  <a:pt x="38" y="197"/>
                </a:cubicBezTo>
                <a:cubicBezTo>
                  <a:pt x="39" y="200"/>
                  <a:pt x="41" y="202"/>
                  <a:pt x="43" y="204"/>
                </a:cubicBezTo>
                <a:cubicBezTo>
                  <a:pt x="42" y="203"/>
                  <a:pt x="40" y="201"/>
                  <a:pt x="39" y="200"/>
                </a:cubicBezTo>
                <a:cubicBezTo>
                  <a:pt x="38" y="199"/>
                  <a:pt x="38" y="198"/>
                  <a:pt x="37" y="197"/>
                </a:cubicBezTo>
                <a:close/>
                <a:moveTo>
                  <a:pt x="25" y="144"/>
                </a:moveTo>
                <a:cubicBezTo>
                  <a:pt x="25" y="142"/>
                  <a:pt x="24" y="140"/>
                  <a:pt x="24" y="138"/>
                </a:cubicBezTo>
                <a:cubicBezTo>
                  <a:pt x="24" y="138"/>
                  <a:pt x="24" y="138"/>
                  <a:pt x="24" y="138"/>
                </a:cubicBezTo>
                <a:cubicBezTo>
                  <a:pt x="25" y="140"/>
                  <a:pt x="26" y="143"/>
                  <a:pt x="27" y="145"/>
                </a:cubicBezTo>
                <a:cubicBezTo>
                  <a:pt x="27" y="146"/>
                  <a:pt x="27" y="146"/>
                  <a:pt x="27" y="146"/>
                </a:cubicBezTo>
                <a:cubicBezTo>
                  <a:pt x="27" y="147"/>
                  <a:pt x="27" y="147"/>
                  <a:pt x="27" y="147"/>
                </a:cubicBezTo>
                <a:cubicBezTo>
                  <a:pt x="28" y="148"/>
                  <a:pt x="28" y="148"/>
                  <a:pt x="28" y="148"/>
                </a:cubicBezTo>
                <a:cubicBezTo>
                  <a:pt x="28" y="149"/>
                  <a:pt x="28" y="150"/>
                  <a:pt x="28" y="151"/>
                </a:cubicBezTo>
                <a:cubicBezTo>
                  <a:pt x="27" y="149"/>
                  <a:pt x="26" y="146"/>
                  <a:pt x="25" y="144"/>
                </a:cubicBezTo>
                <a:close/>
                <a:moveTo>
                  <a:pt x="28" y="177"/>
                </a:moveTo>
                <a:cubicBezTo>
                  <a:pt x="27" y="176"/>
                  <a:pt x="26" y="174"/>
                  <a:pt x="26" y="173"/>
                </a:cubicBezTo>
                <a:cubicBezTo>
                  <a:pt x="26" y="173"/>
                  <a:pt x="26" y="173"/>
                  <a:pt x="26" y="173"/>
                </a:cubicBezTo>
                <a:cubicBezTo>
                  <a:pt x="26" y="172"/>
                  <a:pt x="26" y="172"/>
                  <a:pt x="26" y="172"/>
                </a:cubicBezTo>
                <a:cubicBezTo>
                  <a:pt x="27" y="173"/>
                  <a:pt x="27" y="175"/>
                  <a:pt x="28" y="177"/>
                </a:cubicBezTo>
                <a:close/>
                <a:moveTo>
                  <a:pt x="25" y="61"/>
                </a:moveTo>
                <a:cubicBezTo>
                  <a:pt x="24" y="61"/>
                  <a:pt x="24" y="61"/>
                  <a:pt x="24" y="61"/>
                </a:cubicBezTo>
                <a:cubicBezTo>
                  <a:pt x="25" y="60"/>
                  <a:pt x="26" y="59"/>
                  <a:pt x="27" y="58"/>
                </a:cubicBezTo>
                <a:cubicBezTo>
                  <a:pt x="27" y="58"/>
                  <a:pt x="27" y="58"/>
                  <a:pt x="27" y="58"/>
                </a:cubicBezTo>
                <a:cubicBezTo>
                  <a:pt x="26" y="59"/>
                  <a:pt x="26" y="60"/>
                  <a:pt x="25" y="61"/>
                </a:cubicBezTo>
                <a:close/>
                <a:moveTo>
                  <a:pt x="27" y="62"/>
                </a:moveTo>
                <a:cubicBezTo>
                  <a:pt x="26" y="63"/>
                  <a:pt x="25" y="64"/>
                  <a:pt x="25" y="66"/>
                </a:cubicBezTo>
                <a:cubicBezTo>
                  <a:pt x="25" y="64"/>
                  <a:pt x="26" y="63"/>
                  <a:pt x="26" y="62"/>
                </a:cubicBezTo>
                <a:cubicBezTo>
                  <a:pt x="27" y="62"/>
                  <a:pt x="27" y="62"/>
                  <a:pt x="27" y="62"/>
                </a:cubicBezTo>
                <a:close/>
                <a:moveTo>
                  <a:pt x="25" y="68"/>
                </a:moveTo>
                <a:cubicBezTo>
                  <a:pt x="26" y="66"/>
                  <a:pt x="27" y="63"/>
                  <a:pt x="29" y="61"/>
                </a:cubicBezTo>
                <a:cubicBezTo>
                  <a:pt x="30" y="61"/>
                  <a:pt x="31" y="60"/>
                  <a:pt x="32" y="59"/>
                </a:cubicBezTo>
                <a:cubicBezTo>
                  <a:pt x="32" y="60"/>
                  <a:pt x="32" y="61"/>
                  <a:pt x="31" y="62"/>
                </a:cubicBezTo>
                <a:cubicBezTo>
                  <a:pt x="30" y="63"/>
                  <a:pt x="29" y="64"/>
                  <a:pt x="28" y="66"/>
                </a:cubicBezTo>
                <a:cubicBezTo>
                  <a:pt x="27" y="66"/>
                  <a:pt x="26" y="67"/>
                  <a:pt x="25" y="68"/>
                </a:cubicBezTo>
                <a:close/>
                <a:moveTo>
                  <a:pt x="25" y="69"/>
                </a:moveTo>
                <a:cubicBezTo>
                  <a:pt x="23" y="71"/>
                  <a:pt x="22" y="73"/>
                  <a:pt x="20" y="75"/>
                </a:cubicBezTo>
                <a:cubicBezTo>
                  <a:pt x="21" y="73"/>
                  <a:pt x="22" y="72"/>
                  <a:pt x="23" y="70"/>
                </a:cubicBezTo>
                <a:cubicBezTo>
                  <a:pt x="24" y="70"/>
                  <a:pt x="24" y="69"/>
                  <a:pt x="25" y="69"/>
                </a:cubicBezTo>
                <a:close/>
                <a:moveTo>
                  <a:pt x="110" y="12"/>
                </a:moveTo>
                <a:cubicBezTo>
                  <a:pt x="110" y="12"/>
                  <a:pt x="109" y="12"/>
                  <a:pt x="109" y="12"/>
                </a:cubicBezTo>
                <a:cubicBezTo>
                  <a:pt x="109" y="11"/>
                  <a:pt x="109" y="11"/>
                  <a:pt x="110" y="11"/>
                </a:cubicBezTo>
                <a:cubicBezTo>
                  <a:pt x="112" y="11"/>
                  <a:pt x="113" y="11"/>
                  <a:pt x="115" y="12"/>
                </a:cubicBezTo>
                <a:cubicBezTo>
                  <a:pt x="112" y="13"/>
                  <a:pt x="110" y="14"/>
                  <a:pt x="107" y="15"/>
                </a:cubicBezTo>
                <a:cubicBezTo>
                  <a:pt x="107" y="15"/>
                  <a:pt x="107" y="15"/>
                  <a:pt x="106" y="15"/>
                </a:cubicBezTo>
                <a:cubicBezTo>
                  <a:pt x="108" y="14"/>
                  <a:pt x="109" y="14"/>
                  <a:pt x="110" y="13"/>
                </a:cubicBezTo>
                <a:cubicBezTo>
                  <a:pt x="111" y="13"/>
                  <a:pt x="111" y="12"/>
                  <a:pt x="110" y="12"/>
                </a:cubicBezTo>
                <a:close/>
                <a:moveTo>
                  <a:pt x="122" y="39"/>
                </a:moveTo>
                <a:cubicBezTo>
                  <a:pt x="126" y="38"/>
                  <a:pt x="129" y="37"/>
                  <a:pt x="133" y="36"/>
                </a:cubicBezTo>
                <a:cubicBezTo>
                  <a:pt x="135" y="36"/>
                  <a:pt x="137" y="36"/>
                  <a:pt x="140" y="36"/>
                </a:cubicBezTo>
                <a:cubicBezTo>
                  <a:pt x="137" y="37"/>
                  <a:pt x="134" y="39"/>
                  <a:pt x="132" y="40"/>
                </a:cubicBezTo>
                <a:cubicBezTo>
                  <a:pt x="127" y="41"/>
                  <a:pt x="122" y="41"/>
                  <a:pt x="117" y="41"/>
                </a:cubicBezTo>
                <a:cubicBezTo>
                  <a:pt x="119" y="39"/>
                  <a:pt x="120" y="38"/>
                  <a:pt x="121" y="36"/>
                </a:cubicBezTo>
                <a:cubicBezTo>
                  <a:pt x="122" y="36"/>
                  <a:pt x="123" y="36"/>
                  <a:pt x="123" y="36"/>
                </a:cubicBezTo>
                <a:cubicBezTo>
                  <a:pt x="123" y="36"/>
                  <a:pt x="122" y="37"/>
                  <a:pt x="122" y="37"/>
                </a:cubicBezTo>
                <a:cubicBezTo>
                  <a:pt x="121" y="38"/>
                  <a:pt x="121" y="39"/>
                  <a:pt x="122" y="39"/>
                </a:cubicBezTo>
                <a:close/>
                <a:moveTo>
                  <a:pt x="125" y="36"/>
                </a:moveTo>
                <a:cubicBezTo>
                  <a:pt x="126" y="36"/>
                  <a:pt x="126" y="36"/>
                  <a:pt x="127" y="36"/>
                </a:cubicBezTo>
                <a:cubicBezTo>
                  <a:pt x="127" y="36"/>
                  <a:pt x="128" y="36"/>
                  <a:pt x="128" y="36"/>
                </a:cubicBezTo>
                <a:cubicBezTo>
                  <a:pt x="127" y="36"/>
                  <a:pt x="126" y="36"/>
                  <a:pt x="125" y="36"/>
                </a:cubicBezTo>
                <a:close/>
                <a:moveTo>
                  <a:pt x="129" y="31"/>
                </a:moveTo>
                <a:cubicBezTo>
                  <a:pt x="129" y="31"/>
                  <a:pt x="129" y="31"/>
                  <a:pt x="130" y="31"/>
                </a:cubicBezTo>
                <a:cubicBezTo>
                  <a:pt x="130" y="31"/>
                  <a:pt x="131" y="31"/>
                  <a:pt x="131" y="31"/>
                </a:cubicBezTo>
                <a:cubicBezTo>
                  <a:pt x="131" y="31"/>
                  <a:pt x="131" y="31"/>
                  <a:pt x="130" y="31"/>
                </a:cubicBezTo>
                <a:cubicBezTo>
                  <a:pt x="130" y="31"/>
                  <a:pt x="130" y="31"/>
                  <a:pt x="129" y="31"/>
                </a:cubicBezTo>
                <a:cubicBezTo>
                  <a:pt x="129" y="31"/>
                  <a:pt x="129" y="31"/>
                  <a:pt x="129" y="31"/>
                </a:cubicBezTo>
                <a:close/>
                <a:moveTo>
                  <a:pt x="128" y="18"/>
                </a:moveTo>
                <a:cubicBezTo>
                  <a:pt x="129" y="17"/>
                  <a:pt x="130" y="17"/>
                  <a:pt x="131" y="16"/>
                </a:cubicBezTo>
                <a:cubicBezTo>
                  <a:pt x="131" y="16"/>
                  <a:pt x="132" y="16"/>
                  <a:pt x="133" y="17"/>
                </a:cubicBezTo>
                <a:cubicBezTo>
                  <a:pt x="132" y="17"/>
                  <a:pt x="131" y="18"/>
                  <a:pt x="130" y="18"/>
                </a:cubicBezTo>
                <a:cubicBezTo>
                  <a:pt x="129" y="18"/>
                  <a:pt x="128" y="18"/>
                  <a:pt x="128" y="18"/>
                </a:cubicBezTo>
                <a:close/>
                <a:moveTo>
                  <a:pt x="129" y="22"/>
                </a:moveTo>
                <a:cubicBezTo>
                  <a:pt x="129" y="22"/>
                  <a:pt x="128" y="23"/>
                  <a:pt x="128" y="23"/>
                </a:cubicBezTo>
                <a:cubicBezTo>
                  <a:pt x="127" y="23"/>
                  <a:pt x="127" y="23"/>
                  <a:pt x="127" y="23"/>
                </a:cubicBezTo>
                <a:cubicBezTo>
                  <a:pt x="127" y="23"/>
                  <a:pt x="128" y="22"/>
                  <a:pt x="129" y="22"/>
                </a:cubicBezTo>
                <a:cubicBezTo>
                  <a:pt x="129" y="22"/>
                  <a:pt x="129" y="22"/>
                  <a:pt x="129" y="22"/>
                </a:cubicBezTo>
                <a:close/>
                <a:moveTo>
                  <a:pt x="132" y="22"/>
                </a:moveTo>
                <a:cubicBezTo>
                  <a:pt x="132" y="22"/>
                  <a:pt x="133" y="22"/>
                  <a:pt x="133" y="22"/>
                </a:cubicBezTo>
                <a:cubicBezTo>
                  <a:pt x="135" y="23"/>
                  <a:pt x="137" y="24"/>
                  <a:pt x="140" y="24"/>
                </a:cubicBezTo>
                <a:cubicBezTo>
                  <a:pt x="139" y="24"/>
                  <a:pt x="139" y="24"/>
                  <a:pt x="139" y="24"/>
                </a:cubicBezTo>
                <a:cubicBezTo>
                  <a:pt x="138" y="24"/>
                  <a:pt x="137" y="24"/>
                  <a:pt x="136" y="24"/>
                </a:cubicBezTo>
                <a:cubicBezTo>
                  <a:pt x="134" y="24"/>
                  <a:pt x="132" y="24"/>
                  <a:pt x="130" y="23"/>
                </a:cubicBezTo>
                <a:cubicBezTo>
                  <a:pt x="131" y="23"/>
                  <a:pt x="131" y="23"/>
                  <a:pt x="132" y="22"/>
                </a:cubicBezTo>
                <a:close/>
                <a:moveTo>
                  <a:pt x="163" y="18"/>
                </a:moveTo>
                <a:cubicBezTo>
                  <a:pt x="163" y="17"/>
                  <a:pt x="162" y="17"/>
                  <a:pt x="162" y="17"/>
                </a:cubicBezTo>
                <a:cubicBezTo>
                  <a:pt x="164" y="17"/>
                  <a:pt x="165" y="18"/>
                  <a:pt x="167" y="19"/>
                </a:cubicBezTo>
                <a:cubicBezTo>
                  <a:pt x="167" y="19"/>
                  <a:pt x="168" y="20"/>
                  <a:pt x="168" y="20"/>
                </a:cubicBezTo>
                <a:cubicBezTo>
                  <a:pt x="167" y="19"/>
                  <a:pt x="165" y="18"/>
                  <a:pt x="163" y="18"/>
                </a:cubicBezTo>
                <a:close/>
                <a:moveTo>
                  <a:pt x="178" y="27"/>
                </a:moveTo>
                <a:cubicBezTo>
                  <a:pt x="174" y="25"/>
                  <a:pt x="170" y="23"/>
                  <a:pt x="165" y="21"/>
                </a:cubicBezTo>
                <a:cubicBezTo>
                  <a:pt x="165" y="21"/>
                  <a:pt x="166" y="21"/>
                  <a:pt x="166" y="20"/>
                </a:cubicBezTo>
                <a:cubicBezTo>
                  <a:pt x="170" y="22"/>
                  <a:pt x="174" y="24"/>
                  <a:pt x="178" y="27"/>
                </a:cubicBezTo>
                <a:close/>
                <a:moveTo>
                  <a:pt x="164" y="22"/>
                </a:moveTo>
                <a:cubicBezTo>
                  <a:pt x="164" y="22"/>
                  <a:pt x="164" y="22"/>
                  <a:pt x="164" y="23"/>
                </a:cubicBezTo>
                <a:cubicBezTo>
                  <a:pt x="164" y="23"/>
                  <a:pt x="164" y="23"/>
                  <a:pt x="164" y="23"/>
                </a:cubicBezTo>
                <a:cubicBezTo>
                  <a:pt x="163" y="23"/>
                  <a:pt x="161" y="24"/>
                  <a:pt x="160" y="24"/>
                </a:cubicBezTo>
                <a:cubicBezTo>
                  <a:pt x="160" y="24"/>
                  <a:pt x="160" y="24"/>
                  <a:pt x="160" y="24"/>
                </a:cubicBezTo>
                <a:cubicBezTo>
                  <a:pt x="160" y="24"/>
                  <a:pt x="160" y="23"/>
                  <a:pt x="159" y="23"/>
                </a:cubicBezTo>
                <a:cubicBezTo>
                  <a:pt x="158" y="23"/>
                  <a:pt x="158" y="23"/>
                  <a:pt x="157" y="24"/>
                </a:cubicBezTo>
                <a:cubicBezTo>
                  <a:pt x="155" y="23"/>
                  <a:pt x="154" y="23"/>
                  <a:pt x="152" y="22"/>
                </a:cubicBezTo>
                <a:cubicBezTo>
                  <a:pt x="152" y="22"/>
                  <a:pt x="151" y="22"/>
                  <a:pt x="150" y="21"/>
                </a:cubicBezTo>
                <a:cubicBezTo>
                  <a:pt x="152" y="20"/>
                  <a:pt x="153" y="20"/>
                  <a:pt x="155" y="19"/>
                </a:cubicBezTo>
                <a:cubicBezTo>
                  <a:pt x="158" y="20"/>
                  <a:pt x="161" y="21"/>
                  <a:pt x="164" y="22"/>
                </a:cubicBezTo>
                <a:close/>
                <a:moveTo>
                  <a:pt x="193" y="49"/>
                </a:moveTo>
                <a:cubicBezTo>
                  <a:pt x="193" y="49"/>
                  <a:pt x="194" y="49"/>
                  <a:pt x="194" y="49"/>
                </a:cubicBezTo>
                <a:cubicBezTo>
                  <a:pt x="195" y="51"/>
                  <a:pt x="196" y="52"/>
                  <a:pt x="198" y="54"/>
                </a:cubicBezTo>
                <a:cubicBezTo>
                  <a:pt x="195" y="52"/>
                  <a:pt x="193" y="51"/>
                  <a:pt x="191" y="49"/>
                </a:cubicBezTo>
                <a:cubicBezTo>
                  <a:pt x="192" y="49"/>
                  <a:pt x="192" y="49"/>
                  <a:pt x="193" y="49"/>
                </a:cubicBezTo>
                <a:close/>
                <a:moveTo>
                  <a:pt x="192" y="43"/>
                </a:moveTo>
                <a:cubicBezTo>
                  <a:pt x="192" y="43"/>
                  <a:pt x="193" y="43"/>
                  <a:pt x="193" y="42"/>
                </a:cubicBezTo>
                <a:cubicBezTo>
                  <a:pt x="193" y="43"/>
                  <a:pt x="194" y="44"/>
                  <a:pt x="195" y="45"/>
                </a:cubicBezTo>
                <a:cubicBezTo>
                  <a:pt x="194" y="44"/>
                  <a:pt x="193" y="43"/>
                  <a:pt x="192" y="43"/>
                </a:cubicBezTo>
                <a:close/>
                <a:moveTo>
                  <a:pt x="229" y="141"/>
                </a:moveTo>
                <a:cubicBezTo>
                  <a:pt x="230" y="132"/>
                  <a:pt x="230" y="122"/>
                  <a:pt x="230" y="113"/>
                </a:cubicBezTo>
                <a:cubicBezTo>
                  <a:pt x="231" y="113"/>
                  <a:pt x="231" y="113"/>
                  <a:pt x="231" y="113"/>
                </a:cubicBezTo>
                <a:cubicBezTo>
                  <a:pt x="231" y="122"/>
                  <a:pt x="231" y="132"/>
                  <a:pt x="229" y="141"/>
                </a:cubicBezTo>
                <a:close/>
                <a:moveTo>
                  <a:pt x="231" y="101"/>
                </a:moveTo>
                <a:cubicBezTo>
                  <a:pt x="231" y="102"/>
                  <a:pt x="231" y="103"/>
                  <a:pt x="232" y="103"/>
                </a:cubicBezTo>
                <a:cubicBezTo>
                  <a:pt x="232" y="103"/>
                  <a:pt x="231" y="104"/>
                  <a:pt x="231" y="104"/>
                </a:cubicBezTo>
                <a:cubicBezTo>
                  <a:pt x="231" y="103"/>
                  <a:pt x="231" y="102"/>
                  <a:pt x="231" y="101"/>
                </a:cubicBezTo>
                <a:close/>
                <a:moveTo>
                  <a:pt x="229" y="97"/>
                </a:moveTo>
                <a:cubicBezTo>
                  <a:pt x="229" y="98"/>
                  <a:pt x="229" y="99"/>
                  <a:pt x="230" y="99"/>
                </a:cubicBezTo>
                <a:cubicBezTo>
                  <a:pt x="230" y="99"/>
                  <a:pt x="229" y="99"/>
                  <a:pt x="229" y="99"/>
                </a:cubicBezTo>
                <a:cubicBezTo>
                  <a:pt x="229" y="99"/>
                  <a:pt x="229" y="100"/>
                  <a:pt x="228" y="100"/>
                </a:cubicBezTo>
                <a:cubicBezTo>
                  <a:pt x="228" y="99"/>
                  <a:pt x="228" y="99"/>
                  <a:pt x="228" y="98"/>
                </a:cubicBezTo>
                <a:cubicBezTo>
                  <a:pt x="228" y="98"/>
                  <a:pt x="228" y="98"/>
                  <a:pt x="229" y="97"/>
                </a:cubicBezTo>
                <a:close/>
                <a:moveTo>
                  <a:pt x="227" y="96"/>
                </a:moveTo>
                <a:cubicBezTo>
                  <a:pt x="227" y="95"/>
                  <a:pt x="226" y="94"/>
                  <a:pt x="226" y="92"/>
                </a:cubicBezTo>
                <a:cubicBezTo>
                  <a:pt x="226" y="92"/>
                  <a:pt x="226" y="92"/>
                  <a:pt x="226" y="92"/>
                </a:cubicBezTo>
                <a:cubicBezTo>
                  <a:pt x="226" y="94"/>
                  <a:pt x="227" y="95"/>
                  <a:pt x="228" y="96"/>
                </a:cubicBezTo>
                <a:cubicBezTo>
                  <a:pt x="228" y="96"/>
                  <a:pt x="227" y="96"/>
                  <a:pt x="227" y="96"/>
                </a:cubicBezTo>
                <a:close/>
                <a:moveTo>
                  <a:pt x="227" y="92"/>
                </a:moveTo>
                <a:cubicBezTo>
                  <a:pt x="228" y="91"/>
                  <a:pt x="228" y="91"/>
                  <a:pt x="228" y="91"/>
                </a:cubicBezTo>
                <a:cubicBezTo>
                  <a:pt x="229" y="93"/>
                  <a:pt x="229" y="94"/>
                  <a:pt x="230" y="96"/>
                </a:cubicBezTo>
                <a:cubicBezTo>
                  <a:pt x="229" y="95"/>
                  <a:pt x="228" y="93"/>
                  <a:pt x="227" y="92"/>
                </a:cubicBezTo>
                <a:close/>
                <a:moveTo>
                  <a:pt x="228" y="89"/>
                </a:moveTo>
                <a:cubicBezTo>
                  <a:pt x="227" y="89"/>
                  <a:pt x="227" y="90"/>
                  <a:pt x="226" y="90"/>
                </a:cubicBezTo>
                <a:cubicBezTo>
                  <a:pt x="225" y="89"/>
                  <a:pt x="225" y="87"/>
                  <a:pt x="224" y="86"/>
                </a:cubicBezTo>
                <a:cubicBezTo>
                  <a:pt x="224" y="86"/>
                  <a:pt x="224" y="86"/>
                  <a:pt x="224" y="86"/>
                </a:cubicBezTo>
                <a:cubicBezTo>
                  <a:pt x="225" y="85"/>
                  <a:pt x="226" y="85"/>
                  <a:pt x="227" y="84"/>
                </a:cubicBezTo>
                <a:cubicBezTo>
                  <a:pt x="227" y="86"/>
                  <a:pt x="228" y="87"/>
                  <a:pt x="228" y="89"/>
                </a:cubicBezTo>
                <a:cubicBezTo>
                  <a:pt x="228" y="89"/>
                  <a:pt x="228" y="89"/>
                  <a:pt x="228" y="89"/>
                </a:cubicBezTo>
                <a:close/>
                <a:moveTo>
                  <a:pt x="225" y="97"/>
                </a:moveTo>
                <a:cubicBezTo>
                  <a:pt x="225" y="97"/>
                  <a:pt x="225" y="97"/>
                  <a:pt x="225" y="97"/>
                </a:cubicBezTo>
                <a:cubicBezTo>
                  <a:pt x="225" y="96"/>
                  <a:pt x="224" y="95"/>
                  <a:pt x="224" y="94"/>
                </a:cubicBezTo>
                <a:cubicBezTo>
                  <a:pt x="224" y="93"/>
                  <a:pt x="224" y="93"/>
                  <a:pt x="224" y="93"/>
                </a:cubicBezTo>
                <a:cubicBezTo>
                  <a:pt x="225" y="95"/>
                  <a:pt x="225" y="96"/>
                  <a:pt x="225" y="97"/>
                </a:cubicBezTo>
                <a:close/>
                <a:moveTo>
                  <a:pt x="142" y="227"/>
                </a:moveTo>
                <a:cubicBezTo>
                  <a:pt x="143" y="226"/>
                  <a:pt x="144" y="225"/>
                  <a:pt x="145" y="225"/>
                </a:cubicBezTo>
                <a:cubicBezTo>
                  <a:pt x="144" y="225"/>
                  <a:pt x="144" y="226"/>
                  <a:pt x="143" y="227"/>
                </a:cubicBezTo>
                <a:cubicBezTo>
                  <a:pt x="143" y="227"/>
                  <a:pt x="142" y="227"/>
                  <a:pt x="142" y="227"/>
                </a:cubicBezTo>
                <a:close/>
                <a:moveTo>
                  <a:pt x="143" y="227"/>
                </a:moveTo>
                <a:cubicBezTo>
                  <a:pt x="142" y="227"/>
                  <a:pt x="142" y="227"/>
                  <a:pt x="142" y="227"/>
                </a:cubicBezTo>
                <a:cubicBezTo>
                  <a:pt x="142" y="227"/>
                  <a:pt x="142" y="228"/>
                  <a:pt x="142" y="228"/>
                </a:cubicBezTo>
                <a:cubicBezTo>
                  <a:pt x="142" y="228"/>
                  <a:pt x="141" y="228"/>
                  <a:pt x="141" y="228"/>
                </a:cubicBezTo>
                <a:cubicBezTo>
                  <a:pt x="141" y="228"/>
                  <a:pt x="141" y="228"/>
                  <a:pt x="141" y="227"/>
                </a:cubicBezTo>
                <a:cubicBezTo>
                  <a:pt x="141" y="227"/>
                  <a:pt x="141" y="227"/>
                  <a:pt x="141" y="227"/>
                </a:cubicBezTo>
                <a:cubicBezTo>
                  <a:pt x="142" y="227"/>
                  <a:pt x="142" y="227"/>
                  <a:pt x="143" y="227"/>
                </a:cubicBezTo>
                <a:close/>
                <a:moveTo>
                  <a:pt x="130" y="228"/>
                </a:moveTo>
                <a:cubicBezTo>
                  <a:pt x="130" y="227"/>
                  <a:pt x="130" y="227"/>
                  <a:pt x="130" y="226"/>
                </a:cubicBezTo>
                <a:cubicBezTo>
                  <a:pt x="130" y="226"/>
                  <a:pt x="130" y="225"/>
                  <a:pt x="131" y="225"/>
                </a:cubicBezTo>
                <a:cubicBezTo>
                  <a:pt x="139" y="218"/>
                  <a:pt x="146" y="211"/>
                  <a:pt x="154" y="203"/>
                </a:cubicBezTo>
                <a:cubicBezTo>
                  <a:pt x="159" y="200"/>
                  <a:pt x="163" y="196"/>
                  <a:pt x="168" y="192"/>
                </a:cubicBezTo>
                <a:cubicBezTo>
                  <a:pt x="168" y="192"/>
                  <a:pt x="169" y="192"/>
                  <a:pt x="169" y="192"/>
                </a:cubicBezTo>
                <a:cubicBezTo>
                  <a:pt x="169" y="191"/>
                  <a:pt x="169" y="191"/>
                  <a:pt x="170" y="191"/>
                </a:cubicBezTo>
                <a:cubicBezTo>
                  <a:pt x="171" y="190"/>
                  <a:pt x="172" y="189"/>
                  <a:pt x="173" y="188"/>
                </a:cubicBezTo>
                <a:cubicBezTo>
                  <a:pt x="167" y="194"/>
                  <a:pt x="161" y="200"/>
                  <a:pt x="155" y="206"/>
                </a:cubicBezTo>
                <a:cubicBezTo>
                  <a:pt x="151" y="209"/>
                  <a:pt x="146" y="213"/>
                  <a:pt x="143" y="217"/>
                </a:cubicBezTo>
                <a:cubicBezTo>
                  <a:pt x="142" y="218"/>
                  <a:pt x="142" y="218"/>
                  <a:pt x="143" y="219"/>
                </a:cubicBezTo>
                <a:cubicBezTo>
                  <a:pt x="140" y="221"/>
                  <a:pt x="138" y="223"/>
                  <a:pt x="136" y="225"/>
                </a:cubicBezTo>
                <a:cubicBezTo>
                  <a:pt x="134" y="226"/>
                  <a:pt x="132" y="227"/>
                  <a:pt x="130" y="228"/>
                </a:cubicBezTo>
                <a:close/>
                <a:moveTo>
                  <a:pt x="138" y="227"/>
                </a:moveTo>
                <a:cubicBezTo>
                  <a:pt x="138" y="227"/>
                  <a:pt x="138" y="228"/>
                  <a:pt x="137" y="228"/>
                </a:cubicBezTo>
                <a:cubicBezTo>
                  <a:pt x="137" y="228"/>
                  <a:pt x="136" y="228"/>
                  <a:pt x="135" y="228"/>
                </a:cubicBezTo>
                <a:cubicBezTo>
                  <a:pt x="135" y="228"/>
                  <a:pt x="136" y="228"/>
                  <a:pt x="136" y="228"/>
                </a:cubicBezTo>
                <a:cubicBezTo>
                  <a:pt x="137" y="227"/>
                  <a:pt x="137" y="227"/>
                  <a:pt x="138" y="227"/>
                </a:cubicBezTo>
                <a:close/>
                <a:moveTo>
                  <a:pt x="121" y="226"/>
                </a:moveTo>
                <a:cubicBezTo>
                  <a:pt x="121" y="226"/>
                  <a:pt x="121" y="226"/>
                  <a:pt x="121" y="226"/>
                </a:cubicBezTo>
                <a:cubicBezTo>
                  <a:pt x="121" y="225"/>
                  <a:pt x="122" y="224"/>
                  <a:pt x="123" y="223"/>
                </a:cubicBezTo>
                <a:cubicBezTo>
                  <a:pt x="123" y="224"/>
                  <a:pt x="123" y="224"/>
                  <a:pt x="124" y="224"/>
                </a:cubicBezTo>
                <a:cubicBezTo>
                  <a:pt x="123" y="225"/>
                  <a:pt x="122" y="225"/>
                  <a:pt x="121" y="226"/>
                </a:cubicBezTo>
                <a:close/>
                <a:moveTo>
                  <a:pt x="124" y="228"/>
                </a:move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2" y="228"/>
                </a:cubicBez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4" y="228"/>
                </a:cubicBezTo>
                <a:close/>
                <a:moveTo>
                  <a:pt x="115" y="215"/>
                </a:moveTo>
                <a:cubicBezTo>
                  <a:pt x="115" y="215"/>
                  <a:pt x="114" y="215"/>
                  <a:pt x="114" y="215"/>
                </a:cubicBezTo>
                <a:cubicBezTo>
                  <a:pt x="115" y="214"/>
                  <a:pt x="116" y="213"/>
                  <a:pt x="117" y="212"/>
                </a:cubicBezTo>
                <a:cubicBezTo>
                  <a:pt x="118" y="213"/>
                  <a:pt x="118" y="213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8" y="215"/>
                  <a:pt x="116" y="215"/>
                  <a:pt x="115" y="215"/>
                </a:cubicBezTo>
                <a:close/>
                <a:moveTo>
                  <a:pt x="118" y="223"/>
                </a:moveTo>
                <a:cubicBezTo>
                  <a:pt x="117" y="223"/>
                  <a:pt x="117" y="223"/>
                  <a:pt x="116" y="224"/>
                </a:cubicBezTo>
                <a:cubicBezTo>
                  <a:pt x="116" y="223"/>
                  <a:pt x="116" y="223"/>
                  <a:pt x="115" y="223"/>
                </a:cubicBezTo>
                <a:cubicBezTo>
                  <a:pt x="116" y="223"/>
                  <a:pt x="117" y="222"/>
                  <a:pt x="117" y="222"/>
                </a:cubicBezTo>
                <a:cubicBezTo>
                  <a:pt x="117" y="222"/>
                  <a:pt x="118" y="222"/>
                  <a:pt x="118" y="223"/>
                </a:cubicBezTo>
                <a:close/>
                <a:moveTo>
                  <a:pt x="110" y="219"/>
                </a:moveTo>
                <a:cubicBezTo>
                  <a:pt x="110" y="219"/>
                  <a:pt x="111" y="219"/>
                  <a:pt x="111" y="219"/>
                </a:cubicBezTo>
                <a:cubicBezTo>
                  <a:pt x="111" y="219"/>
                  <a:pt x="111" y="218"/>
                  <a:pt x="112" y="218"/>
                </a:cubicBezTo>
                <a:cubicBezTo>
                  <a:pt x="112" y="219"/>
                  <a:pt x="113" y="219"/>
                  <a:pt x="113" y="219"/>
                </a:cubicBezTo>
                <a:cubicBezTo>
                  <a:pt x="113" y="220"/>
                  <a:pt x="113" y="220"/>
                  <a:pt x="112" y="221"/>
                </a:cubicBezTo>
                <a:cubicBezTo>
                  <a:pt x="112" y="220"/>
                  <a:pt x="111" y="220"/>
                  <a:pt x="110" y="219"/>
                </a:cubicBezTo>
                <a:close/>
                <a:moveTo>
                  <a:pt x="114" y="230"/>
                </a:moveTo>
                <a:cubicBezTo>
                  <a:pt x="113" y="230"/>
                  <a:pt x="113" y="230"/>
                  <a:pt x="112" y="230"/>
                </a:cubicBezTo>
                <a:cubicBezTo>
                  <a:pt x="112" y="230"/>
                  <a:pt x="111" y="229"/>
                  <a:pt x="110" y="229"/>
                </a:cubicBezTo>
                <a:cubicBezTo>
                  <a:pt x="111" y="229"/>
                  <a:pt x="111" y="229"/>
                  <a:pt x="111" y="228"/>
                </a:cubicBezTo>
                <a:cubicBezTo>
                  <a:pt x="112" y="229"/>
                  <a:pt x="113" y="229"/>
                  <a:pt x="114" y="230"/>
                </a:cubicBezTo>
                <a:close/>
                <a:moveTo>
                  <a:pt x="82" y="198"/>
                </a:moveTo>
                <a:cubicBezTo>
                  <a:pt x="82" y="198"/>
                  <a:pt x="82" y="197"/>
                  <a:pt x="83" y="197"/>
                </a:cubicBezTo>
                <a:cubicBezTo>
                  <a:pt x="83" y="197"/>
                  <a:pt x="83" y="197"/>
                  <a:pt x="83" y="197"/>
                </a:cubicBezTo>
                <a:cubicBezTo>
                  <a:pt x="83" y="198"/>
                  <a:pt x="82" y="198"/>
                  <a:pt x="82" y="199"/>
                </a:cubicBezTo>
                <a:lnTo>
                  <a:pt x="82" y="198"/>
                </a:lnTo>
                <a:close/>
                <a:moveTo>
                  <a:pt x="82" y="203"/>
                </a:moveTo>
                <a:cubicBezTo>
                  <a:pt x="82" y="203"/>
                  <a:pt x="81" y="203"/>
                  <a:pt x="81" y="203"/>
                </a:cubicBezTo>
                <a:cubicBezTo>
                  <a:pt x="81" y="203"/>
                  <a:pt x="81" y="203"/>
                  <a:pt x="80" y="203"/>
                </a:cubicBezTo>
                <a:cubicBezTo>
                  <a:pt x="80" y="202"/>
                  <a:pt x="81" y="202"/>
                  <a:pt x="81" y="202"/>
                </a:cubicBezTo>
                <a:cubicBezTo>
                  <a:pt x="81" y="202"/>
                  <a:pt x="81" y="202"/>
                  <a:pt x="81" y="202"/>
                </a:cubicBezTo>
                <a:cubicBezTo>
                  <a:pt x="81" y="202"/>
                  <a:pt x="81" y="203"/>
                  <a:pt x="82" y="203"/>
                </a:cubicBezTo>
                <a:close/>
                <a:moveTo>
                  <a:pt x="69" y="210"/>
                </a:moveTo>
                <a:cubicBezTo>
                  <a:pt x="68" y="209"/>
                  <a:pt x="67" y="208"/>
                  <a:pt x="66" y="207"/>
                </a:cubicBezTo>
                <a:cubicBezTo>
                  <a:pt x="66" y="207"/>
                  <a:pt x="66" y="207"/>
                  <a:pt x="66" y="207"/>
                </a:cubicBezTo>
                <a:cubicBezTo>
                  <a:pt x="68" y="209"/>
                  <a:pt x="70" y="210"/>
                  <a:pt x="71" y="212"/>
                </a:cubicBezTo>
                <a:cubicBezTo>
                  <a:pt x="71" y="212"/>
                  <a:pt x="71" y="212"/>
                  <a:pt x="71" y="212"/>
                </a:cubicBezTo>
                <a:cubicBezTo>
                  <a:pt x="70" y="212"/>
                  <a:pt x="70" y="212"/>
                  <a:pt x="69" y="212"/>
                </a:cubicBezTo>
                <a:cubicBezTo>
                  <a:pt x="69" y="212"/>
                  <a:pt x="69" y="211"/>
                  <a:pt x="69" y="211"/>
                </a:cubicBezTo>
                <a:cubicBezTo>
                  <a:pt x="69" y="211"/>
                  <a:pt x="69" y="210"/>
                  <a:pt x="69" y="210"/>
                </a:cubicBezTo>
                <a:close/>
                <a:moveTo>
                  <a:pt x="59" y="213"/>
                </a:moveTo>
                <a:cubicBezTo>
                  <a:pt x="59" y="213"/>
                  <a:pt x="58" y="212"/>
                  <a:pt x="57" y="211"/>
                </a:cubicBezTo>
                <a:cubicBezTo>
                  <a:pt x="60" y="213"/>
                  <a:pt x="62" y="215"/>
                  <a:pt x="65" y="216"/>
                </a:cubicBezTo>
                <a:cubicBezTo>
                  <a:pt x="63" y="215"/>
                  <a:pt x="61" y="214"/>
                  <a:pt x="59" y="213"/>
                </a:cubicBezTo>
                <a:close/>
                <a:moveTo>
                  <a:pt x="60" y="216"/>
                </a:moveTo>
                <a:cubicBezTo>
                  <a:pt x="58" y="215"/>
                  <a:pt x="55" y="213"/>
                  <a:pt x="53" y="212"/>
                </a:cubicBezTo>
                <a:cubicBezTo>
                  <a:pt x="55" y="213"/>
                  <a:pt x="57" y="214"/>
                  <a:pt x="59" y="215"/>
                </a:cubicBezTo>
                <a:cubicBezTo>
                  <a:pt x="59" y="215"/>
                  <a:pt x="60" y="216"/>
                  <a:pt x="60" y="216"/>
                </a:cubicBezTo>
                <a:close/>
                <a:moveTo>
                  <a:pt x="55" y="204"/>
                </a:moveTo>
                <a:cubicBezTo>
                  <a:pt x="55" y="204"/>
                  <a:pt x="56" y="205"/>
                  <a:pt x="56" y="205"/>
                </a:cubicBezTo>
                <a:cubicBezTo>
                  <a:pt x="57" y="206"/>
                  <a:pt x="57" y="206"/>
                  <a:pt x="57" y="206"/>
                </a:cubicBezTo>
                <a:cubicBezTo>
                  <a:pt x="58" y="207"/>
                  <a:pt x="59" y="208"/>
                  <a:pt x="60" y="209"/>
                </a:cubicBezTo>
                <a:cubicBezTo>
                  <a:pt x="59" y="209"/>
                  <a:pt x="59" y="208"/>
                  <a:pt x="59" y="208"/>
                </a:cubicBezTo>
                <a:cubicBezTo>
                  <a:pt x="58" y="208"/>
                  <a:pt x="58" y="209"/>
                  <a:pt x="58" y="209"/>
                </a:cubicBezTo>
                <a:cubicBezTo>
                  <a:pt x="57" y="208"/>
                  <a:pt x="56" y="208"/>
                  <a:pt x="55" y="207"/>
                </a:cubicBezTo>
                <a:cubicBezTo>
                  <a:pt x="55" y="207"/>
                  <a:pt x="55" y="206"/>
                  <a:pt x="55" y="206"/>
                </a:cubicBezTo>
                <a:cubicBezTo>
                  <a:pt x="55" y="205"/>
                  <a:pt x="55" y="204"/>
                  <a:pt x="55" y="204"/>
                </a:cubicBezTo>
                <a:close/>
                <a:moveTo>
                  <a:pt x="29" y="138"/>
                </a:moveTo>
                <a:cubicBezTo>
                  <a:pt x="29" y="137"/>
                  <a:pt x="30" y="137"/>
                  <a:pt x="30" y="136"/>
                </a:cubicBezTo>
                <a:cubicBezTo>
                  <a:pt x="30" y="136"/>
                  <a:pt x="30" y="137"/>
                  <a:pt x="30" y="137"/>
                </a:cubicBezTo>
                <a:cubicBezTo>
                  <a:pt x="30" y="138"/>
                  <a:pt x="29" y="140"/>
                  <a:pt x="29" y="141"/>
                </a:cubicBezTo>
                <a:cubicBezTo>
                  <a:pt x="29" y="140"/>
                  <a:pt x="29" y="139"/>
                  <a:pt x="29" y="138"/>
                </a:cubicBezTo>
                <a:close/>
                <a:moveTo>
                  <a:pt x="28" y="136"/>
                </a:moveTo>
                <a:cubicBezTo>
                  <a:pt x="28" y="136"/>
                  <a:pt x="28" y="136"/>
                  <a:pt x="28" y="136"/>
                </a:cubicBezTo>
                <a:cubicBezTo>
                  <a:pt x="27" y="129"/>
                  <a:pt x="25" y="122"/>
                  <a:pt x="24" y="115"/>
                </a:cubicBezTo>
                <a:cubicBezTo>
                  <a:pt x="25" y="121"/>
                  <a:pt x="27" y="126"/>
                  <a:pt x="29" y="131"/>
                </a:cubicBezTo>
                <a:cubicBezTo>
                  <a:pt x="29" y="133"/>
                  <a:pt x="28" y="134"/>
                  <a:pt x="28" y="136"/>
                </a:cubicBezTo>
                <a:close/>
                <a:moveTo>
                  <a:pt x="28" y="108"/>
                </a:moveTo>
                <a:cubicBezTo>
                  <a:pt x="27" y="106"/>
                  <a:pt x="27" y="104"/>
                  <a:pt x="26" y="102"/>
                </a:cubicBezTo>
                <a:cubicBezTo>
                  <a:pt x="27" y="102"/>
                  <a:pt x="28" y="101"/>
                  <a:pt x="28" y="101"/>
                </a:cubicBezTo>
                <a:cubicBezTo>
                  <a:pt x="30" y="104"/>
                  <a:pt x="31" y="108"/>
                  <a:pt x="32" y="111"/>
                </a:cubicBezTo>
                <a:cubicBezTo>
                  <a:pt x="32" y="113"/>
                  <a:pt x="31" y="115"/>
                  <a:pt x="31" y="117"/>
                </a:cubicBezTo>
                <a:cubicBezTo>
                  <a:pt x="30" y="114"/>
                  <a:pt x="29" y="111"/>
                  <a:pt x="28" y="108"/>
                </a:cubicBezTo>
                <a:close/>
                <a:moveTo>
                  <a:pt x="25" y="87"/>
                </a:moveTo>
                <a:cubicBezTo>
                  <a:pt x="25" y="87"/>
                  <a:pt x="25" y="87"/>
                  <a:pt x="24" y="87"/>
                </a:cubicBezTo>
                <a:cubicBezTo>
                  <a:pt x="24" y="86"/>
                  <a:pt x="24" y="86"/>
                  <a:pt x="24" y="86"/>
                </a:cubicBezTo>
                <a:cubicBezTo>
                  <a:pt x="25" y="85"/>
                  <a:pt x="25" y="85"/>
                  <a:pt x="26" y="84"/>
                </a:cubicBezTo>
                <a:cubicBezTo>
                  <a:pt x="26" y="84"/>
                  <a:pt x="26" y="84"/>
                  <a:pt x="27" y="84"/>
                </a:cubicBezTo>
                <a:cubicBezTo>
                  <a:pt x="26" y="85"/>
                  <a:pt x="25" y="86"/>
                  <a:pt x="25" y="87"/>
                </a:cubicBezTo>
                <a:close/>
                <a:moveTo>
                  <a:pt x="28" y="86"/>
                </a:moveTo>
                <a:cubicBezTo>
                  <a:pt x="27" y="87"/>
                  <a:pt x="26" y="88"/>
                  <a:pt x="26" y="89"/>
                </a:cubicBezTo>
                <a:cubicBezTo>
                  <a:pt x="25" y="89"/>
                  <a:pt x="25" y="89"/>
                  <a:pt x="25" y="88"/>
                </a:cubicBezTo>
                <a:cubicBezTo>
                  <a:pt x="25" y="88"/>
                  <a:pt x="26" y="88"/>
                  <a:pt x="26" y="88"/>
                </a:cubicBezTo>
                <a:cubicBezTo>
                  <a:pt x="27" y="87"/>
                  <a:pt x="27" y="87"/>
                  <a:pt x="28" y="86"/>
                </a:cubicBezTo>
                <a:close/>
                <a:moveTo>
                  <a:pt x="26" y="94"/>
                </a:moveTo>
                <a:cubicBezTo>
                  <a:pt x="26" y="95"/>
                  <a:pt x="26" y="95"/>
                  <a:pt x="26" y="95"/>
                </a:cubicBezTo>
                <a:cubicBezTo>
                  <a:pt x="26" y="95"/>
                  <a:pt x="26" y="95"/>
                  <a:pt x="26" y="95"/>
                </a:cubicBezTo>
                <a:cubicBezTo>
                  <a:pt x="26" y="96"/>
                  <a:pt x="26" y="97"/>
                  <a:pt x="25" y="98"/>
                </a:cubicBezTo>
                <a:cubicBezTo>
                  <a:pt x="25" y="97"/>
                  <a:pt x="25" y="96"/>
                  <a:pt x="25" y="95"/>
                </a:cubicBezTo>
                <a:cubicBezTo>
                  <a:pt x="25" y="95"/>
                  <a:pt x="26" y="95"/>
                  <a:pt x="26" y="94"/>
                </a:cubicBezTo>
                <a:close/>
                <a:moveTo>
                  <a:pt x="27" y="97"/>
                </a:moveTo>
                <a:cubicBezTo>
                  <a:pt x="27" y="98"/>
                  <a:pt x="28" y="99"/>
                  <a:pt x="28" y="99"/>
                </a:cubicBezTo>
                <a:cubicBezTo>
                  <a:pt x="27" y="100"/>
                  <a:pt x="27" y="100"/>
                  <a:pt x="26" y="100"/>
                </a:cubicBezTo>
                <a:cubicBezTo>
                  <a:pt x="26" y="100"/>
                  <a:pt x="26" y="100"/>
                  <a:pt x="26" y="100"/>
                </a:cubicBezTo>
                <a:cubicBezTo>
                  <a:pt x="26" y="99"/>
                  <a:pt x="27" y="98"/>
                  <a:pt x="27" y="97"/>
                </a:cubicBezTo>
                <a:close/>
                <a:moveTo>
                  <a:pt x="113" y="25"/>
                </a:moveTo>
                <a:cubicBezTo>
                  <a:pt x="113" y="25"/>
                  <a:pt x="113" y="25"/>
                  <a:pt x="112" y="25"/>
                </a:cubicBezTo>
                <a:cubicBezTo>
                  <a:pt x="112" y="25"/>
                  <a:pt x="111" y="25"/>
                  <a:pt x="111" y="25"/>
                </a:cubicBezTo>
                <a:cubicBezTo>
                  <a:pt x="111" y="25"/>
                  <a:pt x="112" y="25"/>
                  <a:pt x="112" y="24"/>
                </a:cubicBezTo>
                <a:cubicBezTo>
                  <a:pt x="113" y="24"/>
                  <a:pt x="113" y="24"/>
                  <a:pt x="113" y="25"/>
                </a:cubicBezTo>
                <a:close/>
                <a:moveTo>
                  <a:pt x="113" y="21"/>
                </a:moveTo>
                <a:cubicBezTo>
                  <a:pt x="113" y="21"/>
                  <a:pt x="114" y="21"/>
                  <a:pt x="114" y="21"/>
                </a:cubicBezTo>
                <a:cubicBezTo>
                  <a:pt x="114" y="21"/>
                  <a:pt x="115" y="21"/>
                  <a:pt x="116" y="21"/>
                </a:cubicBezTo>
                <a:cubicBezTo>
                  <a:pt x="116" y="21"/>
                  <a:pt x="115" y="21"/>
                  <a:pt x="115" y="21"/>
                </a:cubicBezTo>
                <a:cubicBezTo>
                  <a:pt x="114" y="21"/>
                  <a:pt x="114" y="21"/>
                  <a:pt x="113" y="21"/>
                </a:cubicBezTo>
                <a:close/>
                <a:moveTo>
                  <a:pt x="112" y="19"/>
                </a:moveTo>
                <a:cubicBezTo>
                  <a:pt x="111" y="19"/>
                  <a:pt x="110" y="19"/>
                  <a:pt x="110" y="19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11" y="19"/>
                  <a:pt x="112" y="19"/>
                  <a:pt x="112" y="19"/>
                </a:cubicBezTo>
                <a:cubicBezTo>
                  <a:pt x="112" y="19"/>
                  <a:pt x="112" y="19"/>
                  <a:pt x="112" y="19"/>
                </a:cubicBezTo>
                <a:close/>
                <a:moveTo>
                  <a:pt x="112" y="27"/>
                </a:moveTo>
                <a:cubicBezTo>
                  <a:pt x="114" y="27"/>
                  <a:pt x="115" y="27"/>
                  <a:pt x="117" y="27"/>
                </a:cubicBezTo>
                <a:cubicBezTo>
                  <a:pt x="115" y="27"/>
                  <a:pt x="114" y="28"/>
                  <a:pt x="113" y="29"/>
                </a:cubicBezTo>
                <a:cubicBezTo>
                  <a:pt x="111" y="29"/>
                  <a:pt x="110" y="29"/>
                  <a:pt x="108" y="29"/>
                </a:cubicBezTo>
                <a:cubicBezTo>
                  <a:pt x="110" y="28"/>
                  <a:pt x="111" y="28"/>
                  <a:pt x="112" y="27"/>
                </a:cubicBezTo>
                <a:close/>
                <a:moveTo>
                  <a:pt x="156" y="17"/>
                </a:moveTo>
                <a:cubicBezTo>
                  <a:pt x="157" y="18"/>
                  <a:pt x="158" y="18"/>
                  <a:pt x="160" y="19"/>
                </a:cubicBezTo>
                <a:cubicBezTo>
                  <a:pt x="158" y="18"/>
                  <a:pt x="157" y="18"/>
                  <a:pt x="155" y="17"/>
                </a:cubicBezTo>
                <a:cubicBezTo>
                  <a:pt x="155" y="17"/>
                  <a:pt x="155" y="17"/>
                  <a:pt x="154" y="17"/>
                </a:cubicBezTo>
                <a:cubicBezTo>
                  <a:pt x="154" y="17"/>
                  <a:pt x="154" y="17"/>
                  <a:pt x="154" y="17"/>
                </a:cubicBezTo>
                <a:cubicBezTo>
                  <a:pt x="151" y="16"/>
                  <a:pt x="148" y="15"/>
                  <a:pt x="145" y="14"/>
                </a:cubicBezTo>
                <a:cubicBezTo>
                  <a:pt x="146" y="14"/>
                  <a:pt x="146" y="14"/>
                  <a:pt x="146" y="14"/>
                </a:cubicBezTo>
                <a:cubicBezTo>
                  <a:pt x="146" y="14"/>
                  <a:pt x="146" y="14"/>
                  <a:pt x="147" y="14"/>
                </a:cubicBezTo>
                <a:cubicBezTo>
                  <a:pt x="147" y="14"/>
                  <a:pt x="147" y="14"/>
                  <a:pt x="147" y="14"/>
                </a:cubicBezTo>
                <a:cubicBezTo>
                  <a:pt x="150" y="15"/>
                  <a:pt x="153" y="16"/>
                  <a:pt x="156" y="17"/>
                </a:cubicBezTo>
                <a:close/>
                <a:moveTo>
                  <a:pt x="149" y="12"/>
                </a:moveTo>
                <a:cubicBezTo>
                  <a:pt x="149" y="12"/>
                  <a:pt x="149" y="12"/>
                  <a:pt x="149" y="12"/>
                </a:cubicBezTo>
                <a:cubicBezTo>
                  <a:pt x="151" y="13"/>
                  <a:pt x="153" y="13"/>
                  <a:pt x="155" y="14"/>
                </a:cubicBezTo>
                <a:cubicBezTo>
                  <a:pt x="157" y="15"/>
                  <a:pt x="158" y="15"/>
                  <a:pt x="160" y="16"/>
                </a:cubicBezTo>
                <a:cubicBezTo>
                  <a:pt x="158" y="16"/>
                  <a:pt x="156" y="15"/>
                  <a:pt x="155" y="15"/>
                </a:cubicBezTo>
                <a:cubicBezTo>
                  <a:pt x="153" y="14"/>
                  <a:pt x="151" y="13"/>
                  <a:pt x="149" y="12"/>
                </a:cubicBezTo>
                <a:close/>
                <a:moveTo>
                  <a:pt x="156" y="36"/>
                </a:moveTo>
                <a:cubicBezTo>
                  <a:pt x="158" y="36"/>
                  <a:pt x="160" y="36"/>
                  <a:pt x="163" y="36"/>
                </a:cubicBezTo>
                <a:cubicBezTo>
                  <a:pt x="161" y="37"/>
                  <a:pt x="160" y="37"/>
                  <a:pt x="158" y="38"/>
                </a:cubicBezTo>
                <a:cubicBezTo>
                  <a:pt x="156" y="39"/>
                  <a:pt x="154" y="39"/>
                  <a:pt x="152" y="39"/>
                </a:cubicBezTo>
                <a:cubicBezTo>
                  <a:pt x="153" y="38"/>
                  <a:pt x="155" y="37"/>
                  <a:pt x="156" y="36"/>
                </a:cubicBezTo>
                <a:close/>
                <a:moveTo>
                  <a:pt x="155" y="34"/>
                </a:moveTo>
                <a:cubicBezTo>
                  <a:pt x="156" y="34"/>
                  <a:pt x="156" y="33"/>
                  <a:pt x="156" y="33"/>
                </a:cubicBezTo>
                <a:cubicBezTo>
                  <a:pt x="156" y="33"/>
                  <a:pt x="157" y="33"/>
                  <a:pt x="157" y="33"/>
                </a:cubicBezTo>
                <a:cubicBezTo>
                  <a:pt x="157" y="33"/>
                  <a:pt x="157" y="34"/>
                  <a:pt x="156" y="34"/>
                </a:cubicBezTo>
                <a:cubicBezTo>
                  <a:pt x="156" y="34"/>
                  <a:pt x="156" y="34"/>
                  <a:pt x="155" y="34"/>
                </a:cubicBezTo>
                <a:close/>
                <a:moveTo>
                  <a:pt x="134" y="213"/>
                </a:moveTo>
                <a:cubicBezTo>
                  <a:pt x="135" y="212"/>
                  <a:pt x="136" y="211"/>
                  <a:pt x="137" y="209"/>
                </a:cubicBezTo>
                <a:cubicBezTo>
                  <a:pt x="139" y="208"/>
                  <a:pt x="140" y="207"/>
                  <a:pt x="141" y="206"/>
                </a:cubicBezTo>
                <a:cubicBezTo>
                  <a:pt x="141" y="206"/>
                  <a:pt x="141" y="206"/>
                  <a:pt x="142" y="206"/>
                </a:cubicBezTo>
                <a:cubicBezTo>
                  <a:pt x="140" y="207"/>
                  <a:pt x="139" y="209"/>
                  <a:pt x="138" y="210"/>
                </a:cubicBezTo>
                <a:cubicBezTo>
                  <a:pt x="137" y="211"/>
                  <a:pt x="136" y="212"/>
                  <a:pt x="134" y="213"/>
                </a:cubicBezTo>
                <a:close/>
                <a:moveTo>
                  <a:pt x="137" y="217"/>
                </a:moveTo>
                <a:cubicBezTo>
                  <a:pt x="136" y="218"/>
                  <a:pt x="135" y="219"/>
                  <a:pt x="133" y="220"/>
                </a:cubicBezTo>
                <a:cubicBezTo>
                  <a:pt x="134" y="220"/>
                  <a:pt x="134" y="220"/>
                  <a:pt x="134" y="219"/>
                </a:cubicBezTo>
                <a:cubicBezTo>
                  <a:pt x="135" y="219"/>
                  <a:pt x="136" y="218"/>
                  <a:pt x="137" y="217"/>
                </a:cubicBezTo>
                <a:close/>
                <a:moveTo>
                  <a:pt x="140" y="203"/>
                </a:moveTo>
                <a:cubicBezTo>
                  <a:pt x="138" y="204"/>
                  <a:pt x="136" y="206"/>
                  <a:pt x="134" y="208"/>
                </a:cubicBezTo>
                <a:cubicBezTo>
                  <a:pt x="132" y="209"/>
                  <a:pt x="130" y="210"/>
                  <a:pt x="128" y="211"/>
                </a:cubicBezTo>
                <a:cubicBezTo>
                  <a:pt x="128" y="210"/>
                  <a:pt x="128" y="210"/>
                  <a:pt x="127" y="210"/>
                </a:cubicBezTo>
                <a:cubicBezTo>
                  <a:pt x="128" y="210"/>
                  <a:pt x="128" y="209"/>
                  <a:pt x="128" y="209"/>
                </a:cubicBezTo>
                <a:cubicBezTo>
                  <a:pt x="131" y="207"/>
                  <a:pt x="134" y="205"/>
                  <a:pt x="137" y="202"/>
                </a:cubicBezTo>
                <a:cubicBezTo>
                  <a:pt x="141" y="199"/>
                  <a:pt x="145" y="196"/>
                  <a:pt x="149" y="193"/>
                </a:cubicBezTo>
                <a:cubicBezTo>
                  <a:pt x="146" y="197"/>
                  <a:pt x="143" y="200"/>
                  <a:pt x="140" y="203"/>
                </a:cubicBezTo>
                <a:close/>
                <a:moveTo>
                  <a:pt x="117" y="206"/>
                </a:moveTo>
                <a:cubicBezTo>
                  <a:pt x="117" y="206"/>
                  <a:pt x="118" y="205"/>
                  <a:pt x="118" y="205"/>
                </a:cubicBezTo>
                <a:cubicBezTo>
                  <a:pt x="119" y="205"/>
                  <a:pt x="119" y="206"/>
                  <a:pt x="119" y="206"/>
                </a:cubicBezTo>
                <a:cubicBezTo>
                  <a:pt x="119" y="206"/>
                  <a:pt x="119" y="206"/>
                  <a:pt x="118" y="207"/>
                </a:cubicBezTo>
                <a:cubicBezTo>
                  <a:pt x="118" y="207"/>
                  <a:pt x="117" y="206"/>
                  <a:pt x="117" y="206"/>
                </a:cubicBezTo>
                <a:close/>
                <a:moveTo>
                  <a:pt x="117" y="208"/>
                </a:moveTo>
                <a:cubicBezTo>
                  <a:pt x="117" y="208"/>
                  <a:pt x="117" y="208"/>
                  <a:pt x="117" y="208"/>
                </a:cubicBezTo>
                <a:cubicBezTo>
                  <a:pt x="117" y="208"/>
                  <a:pt x="116" y="208"/>
                  <a:pt x="116" y="207"/>
                </a:cubicBezTo>
                <a:cubicBezTo>
                  <a:pt x="116" y="207"/>
                  <a:pt x="116" y="207"/>
                  <a:pt x="116" y="207"/>
                </a:cubicBezTo>
                <a:cubicBezTo>
                  <a:pt x="116" y="207"/>
                  <a:pt x="117" y="208"/>
                  <a:pt x="117" y="208"/>
                </a:cubicBezTo>
                <a:close/>
                <a:moveTo>
                  <a:pt x="116" y="202"/>
                </a:moveTo>
                <a:cubicBezTo>
                  <a:pt x="116" y="202"/>
                  <a:pt x="115" y="201"/>
                  <a:pt x="115" y="201"/>
                </a:cubicBezTo>
                <a:cubicBezTo>
                  <a:pt x="116" y="199"/>
                  <a:pt x="118" y="198"/>
                  <a:pt x="120" y="196"/>
                </a:cubicBezTo>
                <a:cubicBezTo>
                  <a:pt x="127" y="190"/>
                  <a:pt x="134" y="185"/>
                  <a:pt x="141" y="180"/>
                </a:cubicBezTo>
                <a:cubicBezTo>
                  <a:pt x="133" y="188"/>
                  <a:pt x="125" y="195"/>
                  <a:pt x="116" y="202"/>
                </a:cubicBezTo>
                <a:close/>
                <a:moveTo>
                  <a:pt x="88" y="181"/>
                </a:moveTo>
                <a:cubicBezTo>
                  <a:pt x="88" y="180"/>
                  <a:pt x="88" y="178"/>
                  <a:pt x="88" y="177"/>
                </a:cubicBezTo>
                <a:cubicBezTo>
                  <a:pt x="90" y="176"/>
                  <a:pt x="92" y="174"/>
                  <a:pt x="94" y="172"/>
                </a:cubicBezTo>
                <a:cubicBezTo>
                  <a:pt x="97" y="171"/>
                  <a:pt x="99" y="170"/>
                  <a:pt x="102" y="169"/>
                </a:cubicBezTo>
                <a:cubicBezTo>
                  <a:pt x="100" y="171"/>
                  <a:pt x="98" y="173"/>
                  <a:pt x="97" y="175"/>
                </a:cubicBezTo>
                <a:cubicBezTo>
                  <a:pt x="94" y="177"/>
                  <a:pt x="91" y="179"/>
                  <a:pt x="88" y="181"/>
                </a:cubicBezTo>
                <a:close/>
                <a:moveTo>
                  <a:pt x="89" y="194"/>
                </a:moveTo>
                <a:cubicBezTo>
                  <a:pt x="89" y="194"/>
                  <a:pt x="88" y="195"/>
                  <a:pt x="88" y="196"/>
                </a:cubicBezTo>
                <a:cubicBezTo>
                  <a:pt x="87" y="196"/>
                  <a:pt x="87" y="196"/>
                  <a:pt x="87" y="196"/>
                </a:cubicBezTo>
                <a:cubicBezTo>
                  <a:pt x="88" y="195"/>
                  <a:pt x="89" y="194"/>
                  <a:pt x="89" y="194"/>
                </a:cubicBezTo>
                <a:cubicBezTo>
                  <a:pt x="89" y="194"/>
                  <a:pt x="89" y="194"/>
                  <a:pt x="89" y="194"/>
                </a:cubicBezTo>
                <a:close/>
                <a:moveTo>
                  <a:pt x="83" y="166"/>
                </a:moveTo>
                <a:cubicBezTo>
                  <a:pt x="83" y="166"/>
                  <a:pt x="82" y="167"/>
                  <a:pt x="82" y="167"/>
                </a:cubicBezTo>
                <a:cubicBezTo>
                  <a:pt x="82" y="167"/>
                  <a:pt x="82" y="167"/>
                  <a:pt x="82" y="167"/>
                </a:cubicBezTo>
                <a:cubicBezTo>
                  <a:pt x="83" y="165"/>
                  <a:pt x="84" y="164"/>
                  <a:pt x="85" y="163"/>
                </a:cubicBezTo>
                <a:cubicBezTo>
                  <a:pt x="85" y="164"/>
                  <a:pt x="85" y="164"/>
                  <a:pt x="85" y="165"/>
                </a:cubicBezTo>
                <a:cubicBezTo>
                  <a:pt x="84" y="165"/>
                  <a:pt x="84" y="166"/>
                  <a:pt x="83" y="166"/>
                </a:cubicBezTo>
                <a:close/>
                <a:moveTo>
                  <a:pt x="85" y="175"/>
                </a:moveTo>
                <a:cubicBezTo>
                  <a:pt x="84" y="175"/>
                  <a:pt x="84" y="175"/>
                  <a:pt x="83" y="176"/>
                </a:cubicBezTo>
                <a:cubicBezTo>
                  <a:pt x="83" y="175"/>
                  <a:pt x="83" y="175"/>
                  <a:pt x="83" y="175"/>
                </a:cubicBezTo>
                <a:cubicBezTo>
                  <a:pt x="84" y="175"/>
                  <a:pt x="84" y="175"/>
                  <a:pt x="85" y="175"/>
                </a:cubicBezTo>
                <a:close/>
                <a:moveTo>
                  <a:pt x="62" y="209"/>
                </a:moveTo>
                <a:cubicBezTo>
                  <a:pt x="60" y="208"/>
                  <a:pt x="59" y="207"/>
                  <a:pt x="58" y="206"/>
                </a:cubicBezTo>
                <a:cubicBezTo>
                  <a:pt x="58" y="205"/>
                  <a:pt x="58" y="205"/>
                  <a:pt x="58" y="205"/>
                </a:cubicBezTo>
                <a:cubicBezTo>
                  <a:pt x="58" y="204"/>
                  <a:pt x="58" y="203"/>
                  <a:pt x="58" y="202"/>
                </a:cubicBezTo>
                <a:cubicBezTo>
                  <a:pt x="58" y="203"/>
                  <a:pt x="59" y="203"/>
                  <a:pt x="59" y="203"/>
                </a:cubicBezTo>
                <a:cubicBezTo>
                  <a:pt x="60" y="205"/>
                  <a:pt x="61" y="207"/>
                  <a:pt x="62" y="209"/>
                </a:cubicBezTo>
                <a:cubicBezTo>
                  <a:pt x="62" y="209"/>
                  <a:pt x="62" y="209"/>
                  <a:pt x="62" y="209"/>
                </a:cubicBezTo>
                <a:close/>
                <a:moveTo>
                  <a:pt x="62" y="211"/>
                </a:moveTo>
                <a:cubicBezTo>
                  <a:pt x="62" y="211"/>
                  <a:pt x="62" y="211"/>
                  <a:pt x="62" y="211"/>
                </a:cubicBezTo>
                <a:cubicBezTo>
                  <a:pt x="63" y="211"/>
                  <a:pt x="63" y="211"/>
                  <a:pt x="63" y="211"/>
                </a:cubicBezTo>
                <a:cubicBezTo>
                  <a:pt x="61" y="211"/>
                  <a:pt x="60" y="210"/>
                  <a:pt x="59" y="210"/>
                </a:cubicBezTo>
                <a:cubicBezTo>
                  <a:pt x="60" y="210"/>
                  <a:pt x="61" y="211"/>
                  <a:pt x="62" y="211"/>
                </a:cubicBezTo>
                <a:close/>
                <a:moveTo>
                  <a:pt x="60" y="200"/>
                </a:moveTo>
                <a:cubicBezTo>
                  <a:pt x="59" y="199"/>
                  <a:pt x="58" y="197"/>
                  <a:pt x="57" y="196"/>
                </a:cubicBezTo>
                <a:cubicBezTo>
                  <a:pt x="57" y="196"/>
                  <a:pt x="57" y="196"/>
                  <a:pt x="58" y="196"/>
                </a:cubicBezTo>
                <a:cubicBezTo>
                  <a:pt x="58" y="196"/>
                  <a:pt x="58" y="196"/>
                  <a:pt x="58" y="195"/>
                </a:cubicBezTo>
                <a:cubicBezTo>
                  <a:pt x="60" y="197"/>
                  <a:pt x="61" y="199"/>
                  <a:pt x="63" y="201"/>
                </a:cubicBezTo>
                <a:cubicBezTo>
                  <a:pt x="63" y="201"/>
                  <a:pt x="63" y="201"/>
                  <a:pt x="63" y="201"/>
                </a:cubicBezTo>
                <a:cubicBezTo>
                  <a:pt x="62" y="201"/>
                  <a:pt x="61" y="200"/>
                  <a:pt x="60" y="200"/>
                </a:cubicBezTo>
                <a:cubicBezTo>
                  <a:pt x="60" y="200"/>
                  <a:pt x="60" y="200"/>
                  <a:pt x="60" y="200"/>
                </a:cubicBezTo>
                <a:close/>
                <a:moveTo>
                  <a:pt x="44" y="171"/>
                </a:moveTo>
                <a:cubicBezTo>
                  <a:pt x="45" y="173"/>
                  <a:pt x="47" y="175"/>
                  <a:pt x="48" y="176"/>
                </a:cubicBezTo>
                <a:cubicBezTo>
                  <a:pt x="48" y="177"/>
                  <a:pt x="48" y="178"/>
                  <a:pt x="48" y="180"/>
                </a:cubicBezTo>
                <a:cubicBezTo>
                  <a:pt x="48" y="179"/>
                  <a:pt x="47" y="179"/>
                  <a:pt x="47" y="179"/>
                </a:cubicBezTo>
                <a:cubicBezTo>
                  <a:pt x="47" y="178"/>
                  <a:pt x="46" y="177"/>
                  <a:pt x="46" y="176"/>
                </a:cubicBezTo>
                <a:cubicBezTo>
                  <a:pt x="45" y="174"/>
                  <a:pt x="44" y="171"/>
                  <a:pt x="43" y="168"/>
                </a:cubicBezTo>
                <a:cubicBezTo>
                  <a:pt x="43" y="169"/>
                  <a:pt x="44" y="170"/>
                  <a:pt x="44" y="170"/>
                </a:cubicBezTo>
                <a:cubicBezTo>
                  <a:pt x="44" y="170"/>
                  <a:pt x="44" y="171"/>
                  <a:pt x="44" y="171"/>
                </a:cubicBezTo>
                <a:close/>
                <a:moveTo>
                  <a:pt x="33" y="98"/>
                </a:moveTo>
                <a:cubicBezTo>
                  <a:pt x="33" y="99"/>
                  <a:pt x="33" y="100"/>
                  <a:pt x="33" y="101"/>
                </a:cubicBezTo>
                <a:cubicBezTo>
                  <a:pt x="33" y="102"/>
                  <a:pt x="32" y="103"/>
                  <a:pt x="32" y="104"/>
                </a:cubicBezTo>
                <a:cubicBezTo>
                  <a:pt x="32" y="103"/>
                  <a:pt x="31" y="101"/>
                  <a:pt x="31" y="99"/>
                </a:cubicBezTo>
                <a:cubicBezTo>
                  <a:pt x="32" y="99"/>
                  <a:pt x="32" y="99"/>
                  <a:pt x="33" y="98"/>
                </a:cubicBezTo>
                <a:close/>
                <a:moveTo>
                  <a:pt x="31" y="98"/>
                </a:moveTo>
                <a:cubicBezTo>
                  <a:pt x="30" y="97"/>
                  <a:pt x="30" y="97"/>
                  <a:pt x="30" y="97"/>
                </a:cubicBezTo>
                <a:cubicBezTo>
                  <a:pt x="31" y="97"/>
                  <a:pt x="31" y="96"/>
                  <a:pt x="32" y="96"/>
                </a:cubicBezTo>
                <a:cubicBezTo>
                  <a:pt x="32" y="96"/>
                  <a:pt x="32" y="96"/>
                  <a:pt x="32" y="97"/>
                </a:cubicBezTo>
                <a:cubicBezTo>
                  <a:pt x="32" y="97"/>
                  <a:pt x="31" y="97"/>
                  <a:pt x="31" y="98"/>
                </a:cubicBezTo>
                <a:close/>
                <a:moveTo>
                  <a:pt x="32" y="85"/>
                </a:moveTo>
                <a:cubicBezTo>
                  <a:pt x="32" y="85"/>
                  <a:pt x="32" y="85"/>
                  <a:pt x="32" y="85"/>
                </a:cubicBezTo>
                <a:cubicBezTo>
                  <a:pt x="33" y="83"/>
                  <a:pt x="34" y="82"/>
                  <a:pt x="36" y="80"/>
                </a:cubicBezTo>
                <a:cubicBezTo>
                  <a:pt x="35" y="81"/>
                  <a:pt x="35" y="81"/>
                  <a:pt x="34" y="82"/>
                </a:cubicBezTo>
                <a:cubicBezTo>
                  <a:pt x="33" y="83"/>
                  <a:pt x="33" y="84"/>
                  <a:pt x="32" y="85"/>
                </a:cubicBezTo>
                <a:close/>
                <a:moveTo>
                  <a:pt x="35" y="84"/>
                </a:moveTo>
                <a:cubicBezTo>
                  <a:pt x="35" y="84"/>
                  <a:pt x="35" y="83"/>
                  <a:pt x="36" y="83"/>
                </a:cubicBezTo>
                <a:cubicBezTo>
                  <a:pt x="36" y="83"/>
                  <a:pt x="36" y="82"/>
                  <a:pt x="37" y="82"/>
                </a:cubicBezTo>
                <a:cubicBezTo>
                  <a:pt x="36" y="83"/>
                  <a:pt x="35" y="85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5"/>
                  <a:pt x="34" y="85"/>
                  <a:pt x="35" y="84"/>
                </a:cubicBezTo>
                <a:close/>
                <a:moveTo>
                  <a:pt x="37" y="73"/>
                </a:moveTo>
                <a:cubicBezTo>
                  <a:pt x="39" y="72"/>
                  <a:pt x="40" y="71"/>
                  <a:pt x="41" y="71"/>
                </a:cubicBezTo>
                <a:cubicBezTo>
                  <a:pt x="41" y="71"/>
                  <a:pt x="41" y="71"/>
                  <a:pt x="41" y="71"/>
                </a:cubicBezTo>
                <a:cubicBezTo>
                  <a:pt x="41" y="71"/>
                  <a:pt x="40" y="71"/>
                  <a:pt x="40" y="71"/>
                </a:cubicBezTo>
                <a:cubicBezTo>
                  <a:pt x="39" y="72"/>
                  <a:pt x="38" y="73"/>
                  <a:pt x="36" y="74"/>
                </a:cubicBezTo>
                <a:cubicBezTo>
                  <a:pt x="37" y="74"/>
                  <a:pt x="37" y="73"/>
                  <a:pt x="37" y="73"/>
                </a:cubicBezTo>
                <a:close/>
                <a:moveTo>
                  <a:pt x="35" y="72"/>
                </a:moveTo>
                <a:cubicBezTo>
                  <a:pt x="36" y="71"/>
                  <a:pt x="37" y="70"/>
                  <a:pt x="39" y="68"/>
                </a:cubicBezTo>
                <a:cubicBezTo>
                  <a:pt x="38" y="69"/>
                  <a:pt x="37" y="70"/>
                  <a:pt x="36" y="71"/>
                </a:cubicBezTo>
                <a:cubicBezTo>
                  <a:pt x="36" y="72"/>
                  <a:pt x="35" y="72"/>
                  <a:pt x="35" y="72"/>
                </a:cubicBezTo>
                <a:close/>
                <a:moveTo>
                  <a:pt x="42" y="77"/>
                </a:moveTo>
                <a:cubicBezTo>
                  <a:pt x="42" y="76"/>
                  <a:pt x="43" y="76"/>
                  <a:pt x="43" y="76"/>
                </a:cubicBezTo>
                <a:cubicBezTo>
                  <a:pt x="42" y="77"/>
                  <a:pt x="42" y="78"/>
                  <a:pt x="41" y="80"/>
                </a:cubicBezTo>
                <a:cubicBezTo>
                  <a:pt x="41" y="80"/>
                  <a:pt x="41" y="80"/>
                  <a:pt x="41" y="80"/>
                </a:cubicBezTo>
                <a:cubicBezTo>
                  <a:pt x="40" y="81"/>
                  <a:pt x="39" y="82"/>
                  <a:pt x="38" y="83"/>
                </a:cubicBezTo>
                <a:cubicBezTo>
                  <a:pt x="38" y="83"/>
                  <a:pt x="38" y="83"/>
                  <a:pt x="37" y="83"/>
                </a:cubicBezTo>
                <a:cubicBezTo>
                  <a:pt x="39" y="81"/>
                  <a:pt x="40" y="79"/>
                  <a:pt x="42" y="77"/>
                </a:cubicBezTo>
                <a:close/>
                <a:moveTo>
                  <a:pt x="69" y="32"/>
                </a:moveTo>
                <a:cubicBezTo>
                  <a:pt x="67" y="34"/>
                  <a:pt x="64" y="36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0" y="38"/>
                  <a:pt x="59" y="40"/>
                  <a:pt x="57" y="41"/>
                </a:cubicBezTo>
                <a:cubicBezTo>
                  <a:pt x="58" y="39"/>
                  <a:pt x="59" y="37"/>
                  <a:pt x="60" y="36"/>
                </a:cubicBezTo>
                <a:cubicBezTo>
                  <a:pt x="63" y="35"/>
                  <a:pt x="66" y="33"/>
                  <a:pt x="69" y="32"/>
                </a:cubicBezTo>
                <a:close/>
                <a:moveTo>
                  <a:pt x="55" y="33"/>
                </a:moveTo>
                <a:cubicBezTo>
                  <a:pt x="55" y="33"/>
                  <a:pt x="55" y="33"/>
                  <a:pt x="56" y="33"/>
                </a:cubicBezTo>
                <a:cubicBezTo>
                  <a:pt x="59" y="31"/>
                  <a:pt x="63" y="29"/>
                  <a:pt x="66" y="28"/>
                </a:cubicBezTo>
                <a:cubicBezTo>
                  <a:pt x="65" y="28"/>
                  <a:pt x="64" y="29"/>
                  <a:pt x="63" y="29"/>
                </a:cubicBezTo>
                <a:cubicBezTo>
                  <a:pt x="61" y="31"/>
                  <a:pt x="58" y="32"/>
                  <a:pt x="55" y="33"/>
                </a:cubicBezTo>
                <a:close/>
                <a:moveTo>
                  <a:pt x="73" y="36"/>
                </a:moveTo>
                <a:cubicBezTo>
                  <a:pt x="74" y="36"/>
                  <a:pt x="74" y="35"/>
                  <a:pt x="74" y="35"/>
                </a:cubicBezTo>
                <a:cubicBezTo>
                  <a:pt x="73" y="38"/>
                  <a:pt x="71" y="40"/>
                  <a:pt x="69" y="42"/>
                </a:cubicBezTo>
                <a:cubicBezTo>
                  <a:pt x="67" y="43"/>
                  <a:pt x="65" y="45"/>
                  <a:pt x="64" y="46"/>
                </a:cubicBezTo>
                <a:cubicBezTo>
                  <a:pt x="67" y="43"/>
                  <a:pt x="70" y="39"/>
                  <a:pt x="73" y="36"/>
                </a:cubicBezTo>
                <a:close/>
                <a:moveTo>
                  <a:pt x="70" y="36"/>
                </a:moveTo>
                <a:cubicBezTo>
                  <a:pt x="71" y="35"/>
                  <a:pt x="72" y="34"/>
                  <a:pt x="74" y="32"/>
                </a:cubicBezTo>
                <a:cubicBezTo>
                  <a:pt x="73" y="33"/>
                  <a:pt x="73" y="33"/>
                  <a:pt x="73" y="34"/>
                </a:cubicBezTo>
                <a:cubicBezTo>
                  <a:pt x="72" y="34"/>
                  <a:pt x="71" y="35"/>
                  <a:pt x="70" y="36"/>
                </a:cubicBezTo>
                <a:close/>
                <a:moveTo>
                  <a:pt x="77" y="34"/>
                </a:moveTo>
                <a:cubicBezTo>
                  <a:pt x="78" y="33"/>
                  <a:pt x="79" y="33"/>
                  <a:pt x="80" y="32"/>
                </a:cubicBezTo>
                <a:cubicBezTo>
                  <a:pt x="78" y="34"/>
                  <a:pt x="77" y="36"/>
                  <a:pt x="75" y="37"/>
                </a:cubicBezTo>
                <a:cubicBezTo>
                  <a:pt x="74" y="38"/>
                  <a:pt x="74" y="39"/>
                  <a:pt x="73" y="39"/>
                </a:cubicBezTo>
                <a:cubicBezTo>
                  <a:pt x="74" y="37"/>
                  <a:pt x="76" y="36"/>
                  <a:pt x="77" y="34"/>
                </a:cubicBezTo>
                <a:close/>
                <a:moveTo>
                  <a:pt x="77" y="31"/>
                </a:moveTo>
                <a:cubicBezTo>
                  <a:pt x="77" y="31"/>
                  <a:pt x="77" y="30"/>
                  <a:pt x="78" y="30"/>
                </a:cubicBezTo>
                <a:cubicBezTo>
                  <a:pt x="78" y="30"/>
                  <a:pt x="78" y="30"/>
                  <a:pt x="78" y="29"/>
                </a:cubicBezTo>
                <a:cubicBezTo>
                  <a:pt x="78" y="29"/>
                  <a:pt x="78" y="29"/>
                  <a:pt x="79" y="29"/>
                </a:cubicBezTo>
                <a:cubicBezTo>
                  <a:pt x="78" y="29"/>
                  <a:pt x="78" y="30"/>
                  <a:pt x="78" y="30"/>
                </a:cubicBezTo>
                <a:cubicBezTo>
                  <a:pt x="77" y="30"/>
                  <a:pt x="77" y="31"/>
                  <a:pt x="77" y="31"/>
                </a:cubicBezTo>
                <a:close/>
                <a:moveTo>
                  <a:pt x="96" y="32"/>
                </a:moveTo>
                <a:cubicBezTo>
                  <a:pt x="96" y="32"/>
                  <a:pt x="96" y="32"/>
                  <a:pt x="96" y="32"/>
                </a:cubicBezTo>
                <a:cubicBezTo>
                  <a:pt x="95" y="34"/>
                  <a:pt x="93" y="36"/>
                  <a:pt x="91" y="38"/>
                </a:cubicBezTo>
                <a:cubicBezTo>
                  <a:pt x="91" y="38"/>
                  <a:pt x="90" y="38"/>
                  <a:pt x="90" y="39"/>
                </a:cubicBezTo>
                <a:cubicBezTo>
                  <a:pt x="90" y="39"/>
                  <a:pt x="90" y="39"/>
                  <a:pt x="90" y="39"/>
                </a:cubicBezTo>
                <a:cubicBezTo>
                  <a:pt x="88" y="41"/>
                  <a:pt x="87" y="43"/>
                  <a:pt x="85" y="44"/>
                </a:cubicBezTo>
                <a:cubicBezTo>
                  <a:pt x="82" y="46"/>
                  <a:pt x="80" y="48"/>
                  <a:pt x="77" y="50"/>
                </a:cubicBezTo>
                <a:cubicBezTo>
                  <a:pt x="77" y="50"/>
                  <a:pt x="77" y="50"/>
                  <a:pt x="76" y="50"/>
                </a:cubicBezTo>
                <a:cubicBezTo>
                  <a:pt x="76" y="51"/>
                  <a:pt x="75" y="51"/>
                  <a:pt x="74" y="52"/>
                </a:cubicBezTo>
                <a:cubicBezTo>
                  <a:pt x="73" y="53"/>
                  <a:pt x="73" y="53"/>
                  <a:pt x="73" y="53"/>
                </a:cubicBezTo>
                <a:cubicBezTo>
                  <a:pt x="76" y="49"/>
                  <a:pt x="80" y="45"/>
                  <a:pt x="83" y="42"/>
                </a:cubicBezTo>
                <a:cubicBezTo>
                  <a:pt x="87" y="38"/>
                  <a:pt x="91" y="35"/>
                  <a:pt x="96" y="32"/>
                </a:cubicBezTo>
                <a:close/>
                <a:moveTo>
                  <a:pt x="87" y="36"/>
                </a:moveTo>
                <a:cubicBezTo>
                  <a:pt x="87" y="36"/>
                  <a:pt x="88" y="35"/>
                  <a:pt x="88" y="35"/>
                </a:cubicBezTo>
                <a:cubicBezTo>
                  <a:pt x="89" y="35"/>
                  <a:pt x="89" y="35"/>
                  <a:pt x="90" y="34"/>
                </a:cubicBezTo>
                <a:cubicBezTo>
                  <a:pt x="89" y="35"/>
                  <a:pt x="88" y="36"/>
                  <a:pt x="87" y="36"/>
                </a:cubicBezTo>
                <a:close/>
                <a:moveTo>
                  <a:pt x="111" y="34"/>
                </a:moveTo>
                <a:cubicBezTo>
                  <a:pt x="110" y="34"/>
                  <a:pt x="110" y="34"/>
                  <a:pt x="109" y="34"/>
                </a:cubicBezTo>
                <a:cubicBezTo>
                  <a:pt x="109" y="34"/>
                  <a:pt x="108" y="34"/>
                  <a:pt x="108" y="34"/>
                </a:cubicBezTo>
                <a:cubicBezTo>
                  <a:pt x="108" y="34"/>
                  <a:pt x="108" y="33"/>
                  <a:pt x="109" y="33"/>
                </a:cubicBezTo>
                <a:cubicBezTo>
                  <a:pt x="109" y="33"/>
                  <a:pt x="109" y="32"/>
                  <a:pt x="110" y="32"/>
                </a:cubicBezTo>
                <a:cubicBezTo>
                  <a:pt x="111" y="32"/>
                  <a:pt x="112" y="32"/>
                  <a:pt x="113" y="32"/>
                </a:cubicBezTo>
                <a:cubicBezTo>
                  <a:pt x="112" y="33"/>
                  <a:pt x="112" y="33"/>
                  <a:pt x="111" y="34"/>
                </a:cubicBezTo>
                <a:close/>
                <a:moveTo>
                  <a:pt x="112" y="36"/>
                </a:moveTo>
                <a:cubicBezTo>
                  <a:pt x="111" y="36"/>
                  <a:pt x="111" y="37"/>
                  <a:pt x="110" y="37"/>
                </a:cubicBezTo>
                <a:cubicBezTo>
                  <a:pt x="110" y="37"/>
                  <a:pt x="109" y="37"/>
                  <a:pt x="109" y="37"/>
                </a:cubicBezTo>
                <a:cubicBezTo>
                  <a:pt x="110" y="37"/>
                  <a:pt x="110" y="36"/>
                  <a:pt x="111" y="36"/>
                </a:cubicBezTo>
                <a:cubicBezTo>
                  <a:pt x="111" y="36"/>
                  <a:pt x="111" y="36"/>
                  <a:pt x="112" y="36"/>
                </a:cubicBezTo>
                <a:close/>
                <a:moveTo>
                  <a:pt x="108" y="36"/>
                </a:moveTo>
                <a:cubicBezTo>
                  <a:pt x="107" y="37"/>
                  <a:pt x="106" y="37"/>
                  <a:pt x="105" y="38"/>
                </a:cubicBezTo>
                <a:cubicBezTo>
                  <a:pt x="105" y="38"/>
                  <a:pt x="105" y="39"/>
                  <a:pt x="105" y="39"/>
                </a:cubicBezTo>
                <a:cubicBezTo>
                  <a:pt x="104" y="39"/>
                  <a:pt x="104" y="39"/>
                  <a:pt x="103" y="39"/>
                </a:cubicBezTo>
                <a:cubicBezTo>
                  <a:pt x="104" y="38"/>
                  <a:pt x="105" y="37"/>
                  <a:pt x="106" y="36"/>
                </a:cubicBezTo>
                <a:cubicBezTo>
                  <a:pt x="107" y="36"/>
                  <a:pt x="107" y="36"/>
                  <a:pt x="108" y="36"/>
                </a:cubicBezTo>
                <a:close/>
                <a:moveTo>
                  <a:pt x="122" y="49"/>
                </a:moveTo>
                <a:cubicBezTo>
                  <a:pt x="125" y="49"/>
                  <a:pt x="128" y="48"/>
                  <a:pt x="132" y="47"/>
                </a:cubicBezTo>
                <a:cubicBezTo>
                  <a:pt x="131" y="48"/>
                  <a:pt x="130" y="49"/>
                  <a:pt x="129" y="50"/>
                </a:cubicBezTo>
                <a:cubicBezTo>
                  <a:pt x="128" y="50"/>
                  <a:pt x="127" y="51"/>
                  <a:pt x="126" y="51"/>
                </a:cubicBezTo>
                <a:cubicBezTo>
                  <a:pt x="126" y="51"/>
                  <a:pt x="126" y="51"/>
                  <a:pt x="126" y="51"/>
                </a:cubicBezTo>
                <a:cubicBezTo>
                  <a:pt x="125" y="52"/>
                  <a:pt x="125" y="52"/>
                  <a:pt x="125" y="52"/>
                </a:cubicBezTo>
                <a:cubicBezTo>
                  <a:pt x="125" y="52"/>
                  <a:pt x="126" y="51"/>
                  <a:pt x="127" y="50"/>
                </a:cubicBezTo>
                <a:cubicBezTo>
                  <a:pt x="127" y="50"/>
                  <a:pt x="126" y="48"/>
                  <a:pt x="126" y="49"/>
                </a:cubicBezTo>
                <a:cubicBezTo>
                  <a:pt x="125" y="50"/>
                  <a:pt x="124" y="51"/>
                  <a:pt x="123" y="52"/>
                </a:cubicBezTo>
                <a:cubicBezTo>
                  <a:pt x="123" y="51"/>
                  <a:pt x="122" y="51"/>
                  <a:pt x="121" y="51"/>
                </a:cubicBezTo>
                <a:cubicBezTo>
                  <a:pt x="121" y="51"/>
                  <a:pt x="121" y="51"/>
                  <a:pt x="121" y="51"/>
                </a:cubicBezTo>
                <a:cubicBezTo>
                  <a:pt x="121" y="51"/>
                  <a:pt x="121" y="51"/>
                  <a:pt x="122" y="50"/>
                </a:cubicBezTo>
                <a:cubicBezTo>
                  <a:pt x="122" y="50"/>
                  <a:pt x="122" y="50"/>
                  <a:pt x="122" y="49"/>
                </a:cubicBezTo>
                <a:close/>
                <a:moveTo>
                  <a:pt x="148" y="57"/>
                </a:moveTo>
                <a:cubicBezTo>
                  <a:pt x="146" y="57"/>
                  <a:pt x="143" y="58"/>
                  <a:pt x="141" y="59"/>
                </a:cubicBezTo>
                <a:cubicBezTo>
                  <a:pt x="142" y="58"/>
                  <a:pt x="143" y="57"/>
                  <a:pt x="144" y="56"/>
                </a:cubicBezTo>
                <a:cubicBezTo>
                  <a:pt x="149" y="54"/>
                  <a:pt x="153" y="52"/>
                  <a:pt x="158" y="50"/>
                </a:cubicBezTo>
                <a:cubicBezTo>
                  <a:pt x="155" y="52"/>
                  <a:pt x="151" y="54"/>
                  <a:pt x="148" y="57"/>
                </a:cubicBezTo>
                <a:close/>
                <a:moveTo>
                  <a:pt x="160" y="51"/>
                </a:moveTo>
                <a:cubicBezTo>
                  <a:pt x="159" y="52"/>
                  <a:pt x="159" y="52"/>
                  <a:pt x="159" y="52"/>
                </a:cubicBezTo>
                <a:cubicBezTo>
                  <a:pt x="158" y="53"/>
                  <a:pt x="157" y="53"/>
                  <a:pt x="156" y="54"/>
                </a:cubicBezTo>
                <a:cubicBezTo>
                  <a:pt x="157" y="53"/>
                  <a:pt x="158" y="52"/>
                  <a:pt x="160" y="51"/>
                </a:cubicBezTo>
                <a:close/>
                <a:moveTo>
                  <a:pt x="163" y="63"/>
                </a:moveTo>
                <a:cubicBezTo>
                  <a:pt x="167" y="61"/>
                  <a:pt x="171" y="59"/>
                  <a:pt x="175" y="57"/>
                </a:cubicBezTo>
                <a:cubicBezTo>
                  <a:pt x="174" y="58"/>
                  <a:pt x="173" y="60"/>
                  <a:pt x="172" y="61"/>
                </a:cubicBezTo>
                <a:cubicBezTo>
                  <a:pt x="167" y="63"/>
                  <a:pt x="161" y="66"/>
                  <a:pt x="156" y="69"/>
                </a:cubicBezTo>
                <a:cubicBezTo>
                  <a:pt x="155" y="69"/>
                  <a:pt x="154" y="70"/>
                  <a:pt x="153" y="70"/>
                </a:cubicBezTo>
                <a:cubicBezTo>
                  <a:pt x="156" y="68"/>
                  <a:pt x="159" y="65"/>
                  <a:pt x="163" y="63"/>
                </a:cubicBezTo>
                <a:close/>
                <a:moveTo>
                  <a:pt x="162" y="61"/>
                </a:moveTo>
                <a:cubicBezTo>
                  <a:pt x="163" y="60"/>
                  <a:pt x="165" y="59"/>
                  <a:pt x="166" y="57"/>
                </a:cubicBezTo>
                <a:cubicBezTo>
                  <a:pt x="168" y="57"/>
                  <a:pt x="169" y="56"/>
                  <a:pt x="171" y="56"/>
                </a:cubicBezTo>
                <a:cubicBezTo>
                  <a:pt x="168" y="57"/>
                  <a:pt x="165" y="59"/>
                  <a:pt x="162" y="61"/>
                </a:cubicBezTo>
                <a:cubicBezTo>
                  <a:pt x="162" y="61"/>
                  <a:pt x="162" y="61"/>
                  <a:pt x="162" y="61"/>
                </a:cubicBezTo>
                <a:close/>
                <a:moveTo>
                  <a:pt x="172" y="57"/>
                </a:moveTo>
                <a:cubicBezTo>
                  <a:pt x="174" y="56"/>
                  <a:pt x="176" y="54"/>
                  <a:pt x="179" y="53"/>
                </a:cubicBezTo>
                <a:cubicBezTo>
                  <a:pt x="178" y="53"/>
                  <a:pt x="178" y="54"/>
                  <a:pt x="178" y="54"/>
                </a:cubicBezTo>
                <a:cubicBezTo>
                  <a:pt x="176" y="55"/>
                  <a:pt x="174" y="56"/>
                  <a:pt x="172" y="57"/>
                </a:cubicBezTo>
                <a:close/>
                <a:moveTo>
                  <a:pt x="189" y="60"/>
                </a:moveTo>
                <a:cubicBezTo>
                  <a:pt x="185" y="62"/>
                  <a:pt x="181" y="64"/>
                  <a:pt x="176" y="66"/>
                </a:cubicBezTo>
                <a:cubicBezTo>
                  <a:pt x="178" y="64"/>
                  <a:pt x="180" y="62"/>
                  <a:pt x="182" y="60"/>
                </a:cubicBezTo>
                <a:cubicBezTo>
                  <a:pt x="184" y="60"/>
                  <a:pt x="186" y="59"/>
                  <a:pt x="187" y="59"/>
                </a:cubicBezTo>
                <a:cubicBezTo>
                  <a:pt x="188" y="59"/>
                  <a:pt x="188" y="59"/>
                  <a:pt x="189" y="60"/>
                </a:cubicBezTo>
                <a:close/>
                <a:moveTo>
                  <a:pt x="189" y="58"/>
                </a:moveTo>
                <a:cubicBezTo>
                  <a:pt x="190" y="58"/>
                  <a:pt x="192" y="57"/>
                  <a:pt x="194" y="57"/>
                </a:cubicBezTo>
                <a:cubicBezTo>
                  <a:pt x="193" y="58"/>
                  <a:pt x="191" y="59"/>
                  <a:pt x="190" y="59"/>
                </a:cubicBezTo>
                <a:cubicBezTo>
                  <a:pt x="189" y="59"/>
                  <a:pt x="189" y="59"/>
                  <a:pt x="189" y="58"/>
                </a:cubicBezTo>
                <a:close/>
                <a:moveTo>
                  <a:pt x="193" y="65"/>
                </a:moveTo>
                <a:cubicBezTo>
                  <a:pt x="194" y="65"/>
                  <a:pt x="195" y="65"/>
                  <a:pt x="196" y="64"/>
                </a:cubicBezTo>
                <a:cubicBezTo>
                  <a:pt x="194" y="65"/>
                  <a:pt x="193" y="66"/>
                  <a:pt x="191" y="67"/>
                </a:cubicBezTo>
                <a:cubicBezTo>
                  <a:pt x="188" y="69"/>
                  <a:pt x="184" y="70"/>
                  <a:pt x="181" y="72"/>
                </a:cubicBezTo>
                <a:cubicBezTo>
                  <a:pt x="182" y="71"/>
                  <a:pt x="183" y="71"/>
                  <a:pt x="184" y="70"/>
                </a:cubicBezTo>
                <a:cubicBezTo>
                  <a:pt x="187" y="68"/>
                  <a:pt x="190" y="67"/>
                  <a:pt x="193" y="65"/>
                </a:cubicBezTo>
                <a:close/>
                <a:moveTo>
                  <a:pt x="188" y="65"/>
                </a:moveTo>
                <a:cubicBezTo>
                  <a:pt x="190" y="64"/>
                  <a:pt x="192" y="63"/>
                  <a:pt x="195" y="62"/>
                </a:cubicBezTo>
                <a:cubicBezTo>
                  <a:pt x="194" y="63"/>
                  <a:pt x="193" y="63"/>
                  <a:pt x="192" y="64"/>
                </a:cubicBezTo>
                <a:cubicBezTo>
                  <a:pt x="191" y="64"/>
                  <a:pt x="189" y="65"/>
                  <a:pt x="188" y="65"/>
                </a:cubicBezTo>
                <a:cubicBezTo>
                  <a:pt x="188" y="65"/>
                  <a:pt x="188" y="65"/>
                  <a:pt x="188" y="65"/>
                </a:cubicBezTo>
                <a:close/>
                <a:moveTo>
                  <a:pt x="207" y="95"/>
                </a:moveTo>
                <a:cubicBezTo>
                  <a:pt x="210" y="94"/>
                  <a:pt x="213" y="92"/>
                  <a:pt x="215" y="91"/>
                </a:cubicBezTo>
                <a:cubicBezTo>
                  <a:pt x="216" y="92"/>
                  <a:pt x="216" y="93"/>
                  <a:pt x="217" y="95"/>
                </a:cubicBezTo>
                <a:cubicBezTo>
                  <a:pt x="212" y="97"/>
                  <a:pt x="208" y="99"/>
                  <a:pt x="204" y="101"/>
                </a:cubicBezTo>
                <a:cubicBezTo>
                  <a:pt x="204" y="101"/>
                  <a:pt x="203" y="101"/>
                  <a:pt x="203" y="101"/>
                </a:cubicBezTo>
                <a:cubicBezTo>
                  <a:pt x="202" y="102"/>
                  <a:pt x="201" y="103"/>
                  <a:pt x="199" y="104"/>
                </a:cubicBezTo>
                <a:cubicBezTo>
                  <a:pt x="199" y="104"/>
                  <a:pt x="199" y="105"/>
                  <a:pt x="198" y="105"/>
                </a:cubicBezTo>
                <a:cubicBezTo>
                  <a:pt x="198" y="105"/>
                  <a:pt x="198" y="105"/>
                  <a:pt x="198" y="105"/>
                </a:cubicBezTo>
                <a:cubicBezTo>
                  <a:pt x="199" y="104"/>
                  <a:pt x="200" y="103"/>
                  <a:pt x="200" y="102"/>
                </a:cubicBezTo>
                <a:cubicBezTo>
                  <a:pt x="203" y="100"/>
                  <a:pt x="205" y="98"/>
                  <a:pt x="208" y="96"/>
                </a:cubicBezTo>
                <a:cubicBezTo>
                  <a:pt x="208" y="96"/>
                  <a:pt x="208" y="95"/>
                  <a:pt x="207" y="95"/>
                </a:cubicBezTo>
                <a:close/>
                <a:moveTo>
                  <a:pt x="196" y="173"/>
                </a:moveTo>
                <a:cubicBezTo>
                  <a:pt x="197" y="172"/>
                  <a:pt x="198" y="171"/>
                  <a:pt x="198" y="171"/>
                </a:cubicBezTo>
                <a:cubicBezTo>
                  <a:pt x="198" y="171"/>
                  <a:pt x="198" y="171"/>
                  <a:pt x="198" y="171"/>
                </a:cubicBezTo>
                <a:cubicBezTo>
                  <a:pt x="197" y="172"/>
                  <a:pt x="196" y="173"/>
                  <a:pt x="195" y="174"/>
                </a:cubicBezTo>
                <a:cubicBezTo>
                  <a:pt x="196" y="174"/>
                  <a:pt x="196" y="173"/>
                  <a:pt x="196" y="173"/>
                </a:cubicBezTo>
                <a:close/>
                <a:moveTo>
                  <a:pt x="195" y="164"/>
                </a:moveTo>
                <a:cubicBezTo>
                  <a:pt x="195" y="165"/>
                  <a:pt x="195" y="165"/>
                  <a:pt x="194" y="165"/>
                </a:cubicBezTo>
                <a:cubicBezTo>
                  <a:pt x="195" y="164"/>
                  <a:pt x="196" y="162"/>
                  <a:pt x="197" y="161"/>
                </a:cubicBezTo>
                <a:cubicBezTo>
                  <a:pt x="196" y="162"/>
                  <a:pt x="196" y="163"/>
                  <a:pt x="195" y="164"/>
                </a:cubicBezTo>
                <a:close/>
                <a:moveTo>
                  <a:pt x="194" y="155"/>
                </a:moveTo>
                <a:cubicBezTo>
                  <a:pt x="193" y="157"/>
                  <a:pt x="191" y="158"/>
                  <a:pt x="190" y="159"/>
                </a:cubicBezTo>
                <a:cubicBezTo>
                  <a:pt x="193" y="156"/>
                  <a:pt x="196" y="153"/>
                  <a:pt x="198" y="150"/>
                </a:cubicBezTo>
                <a:cubicBezTo>
                  <a:pt x="197" y="152"/>
                  <a:pt x="196" y="154"/>
                  <a:pt x="194" y="155"/>
                </a:cubicBezTo>
                <a:close/>
                <a:moveTo>
                  <a:pt x="105" y="198"/>
                </a:moveTo>
                <a:cubicBezTo>
                  <a:pt x="105" y="198"/>
                  <a:pt x="106" y="198"/>
                  <a:pt x="106" y="197"/>
                </a:cubicBezTo>
                <a:cubicBezTo>
                  <a:pt x="106" y="197"/>
                  <a:pt x="107" y="197"/>
                  <a:pt x="107" y="197"/>
                </a:cubicBezTo>
                <a:cubicBezTo>
                  <a:pt x="106" y="198"/>
                  <a:pt x="106" y="198"/>
                  <a:pt x="105" y="199"/>
                </a:cubicBezTo>
                <a:cubicBezTo>
                  <a:pt x="105" y="199"/>
                  <a:pt x="105" y="198"/>
                  <a:pt x="105" y="198"/>
                </a:cubicBezTo>
                <a:close/>
                <a:moveTo>
                  <a:pt x="108" y="204"/>
                </a:moveTo>
                <a:cubicBezTo>
                  <a:pt x="108" y="204"/>
                  <a:pt x="108" y="204"/>
                  <a:pt x="108" y="204"/>
                </a:cubicBezTo>
                <a:cubicBezTo>
                  <a:pt x="107" y="203"/>
                  <a:pt x="105" y="202"/>
                  <a:pt x="104" y="202"/>
                </a:cubicBezTo>
                <a:cubicBezTo>
                  <a:pt x="104" y="202"/>
                  <a:pt x="104" y="201"/>
                  <a:pt x="104" y="201"/>
                </a:cubicBezTo>
                <a:cubicBezTo>
                  <a:pt x="106" y="202"/>
                  <a:pt x="107" y="203"/>
                  <a:pt x="108" y="204"/>
                </a:cubicBezTo>
                <a:close/>
                <a:moveTo>
                  <a:pt x="104" y="194"/>
                </a:moveTo>
                <a:cubicBezTo>
                  <a:pt x="104" y="194"/>
                  <a:pt x="103" y="194"/>
                  <a:pt x="103" y="193"/>
                </a:cubicBezTo>
                <a:cubicBezTo>
                  <a:pt x="104" y="192"/>
                  <a:pt x="105" y="191"/>
                  <a:pt x="106" y="190"/>
                </a:cubicBezTo>
                <a:cubicBezTo>
                  <a:pt x="107" y="189"/>
                  <a:pt x="109" y="188"/>
                  <a:pt x="110" y="186"/>
                </a:cubicBezTo>
                <a:cubicBezTo>
                  <a:pt x="115" y="183"/>
                  <a:pt x="119" y="179"/>
                  <a:pt x="123" y="176"/>
                </a:cubicBezTo>
                <a:cubicBezTo>
                  <a:pt x="125" y="175"/>
                  <a:pt x="127" y="174"/>
                  <a:pt x="129" y="173"/>
                </a:cubicBezTo>
                <a:cubicBezTo>
                  <a:pt x="124" y="177"/>
                  <a:pt x="118" y="182"/>
                  <a:pt x="112" y="187"/>
                </a:cubicBezTo>
                <a:cubicBezTo>
                  <a:pt x="110" y="189"/>
                  <a:pt x="107" y="192"/>
                  <a:pt x="104" y="194"/>
                </a:cubicBezTo>
                <a:close/>
                <a:moveTo>
                  <a:pt x="73" y="126"/>
                </a:moveTo>
                <a:cubicBezTo>
                  <a:pt x="73" y="126"/>
                  <a:pt x="72" y="127"/>
                  <a:pt x="72" y="128"/>
                </a:cubicBezTo>
                <a:cubicBezTo>
                  <a:pt x="71" y="127"/>
                  <a:pt x="71" y="126"/>
                  <a:pt x="71" y="125"/>
                </a:cubicBezTo>
                <a:cubicBezTo>
                  <a:pt x="71" y="125"/>
                  <a:pt x="71" y="124"/>
                  <a:pt x="71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3" y="125"/>
                  <a:pt x="73" y="125"/>
                  <a:pt x="73" y="126"/>
                </a:cubicBezTo>
                <a:close/>
                <a:moveTo>
                  <a:pt x="71" y="168"/>
                </a:moveTo>
                <a:cubicBezTo>
                  <a:pt x="71" y="167"/>
                  <a:pt x="71" y="167"/>
                  <a:pt x="71" y="167"/>
                </a:cubicBezTo>
                <a:cubicBezTo>
                  <a:pt x="71" y="166"/>
                  <a:pt x="71" y="166"/>
                  <a:pt x="72" y="166"/>
                </a:cubicBezTo>
                <a:cubicBezTo>
                  <a:pt x="72" y="167"/>
                  <a:pt x="72" y="167"/>
                  <a:pt x="72" y="167"/>
                </a:cubicBezTo>
                <a:cubicBezTo>
                  <a:pt x="72" y="167"/>
                  <a:pt x="71" y="168"/>
                  <a:pt x="71" y="168"/>
                </a:cubicBezTo>
                <a:close/>
                <a:moveTo>
                  <a:pt x="73" y="170"/>
                </a:moveTo>
                <a:cubicBezTo>
                  <a:pt x="73" y="170"/>
                  <a:pt x="73" y="170"/>
                  <a:pt x="73" y="170"/>
                </a:cubicBezTo>
                <a:cubicBezTo>
                  <a:pt x="73" y="171"/>
                  <a:pt x="73" y="171"/>
                  <a:pt x="73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0"/>
                  <a:pt x="72" y="170"/>
                  <a:pt x="73" y="170"/>
                </a:cubicBezTo>
                <a:close/>
                <a:moveTo>
                  <a:pt x="71" y="165"/>
                </a:moveTo>
                <a:cubicBezTo>
                  <a:pt x="71" y="164"/>
                  <a:pt x="71" y="163"/>
                  <a:pt x="70" y="162"/>
                </a:cubicBezTo>
                <a:cubicBezTo>
                  <a:pt x="71" y="162"/>
                  <a:pt x="71" y="162"/>
                  <a:pt x="71" y="162"/>
                </a:cubicBezTo>
                <a:cubicBezTo>
                  <a:pt x="71" y="163"/>
                  <a:pt x="71" y="164"/>
                  <a:pt x="71" y="164"/>
                </a:cubicBezTo>
                <a:cubicBezTo>
                  <a:pt x="71" y="165"/>
                  <a:pt x="71" y="165"/>
                  <a:pt x="71" y="165"/>
                </a:cubicBezTo>
                <a:close/>
                <a:moveTo>
                  <a:pt x="61" y="51"/>
                </a:moveTo>
                <a:cubicBezTo>
                  <a:pt x="61" y="51"/>
                  <a:pt x="61" y="52"/>
                  <a:pt x="61" y="52"/>
                </a:cubicBezTo>
                <a:cubicBezTo>
                  <a:pt x="59" y="54"/>
                  <a:pt x="57" y="55"/>
                  <a:pt x="55" y="57"/>
                </a:cubicBezTo>
                <a:cubicBezTo>
                  <a:pt x="55" y="58"/>
                  <a:pt x="54" y="59"/>
                  <a:pt x="53" y="59"/>
                </a:cubicBezTo>
                <a:cubicBezTo>
                  <a:pt x="52" y="61"/>
                  <a:pt x="50" y="62"/>
                  <a:pt x="49" y="63"/>
                </a:cubicBezTo>
                <a:cubicBezTo>
                  <a:pt x="49" y="63"/>
                  <a:pt x="49" y="63"/>
                  <a:pt x="49" y="63"/>
                </a:cubicBezTo>
                <a:cubicBezTo>
                  <a:pt x="49" y="62"/>
                  <a:pt x="50" y="61"/>
                  <a:pt x="51" y="60"/>
                </a:cubicBezTo>
                <a:cubicBezTo>
                  <a:pt x="54" y="57"/>
                  <a:pt x="58" y="54"/>
                  <a:pt x="61" y="51"/>
                </a:cubicBezTo>
                <a:close/>
                <a:moveTo>
                  <a:pt x="54" y="54"/>
                </a:moveTo>
                <a:cubicBezTo>
                  <a:pt x="55" y="54"/>
                  <a:pt x="55" y="54"/>
                  <a:pt x="55" y="54"/>
                </a:cubicBezTo>
                <a:cubicBezTo>
                  <a:pt x="55" y="54"/>
                  <a:pt x="55" y="53"/>
                  <a:pt x="56" y="53"/>
                </a:cubicBezTo>
                <a:cubicBezTo>
                  <a:pt x="57" y="52"/>
                  <a:pt x="58" y="52"/>
                  <a:pt x="58" y="51"/>
                </a:cubicBezTo>
                <a:cubicBezTo>
                  <a:pt x="57" y="52"/>
                  <a:pt x="56" y="53"/>
                  <a:pt x="54" y="54"/>
                </a:cubicBezTo>
                <a:close/>
                <a:moveTo>
                  <a:pt x="92" y="45"/>
                </a:moveTo>
                <a:cubicBezTo>
                  <a:pt x="92" y="47"/>
                  <a:pt x="92" y="48"/>
                  <a:pt x="91" y="50"/>
                </a:cubicBezTo>
                <a:cubicBezTo>
                  <a:pt x="86" y="54"/>
                  <a:pt x="80" y="58"/>
                  <a:pt x="75" y="63"/>
                </a:cubicBezTo>
                <a:cubicBezTo>
                  <a:pt x="75" y="62"/>
                  <a:pt x="75" y="61"/>
                  <a:pt x="76" y="60"/>
                </a:cubicBezTo>
                <a:cubicBezTo>
                  <a:pt x="81" y="55"/>
                  <a:pt x="87" y="50"/>
                  <a:pt x="92" y="45"/>
                </a:cubicBezTo>
                <a:close/>
                <a:moveTo>
                  <a:pt x="82" y="53"/>
                </a:moveTo>
                <a:cubicBezTo>
                  <a:pt x="84" y="50"/>
                  <a:pt x="86" y="48"/>
                  <a:pt x="89" y="46"/>
                </a:cubicBezTo>
                <a:cubicBezTo>
                  <a:pt x="89" y="46"/>
                  <a:pt x="90" y="45"/>
                  <a:pt x="90" y="45"/>
                </a:cubicBezTo>
                <a:cubicBezTo>
                  <a:pt x="87" y="48"/>
                  <a:pt x="84" y="50"/>
                  <a:pt x="82" y="53"/>
                </a:cubicBezTo>
                <a:close/>
                <a:moveTo>
                  <a:pt x="110" y="51"/>
                </a:moveTo>
                <a:cubicBezTo>
                  <a:pt x="110" y="51"/>
                  <a:pt x="110" y="51"/>
                  <a:pt x="110" y="51"/>
                </a:cubicBezTo>
                <a:cubicBezTo>
                  <a:pt x="110" y="52"/>
                  <a:pt x="109" y="52"/>
                  <a:pt x="108" y="53"/>
                </a:cubicBezTo>
                <a:cubicBezTo>
                  <a:pt x="106" y="54"/>
                  <a:pt x="104" y="54"/>
                  <a:pt x="102" y="55"/>
                </a:cubicBezTo>
                <a:cubicBezTo>
                  <a:pt x="103" y="54"/>
                  <a:pt x="105" y="53"/>
                  <a:pt x="106" y="51"/>
                </a:cubicBezTo>
                <a:cubicBezTo>
                  <a:pt x="107" y="51"/>
                  <a:pt x="108" y="50"/>
                  <a:pt x="109" y="50"/>
                </a:cubicBezTo>
                <a:cubicBezTo>
                  <a:pt x="108" y="50"/>
                  <a:pt x="109" y="51"/>
                  <a:pt x="110" y="51"/>
                </a:cubicBezTo>
                <a:close/>
                <a:moveTo>
                  <a:pt x="112" y="77"/>
                </a:moveTo>
                <a:cubicBezTo>
                  <a:pt x="110" y="79"/>
                  <a:pt x="108" y="82"/>
                  <a:pt x="107" y="84"/>
                </a:cubicBezTo>
                <a:cubicBezTo>
                  <a:pt x="109" y="80"/>
                  <a:pt x="112" y="76"/>
                  <a:pt x="115" y="73"/>
                </a:cubicBezTo>
                <a:cubicBezTo>
                  <a:pt x="115" y="73"/>
                  <a:pt x="115" y="73"/>
                  <a:pt x="115" y="72"/>
                </a:cubicBezTo>
                <a:cubicBezTo>
                  <a:pt x="114" y="74"/>
                  <a:pt x="113" y="76"/>
                  <a:pt x="112" y="77"/>
                </a:cubicBezTo>
                <a:close/>
                <a:moveTo>
                  <a:pt x="116" y="78"/>
                </a:moveTo>
                <a:cubicBezTo>
                  <a:pt x="115" y="79"/>
                  <a:pt x="114" y="80"/>
                  <a:pt x="114" y="80"/>
                </a:cubicBezTo>
                <a:cubicBezTo>
                  <a:pt x="112" y="82"/>
                  <a:pt x="110" y="83"/>
                  <a:pt x="109" y="85"/>
                </a:cubicBezTo>
                <a:cubicBezTo>
                  <a:pt x="111" y="83"/>
                  <a:pt x="113" y="80"/>
                  <a:pt x="116" y="78"/>
                </a:cubicBezTo>
                <a:close/>
                <a:moveTo>
                  <a:pt x="98" y="92"/>
                </a:moveTo>
                <a:cubicBezTo>
                  <a:pt x="95" y="96"/>
                  <a:pt x="91" y="99"/>
                  <a:pt x="88" y="102"/>
                </a:cubicBezTo>
                <a:cubicBezTo>
                  <a:pt x="89" y="101"/>
                  <a:pt x="89" y="100"/>
                  <a:pt x="90" y="98"/>
                </a:cubicBezTo>
                <a:cubicBezTo>
                  <a:pt x="96" y="92"/>
                  <a:pt x="103" y="85"/>
                  <a:pt x="109" y="78"/>
                </a:cubicBezTo>
                <a:cubicBezTo>
                  <a:pt x="105" y="82"/>
                  <a:pt x="102" y="87"/>
                  <a:pt x="98" y="92"/>
                </a:cubicBezTo>
                <a:close/>
                <a:moveTo>
                  <a:pt x="99" y="97"/>
                </a:moveTo>
                <a:cubicBezTo>
                  <a:pt x="97" y="100"/>
                  <a:pt x="94" y="103"/>
                  <a:pt x="92" y="105"/>
                </a:cubicBezTo>
                <a:cubicBezTo>
                  <a:pt x="93" y="104"/>
                  <a:pt x="94" y="102"/>
                  <a:pt x="95" y="100"/>
                </a:cubicBezTo>
                <a:cubicBezTo>
                  <a:pt x="97" y="99"/>
                  <a:pt x="98" y="98"/>
                  <a:pt x="99" y="97"/>
                </a:cubicBezTo>
                <a:close/>
                <a:moveTo>
                  <a:pt x="128" y="67"/>
                </a:moveTo>
                <a:cubicBezTo>
                  <a:pt x="129" y="66"/>
                  <a:pt x="130" y="65"/>
                  <a:pt x="130" y="64"/>
                </a:cubicBezTo>
                <a:cubicBezTo>
                  <a:pt x="131" y="64"/>
                  <a:pt x="131" y="64"/>
                  <a:pt x="132" y="63"/>
                </a:cubicBezTo>
                <a:cubicBezTo>
                  <a:pt x="132" y="63"/>
                  <a:pt x="133" y="63"/>
                  <a:pt x="133" y="63"/>
                </a:cubicBezTo>
                <a:cubicBezTo>
                  <a:pt x="132" y="64"/>
                  <a:pt x="130" y="66"/>
                  <a:pt x="128" y="67"/>
                </a:cubicBezTo>
                <a:close/>
                <a:moveTo>
                  <a:pt x="137" y="62"/>
                </a:moveTo>
                <a:cubicBezTo>
                  <a:pt x="138" y="62"/>
                  <a:pt x="140" y="61"/>
                  <a:pt x="141" y="61"/>
                </a:cubicBezTo>
                <a:cubicBezTo>
                  <a:pt x="138" y="63"/>
                  <a:pt x="135" y="65"/>
                  <a:pt x="132" y="67"/>
                </a:cubicBezTo>
                <a:cubicBezTo>
                  <a:pt x="133" y="65"/>
                  <a:pt x="135" y="64"/>
                  <a:pt x="137" y="62"/>
                </a:cubicBezTo>
                <a:close/>
                <a:moveTo>
                  <a:pt x="132" y="76"/>
                </a:moveTo>
                <a:cubicBezTo>
                  <a:pt x="132" y="77"/>
                  <a:pt x="132" y="77"/>
                  <a:pt x="132" y="77"/>
                </a:cubicBezTo>
                <a:cubicBezTo>
                  <a:pt x="133" y="77"/>
                  <a:pt x="134" y="76"/>
                  <a:pt x="136" y="76"/>
                </a:cubicBezTo>
                <a:cubicBezTo>
                  <a:pt x="132" y="79"/>
                  <a:pt x="128" y="82"/>
                  <a:pt x="124" y="85"/>
                </a:cubicBezTo>
                <a:cubicBezTo>
                  <a:pt x="125" y="85"/>
                  <a:pt x="125" y="84"/>
                  <a:pt x="125" y="84"/>
                </a:cubicBezTo>
                <a:cubicBezTo>
                  <a:pt x="128" y="82"/>
                  <a:pt x="130" y="80"/>
                  <a:pt x="132" y="77"/>
                </a:cubicBezTo>
                <a:cubicBezTo>
                  <a:pt x="132" y="77"/>
                  <a:pt x="132" y="77"/>
                  <a:pt x="132" y="76"/>
                </a:cubicBezTo>
                <a:close/>
                <a:moveTo>
                  <a:pt x="199" y="77"/>
                </a:moveTo>
                <a:cubicBezTo>
                  <a:pt x="199" y="78"/>
                  <a:pt x="198" y="78"/>
                  <a:pt x="198" y="78"/>
                </a:cubicBezTo>
                <a:cubicBezTo>
                  <a:pt x="196" y="79"/>
                  <a:pt x="194" y="80"/>
                  <a:pt x="192" y="81"/>
                </a:cubicBezTo>
                <a:cubicBezTo>
                  <a:pt x="192" y="80"/>
                  <a:pt x="192" y="80"/>
                  <a:pt x="192" y="80"/>
                </a:cubicBezTo>
                <a:cubicBezTo>
                  <a:pt x="195" y="79"/>
                  <a:pt x="197" y="78"/>
                  <a:pt x="199" y="77"/>
                </a:cubicBezTo>
                <a:close/>
                <a:moveTo>
                  <a:pt x="196" y="75"/>
                </a:moveTo>
                <a:cubicBezTo>
                  <a:pt x="197" y="74"/>
                  <a:pt x="198" y="73"/>
                  <a:pt x="199" y="73"/>
                </a:cubicBezTo>
                <a:cubicBezTo>
                  <a:pt x="198" y="73"/>
                  <a:pt x="197" y="74"/>
                  <a:pt x="196" y="75"/>
                </a:cubicBezTo>
                <a:cubicBezTo>
                  <a:pt x="196" y="75"/>
                  <a:pt x="196" y="75"/>
                  <a:pt x="196" y="75"/>
                </a:cubicBezTo>
                <a:close/>
                <a:moveTo>
                  <a:pt x="191" y="138"/>
                </a:moveTo>
                <a:cubicBezTo>
                  <a:pt x="191" y="138"/>
                  <a:pt x="191" y="138"/>
                  <a:pt x="190" y="137"/>
                </a:cubicBezTo>
                <a:cubicBezTo>
                  <a:pt x="191" y="137"/>
                  <a:pt x="191" y="136"/>
                  <a:pt x="191" y="136"/>
                </a:cubicBezTo>
                <a:cubicBezTo>
                  <a:pt x="197" y="131"/>
                  <a:pt x="203" y="126"/>
                  <a:pt x="209" y="121"/>
                </a:cubicBezTo>
                <a:cubicBezTo>
                  <a:pt x="209" y="121"/>
                  <a:pt x="209" y="121"/>
                  <a:pt x="209" y="121"/>
                </a:cubicBezTo>
                <a:cubicBezTo>
                  <a:pt x="203" y="127"/>
                  <a:pt x="197" y="133"/>
                  <a:pt x="191" y="138"/>
                </a:cubicBezTo>
                <a:close/>
                <a:moveTo>
                  <a:pt x="205" y="126"/>
                </a:moveTo>
                <a:cubicBezTo>
                  <a:pt x="205" y="127"/>
                  <a:pt x="204" y="128"/>
                  <a:pt x="204" y="129"/>
                </a:cubicBezTo>
                <a:cubicBezTo>
                  <a:pt x="199" y="134"/>
                  <a:pt x="196" y="138"/>
                  <a:pt x="192" y="143"/>
                </a:cubicBezTo>
                <a:cubicBezTo>
                  <a:pt x="192" y="143"/>
                  <a:pt x="191" y="143"/>
                  <a:pt x="191" y="143"/>
                </a:cubicBezTo>
                <a:cubicBezTo>
                  <a:pt x="191" y="142"/>
                  <a:pt x="191" y="141"/>
                  <a:pt x="191" y="140"/>
                </a:cubicBezTo>
                <a:cubicBezTo>
                  <a:pt x="196" y="136"/>
                  <a:pt x="201" y="131"/>
                  <a:pt x="205" y="126"/>
                </a:cubicBezTo>
                <a:close/>
                <a:moveTo>
                  <a:pt x="189" y="139"/>
                </a:moveTo>
                <a:cubicBezTo>
                  <a:pt x="189" y="139"/>
                  <a:pt x="189" y="139"/>
                  <a:pt x="189" y="139"/>
                </a:cubicBezTo>
                <a:cubicBezTo>
                  <a:pt x="189" y="140"/>
                  <a:pt x="189" y="140"/>
                  <a:pt x="189" y="140"/>
                </a:cubicBezTo>
                <a:cubicBezTo>
                  <a:pt x="188" y="141"/>
                  <a:pt x="187" y="142"/>
                  <a:pt x="186" y="143"/>
                </a:cubicBezTo>
                <a:cubicBezTo>
                  <a:pt x="186" y="143"/>
                  <a:pt x="186" y="143"/>
                  <a:pt x="186" y="143"/>
                </a:cubicBezTo>
                <a:cubicBezTo>
                  <a:pt x="187" y="142"/>
                  <a:pt x="188" y="140"/>
                  <a:pt x="189" y="139"/>
                </a:cubicBezTo>
                <a:close/>
                <a:moveTo>
                  <a:pt x="183" y="144"/>
                </a:moveTo>
                <a:cubicBezTo>
                  <a:pt x="182" y="144"/>
                  <a:pt x="182" y="144"/>
                  <a:pt x="181" y="145"/>
                </a:cubicBezTo>
                <a:cubicBezTo>
                  <a:pt x="183" y="143"/>
                  <a:pt x="184" y="142"/>
                  <a:pt x="186" y="140"/>
                </a:cubicBezTo>
                <a:cubicBezTo>
                  <a:pt x="186" y="140"/>
                  <a:pt x="186" y="140"/>
                  <a:pt x="186" y="140"/>
                </a:cubicBezTo>
                <a:cubicBezTo>
                  <a:pt x="185" y="142"/>
                  <a:pt x="184" y="143"/>
                  <a:pt x="183" y="144"/>
                </a:cubicBezTo>
                <a:close/>
                <a:moveTo>
                  <a:pt x="180" y="142"/>
                </a:moveTo>
                <a:cubicBezTo>
                  <a:pt x="178" y="143"/>
                  <a:pt x="177" y="145"/>
                  <a:pt x="175" y="146"/>
                </a:cubicBezTo>
                <a:cubicBezTo>
                  <a:pt x="175" y="147"/>
                  <a:pt x="174" y="147"/>
                  <a:pt x="174" y="147"/>
                </a:cubicBezTo>
                <a:cubicBezTo>
                  <a:pt x="175" y="146"/>
                  <a:pt x="176" y="144"/>
                  <a:pt x="178" y="142"/>
                </a:cubicBezTo>
                <a:cubicBezTo>
                  <a:pt x="180" y="139"/>
                  <a:pt x="183" y="137"/>
                  <a:pt x="185" y="134"/>
                </a:cubicBezTo>
                <a:cubicBezTo>
                  <a:pt x="186" y="134"/>
                  <a:pt x="186" y="133"/>
                  <a:pt x="187" y="133"/>
                </a:cubicBezTo>
                <a:cubicBezTo>
                  <a:pt x="187" y="133"/>
                  <a:pt x="187" y="134"/>
                  <a:pt x="187" y="134"/>
                </a:cubicBezTo>
                <a:cubicBezTo>
                  <a:pt x="185" y="137"/>
                  <a:pt x="183" y="139"/>
                  <a:pt x="180" y="142"/>
                </a:cubicBezTo>
                <a:close/>
                <a:moveTo>
                  <a:pt x="129" y="154"/>
                </a:moveTo>
                <a:cubicBezTo>
                  <a:pt x="128" y="155"/>
                  <a:pt x="127" y="155"/>
                  <a:pt x="126" y="156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7" y="155"/>
                  <a:pt x="127" y="155"/>
                  <a:pt x="127" y="155"/>
                </a:cubicBezTo>
                <a:cubicBezTo>
                  <a:pt x="128" y="153"/>
                  <a:pt x="130" y="151"/>
                  <a:pt x="132" y="149"/>
                </a:cubicBezTo>
                <a:cubicBezTo>
                  <a:pt x="133" y="148"/>
                  <a:pt x="134" y="148"/>
                  <a:pt x="134" y="147"/>
                </a:cubicBezTo>
                <a:cubicBezTo>
                  <a:pt x="136" y="148"/>
                  <a:pt x="137" y="148"/>
                  <a:pt x="138" y="148"/>
                </a:cubicBezTo>
                <a:cubicBezTo>
                  <a:pt x="136" y="150"/>
                  <a:pt x="135" y="151"/>
                  <a:pt x="133" y="153"/>
                </a:cubicBezTo>
                <a:cubicBezTo>
                  <a:pt x="131" y="153"/>
                  <a:pt x="130" y="154"/>
                  <a:pt x="129" y="154"/>
                </a:cubicBezTo>
                <a:close/>
                <a:moveTo>
                  <a:pt x="130" y="160"/>
                </a:moveTo>
                <a:cubicBezTo>
                  <a:pt x="130" y="161"/>
                  <a:pt x="130" y="161"/>
                  <a:pt x="129" y="161"/>
                </a:cubicBezTo>
                <a:cubicBezTo>
                  <a:pt x="129" y="161"/>
                  <a:pt x="129" y="162"/>
                  <a:pt x="128" y="162"/>
                </a:cubicBezTo>
                <a:cubicBezTo>
                  <a:pt x="129" y="161"/>
                  <a:pt x="129" y="161"/>
                  <a:pt x="130" y="161"/>
                </a:cubicBezTo>
                <a:cubicBezTo>
                  <a:pt x="130" y="161"/>
                  <a:pt x="130" y="161"/>
                  <a:pt x="130" y="160"/>
                </a:cubicBezTo>
                <a:close/>
                <a:moveTo>
                  <a:pt x="89" y="124"/>
                </a:moveTo>
                <a:cubicBezTo>
                  <a:pt x="91" y="122"/>
                  <a:pt x="92" y="120"/>
                  <a:pt x="94" y="118"/>
                </a:cubicBezTo>
                <a:cubicBezTo>
                  <a:pt x="95" y="118"/>
                  <a:pt x="95" y="118"/>
                  <a:pt x="96" y="118"/>
                </a:cubicBezTo>
                <a:cubicBezTo>
                  <a:pt x="94" y="120"/>
                  <a:pt x="92" y="122"/>
                  <a:pt x="89" y="124"/>
                </a:cubicBezTo>
                <a:close/>
                <a:moveTo>
                  <a:pt x="91" y="127"/>
                </a:moveTo>
                <a:cubicBezTo>
                  <a:pt x="89" y="129"/>
                  <a:pt x="88" y="130"/>
                  <a:pt x="87" y="132"/>
                </a:cubicBezTo>
                <a:cubicBezTo>
                  <a:pt x="86" y="132"/>
                  <a:pt x="86" y="132"/>
                  <a:pt x="85" y="131"/>
                </a:cubicBezTo>
                <a:cubicBezTo>
                  <a:pt x="87" y="130"/>
                  <a:pt x="89" y="128"/>
                  <a:pt x="91" y="127"/>
                </a:cubicBezTo>
                <a:close/>
                <a:moveTo>
                  <a:pt x="95" y="123"/>
                </a:moveTo>
                <a:cubicBezTo>
                  <a:pt x="97" y="122"/>
                  <a:pt x="99" y="121"/>
                  <a:pt x="101" y="120"/>
                </a:cubicBezTo>
                <a:cubicBezTo>
                  <a:pt x="99" y="122"/>
                  <a:pt x="97" y="123"/>
                  <a:pt x="95" y="125"/>
                </a:cubicBezTo>
                <a:cubicBezTo>
                  <a:pt x="94" y="127"/>
                  <a:pt x="92" y="128"/>
                  <a:pt x="91" y="130"/>
                </a:cubicBezTo>
                <a:cubicBezTo>
                  <a:pt x="92" y="128"/>
                  <a:pt x="94" y="125"/>
                  <a:pt x="95" y="123"/>
                </a:cubicBezTo>
                <a:close/>
                <a:moveTo>
                  <a:pt x="94" y="130"/>
                </a:moveTo>
                <a:cubicBezTo>
                  <a:pt x="98" y="127"/>
                  <a:pt x="101" y="123"/>
                  <a:pt x="105" y="120"/>
                </a:cubicBezTo>
                <a:cubicBezTo>
                  <a:pt x="105" y="120"/>
                  <a:pt x="105" y="120"/>
                  <a:pt x="106" y="120"/>
                </a:cubicBezTo>
                <a:cubicBezTo>
                  <a:pt x="106" y="120"/>
                  <a:pt x="106" y="120"/>
                  <a:pt x="106" y="120"/>
                </a:cubicBezTo>
                <a:cubicBezTo>
                  <a:pt x="103" y="122"/>
                  <a:pt x="101" y="124"/>
                  <a:pt x="99" y="127"/>
                </a:cubicBezTo>
                <a:cubicBezTo>
                  <a:pt x="96" y="129"/>
                  <a:pt x="94" y="131"/>
                  <a:pt x="91" y="134"/>
                </a:cubicBezTo>
                <a:cubicBezTo>
                  <a:pt x="91" y="134"/>
                  <a:pt x="91" y="134"/>
                  <a:pt x="91" y="133"/>
                </a:cubicBezTo>
                <a:cubicBezTo>
                  <a:pt x="92" y="132"/>
                  <a:pt x="93" y="131"/>
                  <a:pt x="94" y="130"/>
                </a:cubicBezTo>
                <a:close/>
                <a:moveTo>
                  <a:pt x="119" y="101"/>
                </a:moveTo>
                <a:cubicBezTo>
                  <a:pt x="125" y="95"/>
                  <a:pt x="131" y="89"/>
                  <a:pt x="138" y="83"/>
                </a:cubicBezTo>
                <a:cubicBezTo>
                  <a:pt x="139" y="83"/>
                  <a:pt x="141" y="83"/>
                  <a:pt x="142" y="83"/>
                </a:cubicBezTo>
                <a:cubicBezTo>
                  <a:pt x="140" y="86"/>
                  <a:pt x="138" y="88"/>
                  <a:pt x="136" y="91"/>
                </a:cubicBezTo>
                <a:cubicBezTo>
                  <a:pt x="134" y="92"/>
                  <a:pt x="132" y="94"/>
                  <a:pt x="130" y="96"/>
                </a:cubicBezTo>
                <a:cubicBezTo>
                  <a:pt x="122" y="102"/>
                  <a:pt x="115" y="108"/>
                  <a:pt x="107" y="115"/>
                </a:cubicBezTo>
                <a:cubicBezTo>
                  <a:pt x="107" y="115"/>
                  <a:pt x="107" y="115"/>
                  <a:pt x="107" y="115"/>
                </a:cubicBezTo>
                <a:cubicBezTo>
                  <a:pt x="111" y="110"/>
                  <a:pt x="115" y="106"/>
                  <a:pt x="119" y="102"/>
                </a:cubicBezTo>
                <a:cubicBezTo>
                  <a:pt x="120" y="101"/>
                  <a:pt x="119" y="101"/>
                  <a:pt x="119" y="101"/>
                </a:cubicBezTo>
                <a:close/>
                <a:moveTo>
                  <a:pt x="127" y="102"/>
                </a:moveTo>
                <a:cubicBezTo>
                  <a:pt x="125" y="104"/>
                  <a:pt x="123" y="106"/>
                  <a:pt x="121" y="108"/>
                </a:cubicBezTo>
                <a:cubicBezTo>
                  <a:pt x="120" y="109"/>
                  <a:pt x="120" y="109"/>
                  <a:pt x="119" y="110"/>
                </a:cubicBezTo>
                <a:cubicBezTo>
                  <a:pt x="119" y="109"/>
                  <a:pt x="119" y="109"/>
                  <a:pt x="119" y="109"/>
                </a:cubicBezTo>
                <a:cubicBezTo>
                  <a:pt x="122" y="107"/>
                  <a:pt x="125" y="104"/>
                  <a:pt x="127" y="102"/>
                </a:cubicBezTo>
                <a:close/>
                <a:moveTo>
                  <a:pt x="189" y="111"/>
                </a:moveTo>
                <a:cubicBezTo>
                  <a:pt x="189" y="111"/>
                  <a:pt x="190" y="110"/>
                  <a:pt x="190" y="109"/>
                </a:cubicBezTo>
                <a:cubicBezTo>
                  <a:pt x="191" y="109"/>
                  <a:pt x="192" y="109"/>
                  <a:pt x="192" y="109"/>
                </a:cubicBezTo>
                <a:cubicBezTo>
                  <a:pt x="191" y="109"/>
                  <a:pt x="190" y="110"/>
                  <a:pt x="189" y="111"/>
                </a:cubicBezTo>
                <a:close/>
                <a:moveTo>
                  <a:pt x="193" y="117"/>
                </a:moveTo>
                <a:cubicBezTo>
                  <a:pt x="193" y="117"/>
                  <a:pt x="194" y="117"/>
                  <a:pt x="194" y="117"/>
                </a:cubicBezTo>
                <a:cubicBezTo>
                  <a:pt x="194" y="118"/>
                  <a:pt x="193" y="118"/>
                  <a:pt x="192" y="119"/>
                </a:cubicBezTo>
                <a:cubicBezTo>
                  <a:pt x="192" y="118"/>
                  <a:pt x="193" y="118"/>
                  <a:pt x="193" y="117"/>
                </a:cubicBezTo>
                <a:close/>
                <a:moveTo>
                  <a:pt x="189" y="107"/>
                </a:moveTo>
                <a:cubicBezTo>
                  <a:pt x="189" y="107"/>
                  <a:pt x="189" y="107"/>
                  <a:pt x="189" y="108"/>
                </a:cubicBezTo>
                <a:cubicBezTo>
                  <a:pt x="188" y="108"/>
                  <a:pt x="188" y="108"/>
                  <a:pt x="187" y="108"/>
                </a:cubicBezTo>
                <a:cubicBezTo>
                  <a:pt x="188" y="107"/>
                  <a:pt x="188" y="107"/>
                  <a:pt x="189" y="106"/>
                </a:cubicBezTo>
                <a:cubicBezTo>
                  <a:pt x="189" y="106"/>
                  <a:pt x="190" y="106"/>
                  <a:pt x="190" y="106"/>
                </a:cubicBezTo>
                <a:cubicBezTo>
                  <a:pt x="190" y="106"/>
                  <a:pt x="189" y="107"/>
                  <a:pt x="189" y="107"/>
                </a:cubicBezTo>
                <a:close/>
                <a:moveTo>
                  <a:pt x="189" y="115"/>
                </a:moveTo>
                <a:cubicBezTo>
                  <a:pt x="189" y="115"/>
                  <a:pt x="189" y="115"/>
                  <a:pt x="189" y="115"/>
                </a:cubicBezTo>
                <a:cubicBezTo>
                  <a:pt x="189" y="116"/>
                  <a:pt x="188" y="116"/>
                  <a:pt x="187" y="117"/>
                </a:cubicBezTo>
                <a:cubicBezTo>
                  <a:pt x="187" y="117"/>
                  <a:pt x="187" y="117"/>
                  <a:pt x="186" y="118"/>
                </a:cubicBezTo>
                <a:cubicBezTo>
                  <a:pt x="186" y="118"/>
                  <a:pt x="185" y="118"/>
                  <a:pt x="184" y="119"/>
                </a:cubicBezTo>
                <a:cubicBezTo>
                  <a:pt x="186" y="118"/>
                  <a:pt x="187" y="116"/>
                  <a:pt x="189" y="115"/>
                </a:cubicBezTo>
                <a:close/>
                <a:moveTo>
                  <a:pt x="191" y="117"/>
                </a:moveTo>
                <a:cubicBezTo>
                  <a:pt x="190" y="118"/>
                  <a:pt x="189" y="120"/>
                  <a:pt x="188" y="121"/>
                </a:cubicBezTo>
                <a:cubicBezTo>
                  <a:pt x="187" y="121"/>
                  <a:pt x="186" y="122"/>
                  <a:pt x="185" y="123"/>
                </a:cubicBezTo>
                <a:cubicBezTo>
                  <a:pt x="186" y="121"/>
                  <a:pt x="187" y="120"/>
                  <a:pt x="188" y="119"/>
                </a:cubicBezTo>
                <a:cubicBezTo>
                  <a:pt x="189" y="118"/>
                  <a:pt x="190" y="117"/>
                  <a:pt x="191" y="117"/>
                </a:cubicBezTo>
                <a:close/>
                <a:moveTo>
                  <a:pt x="182" y="131"/>
                </a:moveTo>
                <a:cubicBezTo>
                  <a:pt x="183" y="131"/>
                  <a:pt x="183" y="130"/>
                  <a:pt x="184" y="130"/>
                </a:cubicBezTo>
                <a:cubicBezTo>
                  <a:pt x="184" y="130"/>
                  <a:pt x="184" y="130"/>
                  <a:pt x="184" y="130"/>
                </a:cubicBezTo>
                <a:cubicBezTo>
                  <a:pt x="183" y="131"/>
                  <a:pt x="182" y="132"/>
                  <a:pt x="181" y="133"/>
                </a:cubicBezTo>
                <a:cubicBezTo>
                  <a:pt x="181" y="133"/>
                  <a:pt x="180" y="133"/>
                  <a:pt x="180" y="134"/>
                </a:cubicBezTo>
                <a:cubicBezTo>
                  <a:pt x="181" y="133"/>
                  <a:pt x="182" y="132"/>
                  <a:pt x="182" y="131"/>
                </a:cubicBezTo>
                <a:close/>
                <a:moveTo>
                  <a:pt x="180" y="124"/>
                </a:moveTo>
                <a:cubicBezTo>
                  <a:pt x="181" y="123"/>
                  <a:pt x="183" y="122"/>
                  <a:pt x="184" y="121"/>
                </a:cubicBezTo>
                <a:cubicBezTo>
                  <a:pt x="183" y="122"/>
                  <a:pt x="182" y="124"/>
                  <a:pt x="181" y="125"/>
                </a:cubicBezTo>
                <a:cubicBezTo>
                  <a:pt x="181" y="124"/>
                  <a:pt x="180" y="124"/>
                  <a:pt x="180" y="124"/>
                </a:cubicBezTo>
                <a:close/>
                <a:moveTo>
                  <a:pt x="178" y="122"/>
                </a:moveTo>
                <a:cubicBezTo>
                  <a:pt x="178" y="122"/>
                  <a:pt x="178" y="122"/>
                  <a:pt x="178" y="122"/>
                </a:cubicBezTo>
                <a:cubicBezTo>
                  <a:pt x="176" y="121"/>
                  <a:pt x="175" y="121"/>
                  <a:pt x="174" y="120"/>
                </a:cubicBezTo>
                <a:cubicBezTo>
                  <a:pt x="178" y="117"/>
                  <a:pt x="182" y="115"/>
                  <a:pt x="186" y="112"/>
                </a:cubicBezTo>
                <a:cubicBezTo>
                  <a:pt x="183" y="115"/>
                  <a:pt x="181" y="119"/>
                  <a:pt x="178" y="122"/>
                </a:cubicBezTo>
                <a:close/>
                <a:moveTo>
                  <a:pt x="178" y="128"/>
                </a:moveTo>
                <a:cubicBezTo>
                  <a:pt x="176" y="129"/>
                  <a:pt x="175" y="129"/>
                  <a:pt x="173" y="130"/>
                </a:cubicBezTo>
                <a:cubicBezTo>
                  <a:pt x="175" y="129"/>
                  <a:pt x="176" y="127"/>
                  <a:pt x="177" y="125"/>
                </a:cubicBezTo>
                <a:cubicBezTo>
                  <a:pt x="178" y="125"/>
                  <a:pt x="178" y="125"/>
                  <a:pt x="178" y="125"/>
                </a:cubicBezTo>
                <a:cubicBezTo>
                  <a:pt x="178" y="125"/>
                  <a:pt x="179" y="126"/>
                  <a:pt x="179" y="126"/>
                </a:cubicBezTo>
                <a:cubicBezTo>
                  <a:pt x="179" y="126"/>
                  <a:pt x="179" y="126"/>
                  <a:pt x="179" y="126"/>
                </a:cubicBezTo>
                <a:cubicBezTo>
                  <a:pt x="179" y="126"/>
                  <a:pt x="178" y="127"/>
                  <a:pt x="178" y="127"/>
                </a:cubicBezTo>
                <a:cubicBezTo>
                  <a:pt x="177" y="127"/>
                  <a:pt x="177" y="128"/>
                  <a:pt x="178" y="128"/>
                </a:cubicBezTo>
                <a:close/>
                <a:moveTo>
                  <a:pt x="127" y="123"/>
                </a:moveTo>
                <a:cubicBezTo>
                  <a:pt x="127" y="123"/>
                  <a:pt x="126" y="124"/>
                  <a:pt x="126" y="124"/>
                </a:cubicBezTo>
                <a:cubicBezTo>
                  <a:pt x="126" y="123"/>
                  <a:pt x="126" y="123"/>
                  <a:pt x="127" y="123"/>
                </a:cubicBezTo>
                <a:cubicBezTo>
                  <a:pt x="127" y="123"/>
                  <a:pt x="127" y="123"/>
                  <a:pt x="127" y="122"/>
                </a:cubicBezTo>
                <a:cubicBezTo>
                  <a:pt x="128" y="122"/>
                  <a:pt x="128" y="122"/>
                  <a:pt x="128" y="122"/>
                </a:cubicBezTo>
                <a:cubicBezTo>
                  <a:pt x="128" y="122"/>
                  <a:pt x="128" y="123"/>
                  <a:pt x="127" y="123"/>
                </a:cubicBezTo>
                <a:close/>
                <a:moveTo>
                  <a:pt x="136" y="122"/>
                </a:moveTo>
                <a:cubicBezTo>
                  <a:pt x="135" y="122"/>
                  <a:pt x="135" y="123"/>
                  <a:pt x="134" y="123"/>
                </a:cubicBezTo>
                <a:cubicBezTo>
                  <a:pt x="133" y="125"/>
                  <a:pt x="131" y="126"/>
                  <a:pt x="130" y="127"/>
                </a:cubicBezTo>
                <a:cubicBezTo>
                  <a:pt x="129" y="127"/>
                  <a:pt x="128" y="126"/>
                  <a:pt x="127" y="126"/>
                </a:cubicBezTo>
                <a:cubicBezTo>
                  <a:pt x="127" y="125"/>
                  <a:pt x="128" y="125"/>
                  <a:pt x="128" y="124"/>
                </a:cubicBezTo>
                <a:cubicBezTo>
                  <a:pt x="131" y="123"/>
                  <a:pt x="133" y="122"/>
                  <a:pt x="136" y="122"/>
                </a:cubicBezTo>
                <a:close/>
                <a:moveTo>
                  <a:pt x="126" y="127"/>
                </a:moveTo>
                <a:cubicBezTo>
                  <a:pt x="127" y="127"/>
                  <a:pt x="127" y="128"/>
                  <a:pt x="128" y="128"/>
                </a:cubicBezTo>
                <a:cubicBezTo>
                  <a:pt x="128" y="128"/>
                  <a:pt x="128" y="128"/>
                  <a:pt x="128" y="128"/>
                </a:cubicBezTo>
                <a:cubicBezTo>
                  <a:pt x="127" y="129"/>
                  <a:pt x="126" y="130"/>
                  <a:pt x="125" y="131"/>
                </a:cubicBezTo>
                <a:cubicBezTo>
                  <a:pt x="123" y="132"/>
                  <a:pt x="121" y="133"/>
                  <a:pt x="120" y="134"/>
                </a:cubicBezTo>
                <a:cubicBezTo>
                  <a:pt x="122" y="132"/>
                  <a:pt x="124" y="130"/>
                  <a:pt x="126" y="127"/>
                </a:cubicBezTo>
                <a:close/>
                <a:moveTo>
                  <a:pt x="131" y="129"/>
                </a:moveTo>
                <a:cubicBezTo>
                  <a:pt x="132" y="129"/>
                  <a:pt x="132" y="129"/>
                  <a:pt x="133" y="130"/>
                </a:cubicBezTo>
                <a:cubicBezTo>
                  <a:pt x="133" y="130"/>
                  <a:pt x="133" y="130"/>
                  <a:pt x="132" y="130"/>
                </a:cubicBezTo>
                <a:cubicBezTo>
                  <a:pt x="132" y="130"/>
                  <a:pt x="132" y="130"/>
                  <a:pt x="132" y="130"/>
                </a:cubicBezTo>
                <a:cubicBezTo>
                  <a:pt x="130" y="131"/>
                  <a:pt x="129" y="132"/>
                  <a:pt x="127" y="133"/>
                </a:cubicBezTo>
                <a:cubicBezTo>
                  <a:pt x="128" y="132"/>
                  <a:pt x="130" y="130"/>
                  <a:pt x="131" y="129"/>
                </a:cubicBezTo>
                <a:close/>
                <a:moveTo>
                  <a:pt x="132" y="128"/>
                </a:moveTo>
                <a:cubicBezTo>
                  <a:pt x="135" y="126"/>
                  <a:pt x="138" y="124"/>
                  <a:pt x="140" y="123"/>
                </a:cubicBezTo>
                <a:cubicBezTo>
                  <a:pt x="138" y="125"/>
                  <a:pt x="136" y="127"/>
                  <a:pt x="134" y="129"/>
                </a:cubicBezTo>
                <a:cubicBezTo>
                  <a:pt x="134" y="128"/>
                  <a:pt x="133" y="128"/>
                  <a:pt x="132" y="128"/>
                </a:cubicBezTo>
                <a:close/>
                <a:moveTo>
                  <a:pt x="139" y="130"/>
                </a:moveTo>
                <a:cubicBezTo>
                  <a:pt x="139" y="130"/>
                  <a:pt x="139" y="130"/>
                  <a:pt x="139" y="130"/>
                </a:cubicBezTo>
                <a:cubicBezTo>
                  <a:pt x="139" y="130"/>
                  <a:pt x="138" y="130"/>
                  <a:pt x="138" y="130"/>
                </a:cubicBezTo>
                <a:cubicBezTo>
                  <a:pt x="138" y="130"/>
                  <a:pt x="139" y="129"/>
                  <a:pt x="139" y="129"/>
                </a:cubicBezTo>
                <a:cubicBezTo>
                  <a:pt x="140" y="129"/>
                  <a:pt x="141" y="128"/>
                  <a:pt x="142" y="128"/>
                </a:cubicBezTo>
                <a:cubicBezTo>
                  <a:pt x="141" y="129"/>
                  <a:pt x="140" y="129"/>
                  <a:pt x="139" y="130"/>
                </a:cubicBezTo>
                <a:close/>
                <a:moveTo>
                  <a:pt x="148" y="136"/>
                </a:moveTo>
                <a:cubicBezTo>
                  <a:pt x="144" y="138"/>
                  <a:pt x="141" y="141"/>
                  <a:pt x="138" y="143"/>
                </a:cubicBezTo>
                <a:cubicBezTo>
                  <a:pt x="138" y="142"/>
                  <a:pt x="139" y="142"/>
                  <a:pt x="139" y="141"/>
                </a:cubicBezTo>
                <a:cubicBezTo>
                  <a:pt x="140" y="140"/>
                  <a:pt x="141" y="140"/>
                  <a:pt x="141" y="139"/>
                </a:cubicBezTo>
                <a:cubicBezTo>
                  <a:pt x="142" y="139"/>
                  <a:pt x="142" y="139"/>
                  <a:pt x="142" y="139"/>
                </a:cubicBezTo>
                <a:cubicBezTo>
                  <a:pt x="144" y="138"/>
                  <a:pt x="146" y="137"/>
                  <a:pt x="148" y="136"/>
                </a:cubicBezTo>
                <a:close/>
                <a:moveTo>
                  <a:pt x="139" y="134"/>
                </a:moveTo>
                <a:cubicBezTo>
                  <a:pt x="140" y="133"/>
                  <a:pt x="141" y="133"/>
                  <a:pt x="141" y="133"/>
                </a:cubicBezTo>
                <a:cubicBezTo>
                  <a:pt x="141" y="133"/>
                  <a:pt x="141" y="133"/>
                  <a:pt x="141" y="133"/>
                </a:cubicBezTo>
                <a:cubicBezTo>
                  <a:pt x="140" y="134"/>
                  <a:pt x="139" y="136"/>
                  <a:pt x="137" y="137"/>
                </a:cubicBezTo>
                <a:cubicBezTo>
                  <a:pt x="137" y="137"/>
                  <a:pt x="136" y="138"/>
                  <a:pt x="135" y="138"/>
                </a:cubicBezTo>
                <a:cubicBezTo>
                  <a:pt x="137" y="137"/>
                  <a:pt x="138" y="135"/>
                  <a:pt x="139" y="134"/>
                </a:cubicBezTo>
                <a:close/>
                <a:moveTo>
                  <a:pt x="144" y="144"/>
                </a:moveTo>
                <a:cubicBezTo>
                  <a:pt x="143" y="144"/>
                  <a:pt x="143" y="144"/>
                  <a:pt x="143" y="144"/>
                </a:cubicBezTo>
                <a:cubicBezTo>
                  <a:pt x="142" y="145"/>
                  <a:pt x="141" y="146"/>
                  <a:pt x="140" y="147"/>
                </a:cubicBezTo>
                <a:cubicBezTo>
                  <a:pt x="139" y="147"/>
                  <a:pt x="138" y="146"/>
                  <a:pt x="137" y="146"/>
                </a:cubicBezTo>
                <a:cubicBezTo>
                  <a:pt x="139" y="145"/>
                  <a:pt x="141" y="145"/>
                  <a:pt x="144" y="144"/>
                </a:cubicBezTo>
                <a:close/>
                <a:moveTo>
                  <a:pt x="146" y="152"/>
                </a:moveTo>
                <a:cubicBezTo>
                  <a:pt x="147" y="151"/>
                  <a:pt x="148" y="151"/>
                  <a:pt x="149" y="150"/>
                </a:cubicBezTo>
                <a:cubicBezTo>
                  <a:pt x="148" y="151"/>
                  <a:pt x="147" y="152"/>
                  <a:pt x="146" y="153"/>
                </a:cubicBezTo>
                <a:cubicBezTo>
                  <a:pt x="145" y="154"/>
                  <a:pt x="144" y="154"/>
                  <a:pt x="142" y="155"/>
                </a:cubicBezTo>
                <a:cubicBezTo>
                  <a:pt x="143" y="154"/>
                  <a:pt x="145" y="153"/>
                  <a:pt x="146" y="152"/>
                </a:cubicBezTo>
                <a:close/>
                <a:moveTo>
                  <a:pt x="146" y="147"/>
                </a:moveTo>
                <a:cubicBezTo>
                  <a:pt x="147" y="145"/>
                  <a:pt x="149" y="144"/>
                  <a:pt x="150" y="142"/>
                </a:cubicBezTo>
                <a:cubicBezTo>
                  <a:pt x="151" y="141"/>
                  <a:pt x="153" y="140"/>
                  <a:pt x="154" y="139"/>
                </a:cubicBezTo>
                <a:cubicBezTo>
                  <a:pt x="155" y="139"/>
                  <a:pt x="155" y="139"/>
                  <a:pt x="156" y="139"/>
                </a:cubicBezTo>
                <a:cubicBezTo>
                  <a:pt x="156" y="140"/>
                  <a:pt x="156" y="140"/>
                  <a:pt x="156" y="140"/>
                </a:cubicBezTo>
                <a:cubicBezTo>
                  <a:pt x="154" y="142"/>
                  <a:pt x="151" y="144"/>
                  <a:pt x="149" y="146"/>
                </a:cubicBezTo>
                <a:cubicBezTo>
                  <a:pt x="149" y="146"/>
                  <a:pt x="149" y="146"/>
                  <a:pt x="149" y="146"/>
                </a:cubicBezTo>
                <a:cubicBezTo>
                  <a:pt x="148" y="146"/>
                  <a:pt x="147" y="147"/>
                  <a:pt x="146" y="147"/>
                </a:cubicBezTo>
                <a:close/>
                <a:moveTo>
                  <a:pt x="173" y="99"/>
                </a:moveTo>
                <a:cubicBezTo>
                  <a:pt x="172" y="99"/>
                  <a:pt x="172" y="99"/>
                  <a:pt x="172" y="99"/>
                </a:cubicBezTo>
                <a:cubicBezTo>
                  <a:pt x="172" y="99"/>
                  <a:pt x="172" y="99"/>
                  <a:pt x="171" y="99"/>
                </a:cubicBezTo>
                <a:cubicBezTo>
                  <a:pt x="170" y="100"/>
                  <a:pt x="168" y="101"/>
                  <a:pt x="167" y="101"/>
                </a:cubicBezTo>
                <a:cubicBezTo>
                  <a:pt x="168" y="100"/>
                  <a:pt x="170" y="98"/>
                  <a:pt x="172" y="97"/>
                </a:cubicBezTo>
                <a:cubicBezTo>
                  <a:pt x="172" y="97"/>
                  <a:pt x="172" y="97"/>
                  <a:pt x="172" y="97"/>
                </a:cubicBezTo>
                <a:cubicBezTo>
                  <a:pt x="172" y="98"/>
                  <a:pt x="172" y="98"/>
                  <a:pt x="173" y="99"/>
                </a:cubicBezTo>
                <a:close/>
                <a:moveTo>
                  <a:pt x="168" y="111"/>
                </a:moveTo>
                <a:cubicBezTo>
                  <a:pt x="170" y="109"/>
                  <a:pt x="172" y="108"/>
                  <a:pt x="174" y="107"/>
                </a:cubicBezTo>
                <a:cubicBezTo>
                  <a:pt x="174" y="107"/>
                  <a:pt x="175" y="108"/>
                  <a:pt x="175" y="107"/>
                </a:cubicBezTo>
                <a:cubicBezTo>
                  <a:pt x="176" y="107"/>
                  <a:pt x="176" y="107"/>
                  <a:pt x="176" y="107"/>
                </a:cubicBezTo>
                <a:cubicBezTo>
                  <a:pt x="176" y="107"/>
                  <a:pt x="176" y="107"/>
                  <a:pt x="175" y="108"/>
                </a:cubicBezTo>
                <a:cubicBezTo>
                  <a:pt x="171" y="110"/>
                  <a:pt x="167" y="113"/>
                  <a:pt x="163" y="115"/>
                </a:cubicBezTo>
                <a:cubicBezTo>
                  <a:pt x="164" y="114"/>
                  <a:pt x="164" y="113"/>
                  <a:pt x="165" y="113"/>
                </a:cubicBezTo>
                <a:cubicBezTo>
                  <a:pt x="166" y="112"/>
                  <a:pt x="167" y="111"/>
                  <a:pt x="168" y="111"/>
                </a:cubicBezTo>
                <a:close/>
                <a:moveTo>
                  <a:pt x="165" y="124"/>
                </a:moveTo>
                <a:cubicBezTo>
                  <a:pt x="166" y="123"/>
                  <a:pt x="167" y="122"/>
                  <a:pt x="168" y="121"/>
                </a:cubicBezTo>
                <a:cubicBezTo>
                  <a:pt x="168" y="122"/>
                  <a:pt x="168" y="122"/>
                  <a:pt x="167" y="122"/>
                </a:cubicBezTo>
                <a:cubicBezTo>
                  <a:pt x="166" y="123"/>
                  <a:pt x="165" y="124"/>
                  <a:pt x="164" y="125"/>
                </a:cubicBezTo>
                <a:cubicBezTo>
                  <a:pt x="164" y="124"/>
                  <a:pt x="164" y="124"/>
                  <a:pt x="165" y="124"/>
                </a:cubicBezTo>
                <a:close/>
                <a:moveTo>
                  <a:pt x="156" y="126"/>
                </a:moveTo>
                <a:cubicBezTo>
                  <a:pt x="157" y="125"/>
                  <a:pt x="158" y="125"/>
                  <a:pt x="159" y="124"/>
                </a:cubicBezTo>
                <a:cubicBezTo>
                  <a:pt x="160" y="123"/>
                  <a:pt x="161" y="123"/>
                  <a:pt x="161" y="122"/>
                </a:cubicBezTo>
                <a:cubicBezTo>
                  <a:pt x="162" y="122"/>
                  <a:pt x="163" y="122"/>
                  <a:pt x="164" y="121"/>
                </a:cubicBezTo>
                <a:cubicBezTo>
                  <a:pt x="161" y="123"/>
                  <a:pt x="159" y="125"/>
                  <a:pt x="156" y="126"/>
                </a:cubicBezTo>
                <a:close/>
                <a:moveTo>
                  <a:pt x="165" y="127"/>
                </a:moveTo>
                <a:cubicBezTo>
                  <a:pt x="166" y="127"/>
                  <a:pt x="166" y="127"/>
                  <a:pt x="166" y="127"/>
                </a:cubicBezTo>
                <a:cubicBezTo>
                  <a:pt x="167" y="126"/>
                  <a:pt x="167" y="126"/>
                  <a:pt x="166" y="125"/>
                </a:cubicBezTo>
                <a:cubicBezTo>
                  <a:pt x="167" y="125"/>
                  <a:pt x="167" y="125"/>
                  <a:pt x="168" y="124"/>
                </a:cubicBezTo>
                <a:cubicBezTo>
                  <a:pt x="169" y="123"/>
                  <a:pt x="170" y="122"/>
                  <a:pt x="172" y="121"/>
                </a:cubicBezTo>
                <a:cubicBezTo>
                  <a:pt x="173" y="122"/>
                  <a:pt x="175" y="123"/>
                  <a:pt x="176" y="124"/>
                </a:cubicBezTo>
                <a:cubicBezTo>
                  <a:pt x="170" y="127"/>
                  <a:pt x="163" y="131"/>
                  <a:pt x="157" y="135"/>
                </a:cubicBezTo>
                <a:cubicBezTo>
                  <a:pt x="157" y="135"/>
                  <a:pt x="157" y="135"/>
                  <a:pt x="157" y="135"/>
                </a:cubicBezTo>
                <a:cubicBezTo>
                  <a:pt x="160" y="133"/>
                  <a:pt x="162" y="130"/>
                  <a:pt x="165" y="127"/>
                </a:cubicBezTo>
                <a:close/>
                <a:moveTo>
                  <a:pt x="158" y="115"/>
                </a:moveTo>
                <a:cubicBezTo>
                  <a:pt x="157" y="115"/>
                  <a:pt x="156" y="116"/>
                  <a:pt x="155" y="116"/>
                </a:cubicBezTo>
                <a:cubicBezTo>
                  <a:pt x="157" y="115"/>
                  <a:pt x="158" y="114"/>
                  <a:pt x="159" y="112"/>
                </a:cubicBezTo>
                <a:cubicBezTo>
                  <a:pt x="161" y="111"/>
                  <a:pt x="162" y="110"/>
                  <a:pt x="164" y="109"/>
                </a:cubicBezTo>
                <a:cubicBezTo>
                  <a:pt x="162" y="111"/>
                  <a:pt x="160" y="113"/>
                  <a:pt x="158" y="115"/>
                </a:cubicBezTo>
                <a:close/>
                <a:moveTo>
                  <a:pt x="159" y="127"/>
                </a:moveTo>
                <a:cubicBezTo>
                  <a:pt x="159" y="127"/>
                  <a:pt x="158" y="128"/>
                  <a:pt x="158" y="128"/>
                </a:cubicBezTo>
                <a:cubicBezTo>
                  <a:pt x="156" y="129"/>
                  <a:pt x="154" y="130"/>
                  <a:pt x="152" y="132"/>
                </a:cubicBezTo>
                <a:cubicBezTo>
                  <a:pt x="154" y="130"/>
                  <a:pt x="156" y="129"/>
                  <a:pt x="159" y="127"/>
                </a:cubicBezTo>
                <a:close/>
                <a:moveTo>
                  <a:pt x="151" y="117"/>
                </a:moveTo>
                <a:cubicBezTo>
                  <a:pt x="151" y="117"/>
                  <a:pt x="150" y="117"/>
                  <a:pt x="149" y="117"/>
                </a:cubicBezTo>
                <a:cubicBezTo>
                  <a:pt x="150" y="117"/>
                  <a:pt x="150" y="117"/>
                  <a:pt x="150" y="117"/>
                </a:cubicBezTo>
                <a:cubicBezTo>
                  <a:pt x="150" y="116"/>
                  <a:pt x="151" y="115"/>
                  <a:pt x="152" y="115"/>
                </a:cubicBezTo>
                <a:cubicBezTo>
                  <a:pt x="152" y="114"/>
                  <a:pt x="153" y="114"/>
                  <a:pt x="154" y="113"/>
                </a:cubicBezTo>
                <a:cubicBezTo>
                  <a:pt x="153" y="114"/>
                  <a:pt x="152" y="116"/>
                  <a:pt x="151" y="117"/>
                </a:cubicBezTo>
                <a:close/>
                <a:moveTo>
                  <a:pt x="157" y="147"/>
                </a:moveTo>
                <a:cubicBezTo>
                  <a:pt x="158" y="147"/>
                  <a:pt x="159" y="146"/>
                  <a:pt x="161" y="146"/>
                </a:cubicBezTo>
                <a:cubicBezTo>
                  <a:pt x="159" y="147"/>
                  <a:pt x="157" y="147"/>
                  <a:pt x="156" y="148"/>
                </a:cubicBezTo>
                <a:cubicBezTo>
                  <a:pt x="156" y="148"/>
                  <a:pt x="157" y="147"/>
                  <a:pt x="157" y="147"/>
                </a:cubicBezTo>
                <a:close/>
                <a:moveTo>
                  <a:pt x="159" y="137"/>
                </a:moveTo>
                <a:cubicBezTo>
                  <a:pt x="159" y="138"/>
                  <a:pt x="159" y="138"/>
                  <a:pt x="158" y="138"/>
                </a:cubicBezTo>
                <a:cubicBezTo>
                  <a:pt x="158" y="138"/>
                  <a:pt x="158" y="138"/>
                  <a:pt x="158" y="138"/>
                </a:cubicBezTo>
                <a:cubicBezTo>
                  <a:pt x="157" y="138"/>
                  <a:pt x="157" y="138"/>
                  <a:pt x="157" y="138"/>
                </a:cubicBezTo>
                <a:cubicBezTo>
                  <a:pt x="157" y="137"/>
                  <a:pt x="158" y="137"/>
                  <a:pt x="158" y="137"/>
                </a:cubicBezTo>
                <a:cubicBezTo>
                  <a:pt x="159" y="137"/>
                  <a:pt x="160" y="137"/>
                  <a:pt x="161" y="137"/>
                </a:cubicBezTo>
                <a:cubicBezTo>
                  <a:pt x="161" y="137"/>
                  <a:pt x="161" y="138"/>
                  <a:pt x="161" y="138"/>
                </a:cubicBezTo>
                <a:cubicBezTo>
                  <a:pt x="160" y="137"/>
                  <a:pt x="160" y="137"/>
                  <a:pt x="159" y="137"/>
                </a:cubicBezTo>
                <a:close/>
                <a:moveTo>
                  <a:pt x="160" y="136"/>
                </a:moveTo>
                <a:cubicBezTo>
                  <a:pt x="162" y="135"/>
                  <a:pt x="163" y="135"/>
                  <a:pt x="165" y="134"/>
                </a:cubicBezTo>
                <a:cubicBezTo>
                  <a:pt x="164" y="135"/>
                  <a:pt x="163" y="135"/>
                  <a:pt x="163" y="136"/>
                </a:cubicBezTo>
                <a:cubicBezTo>
                  <a:pt x="162" y="136"/>
                  <a:pt x="161" y="136"/>
                  <a:pt x="160" y="136"/>
                </a:cubicBezTo>
                <a:close/>
                <a:moveTo>
                  <a:pt x="167" y="141"/>
                </a:moveTo>
                <a:cubicBezTo>
                  <a:pt x="166" y="141"/>
                  <a:pt x="166" y="141"/>
                  <a:pt x="166" y="142"/>
                </a:cubicBezTo>
                <a:cubicBezTo>
                  <a:pt x="165" y="142"/>
                  <a:pt x="164" y="142"/>
                  <a:pt x="163" y="143"/>
                </a:cubicBezTo>
                <a:cubicBezTo>
                  <a:pt x="164" y="142"/>
                  <a:pt x="166" y="141"/>
                  <a:pt x="167" y="141"/>
                </a:cubicBezTo>
                <a:close/>
                <a:moveTo>
                  <a:pt x="165" y="146"/>
                </a:moveTo>
                <a:cubicBezTo>
                  <a:pt x="167" y="144"/>
                  <a:pt x="169" y="143"/>
                  <a:pt x="171" y="142"/>
                </a:cubicBezTo>
                <a:cubicBezTo>
                  <a:pt x="172" y="141"/>
                  <a:pt x="171" y="140"/>
                  <a:pt x="170" y="140"/>
                </a:cubicBezTo>
                <a:cubicBezTo>
                  <a:pt x="171" y="139"/>
                  <a:pt x="172" y="138"/>
                  <a:pt x="173" y="137"/>
                </a:cubicBezTo>
                <a:cubicBezTo>
                  <a:pt x="174" y="137"/>
                  <a:pt x="175" y="137"/>
                  <a:pt x="176" y="136"/>
                </a:cubicBezTo>
                <a:cubicBezTo>
                  <a:pt x="174" y="138"/>
                  <a:pt x="173" y="140"/>
                  <a:pt x="171" y="142"/>
                </a:cubicBezTo>
                <a:cubicBezTo>
                  <a:pt x="169" y="143"/>
                  <a:pt x="166" y="145"/>
                  <a:pt x="164" y="147"/>
                </a:cubicBezTo>
                <a:cubicBezTo>
                  <a:pt x="164" y="146"/>
                  <a:pt x="165" y="146"/>
                  <a:pt x="165" y="146"/>
                </a:cubicBezTo>
                <a:close/>
                <a:moveTo>
                  <a:pt x="178" y="115"/>
                </a:moveTo>
                <a:cubicBezTo>
                  <a:pt x="180" y="113"/>
                  <a:pt x="182" y="112"/>
                  <a:pt x="184" y="110"/>
                </a:cubicBezTo>
                <a:cubicBezTo>
                  <a:pt x="185" y="110"/>
                  <a:pt x="185" y="110"/>
                  <a:pt x="186" y="110"/>
                </a:cubicBezTo>
                <a:cubicBezTo>
                  <a:pt x="183" y="112"/>
                  <a:pt x="180" y="113"/>
                  <a:pt x="178" y="115"/>
                </a:cubicBezTo>
                <a:close/>
                <a:moveTo>
                  <a:pt x="180" y="108"/>
                </a:moveTo>
                <a:cubicBezTo>
                  <a:pt x="181" y="107"/>
                  <a:pt x="181" y="107"/>
                  <a:pt x="182" y="106"/>
                </a:cubicBezTo>
                <a:cubicBezTo>
                  <a:pt x="183" y="106"/>
                  <a:pt x="184" y="105"/>
                  <a:pt x="186" y="104"/>
                </a:cubicBezTo>
                <a:cubicBezTo>
                  <a:pt x="184" y="106"/>
                  <a:pt x="182" y="107"/>
                  <a:pt x="180" y="108"/>
                </a:cubicBezTo>
                <a:close/>
                <a:moveTo>
                  <a:pt x="184" y="97"/>
                </a:moveTo>
                <a:cubicBezTo>
                  <a:pt x="183" y="98"/>
                  <a:pt x="181" y="100"/>
                  <a:pt x="180" y="101"/>
                </a:cubicBezTo>
                <a:cubicBezTo>
                  <a:pt x="176" y="103"/>
                  <a:pt x="173" y="105"/>
                  <a:pt x="169" y="107"/>
                </a:cubicBezTo>
                <a:cubicBezTo>
                  <a:pt x="172" y="105"/>
                  <a:pt x="174" y="103"/>
                  <a:pt x="176" y="100"/>
                </a:cubicBezTo>
                <a:cubicBezTo>
                  <a:pt x="177" y="99"/>
                  <a:pt x="178" y="98"/>
                  <a:pt x="180" y="98"/>
                </a:cubicBezTo>
                <a:cubicBezTo>
                  <a:pt x="181" y="97"/>
                  <a:pt x="183" y="97"/>
                  <a:pt x="185" y="96"/>
                </a:cubicBezTo>
                <a:cubicBezTo>
                  <a:pt x="185" y="96"/>
                  <a:pt x="184" y="97"/>
                  <a:pt x="184" y="97"/>
                </a:cubicBezTo>
                <a:close/>
                <a:moveTo>
                  <a:pt x="181" y="91"/>
                </a:moveTo>
                <a:cubicBezTo>
                  <a:pt x="179" y="92"/>
                  <a:pt x="177" y="93"/>
                  <a:pt x="175" y="95"/>
                </a:cubicBezTo>
                <a:cubicBezTo>
                  <a:pt x="175" y="95"/>
                  <a:pt x="175" y="95"/>
                  <a:pt x="175" y="95"/>
                </a:cubicBezTo>
                <a:cubicBezTo>
                  <a:pt x="178" y="92"/>
                  <a:pt x="180" y="90"/>
                  <a:pt x="183" y="89"/>
                </a:cubicBezTo>
                <a:cubicBezTo>
                  <a:pt x="182" y="89"/>
                  <a:pt x="182" y="90"/>
                  <a:pt x="181" y="91"/>
                </a:cubicBezTo>
                <a:close/>
                <a:moveTo>
                  <a:pt x="172" y="93"/>
                </a:moveTo>
                <a:cubicBezTo>
                  <a:pt x="172" y="92"/>
                  <a:pt x="173" y="91"/>
                  <a:pt x="173" y="91"/>
                </a:cubicBezTo>
                <a:cubicBezTo>
                  <a:pt x="174" y="90"/>
                  <a:pt x="175" y="90"/>
                  <a:pt x="176" y="90"/>
                </a:cubicBezTo>
                <a:cubicBezTo>
                  <a:pt x="174" y="91"/>
                  <a:pt x="173" y="92"/>
                  <a:pt x="172" y="93"/>
                </a:cubicBezTo>
                <a:close/>
                <a:moveTo>
                  <a:pt x="172" y="89"/>
                </a:moveTo>
                <a:cubicBezTo>
                  <a:pt x="172" y="89"/>
                  <a:pt x="172" y="89"/>
                  <a:pt x="172" y="89"/>
                </a:cubicBezTo>
                <a:cubicBezTo>
                  <a:pt x="170" y="93"/>
                  <a:pt x="167" y="96"/>
                  <a:pt x="165" y="99"/>
                </a:cubicBezTo>
                <a:cubicBezTo>
                  <a:pt x="163" y="101"/>
                  <a:pt x="161" y="103"/>
                  <a:pt x="159" y="105"/>
                </a:cubicBezTo>
                <a:cubicBezTo>
                  <a:pt x="156" y="106"/>
                  <a:pt x="154" y="107"/>
                  <a:pt x="152" y="108"/>
                </a:cubicBezTo>
                <a:cubicBezTo>
                  <a:pt x="159" y="101"/>
                  <a:pt x="166" y="94"/>
                  <a:pt x="173" y="88"/>
                </a:cubicBezTo>
                <a:cubicBezTo>
                  <a:pt x="173" y="88"/>
                  <a:pt x="173" y="89"/>
                  <a:pt x="172" y="89"/>
                </a:cubicBezTo>
                <a:close/>
                <a:moveTo>
                  <a:pt x="152" y="111"/>
                </a:moveTo>
                <a:cubicBezTo>
                  <a:pt x="153" y="111"/>
                  <a:pt x="153" y="110"/>
                  <a:pt x="153" y="110"/>
                </a:cubicBezTo>
                <a:cubicBezTo>
                  <a:pt x="153" y="109"/>
                  <a:pt x="154" y="109"/>
                  <a:pt x="155" y="109"/>
                </a:cubicBezTo>
                <a:cubicBezTo>
                  <a:pt x="154" y="109"/>
                  <a:pt x="154" y="110"/>
                  <a:pt x="154" y="110"/>
                </a:cubicBezTo>
                <a:cubicBezTo>
                  <a:pt x="152" y="112"/>
                  <a:pt x="150" y="114"/>
                  <a:pt x="148" y="115"/>
                </a:cubicBezTo>
                <a:cubicBezTo>
                  <a:pt x="147" y="116"/>
                  <a:pt x="145" y="117"/>
                  <a:pt x="144" y="118"/>
                </a:cubicBezTo>
                <a:cubicBezTo>
                  <a:pt x="144" y="118"/>
                  <a:pt x="144" y="118"/>
                  <a:pt x="144" y="118"/>
                </a:cubicBezTo>
                <a:cubicBezTo>
                  <a:pt x="147" y="116"/>
                  <a:pt x="150" y="113"/>
                  <a:pt x="152" y="111"/>
                </a:cubicBezTo>
                <a:close/>
                <a:moveTo>
                  <a:pt x="148" y="119"/>
                </a:moveTo>
                <a:cubicBezTo>
                  <a:pt x="148" y="119"/>
                  <a:pt x="149" y="119"/>
                  <a:pt x="149" y="118"/>
                </a:cubicBezTo>
                <a:cubicBezTo>
                  <a:pt x="148" y="120"/>
                  <a:pt x="146" y="122"/>
                  <a:pt x="145" y="123"/>
                </a:cubicBezTo>
                <a:cubicBezTo>
                  <a:pt x="144" y="124"/>
                  <a:pt x="143" y="124"/>
                  <a:pt x="142" y="125"/>
                </a:cubicBezTo>
                <a:cubicBezTo>
                  <a:pt x="144" y="123"/>
                  <a:pt x="146" y="121"/>
                  <a:pt x="148" y="119"/>
                </a:cubicBezTo>
                <a:close/>
                <a:moveTo>
                  <a:pt x="138" y="119"/>
                </a:moveTo>
                <a:cubicBezTo>
                  <a:pt x="136" y="120"/>
                  <a:pt x="133" y="121"/>
                  <a:pt x="130" y="122"/>
                </a:cubicBezTo>
                <a:cubicBezTo>
                  <a:pt x="131" y="121"/>
                  <a:pt x="132" y="121"/>
                  <a:pt x="132" y="120"/>
                </a:cubicBezTo>
                <a:cubicBezTo>
                  <a:pt x="134" y="119"/>
                  <a:pt x="135" y="118"/>
                  <a:pt x="136" y="118"/>
                </a:cubicBezTo>
                <a:cubicBezTo>
                  <a:pt x="139" y="116"/>
                  <a:pt x="141" y="115"/>
                  <a:pt x="144" y="114"/>
                </a:cubicBezTo>
                <a:cubicBezTo>
                  <a:pt x="142" y="116"/>
                  <a:pt x="140" y="118"/>
                  <a:pt x="138" y="119"/>
                </a:cubicBezTo>
                <a:close/>
                <a:moveTo>
                  <a:pt x="126" y="116"/>
                </a:moveTo>
                <a:cubicBezTo>
                  <a:pt x="130" y="112"/>
                  <a:pt x="133" y="109"/>
                  <a:pt x="136" y="106"/>
                </a:cubicBezTo>
                <a:cubicBezTo>
                  <a:pt x="139" y="104"/>
                  <a:pt x="142" y="102"/>
                  <a:pt x="145" y="101"/>
                </a:cubicBezTo>
                <a:cubicBezTo>
                  <a:pt x="141" y="104"/>
                  <a:pt x="138" y="107"/>
                  <a:pt x="134" y="110"/>
                </a:cubicBezTo>
                <a:cubicBezTo>
                  <a:pt x="132" y="112"/>
                  <a:pt x="129" y="114"/>
                  <a:pt x="126" y="116"/>
                </a:cubicBezTo>
                <a:close/>
                <a:moveTo>
                  <a:pt x="131" y="116"/>
                </a:moveTo>
                <a:cubicBezTo>
                  <a:pt x="129" y="117"/>
                  <a:pt x="128" y="118"/>
                  <a:pt x="127" y="120"/>
                </a:cubicBezTo>
                <a:cubicBezTo>
                  <a:pt x="127" y="120"/>
                  <a:pt x="127" y="120"/>
                  <a:pt x="126" y="120"/>
                </a:cubicBezTo>
                <a:cubicBezTo>
                  <a:pt x="125" y="121"/>
                  <a:pt x="124" y="122"/>
                  <a:pt x="122" y="123"/>
                </a:cubicBezTo>
                <a:cubicBezTo>
                  <a:pt x="125" y="121"/>
                  <a:pt x="128" y="118"/>
                  <a:pt x="131" y="116"/>
                </a:cubicBezTo>
                <a:close/>
                <a:moveTo>
                  <a:pt x="124" y="126"/>
                </a:moveTo>
                <a:cubicBezTo>
                  <a:pt x="124" y="126"/>
                  <a:pt x="124" y="126"/>
                  <a:pt x="124" y="126"/>
                </a:cubicBezTo>
                <a:cubicBezTo>
                  <a:pt x="122" y="129"/>
                  <a:pt x="120" y="132"/>
                  <a:pt x="117" y="135"/>
                </a:cubicBezTo>
                <a:cubicBezTo>
                  <a:pt x="119" y="132"/>
                  <a:pt x="122" y="129"/>
                  <a:pt x="124" y="126"/>
                </a:cubicBezTo>
                <a:close/>
                <a:moveTo>
                  <a:pt x="113" y="117"/>
                </a:moveTo>
                <a:cubicBezTo>
                  <a:pt x="113" y="117"/>
                  <a:pt x="112" y="117"/>
                  <a:pt x="112" y="117"/>
                </a:cubicBezTo>
                <a:cubicBezTo>
                  <a:pt x="112" y="118"/>
                  <a:pt x="111" y="119"/>
                  <a:pt x="110" y="120"/>
                </a:cubicBezTo>
                <a:cubicBezTo>
                  <a:pt x="110" y="120"/>
                  <a:pt x="109" y="120"/>
                  <a:pt x="109" y="120"/>
                </a:cubicBezTo>
                <a:cubicBezTo>
                  <a:pt x="110" y="119"/>
                  <a:pt x="111" y="118"/>
                  <a:pt x="113" y="117"/>
                </a:cubicBezTo>
                <a:close/>
                <a:moveTo>
                  <a:pt x="107" y="119"/>
                </a:moveTo>
                <a:cubicBezTo>
                  <a:pt x="107" y="119"/>
                  <a:pt x="106" y="119"/>
                  <a:pt x="106" y="119"/>
                </a:cubicBezTo>
                <a:cubicBezTo>
                  <a:pt x="107" y="118"/>
                  <a:pt x="107" y="117"/>
                  <a:pt x="108" y="117"/>
                </a:cubicBezTo>
                <a:cubicBezTo>
                  <a:pt x="109" y="116"/>
                  <a:pt x="110" y="115"/>
                  <a:pt x="111" y="115"/>
                </a:cubicBezTo>
                <a:cubicBezTo>
                  <a:pt x="110" y="116"/>
                  <a:pt x="108" y="118"/>
                  <a:pt x="107" y="119"/>
                </a:cubicBezTo>
                <a:close/>
                <a:moveTo>
                  <a:pt x="112" y="125"/>
                </a:moveTo>
                <a:cubicBezTo>
                  <a:pt x="113" y="125"/>
                  <a:pt x="114" y="124"/>
                  <a:pt x="115" y="123"/>
                </a:cubicBezTo>
                <a:cubicBezTo>
                  <a:pt x="115" y="123"/>
                  <a:pt x="115" y="123"/>
                  <a:pt x="115" y="123"/>
                </a:cubicBezTo>
                <a:cubicBezTo>
                  <a:pt x="114" y="124"/>
                  <a:pt x="114" y="125"/>
                  <a:pt x="113" y="126"/>
                </a:cubicBezTo>
                <a:cubicBezTo>
                  <a:pt x="111" y="127"/>
                  <a:pt x="110" y="128"/>
                  <a:pt x="109" y="129"/>
                </a:cubicBezTo>
                <a:cubicBezTo>
                  <a:pt x="110" y="128"/>
                  <a:pt x="111" y="127"/>
                  <a:pt x="112" y="125"/>
                </a:cubicBezTo>
                <a:close/>
                <a:moveTo>
                  <a:pt x="104" y="117"/>
                </a:moveTo>
                <a:cubicBezTo>
                  <a:pt x="103" y="117"/>
                  <a:pt x="102" y="117"/>
                  <a:pt x="102" y="118"/>
                </a:cubicBezTo>
                <a:cubicBezTo>
                  <a:pt x="101" y="118"/>
                  <a:pt x="101" y="118"/>
                  <a:pt x="101" y="118"/>
                </a:cubicBezTo>
                <a:cubicBezTo>
                  <a:pt x="105" y="114"/>
                  <a:pt x="109" y="110"/>
                  <a:pt x="113" y="106"/>
                </a:cubicBezTo>
                <a:cubicBezTo>
                  <a:pt x="113" y="106"/>
                  <a:pt x="114" y="106"/>
                  <a:pt x="114" y="105"/>
                </a:cubicBezTo>
                <a:cubicBezTo>
                  <a:pt x="111" y="109"/>
                  <a:pt x="107" y="113"/>
                  <a:pt x="104" y="117"/>
                </a:cubicBezTo>
                <a:close/>
                <a:moveTo>
                  <a:pt x="99" y="129"/>
                </a:moveTo>
                <a:cubicBezTo>
                  <a:pt x="99" y="128"/>
                  <a:pt x="100" y="128"/>
                  <a:pt x="100" y="127"/>
                </a:cubicBezTo>
                <a:cubicBezTo>
                  <a:pt x="100" y="129"/>
                  <a:pt x="99" y="130"/>
                  <a:pt x="98" y="131"/>
                </a:cubicBezTo>
                <a:cubicBezTo>
                  <a:pt x="97" y="132"/>
                  <a:pt x="96" y="133"/>
                  <a:pt x="95" y="135"/>
                </a:cubicBezTo>
                <a:cubicBezTo>
                  <a:pt x="94" y="135"/>
                  <a:pt x="94" y="134"/>
                  <a:pt x="93" y="134"/>
                </a:cubicBezTo>
                <a:cubicBezTo>
                  <a:pt x="95" y="132"/>
                  <a:pt x="97" y="130"/>
                  <a:pt x="99" y="129"/>
                </a:cubicBezTo>
                <a:close/>
                <a:moveTo>
                  <a:pt x="103" y="132"/>
                </a:moveTo>
                <a:cubicBezTo>
                  <a:pt x="103" y="132"/>
                  <a:pt x="104" y="131"/>
                  <a:pt x="104" y="131"/>
                </a:cubicBezTo>
                <a:cubicBezTo>
                  <a:pt x="103" y="132"/>
                  <a:pt x="102" y="133"/>
                  <a:pt x="101" y="135"/>
                </a:cubicBezTo>
                <a:cubicBezTo>
                  <a:pt x="100" y="135"/>
                  <a:pt x="100" y="135"/>
                  <a:pt x="100" y="135"/>
                </a:cubicBezTo>
                <a:cubicBezTo>
                  <a:pt x="101" y="134"/>
                  <a:pt x="102" y="133"/>
                  <a:pt x="103" y="132"/>
                </a:cubicBezTo>
                <a:close/>
                <a:moveTo>
                  <a:pt x="103" y="126"/>
                </a:moveTo>
                <a:cubicBezTo>
                  <a:pt x="104" y="125"/>
                  <a:pt x="105" y="124"/>
                  <a:pt x="106" y="123"/>
                </a:cubicBezTo>
                <a:cubicBezTo>
                  <a:pt x="106" y="122"/>
                  <a:pt x="107" y="121"/>
                  <a:pt x="108" y="121"/>
                </a:cubicBezTo>
                <a:cubicBezTo>
                  <a:pt x="108" y="121"/>
                  <a:pt x="109" y="121"/>
                  <a:pt x="109" y="121"/>
                </a:cubicBezTo>
                <a:cubicBezTo>
                  <a:pt x="107" y="123"/>
                  <a:pt x="105" y="124"/>
                  <a:pt x="103" y="126"/>
                </a:cubicBezTo>
                <a:close/>
                <a:moveTo>
                  <a:pt x="110" y="141"/>
                </a:moveTo>
                <a:cubicBezTo>
                  <a:pt x="107" y="143"/>
                  <a:pt x="104" y="145"/>
                  <a:pt x="102" y="146"/>
                </a:cubicBezTo>
                <a:cubicBezTo>
                  <a:pt x="104" y="144"/>
                  <a:pt x="106" y="143"/>
                  <a:pt x="108" y="141"/>
                </a:cubicBezTo>
                <a:cubicBezTo>
                  <a:pt x="108" y="141"/>
                  <a:pt x="109" y="141"/>
                  <a:pt x="110" y="141"/>
                </a:cubicBezTo>
                <a:close/>
                <a:moveTo>
                  <a:pt x="109" y="139"/>
                </a:moveTo>
                <a:cubicBezTo>
                  <a:pt x="112" y="137"/>
                  <a:pt x="114" y="134"/>
                  <a:pt x="117" y="132"/>
                </a:cubicBezTo>
                <a:cubicBezTo>
                  <a:pt x="117" y="132"/>
                  <a:pt x="117" y="131"/>
                  <a:pt x="118" y="131"/>
                </a:cubicBezTo>
                <a:cubicBezTo>
                  <a:pt x="115" y="134"/>
                  <a:pt x="113" y="137"/>
                  <a:pt x="111" y="140"/>
                </a:cubicBezTo>
                <a:cubicBezTo>
                  <a:pt x="111" y="140"/>
                  <a:pt x="111" y="140"/>
                  <a:pt x="111" y="140"/>
                </a:cubicBezTo>
                <a:cubicBezTo>
                  <a:pt x="111" y="140"/>
                  <a:pt x="110" y="139"/>
                  <a:pt x="109" y="139"/>
                </a:cubicBezTo>
                <a:close/>
                <a:moveTo>
                  <a:pt x="116" y="122"/>
                </a:moveTo>
                <a:cubicBezTo>
                  <a:pt x="117" y="121"/>
                  <a:pt x="119" y="120"/>
                  <a:pt x="120" y="119"/>
                </a:cubicBezTo>
                <a:cubicBezTo>
                  <a:pt x="119" y="120"/>
                  <a:pt x="118" y="121"/>
                  <a:pt x="116" y="122"/>
                </a:cubicBezTo>
                <a:close/>
                <a:moveTo>
                  <a:pt x="116" y="145"/>
                </a:moveTo>
                <a:cubicBezTo>
                  <a:pt x="116" y="144"/>
                  <a:pt x="117" y="144"/>
                  <a:pt x="118" y="143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7" y="145"/>
                </a:cubicBezTo>
                <a:cubicBezTo>
                  <a:pt x="116" y="145"/>
                  <a:pt x="115" y="146"/>
                  <a:pt x="114" y="146"/>
                </a:cubicBezTo>
                <a:cubicBezTo>
                  <a:pt x="115" y="146"/>
                  <a:pt x="115" y="145"/>
                  <a:pt x="116" y="145"/>
                </a:cubicBezTo>
                <a:close/>
                <a:moveTo>
                  <a:pt x="122" y="144"/>
                </a:moveTo>
                <a:cubicBezTo>
                  <a:pt x="122" y="145"/>
                  <a:pt x="122" y="145"/>
                  <a:pt x="122" y="145"/>
                </a:cubicBezTo>
                <a:cubicBezTo>
                  <a:pt x="121" y="146"/>
                  <a:pt x="120" y="147"/>
                  <a:pt x="119" y="148"/>
                </a:cubicBezTo>
                <a:cubicBezTo>
                  <a:pt x="119" y="148"/>
                  <a:pt x="119" y="148"/>
                  <a:pt x="118" y="148"/>
                </a:cubicBezTo>
                <a:cubicBezTo>
                  <a:pt x="119" y="147"/>
                  <a:pt x="120" y="146"/>
                  <a:pt x="122" y="144"/>
                </a:cubicBezTo>
                <a:close/>
                <a:moveTo>
                  <a:pt x="120" y="140"/>
                </a:moveTo>
                <a:cubicBezTo>
                  <a:pt x="120" y="139"/>
                  <a:pt x="121" y="139"/>
                  <a:pt x="122" y="138"/>
                </a:cubicBezTo>
                <a:cubicBezTo>
                  <a:pt x="125" y="137"/>
                  <a:pt x="128" y="135"/>
                  <a:pt x="131" y="133"/>
                </a:cubicBezTo>
                <a:cubicBezTo>
                  <a:pt x="130" y="134"/>
                  <a:pt x="128" y="135"/>
                  <a:pt x="127" y="136"/>
                </a:cubicBezTo>
                <a:cubicBezTo>
                  <a:pt x="125" y="137"/>
                  <a:pt x="122" y="139"/>
                  <a:pt x="120" y="140"/>
                </a:cubicBezTo>
                <a:close/>
                <a:moveTo>
                  <a:pt x="129" y="143"/>
                </a:moveTo>
                <a:cubicBezTo>
                  <a:pt x="129" y="143"/>
                  <a:pt x="128" y="143"/>
                  <a:pt x="128" y="143"/>
                </a:cubicBezTo>
                <a:cubicBezTo>
                  <a:pt x="128" y="144"/>
                  <a:pt x="127" y="144"/>
                  <a:pt x="127" y="144"/>
                </a:cubicBezTo>
                <a:cubicBezTo>
                  <a:pt x="127" y="144"/>
                  <a:pt x="127" y="144"/>
                  <a:pt x="127" y="144"/>
                </a:cubicBezTo>
                <a:cubicBezTo>
                  <a:pt x="127" y="143"/>
                  <a:pt x="128" y="143"/>
                  <a:pt x="128" y="142"/>
                </a:cubicBezTo>
                <a:cubicBezTo>
                  <a:pt x="129" y="141"/>
                  <a:pt x="130" y="140"/>
                  <a:pt x="131" y="140"/>
                </a:cubicBezTo>
                <a:cubicBezTo>
                  <a:pt x="130" y="140"/>
                  <a:pt x="129" y="141"/>
                  <a:pt x="129" y="142"/>
                </a:cubicBezTo>
                <a:cubicBezTo>
                  <a:pt x="129" y="142"/>
                  <a:pt x="129" y="142"/>
                  <a:pt x="129" y="143"/>
                </a:cubicBezTo>
                <a:close/>
                <a:moveTo>
                  <a:pt x="129" y="146"/>
                </a:moveTo>
                <a:cubicBezTo>
                  <a:pt x="129" y="146"/>
                  <a:pt x="129" y="146"/>
                  <a:pt x="130" y="146"/>
                </a:cubicBezTo>
                <a:cubicBezTo>
                  <a:pt x="129" y="147"/>
                  <a:pt x="129" y="148"/>
                  <a:pt x="128" y="148"/>
                </a:cubicBezTo>
                <a:cubicBezTo>
                  <a:pt x="127" y="149"/>
                  <a:pt x="126" y="149"/>
                  <a:pt x="125" y="150"/>
                </a:cubicBezTo>
                <a:cubicBezTo>
                  <a:pt x="126" y="149"/>
                  <a:pt x="128" y="148"/>
                  <a:pt x="129" y="146"/>
                </a:cubicBezTo>
                <a:close/>
                <a:moveTo>
                  <a:pt x="134" y="157"/>
                </a:moveTo>
                <a:cubicBezTo>
                  <a:pt x="135" y="156"/>
                  <a:pt x="136" y="156"/>
                  <a:pt x="136" y="156"/>
                </a:cubicBezTo>
                <a:cubicBezTo>
                  <a:pt x="134" y="157"/>
                  <a:pt x="133" y="159"/>
                  <a:pt x="131" y="160"/>
                </a:cubicBezTo>
                <a:cubicBezTo>
                  <a:pt x="132" y="159"/>
                  <a:pt x="133" y="158"/>
                  <a:pt x="134" y="157"/>
                </a:cubicBezTo>
                <a:close/>
                <a:moveTo>
                  <a:pt x="133" y="167"/>
                </a:moveTo>
                <a:cubicBezTo>
                  <a:pt x="135" y="165"/>
                  <a:pt x="138" y="163"/>
                  <a:pt x="140" y="162"/>
                </a:cubicBezTo>
                <a:cubicBezTo>
                  <a:pt x="139" y="163"/>
                  <a:pt x="138" y="164"/>
                  <a:pt x="137" y="165"/>
                </a:cubicBezTo>
                <a:cubicBezTo>
                  <a:pt x="136" y="165"/>
                  <a:pt x="135" y="166"/>
                  <a:pt x="134" y="166"/>
                </a:cubicBezTo>
                <a:cubicBezTo>
                  <a:pt x="134" y="167"/>
                  <a:pt x="133" y="167"/>
                  <a:pt x="133" y="167"/>
                </a:cubicBezTo>
                <a:cubicBezTo>
                  <a:pt x="133" y="167"/>
                  <a:pt x="133" y="167"/>
                  <a:pt x="133" y="167"/>
                </a:cubicBezTo>
                <a:close/>
                <a:moveTo>
                  <a:pt x="138" y="160"/>
                </a:moveTo>
                <a:cubicBezTo>
                  <a:pt x="137" y="160"/>
                  <a:pt x="137" y="161"/>
                  <a:pt x="137" y="161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9" y="159"/>
                  <a:pt x="140" y="158"/>
                  <a:pt x="142" y="157"/>
                </a:cubicBezTo>
                <a:cubicBezTo>
                  <a:pt x="142" y="157"/>
                  <a:pt x="142" y="158"/>
                  <a:pt x="142" y="158"/>
                </a:cubicBezTo>
                <a:cubicBezTo>
                  <a:pt x="140" y="159"/>
                  <a:pt x="139" y="160"/>
                  <a:pt x="138" y="160"/>
                </a:cubicBezTo>
                <a:close/>
                <a:moveTo>
                  <a:pt x="143" y="160"/>
                </a:moveTo>
                <a:cubicBezTo>
                  <a:pt x="145" y="159"/>
                  <a:pt x="148" y="158"/>
                  <a:pt x="150" y="157"/>
                </a:cubicBezTo>
                <a:cubicBezTo>
                  <a:pt x="149" y="158"/>
                  <a:pt x="148" y="159"/>
                  <a:pt x="147" y="160"/>
                </a:cubicBezTo>
                <a:cubicBezTo>
                  <a:pt x="145" y="161"/>
                  <a:pt x="143" y="162"/>
                  <a:pt x="141" y="163"/>
                </a:cubicBezTo>
                <a:cubicBezTo>
                  <a:pt x="142" y="162"/>
                  <a:pt x="142" y="161"/>
                  <a:pt x="143" y="160"/>
                </a:cubicBezTo>
                <a:close/>
                <a:moveTo>
                  <a:pt x="147" y="162"/>
                </a:moveTo>
                <a:cubicBezTo>
                  <a:pt x="148" y="161"/>
                  <a:pt x="149" y="161"/>
                  <a:pt x="150" y="160"/>
                </a:cubicBezTo>
                <a:cubicBezTo>
                  <a:pt x="150" y="161"/>
                  <a:pt x="149" y="161"/>
                  <a:pt x="149" y="162"/>
                </a:cubicBezTo>
                <a:cubicBezTo>
                  <a:pt x="148" y="162"/>
                  <a:pt x="147" y="162"/>
                  <a:pt x="146" y="163"/>
                </a:cubicBezTo>
                <a:cubicBezTo>
                  <a:pt x="146" y="162"/>
                  <a:pt x="147" y="162"/>
                  <a:pt x="147" y="162"/>
                </a:cubicBezTo>
                <a:close/>
                <a:moveTo>
                  <a:pt x="150" y="163"/>
                </a:moveTo>
                <a:cubicBezTo>
                  <a:pt x="150" y="163"/>
                  <a:pt x="151" y="163"/>
                  <a:pt x="152" y="162"/>
                </a:cubicBezTo>
                <a:cubicBezTo>
                  <a:pt x="150" y="164"/>
                  <a:pt x="148" y="166"/>
                  <a:pt x="146" y="168"/>
                </a:cubicBezTo>
                <a:cubicBezTo>
                  <a:pt x="147" y="166"/>
                  <a:pt x="148" y="165"/>
                  <a:pt x="150" y="163"/>
                </a:cubicBezTo>
                <a:close/>
                <a:moveTo>
                  <a:pt x="146" y="157"/>
                </a:moveTo>
                <a:cubicBezTo>
                  <a:pt x="146" y="157"/>
                  <a:pt x="146" y="157"/>
                  <a:pt x="146" y="157"/>
                </a:cubicBezTo>
                <a:cubicBezTo>
                  <a:pt x="147" y="156"/>
                  <a:pt x="149" y="155"/>
                  <a:pt x="150" y="153"/>
                </a:cubicBezTo>
                <a:cubicBezTo>
                  <a:pt x="152" y="153"/>
                  <a:pt x="153" y="152"/>
                  <a:pt x="155" y="151"/>
                </a:cubicBezTo>
                <a:cubicBezTo>
                  <a:pt x="155" y="151"/>
                  <a:pt x="155" y="151"/>
                  <a:pt x="156" y="151"/>
                </a:cubicBezTo>
                <a:cubicBezTo>
                  <a:pt x="156" y="152"/>
                  <a:pt x="155" y="152"/>
                  <a:pt x="155" y="152"/>
                </a:cubicBezTo>
                <a:cubicBezTo>
                  <a:pt x="152" y="154"/>
                  <a:pt x="149" y="156"/>
                  <a:pt x="146" y="157"/>
                </a:cubicBezTo>
                <a:close/>
                <a:moveTo>
                  <a:pt x="154" y="158"/>
                </a:moveTo>
                <a:cubicBezTo>
                  <a:pt x="155" y="158"/>
                  <a:pt x="156" y="157"/>
                  <a:pt x="157" y="157"/>
                </a:cubicBezTo>
                <a:cubicBezTo>
                  <a:pt x="157" y="157"/>
                  <a:pt x="156" y="158"/>
                  <a:pt x="155" y="159"/>
                </a:cubicBezTo>
                <a:cubicBezTo>
                  <a:pt x="154" y="159"/>
                  <a:pt x="153" y="160"/>
                  <a:pt x="152" y="160"/>
                </a:cubicBezTo>
                <a:cubicBezTo>
                  <a:pt x="153" y="160"/>
                  <a:pt x="153" y="159"/>
                  <a:pt x="154" y="158"/>
                </a:cubicBezTo>
                <a:close/>
                <a:moveTo>
                  <a:pt x="157" y="155"/>
                </a:moveTo>
                <a:cubicBezTo>
                  <a:pt x="158" y="154"/>
                  <a:pt x="159" y="153"/>
                  <a:pt x="160" y="151"/>
                </a:cubicBezTo>
                <a:cubicBezTo>
                  <a:pt x="162" y="150"/>
                  <a:pt x="164" y="149"/>
                  <a:pt x="166" y="147"/>
                </a:cubicBezTo>
                <a:cubicBezTo>
                  <a:pt x="165" y="149"/>
                  <a:pt x="163" y="151"/>
                  <a:pt x="161" y="153"/>
                </a:cubicBezTo>
                <a:cubicBezTo>
                  <a:pt x="160" y="153"/>
                  <a:pt x="158" y="154"/>
                  <a:pt x="157" y="155"/>
                </a:cubicBezTo>
                <a:close/>
                <a:moveTo>
                  <a:pt x="162" y="154"/>
                </a:moveTo>
                <a:cubicBezTo>
                  <a:pt x="164" y="154"/>
                  <a:pt x="165" y="153"/>
                  <a:pt x="167" y="152"/>
                </a:cubicBezTo>
                <a:cubicBezTo>
                  <a:pt x="167" y="153"/>
                  <a:pt x="167" y="153"/>
                  <a:pt x="167" y="153"/>
                </a:cubicBezTo>
                <a:cubicBezTo>
                  <a:pt x="165" y="154"/>
                  <a:pt x="164" y="155"/>
                  <a:pt x="163" y="156"/>
                </a:cubicBezTo>
                <a:cubicBezTo>
                  <a:pt x="162" y="156"/>
                  <a:pt x="161" y="157"/>
                  <a:pt x="160" y="157"/>
                </a:cubicBezTo>
                <a:cubicBezTo>
                  <a:pt x="161" y="156"/>
                  <a:pt x="162" y="155"/>
                  <a:pt x="162" y="154"/>
                </a:cubicBezTo>
                <a:close/>
                <a:moveTo>
                  <a:pt x="164" y="159"/>
                </a:moveTo>
                <a:cubicBezTo>
                  <a:pt x="165" y="158"/>
                  <a:pt x="166" y="157"/>
                  <a:pt x="167" y="156"/>
                </a:cubicBezTo>
                <a:cubicBezTo>
                  <a:pt x="167" y="156"/>
                  <a:pt x="167" y="156"/>
                  <a:pt x="168" y="156"/>
                </a:cubicBezTo>
                <a:cubicBezTo>
                  <a:pt x="166" y="157"/>
                  <a:pt x="164" y="159"/>
                  <a:pt x="162" y="161"/>
                </a:cubicBezTo>
                <a:cubicBezTo>
                  <a:pt x="163" y="160"/>
                  <a:pt x="163" y="160"/>
                  <a:pt x="164" y="159"/>
                </a:cubicBezTo>
                <a:close/>
                <a:moveTo>
                  <a:pt x="169" y="156"/>
                </a:moveTo>
                <a:cubicBezTo>
                  <a:pt x="168" y="158"/>
                  <a:pt x="166" y="160"/>
                  <a:pt x="165" y="162"/>
                </a:cubicBezTo>
                <a:cubicBezTo>
                  <a:pt x="164" y="162"/>
                  <a:pt x="163" y="162"/>
                  <a:pt x="163" y="163"/>
                </a:cubicBezTo>
                <a:cubicBezTo>
                  <a:pt x="165" y="161"/>
                  <a:pt x="167" y="159"/>
                  <a:pt x="169" y="156"/>
                </a:cubicBezTo>
                <a:close/>
                <a:moveTo>
                  <a:pt x="166" y="151"/>
                </a:moveTo>
                <a:cubicBezTo>
                  <a:pt x="169" y="147"/>
                  <a:pt x="173" y="144"/>
                  <a:pt x="176" y="140"/>
                </a:cubicBezTo>
                <a:cubicBezTo>
                  <a:pt x="177" y="140"/>
                  <a:pt x="177" y="140"/>
                  <a:pt x="178" y="139"/>
                </a:cubicBezTo>
                <a:cubicBezTo>
                  <a:pt x="177" y="140"/>
                  <a:pt x="177" y="140"/>
                  <a:pt x="177" y="141"/>
                </a:cubicBezTo>
                <a:cubicBezTo>
                  <a:pt x="174" y="144"/>
                  <a:pt x="172" y="146"/>
                  <a:pt x="170" y="149"/>
                </a:cubicBezTo>
                <a:cubicBezTo>
                  <a:pt x="168" y="150"/>
                  <a:pt x="167" y="150"/>
                  <a:pt x="166" y="151"/>
                </a:cubicBezTo>
                <a:close/>
                <a:moveTo>
                  <a:pt x="177" y="151"/>
                </a:moveTo>
                <a:cubicBezTo>
                  <a:pt x="175" y="153"/>
                  <a:pt x="174" y="155"/>
                  <a:pt x="172" y="157"/>
                </a:cubicBezTo>
                <a:cubicBezTo>
                  <a:pt x="172" y="157"/>
                  <a:pt x="171" y="157"/>
                  <a:pt x="171" y="158"/>
                </a:cubicBezTo>
                <a:cubicBezTo>
                  <a:pt x="173" y="156"/>
                  <a:pt x="174" y="154"/>
                  <a:pt x="175" y="152"/>
                </a:cubicBezTo>
                <a:cubicBezTo>
                  <a:pt x="176" y="152"/>
                  <a:pt x="177" y="151"/>
                  <a:pt x="177" y="151"/>
                </a:cubicBezTo>
                <a:close/>
                <a:moveTo>
                  <a:pt x="186" y="127"/>
                </a:moveTo>
                <a:cubicBezTo>
                  <a:pt x="186" y="126"/>
                  <a:pt x="187" y="126"/>
                  <a:pt x="187" y="125"/>
                </a:cubicBezTo>
                <a:cubicBezTo>
                  <a:pt x="189" y="124"/>
                  <a:pt x="191" y="123"/>
                  <a:pt x="193" y="122"/>
                </a:cubicBezTo>
                <a:cubicBezTo>
                  <a:pt x="193" y="122"/>
                  <a:pt x="193" y="122"/>
                  <a:pt x="193" y="122"/>
                </a:cubicBezTo>
                <a:cubicBezTo>
                  <a:pt x="191" y="124"/>
                  <a:pt x="188" y="125"/>
                  <a:pt x="186" y="127"/>
                </a:cubicBezTo>
                <a:close/>
                <a:moveTo>
                  <a:pt x="198" y="122"/>
                </a:moveTo>
                <a:cubicBezTo>
                  <a:pt x="198" y="123"/>
                  <a:pt x="197" y="124"/>
                  <a:pt x="196" y="124"/>
                </a:cubicBezTo>
                <a:cubicBezTo>
                  <a:pt x="195" y="125"/>
                  <a:pt x="194" y="126"/>
                  <a:pt x="192" y="127"/>
                </a:cubicBezTo>
                <a:cubicBezTo>
                  <a:pt x="194" y="125"/>
                  <a:pt x="196" y="123"/>
                  <a:pt x="198" y="122"/>
                </a:cubicBezTo>
                <a:close/>
                <a:moveTo>
                  <a:pt x="203" y="120"/>
                </a:moveTo>
                <a:cubicBezTo>
                  <a:pt x="204" y="119"/>
                  <a:pt x="204" y="119"/>
                  <a:pt x="204" y="118"/>
                </a:cubicBezTo>
                <a:cubicBezTo>
                  <a:pt x="205" y="118"/>
                  <a:pt x="205" y="118"/>
                  <a:pt x="206" y="117"/>
                </a:cubicBezTo>
                <a:cubicBezTo>
                  <a:pt x="205" y="118"/>
                  <a:pt x="204" y="119"/>
                  <a:pt x="203" y="120"/>
                </a:cubicBezTo>
                <a:close/>
                <a:moveTo>
                  <a:pt x="207" y="110"/>
                </a:moveTo>
                <a:cubicBezTo>
                  <a:pt x="207" y="110"/>
                  <a:pt x="206" y="110"/>
                  <a:pt x="206" y="110"/>
                </a:cubicBezTo>
                <a:cubicBezTo>
                  <a:pt x="204" y="112"/>
                  <a:pt x="201" y="113"/>
                  <a:pt x="199" y="114"/>
                </a:cubicBezTo>
                <a:cubicBezTo>
                  <a:pt x="198" y="115"/>
                  <a:pt x="197" y="115"/>
                  <a:pt x="197" y="115"/>
                </a:cubicBezTo>
                <a:cubicBezTo>
                  <a:pt x="199" y="114"/>
                  <a:pt x="200" y="113"/>
                  <a:pt x="202" y="112"/>
                </a:cubicBezTo>
                <a:cubicBezTo>
                  <a:pt x="204" y="111"/>
                  <a:pt x="206" y="110"/>
                  <a:pt x="208" y="109"/>
                </a:cubicBezTo>
                <a:cubicBezTo>
                  <a:pt x="208" y="109"/>
                  <a:pt x="207" y="110"/>
                  <a:pt x="207" y="110"/>
                </a:cubicBezTo>
                <a:close/>
                <a:moveTo>
                  <a:pt x="195" y="112"/>
                </a:moveTo>
                <a:cubicBezTo>
                  <a:pt x="194" y="112"/>
                  <a:pt x="194" y="112"/>
                  <a:pt x="193" y="112"/>
                </a:cubicBezTo>
                <a:cubicBezTo>
                  <a:pt x="194" y="112"/>
                  <a:pt x="194" y="111"/>
                  <a:pt x="195" y="110"/>
                </a:cubicBezTo>
                <a:cubicBezTo>
                  <a:pt x="196" y="109"/>
                  <a:pt x="198" y="108"/>
                  <a:pt x="199" y="106"/>
                </a:cubicBezTo>
                <a:cubicBezTo>
                  <a:pt x="199" y="106"/>
                  <a:pt x="199" y="106"/>
                  <a:pt x="199" y="106"/>
                </a:cubicBezTo>
                <a:cubicBezTo>
                  <a:pt x="198" y="108"/>
                  <a:pt x="197" y="110"/>
                  <a:pt x="195" y="112"/>
                </a:cubicBezTo>
                <a:close/>
                <a:moveTo>
                  <a:pt x="193" y="106"/>
                </a:moveTo>
                <a:cubicBezTo>
                  <a:pt x="194" y="106"/>
                  <a:pt x="195" y="105"/>
                  <a:pt x="196" y="104"/>
                </a:cubicBezTo>
                <a:cubicBezTo>
                  <a:pt x="196" y="105"/>
                  <a:pt x="196" y="105"/>
                  <a:pt x="195" y="106"/>
                </a:cubicBezTo>
                <a:cubicBezTo>
                  <a:pt x="195" y="106"/>
                  <a:pt x="194" y="106"/>
                  <a:pt x="193" y="106"/>
                </a:cubicBezTo>
                <a:close/>
                <a:moveTo>
                  <a:pt x="196" y="97"/>
                </a:moveTo>
                <a:cubicBezTo>
                  <a:pt x="196" y="97"/>
                  <a:pt x="195" y="97"/>
                  <a:pt x="195" y="98"/>
                </a:cubicBezTo>
                <a:cubicBezTo>
                  <a:pt x="193" y="98"/>
                  <a:pt x="191" y="99"/>
                  <a:pt x="189" y="100"/>
                </a:cubicBezTo>
                <a:cubicBezTo>
                  <a:pt x="190" y="100"/>
                  <a:pt x="190" y="99"/>
                  <a:pt x="191" y="98"/>
                </a:cubicBezTo>
                <a:cubicBezTo>
                  <a:pt x="193" y="97"/>
                  <a:pt x="195" y="96"/>
                  <a:pt x="197" y="95"/>
                </a:cubicBezTo>
                <a:cubicBezTo>
                  <a:pt x="196" y="96"/>
                  <a:pt x="196" y="97"/>
                  <a:pt x="196" y="97"/>
                </a:cubicBezTo>
                <a:close/>
                <a:moveTo>
                  <a:pt x="195" y="92"/>
                </a:moveTo>
                <a:cubicBezTo>
                  <a:pt x="192" y="94"/>
                  <a:pt x="189" y="95"/>
                  <a:pt x="187" y="97"/>
                </a:cubicBezTo>
                <a:cubicBezTo>
                  <a:pt x="187" y="96"/>
                  <a:pt x="188" y="96"/>
                  <a:pt x="189" y="95"/>
                </a:cubicBezTo>
                <a:cubicBezTo>
                  <a:pt x="191" y="94"/>
                  <a:pt x="193" y="93"/>
                  <a:pt x="196" y="92"/>
                </a:cubicBezTo>
                <a:cubicBezTo>
                  <a:pt x="196" y="92"/>
                  <a:pt x="195" y="92"/>
                  <a:pt x="195" y="92"/>
                </a:cubicBezTo>
                <a:close/>
                <a:moveTo>
                  <a:pt x="190" y="89"/>
                </a:moveTo>
                <a:cubicBezTo>
                  <a:pt x="189" y="90"/>
                  <a:pt x="188" y="90"/>
                  <a:pt x="187" y="91"/>
                </a:cubicBezTo>
                <a:cubicBezTo>
                  <a:pt x="189" y="90"/>
                  <a:pt x="190" y="89"/>
                  <a:pt x="191" y="88"/>
                </a:cubicBezTo>
                <a:lnTo>
                  <a:pt x="190" y="89"/>
                </a:lnTo>
                <a:close/>
                <a:moveTo>
                  <a:pt x="190" y="86"/>
                </a:moveTo>
                <a:cubicBezTo>
                  <a:pt x="189" y="87"/>
                  <a:pt x="187" y="87"/>
                  <a:pt x="186" y="88"/>
                </a:cubicBezTo>
                <a:cubicBezTo>
                  <a:pt x="187" y="87"/>
                  <a:pt x="187" y="86"/>
                  <a:pt x="188" y="86"/>
                </a:cubicBezTo>
                <a:cubicBezTo>
                  <a:pt x="190" y="84"/>
                  <a:pt x="193" y="83"/>
                  <a:pt x="195" y="82"/>
                </a:cubicBezTo>
                <a:cubicBezTo>
                  <a:pt x="195" y="82"/>
                  <a:pt x="195" y="82"/>
                  <a:pt x="195" y="82"/>
                </a:cubicBezTo>
                <a:cubicBezTo>
                  <a:pt x="193" y="84"/>
                  <a:pt x="192" y="85"/>
                  <a:pt x="190" y="86"/>
                </a:cubicBezTo>
                <a:close/>
                <a:moveTo>
                  <a:pt x="195" y="86"/>
                </a:moveTo>
                <a:cubicBezTo>
                  <a:pt x="196" y="85"/>
                  <a:pt x="197" y="85"/>
                  <a:pt x="199" y="84"/>
                </a:cubicBezTo>
                <a:cubicBezTo>
                  <a:pt x="198" y="85"/>
                  <a:pt x="197" y="86"/>
                  <a:pt x="196" y="87"/>
                </a:cubicBezTo>
                <a:cubicBezTo>
                  <a:pt x="195" y="87"/>
                  <a:pt x="195" y="87"/>
                  <a:pt x="194" y="87"/>
                </a:cubicBezTo>
                <a:cubicBezTo>
                  <a:pt x="195" y="87"/>
                  <a:pt x="195" y="87"/>
                  <a:pt x="195" y="86"/>
                </a:cubicBezTo>
                <a:close/>
                <a:moveTo>
                  <a:pt x="187" y="80"/>
                </a:moveTo>
                <a:cubicBezTo>
                  <a:pt x="185" y="81"/>
                  <a:pt x="182" y="82"/>
                  <a:pt x="179" y="83"/>
                </a:cubicBezTo>
                <a:cubicBezTo>
                  <a:pt x="179" y="82"/>
                  <a:pt x="179" y="82"/>
                  <a:pt x="179" y="82"/>
                </a:cubicBezTo>
                <a:cubicBezTo>
                  <a:pt x="182" y="81"/>
                  <a:pt x="184" y="80"/>
                  <a:pt x="187" y="79"/>
                </a:cubicBezTo>
                <a:cubicBezTo>
                  <a:pt x="189" y="78"/>
                  <a:pt x="191" y="77"/>
                  <a:pt x="192" y="76"/>
                </a:cubicBezTo>
                <a:cubicBezTo>
                  <a:pt x="191" y="78"/>
                  <a:pt x="189" y="79"/>
                  <a:pt x="187" y="80"/>
                </a:cubicBezTo>
                <a:close/>
                <a:moveTo>
                  <a:pt x="179" y="85"/>
                </a:moveTo>
                <a:cubicBezTo>
                  <a:pt x="178" y="85"/>
                  <a:pt x="177" y="86"/>
                  <a:pt x="177" y="86"/>
                </a:cubicBezTo>
                <a:cubicBezTo>
                  <a:pt x="177" y="86"/>
                  <a:pt x="177" y="85"/>
                  <a:pt x="177" y="85"/>
                </a:cubicBezTo>
                <a:cubicBezTo>
                  <a:pt x="178" y="85"/>
                  <a:pt x="179" y="85"/>
                  <a:pt x="179" y="85"/>
                </a:cubicBezTo>
                <a:close/>
                <a:moveTo>
                  <a:pt x="175" y="84"/>
                </a:moveTo>
                <a:cubicBezTo>
                  <a:pt x="174" y="84"/>
                  <a:pt x="172" y="84"/>
                  <a:pt x="171" y="85"/>
                </a:cubicBezTo>
                <a:cubicBezTo>
                  <a:pt x="171" y="84"/>
                  <a:pt x="172" y="84"/>
                  <a:pt x="173" y="83"/>
                </a:cubicBezTo>
                <a:cubicBezTo>
                  <a:pt x="174" y="83"/>
                  <a:pt x="175" y="83"/>
                  <a:pt x="177" y="82"/>
                </a:cubicBezTo>
                <a:cubicBezTo>
                  <a:pt x="176" y="83"/>
                  <a:pt x="176" y="83"/>
                  <a:pt x="175" y="84"/>
                </a:cubicBezTo>
                <a:close/>
                <a:moveTo>
                  <a:pt x="172" y="81"/>
                </a:moveTo>
                <a:cubicBezTo>
                  <a:pt x="172" y="81"/>
                  <a:pt x="172" y="81"/>
                  <a:pt x="171" y="82"/>
                </a:cubicBezTo>
                <a:cubicBezTo>
                  <a:pt x="172" y="81"/>
                  <a:pt x="173" y="80"/>
                  <a:pt x="174" y="79"/>
                </a:cubicBezTo>
                <a:cubicBezTo>
                  <a:pt x="174" y="79"/>
                  <a:pt x="174" y="79"/>
                  <a:pt x="174" y="79"/>
                </a:cubicBezTo>
                <a:cubicBezTo>
                  <a:pt x="176" y="78"/>
                  <a:pt x="178" y="78"/>
                  <a:pt x="179" y="77"/>
                </a:cubicBezTo>
                <a:cubicBezTo>
                  <a:pt x="177" y="78"/>
                  <a:pt x="174" y="80"/>
                  <a:pt x="172" y="81"/>
                </a:cubicBezTo>
                <a:close/>
                <a:moveTo>
                  <a:pt x="177" y="74"/>
                </a:moveTo>
                <a:cubicBezTo>
                  <a:pt x="175" y="75"/>
                  <a:pt x="173" y="76"/>
                  <a:pt x="171" y="77"/>
                </a:cubicBezTo>
                <a:cubicBezTo>
                  <a:pt x="171" y="76"/>
                  <a:pt x="170" y="76"/>
                  <a:pt x="170" y="76"/>
                </a:cubicBezTo>
                <a:cubicBezTo>
                  <a:pt x="171" y="75"/>
                  <a:pt x="172" y="75"/>
                  <a:pt x="173" y="74"/>
                </a:cubicBezTo>
                <a:cubicBezTo>
                  <a:pt x="176" y="73"/>
                  <a:pt x="178" y="72"/>
                  <a:pt x="180" y="72"/>
                </a:cubicBezTo>
                <a:cubicBezTo>
                  <a:pt x="179" y="73"/>
                  <a:pt x="178" y="73"/>
                  <a:pt x="177" y="74"/>
                </a:cubicBezTo>
                <a:close/>
                <a:moveTo>
                  <a:pt x="172" y="86"/>
                </a:moveTo>
                <a:cubicBezTo>
                  <a:pt x="164" y="94"/>
                  <a:pt x="155" y="102"/>
                  <a:pt x="147" y="110"/>
                </a:cubicBezTo>
                <a:cubicBezTo>
                  <a:pt x="143" y="112"/>
                  <a:pt x="139" y="114"/>
                  <a:pt x="135" y="116"/>
                </a:cubicBezTo>
                <a:cubicBezTo>
                  <a:pt x="137" y="114"/>
                  <a:pt x="139" y="112"/>
                  <a:pt x="141" y="110"/>
                </a:cubicBezTo>
                <a:cubicBezTo>
                  <a:pt x="147" y="104"/>
                  <a:pt x="154" y="99"/>
                  <a:pt x="160" y="93"/>
                </a:cubicBezTo>
                <a:cubicBezTo>
                  <a:pt x="162" y="91"/>
                  <a:pt x="164" y="88"/>
                  <a:pt x="167" y="86"/>
                </a:cubicBezTo>
                <a:cubicBezTo>
                  <a:pt x="167" y="87"/>
                  <a:pt x="167" y="87"/>
                  <a:pt x="167" y="87"/>
                </a:cubicBezTo>
                <a:cubicBezTo>
                  <a:pt x="169" y="87"/>
                  <a:pt x="171" y="86"/>
                  <a:pt x="172" y="86"/>
                </a:cubicBezTo>
                <a:close/>
                <a:moveTo>
                  <a:pt x="168" y="82"/>
                </a:moveTo>
                <a:cubicBezTo>
                  <a:pt x="167" y="82"/>
                  <a:pt x="167" y="83"/>
                  <a:pt x="167" y="83"/>
                </a:cubicBezTo>
                <a:cubicBezTo>
                  <a:pt x="160" y="90"/>
                  <a:pt x="152" y="97"/>
                  <a:pt x="145" y="104"/>
                </a:cubicBezTo>
                <a:cubicBezTo>
                  <a:pt x="152" y="97"/>
                  <a:pt x="160" y="89"/>
                  <a:pt x="167" y="81"/>
                </a:cubicBezTo>
                <a:cubicBezTo>
                  <a:pt x="168" y="81"/>
                  <a:pt x="168" y="81"/>
                  <a:pt x="169" y="81"/>
                </a:cubicBezTo>
                <a:cubicBezTo>
                  <a:pt x="168" y="81"/>
                  <a:pt x="168" y="81"/>
                  <a:pt x="168" y="82"/>
                </a:cubicBezTo>
                <a:close/>
                <a:moveTo>
                  <a:pt x="167" y="72"/>
                </a:moveTo>
                <a:cubicBezTo>
                  <a:pt x="166" y="73"/>
                  <a:pt x="166" y="73"/>
                  <a:pt x="165" y="74"/>
                </a:cubicBezTo>
                <a:cubicBezTo>
                  <a:pt x="165" y="74"/>
                  <a:pt x="164" y="74"/>
                  <a:pt x="164" y="74"/>
                </a:cubicBezTo>
                <a:cubicBezTo>
                  <a:pt x="164" y="74"/>
                  <a:pt x="164" y="75"/>
                  <a:pt x="163" y="75"/>
                </a:cubicBezTo>
                <a:cubicBezTo>
                  <a:pt x="164" y="74"/>
                  <a:pt x="164" y="73"/>
                  <a:pt x="165" y="73"/>
                </a:cubicBezTo>
                <a:cubicBezTo>
                  <a:pt x="166" y="72"/>
                  <a:pt x="167" y="72"/>
                  <a:pt x="167" y="72"/>
                </a:cubicBezTo>
                <a:cubicBezTo>
                  <a:pt x="167" y="72"/>
                  <a:pt x="167" y="72"/>
                  <a:pt x="167" y="72"/>
                </a:cubicBezTo>
                <a:close/>
                <a:moveTo>
                  <a:pt x="164" y="82"/>
                </a:moveTo>
                <a:cubicBezTo>
                  <a:pt x="159" y="87"/>
                  <a:pt x="155" y="91"/>
                  <a:pt x="150" y="96"/>
                </a:cubicBezTo>
                <a:cubicBezTo>
                  <a:pt x="150" y="96"/>
                  <a:pt x="150" y="96"/>
                  <a:pt x="150" y="96"/>
                </a:cubicBezTo>
                <a:cubicBezTo>
                  <a:pt x="147" y="97"/>
                  <a:pt x="145" y="99"/>
                  <a:pt x="142" y="100"/>
                </a:cubicBezTo>
                <a:cubicBezTo>
                  <a:pt x="146" y="97"/>
                  <a:pt x="149" y="93"/>
                  <a:pt x="152" y="90"/>
                </a:cubicBezTo>
                <a:cubicBezTo>
                  <a:pt x="155" y="87"/>
                  <a:pt x="159" y="85"/>
                  <a:pt x="163" y="82"/>
                </a:cubicBezTo>
                <a:cubicBezTo>
                  <a:pt x="163" y="82"/>
                  <a:pt x="163" y="82"/>
                  <a:pt x="164" y="82"/>
                </a:cubicBezTo>
                <a:close/>
                <a:moveTo>
                  <a:pt x="159" y="78"/>
                </a:moveTo>
                <a:cubicBezTo>
                  <a:pt x="158" y="78"/>
                  <a:pt x="158" y="79"/>
                  <a:pt x="158" y="79"/>
                </a:cubicBezTo>
                <a:cubicBezTo>
                  <a:pt x="157" y="79"/>
                  <a:pt x="157" y="80"/>
                  <a:pt x="157" y="80"/>
                </a:cubicBezTo>
                <a:cubicBezTo>
                  <a:pt x="157" y="80"/>
                  <a:pt x="157" y="80"/>
                  <a:pt x="157" y="81"/>
                </a:cubicBezTo>
                <a:cubicBezTo>
                  <a:pt x="151" y="86"/>
                  <a:pt x="146" y="91"/>
                  <a:pt x="140" y="96"/>
                </a:cubicBezTo>
                <a:cubicBezTo>
                  <a:pt x="136" y="99"/>
                  <a:pt x="133" y="102"/>
                  <a:pt x="129" y="105"/>
                </a:cubicBezTo>
                <a:cubicBezTo>
                  <a:pt x="126" y="108"/>
                  <a:pt x="122" y="111"/>
                  <a:pt x="118" y="113"/>
                </a:cubicBezTo>
                <a:cubicBezTo>
                  <a:pt x="120" y="112"/>
                  <a:pt x="121" y="110"/>
                  <a:pt x="123" y="109"/>
                </a:cubicBezTo>
                <a:cubicBezTo>
                  <a:pt x="130" y="103"/>
                  <a:pt x="136" y="97"/>
                  <a:pt x="142" y="90"/>
                </a:cubicBezTo>
                <a:cubicBezTo>
                  <a:pt x="143" y="90"/>
                  <a:pt x="143" y="90"/>
                  <a:pt x="143" y="90"/>
                </a:cubicBezTo>
                <a:cubicBezTo>
                  <a:pt x="147" y="85"/>
                  <a:pt x="152" y="81"/>
                  <a:pt x="158" y="77"/>
                </a:cubicBezTo>
                <a:cubicBezTo>
                  <a:pt x="158" y="77"/>
                  <a:pt x="159" y="77"/>
                  <a:pt x="159" y="77"/>
                </a:cubicBezTo>
                <a:cubicBezTo>
                  <a:pt x="159" y="78"/>
                  <a:pt x="159" y="78"/>
                  <a:pt x="159" y="78"/>
                </a:cubicBezTo>
                <a:close/>
                <a:moveTo>
                  <a:pt x="153" y="77"/>
                </a:moveTo>
                <a:cubicBezTo>
                  <a:pt x="153" y="77"/>
                  <a:pt x="153" y="77"/>
                  <a:pt x="153" y="77"/>
                </a:cubicBezTo>
                <a:cubicBezTo>
                  <a:pt x="149" y="81"/>
                  <a:pt x="145" y="84"/>
                  <a:pt x="141" y="87"/>
                </a:cubicBezTo>
                <a:cubicBezTo>
                  <a:pt x="142" y="85"/>
                  <a:pt x="143" y="84"/>
                  <a:pt x="144" y="83"/>
                </a:cubicBezTo>
                <a:cubicBezTo>
                  <a:pt x="144" y="82"/>
                  <a:pt x="144" y="82"/>
                  <a:pt x="143" y="82"/>
                </a:cubicBezTo>
                <a:cubicBezTo>
                  <a:pt x="142" y="82"/>
                  <a:pt x="141" y="82"/>
                  <a:pt x="140" y="82"/>
                </a:cubicBezTo>
                <a:cubicBezTo>
                  <a:pt x="142" y="79"/>
                  <a:pt x="145" y="77"/>
                  <a:pt x="148" y="74"/>
                </a:cubicBezTo>
                <a:cubicBezTo>
                  <a:pt x="148" y="75"/>
                  <a:pt x="149" y="75"/>
                  <a:pt x="149" y="75"/>
                </a:cubicBezTo>
                <a:cubicBezTo>
                  <a:pt x="151" y="75"/>
                  <a:pt x="152" y="75"/>
                  <a:pt x="154" y="75"/>
                </a:cubicBezTo>
                <a:cubicBezTo>
                  <a:pt x="154" y="75"/>
                  <a:pt x="153" y="75"/>
                  <a:pt x="153" y="76"/>
                </a:cubicBezTo>
                <a:cubicBezTo>
                  <a:pt x="152" y="76"/>
                  <a:pt x="152" y="77"/>
                  <a:pt x="153" y="77"/>
                </a:cubicBezTo>
                <a:close/>
                <a:moveTo>
                  <a:pt x="138" y="78"/>
                </a:moveTo>
                <a:cubicBezTo>
                  <a:pt x="139" y="77"/>
                  <a:pt x="140" y="76"/>
                  <a:pt x="141" y="75"/>
                </a:cubicBezTo>
                <a:cubicBezTo>
                  <a:pt x="142" y="75"/>
                  <a:pt x="142" y="75"/>
                  <a:pt x="143" y="75"/>
                </a:cubicBezTo>
                <a:cubicBezTo>
                  <a:pt x="141" y="76"/>
                  <a:pt x="140" y="77"/>
                  <a:pt x="138" y="78"/>
                </a:cubicBezTo>
                <a:close/>
                <a:moveTo>
                  <a:pt x="138" y="74"/>
                </a:moveTo>
                <a:cubicBezTo>
                  <a:pt x="137" y="74"/>
                  <a:pt x="137" y="74"/>
                  <a:pt x="136" y="74"/>
                </a:cubicBezTo>
                <a:cubicBezTo>
                  <a:pt x="138" y="73"/>
                  <a:pt x="140" y="72"/>
                  <a:pt x="142" y="70"/>
                </a:cubicBezTo>
                <a:cubicBezTo>
                  <a:pt x="141" y="72"/>
                  <a:pt x="139" y="73"/>
                  <a:pt x="138" y="74"/>
                </a:cubicBezTo>
                <a:close/>
                <a:moveTo>
                  <a:pt x="139" y="76"/>
                </a:moveTo>
                <a:cubicBezTo>
                  <a:pt x="138" y="77"/>
                  <a:pt x="136" y="78"/>
                  <a:pt x="135" y="80"/>
                </a:cubicBezTo>
                <a:cubicBezTo>
                  <a:pt x="134" y="81"/>
                  <a:pt x="133" y="82"/>
                  <a:pt x="131" y="83"/>
                </a:cubicBezTo>
                <a:cubicBezTo>
                  <a:pt x="130" y="84"/>
                  <a:pt x="129" y="84"/>
                  <a:pt x="129" y="84"/>
                </a:cubicBezTo>
                <a:cubicBezTo>
                  <a:pt x="129" y="84"/>
                  <a:pt x="130" y="83"/>
                  <a:pt x="131" y="82"/>
                </a:cubicBezTo>
                <a:cubicBezTo>
                  <a:pt x="133" y="80"/>
                  <a:pt x="136" y="78"/>
                  <a:pt x="139" y="76"/>
                </a:cubicBezTo>
                <a:close/>
                <a:moveTo>
                  <a:pt x="127" y="87"/>
                </a:moveTo>
                <a:cubicBezTo>
                  <a:pt x="125" y="89"/>
                  <a:pt x="122" y="91"/>
                  <a:pt x="120" y="92"/>
                </a:cubicBezTo>
                <a:cubicBezTo>
                  <a:pt x="121" y="91"/>
                  <a:pt x="123" y="90"/>
                  <a:pt x="124" y="88"/>
                </a:cubicBezTo>
                <a:cubicBezTo>
                  <a:pt x="125" y="88"/>
                  <a:pt x="126" y="87"/>
                  <a:pt x="127" y="87"/>
                </a:cubicBezTo>
                <a:close/>
                <a:moveTo>
                  <a:pt x="127" y="78"/>
                </a:moveTo>
                <a:cubicBezTo>
                  <a:pt x="124" y="81"/>
                  <a:pt x="121" y="84"/>
                  <a:pt x="118" y="87"/>
                </a:cubicBezTo>
                <a:cubicBezTo>
                  <a:pt x="117" y="87"/>
                  <a:pt x="117" y="87"/>
                  <a:pt x="117" y="87"/>
                </a:cubicBezTo>
                <a:cubicBezTo>
                  <a:pt x="121" y="82"/>
                  <a:pt x="126" y="77"/>
                  <a:pt x="130" y="72"/>
                </a:cubicBezTo>
                <a:cubicBezTo>
                  <a:pt x="129" y="74"/>
                  <a:pt x="128" y="76"/>
                  <a:pt x="127" y="78"/>
                </a:cubicBezTo>
                <a:close/>
                <a:moveTo>
                  <a:pt x="120" y="87"/>
                </a:moveTo>
                <a:cubicBezTo>
                  <a:pt x="118" y="88"/>
                  <a:pt x="117" y="90"/>
                  <a:pt x="115" y="92"/>
                </a:cubicBezTo>
                <a:cubicBezTo>
                  <a:pt x="114" y="92"/>
                  <a:pt x="114" y="93"/>
                  <a:pt x="113" y="93"/>
                </a:cubicBezTo>
                <a:cubicBezTo>
                  <a:pt x="114" y="92"/>
                  <a:pt x="115" y="91"/>
                  <a:pt x="116" y="90"/>
                </a:cubicBezTo>
                <a:cubicBezTo>
                  <a:pt x="117" y="89"/>
                  <a:pt x="119" y="88"/>
                  <a:pt x="120" y="87"/>
                </a:cubicBezTo>
                <a:close/>
                <a:moveTo>
                  <a:pt x="128" y="89"/>
                </a:moveTo>
                <a:cubicBezTo>
                  <a:pt x="130" y="87"/>
                  <a:pt x="132" y="86"/>
                  <a:pt x="133" y="84"/>
                </a:cubicBezTo>
                <a:cubicBezTo>
                  <a:pt x="134" y="84"/>
                  <a:pt x="134" y="84"/>
                  <a:pt x="134" y="84"/>
                </a:cubicBezTo>
                <a:cubicBezTo>
                  <a:pt x="125" y="92"/>
                  <a:pt x="117" y="100"/>
                  <a:pt x="108" y="108"/>
                </a:cubicBezTo>
                <a:cubicBezTo>
                  <a:pt x="107" y="109"/>
                  <a:pt x="106" y="110"/>
                  <a:pt x="105" y="110"/>
                </a:cubicBezTo>
                <a:cubicBezTo>
                  <a:pt x="108" y="108"/>
                  <a:pt x="110" y="105"/>
                  <a:pt x="112" y="102"/>
                </a:cubicBezTo>
                <a:cubicBezTo>
                  <a:pt x="117" y="98"/>
                  <a:pt x="123" y="93"/>
                  <a:pt x="128" y="89"/>
                </a:cubicBezTo>
                <a:close/>
                <a:moveTo>
                  <a:pt x="99" y="116"/>
                </a:moveTo>
                <a:cubicBezTo>
                  <a:pt x="98" y="116"/>
                  <a:pt x="98" y="116"/>
                  <a:pt x="97" y="117"/>
                </a:cubicBezTo>
                <a:cubicBezTo>
                  <a:pt x="97" y="117"/>
                  <a:pt x="96" y="117"/>
                  <a:pt x="95" y="116"/>
                </a:cubicBezTo>
                <a:cubicBezTo>
                  <a:pt x="96" y="115"/>
                  <a:pt x="97" y="113"/>
                  <a:pt x="98" y="112"/>
                </a:cubicBezTo>
                <a:cubicBezTo>
                  <a:pt x="101" y="110"/>
                  <a:pt x="104" y="108"/>
                  <a:pt x="107" y="106"/>
                </a:cubicBezTo>
                <a:cubicBezTo>
                  <a:pt x="104" y="109"/>
                  <a:pt x="102" y="112"/>
                  <a:pt x="99" y="116"/>
                </a:cubicBezTo>
                <a:close/>
                <a:moveTo>
                  <a:pt x="99" y="107"/>
                </a:moveTo>
                <a:cubicBezTo>
                  <a:pt x="96" y="110"/>
                  <a:pt x="93" y="113"/>
                  <a:pt x="89" y="116"/>
                </a:cubicBezTo>
                <a:cubicBezTo>
                  <a:pt x="89" y="116"/>
                  <a:pt x="89" y="116"/>
                  <a:pt x="88" y="116"/>
                </a:cubicBezTo>
                <a:cubicBezTo>
                  <a:pt x="89" y="115"/>
                  <a:pt x="90" y="114"/>
                  <a:pt x="91" y="114"/>
                </a:cubicBezTo>
                <a:cubicBezTo>
                  <a:pt x="93" y="111"/>
                  <a:pt x="95" y="109"/>
                  <a:pt x="98" y="107"/>
                </a:cubicBezTo>
                <a:cubicBezTo>
                  <a:pt x="99" y="105"/>
                  <a:pt x="101" y="104"/>
                  <a:pt x="103" y="103"/>
                </a:cubicBezTo>
                <a:cubicBezTo>
                  <a:pt x="102" y="104"/>
                  <a:pt x="100" y="106"/>
                  <a:pt x="99" y="107"/>
                </a:cubicBezTo>
                <a:close/>
                <a:moveTo>
                  <a:pt x="84" y="115"/>
                </a:moveTo>
                <a:cubicBezTo>
                  <a:pt x="83" y="116"/>
                  <a:pt x="83" y="116"/>
                  <a:pt x="82" y="116"/>
                </a:cubicBezTo>
                <a:cubicBezTo>
                  <a:pt x="84" y="113"/>
                  <a:pt x="87" y="110"/>
                  <a:pt x="89" y="107"/>
                </a:cubicBezTo>
                <a:cubicBezTo>
                  <a:pt x="87" y="110"/>
                  <a:pt x="85" y="112"/>
                  <a:pt x="84" y="115"/>
                </a:cubicBezTo>
                <a:close/>
                <a:moveTo>
                  <a:pt x="56" y="130"/>
                </a:moveTo>
                <a:cubicBezTo>
                  <a:pt x="55" y="127"/>
                  <a:pt x="55" y="125"/>
                  <a:pt x="54" y="123"/>
                </a:cubicBezTo>
                <a:cubicBezTo>
                  <a:pt x="54" y="122"/>
                  <a:pt x="55" y="122"/>
                  <a:pt x="55" y="122"/>
                </a:cubicBezTo>
                <a:cubicBezTo>
                  <a:pt x="55" y="122"/>
                  <a:pt x="55" y="122"/>
                  <a:pt x="55" y="121"/>
                </a:cubicBezTo>
                <a:cubicBezTo>
                  <a:pt x="56" y="123"/>
                  <a:pt x="57" y="125"/>
                  <a:pt x="58" y="127"/>
                </a:cubicBezTo>
                <a:cubicBezTo>
                  <a:pt x="57" y="128"/>
                  <a:pt x="57" y="129"/>
                  <a:pt x="56" y="130"/>
                </a:cubicBezTo>
                <a:close/>
                <a:moveTo>
                  <a:pt x="58" y="146"/>
                </a:moveTo>
                <a:cubicBezTo>
                  <a:pt x="58" y="145"/>
                  <a:pt x="58" y="145"/>
                  <a:pt x="59" y="145"/>
                </a:cubicBezTo>
                <a:cubicBezTo>
                  <a:pt x="59" y="145"/>
                  <a:pt x="59" y="145"/>
                  <a:pt x="59" y="146"/>
                </a:cubicBezTo>
                <a:cubicBezTo>
                  <a:pt x="58" y="146"/>
                  <a:pt x="58" y="147"/>
                  <a:pt x="58" y="148"/>
                </a:cubicBezTo>
                <a:cubicBezTo>
                  <a:pt x="57" y="148"/>
                  <a:pt x="57" y="147"/>
                  <a:pt x="57" y="147"/>
                </a:cubicBezTo>
                <a:cubicBezTo>
                  <a:pt x="57" y="146"/>
                  <a:pt x="58" y="146"/>
                  <a:pt x="58" y="146"/>
                </a:cubicBezTo>
                <a:close/>
                <a:moveTo>
                  <a:pt x="56" y="142"/>
                </a:moveTo>
                <a:cubicBezTo>
                  <a:pt x="56" y="141"/>
                  <a:pt x="55" y="140"/>
                  <a:pt x="55" y="139"/>
                </a:cubicBezTo>
                <a:cubicBezTo>
                  <a:pt x="55" y="139"/>
                  <a:pt x="56" y="138"/>
                  <a:pt x="56" y="138"/>
                </a:cubicBezTo>
                <a:cubicBezTo>
                  <a:pt x="56" y="139"/>
                  <a:pt x="57" y="140"/>
                  <a:pt x="57" y="140"/>
                </a:cubicBezTo>
                <a:cubicBezTo>
                  <a:pt x="57" y="141"/>
                  <a:pt x="56" y="142"/>
                  <a:pt x="56" y="142"/>
                </a:cubicBezTo>
                <a:close/>
                <a:moveTo>
                  <a:pt x="56" y="160"/>
                </a:moveTo>
                <a:cubicBezTo>
                  <a:pt x="56" y="161"/>
                  <a:pt x="56" y="161"/>
                  <a:pt x="56" y="161"/>
                </a:cubicBezTo>
                <a:cubicBezTo>
                  <a:pt x="56" y="162"/>
                  <a:pt x="55" y="162"/>
                  <a:pt x="55" y="162"/>
                </a:cubicBezTo>
                <a:cubicBezTo>
                  <a:pt x="55" y="162"/>
                  <a:pt x="55" y="161"/>
                  <a:pt x="55" y="161"/>
                </a:cubicBezTo>
                <a:cubicBezTo>
                  <a:pt x="55" y="161"/>
                  <a:pt x="56" y="161"/>
                  <a:pt x="56" y="160"/>
                </a:cubicBezTo>
                <a:close/>
                <a:moveTo>
                  <a:pt x="55" y="103"/>
                </a:moveTo>
                <a:cubicBezTo>
                  <a:pt x="55" y="103"/>
                  <a:pt x="55" y="103"/>
                  <a:pt x="54" y="103"/>
                </a:cubicBezTo>
                <a:cubicBezTo>
                  <a:pt x="54" y="102"/>
                  <a:pt x="54" y="101"/>
                  <a:pt x="54" y="101"/>
                </a:cubicBezTo>
                <a:cubicBezTo>
                  <a:pt x="55" y="100"/>
                  <a:pt x="55" y="99"/>
                  <a:pt x="56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99"/>
                  <a:pt x="55" y="100"/>
                  <a:pt x="55" y="100"/>
                </a:cubicBezTo>
                <a:cubicBezTo>
                  <a:pt x="55" y="101"/>
                  <a:pt x="55" y="102"/>
                  <a:pt x="56" y="101"/>
                </a:cubicBezTo>
                <a:cubicBezTo>
                  <a:pt x="56" y="101"/>
                  <a:pt x="56" y="101"/>
                  <a:pt x="57" y="101"/>
                </a:cubicBezTo>
                <a:cubicBezTo>
                  <a:pt x="57" y="101"/>
                  <a:pt x="57" y="101"/>
                  <a:pt x="57" y="101"/>
                </a:cubicBezTo>
                <a:cubicBezTo>
                  <a:pt x="56" y="102"/>
                  <a:pt x="55" y="103"/>
                  <a:pt x="55" y="103"/>
                </a:cubicBezTo>
                <a:close/>
                <a:moveTo>
                  <a:pt x="53" y="134"/>
                </a:moveTo>
                <a:cubicBezTo>
                  <a:pt x="53" y="131"/>
                  <a:pt x="52" y="129"/>
                  <a:pt x="51" y="127"/>
                </a:cubicBezTo>
                <a:cubicBezTo>
                  <a:pt x="51" y="127"/>
                  <a:pt x="51" y="126"/>
                  <a:pt x="52" y="126"/>
                </a:cubicBezTo>
                <a:cubicBezTo>
                  <a:pt x="52" y="128"/>
                  <a:pt x="53" y="130"/>
                  <a:pt x="54" y="132"/>
                </a:cubicBezTo>
                <a:cubicBezTo>
                  <a:pt x="54" y="133"/>
                  <a:pt x="54" y="133"/>
                  <a:pt x="53" y="134"/>
                </a:cubicBezTo>
                <a:close/>
                <a:moveTo>
                  <a:pt x="53" y="146"/>
                </a:moveTo>
                <a:cubicBezTo>
                  <a:pt x="53" y="146"/>
                  <a:pt x="53" y="147"/>
                  <a:pt x="53" y="147"/>
                </a:cubicBezTo>
                <a:cubicBezTo>
                  <a:pt x="53" y="146"/>
                  <a:pt x="52" y="145"/>
                  <a:pt x="52" y="144"/>
                </a:cubicBezTo>
                <a:cubicBezTo>
                  <a:pt x="52" y="144"/>
                  <a:pt x="52" y="144"/>
                  <a:pt x="52" y="143"/>
                </a:cubicBezTo>
                <a:cubicBezTo>
                  <a:pt x="53" y="144"/>
                  <a:pt x="53" y="145"/>
                  <a:pt x="53" y="146"/>
                </a:cubicBezTo>
                <a:close/>
                <a:moveTo>
                  <a:pt x="51" y="90"/>
                </a:moveTo>
                <a:cubicBezTo>
                  <a:pt x="51" y="90"/>
                  <a:pt x="51" y="91"/>
                  <a:pt x="50" y="91"/>
                </a:cubicBezTo>
                <a:cubicBezTo>
                  <a:pt x="50" y="92"/>
                  <a:pt x="49" y="92"/>
                  <a:pt x="49" y="92"/>
                </a:cubicBezTo>
                <a:cubicBezTo>
                  <a:pt x="50" y="92"/>
                  <a:pt x="50" y="91"/>
                  <a:pt x="51" y="90"/>
                </a:cubicBezTo>
                <a:close/>
                <a:moveTo>
                  <a:pt x="50" y="88"/>
                </a:moveTo>
                <a:cubicBezTo>
                  <a:pt x="51" y="87"/>
                  <a:pt x="51" y="86"/>
                  <a:pt x="52" y="85"/>
                </a:cubicBezTo>
                <a:cubicBezTo>
                  <a:pt x="52" y="85"/>
                  <a:pt x="53" y="84"/>
                  <a:pt x="53" y="84"/>
                </a:cubicBezTo>
                <a:cubicBezTo>
                  <a:pt x="53" y="85"/>
                  <a:pt x="53" y="85"/>
                  <a:pt x="52" y="86"/>
                </a:cubicBezTo>
                <a:cubicBezTo>
                  <a:pt x="52" y="87"/>
                  <a:pt x="51" y="88"/>
                  <a:pt x="50" y="88"/>
                </a:cubicBezTo>
                <a:close/>
                <a:moveTo>
                  <a:pt x="51" y="107"/>
                </a:moveTo>
                <a:cubicBezTo>
                  <a:pt x="50" y="108"/>
                  <a:pt x="48" y="109"/>
                  <a:pt x="47" y="109"/>
                </a:cubicBezTo>
                <a:cubicBezTo>
                  <a:pt x="47" y="109"/>
                  <a:pt x="47" y="109"/>
                  <a:pt x="47" y="109"/>
                </a:cubicBezTo>
                <a:cubicBezTo>
                  <a:pt x="48" y="108"/>
                  <a:pt x="49" y="106"/>
                  <a:pt x="50" y="105"/>
                </a:cubicBezTo>
                <a:cubicBezTo>
                  <a:pt x="50" y="106"/>
                  <a:pt x="51" y="106"/>
                  <a:pt x="51" y="107"/>
                </a:cubicBezTo>
                <a:close/>
                <a:moveTo>
                  <a:pt x="50" y="110"/>
                </a:moveTo>
                <a:cubicBezTo>
                  <a:pt x="49" y="111"/>
                  <a:pt x="49" y="111"/>
                  <a:pt x="48" y="112"/>
                </a:cubicBezTo>
                <a:cubicBezTo>
                  <a:pt x="48" y="112"/>
                  <a:pt x="48" y="111"/>
                  <a:pt x="48" y="111"/>
                </a:cubicBezTo>
                <a:cubicBezTo>
                  <a:pt x="48" y="111"/>
                  <a:pt x="49" y="110"/>
                  <a:pt x="50" y="110"/>
                </a:cubicBezTo>
                <a:close/>
                <a:moveTo>
                  <a:pt x="51" y="110"/>
                </a:moveTo>
                <a:cubicBezTo>
                  <a:pt x="51" y="111"/>
                  <a:pt x="51" y="112"/>
                  <a:pt x="51" y="112"/>
                </a:cubicBezTo>
                <a:cubicBezTo>
                  <a:pt x="51" y="113"/>
                  <a:pt x="50" y="113"/>
                  <a:pt x="49" y="114"/>
                </a:cubicBezTo>
                <a:cubicBezTo>
                  <a:pt x="50" y="113"/>
                  <a:pt x="51" y="112"/>
                  <a:pt x="51" y="110"/>
                </a:cubicBezTo>
                <a:close/>
                <a:moveTo>
                  <a:pt x="54" y="110"/>
                </a:moveTo>
                <a:cubicBezTo>
                  <a:pt x="54" y="110"/>
                  <a:pt x="54" y="110"/>
                  <a:pt x="54" y="110"/>
                </a:cubicBezTo>
                <a:cubicBezTo>
                  <a:pt x="53" y="110"/>
                  <a:pt x="53" y="110"/>
                  <a:pt x="53" y="109"/>
                </a:cubicBezTo>
                <a:cubicBezTo>
                  <a:pt x="53" y="109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4" y="108"/>
                  <a:pt x="54" y="109"/>
                  <a:pt x="54" y="110"/>
                </a:cubicBezTo>
                <a:close/>
                <a:moveTo>
                  <a:pt x="54" y="87"/>
                </a:moveTo>
                <a:cubicBezTo>
                  <a:pt x="54" y="87"/>
                  <a:pt x="54" y="87"/>
                  <a:pt x="54" y="87"/>
                </a:cubicBezTo>
                <a:cubicBezTo>
                  <a:pt x="55" y="86"/>
                  <a:pt x="55" y="86"/>
                  <a:pt x="56" y="85"/>
                </a:cubicBezTo>
                <a:cubicBezTo>
                  <a:pt x="55" y="86"/>
                  <a:pt x="55" y="87"/>
                  <a:pt x="54" y="88"/>
                </a:cubicBezTo>
                <a:cubicBezTo>
                  <a:pt x="54" y="88"/>
                  <a:pt x="54" y="88"/>
                  <a:pt x="54" y="87"/>
                </a:cubicBezTo>
                <a:close/>
                <a:moveTo>
                  <a:pt x="54" y="96"/>
                </a:moveTo>
                <a:cubicBezTo>
                  <a:pt x="54" y="96"/>
                  <a:pt x="54" y="96"/>
                  <a:pt x="54" y="96"/>
                </a:cubicBezTo>
                <a:cubicBezTo>
                  <a:pt x="54" y="96"/>
                  <a:pt x="55" y="96"/>
                  <a:pt x="55" y="95"/>
                </a:cubicBezTo>
                <a:cubicBezTo>
                  <a:pt x="55" y="96"/>
                  <a:pt x="55" y="96"/>
                  <a:pt x="55" y="97"/>
                </a:cubicBezTo>
                <a:cubicBezTo>
                  <a:pt x="55" y="97"/>
                  <a:pt x="55" y="98"/>
                  <a:pt x="54" y="98"/>
                </a:cubicBezTo>
                <a:cubicBezTo>
                  <a:pt x="54" y="98"/>
                  <a:pt x="54" y="97"/>
                  <a:pt x="54" y="96"/>
                </a:cubicBezTo>
                <a:close/>
                <a:moveTo>
                  <a:pt x="55" y="83"/>
                </a:moveTo>
                <a:cubicBezTo>
                  <a:pt x="56" y="82"/>
                  <a:pt x="56" y="82"/>
                  <a:pt x="56" y="81"/>
                </a:cubicBezTo>
                <a:cubicBezTo>
                  <a:pt x="58" y="80"/>
                  <a:pt x="60" y="78"/>
                  <a:pt x="61" y="76"/>
                </a:cubicBezTo>
                <a:cubicBezTo>
                  <a:pt x="61" y="77"/>
                  <a:pt x="61" y="77"/>
                  <a:pt x="60" y="78"/>
                </a:cubicBezTo>
                <a:cubicBezTo>
                  <a:pt x="59" y="80"/>
                  <a:pt x="57" y="81"/>
                  <a:pt x="55" y="83"/>
                </a:cubicBezTo>
                <a:close/>
                <a:moveTo>
                  <a:pt x="88" y="57"/>
                </a:moveTo>
                <a:cubicBezTo>
                  <a:pt x="86" y="59"/>
                  <a:pt x="84" y="61"/>
                  <a:pt x="82" y="63"/>
                </a:cubicBezTo>
                <a:cubicBezTo>
                  <a:pt x="78" y="67"/>
                  <a:pt x="75" y="70"/>
                  <a:pt x="71" y="73"/>
                </a:cubicBezTo>
                <a:cubicBezTo>
                  <a:pt x="71" y="73"/>
                  <a:pt x="71" y="74"/>
                  <a:pt x="70" y="74"/>
                </a:cubicBezTo>
                <a:cubicBezTo>
                  <a:pt x="69" y="76"/>
                  <a:pt x="67" y="77"/>
                  <a:pt x="65" y="79"/>
                </a:cubicBezTo>
                <a:cubicBezTo>
                  <a:pt x="67" y="77"/>
                  <a:pt x="68" y="75"/>
                  <a:pt x="69" y="73"/>
                </a:cubicBezTo>
                <a:cubicBezTo>
                  <a:pt x="71" y="71"/>
                  <a:pt x="73" y="69"/>
                  <a:pt x="75" y="67"/>
                </a:cubicBezTo>
                <a:cubicBezTo>
                  <a:pt x="79" y="64"/>
                  <a:pt x="84" y="60"/>
                  <a:pt x="88" y="57"/>
                </a:cubicBezTo>
                <a:close/>
                <a:moveTo>
                  <a:pt x="86" y="57"/>
                </a:moveTo>
                <a:cubicBezTo>
                  <a:pt x="87" y="55"/>
                  <a:pt x="89" y="54"/>
                  <a:pt x="90" y="53"/>
                </a:cubicBezTo>
                <a:cubicBezTo>
                  <a:pt x="90" y="53"/>
                  <a:pt x="90" y="53"/>
                  <a:pt x="90" y="54"/>
                </a:cubicBezTo>
                <a:cubicBezTo>
                  <a:pt x="88" y="55"/>
                  <a:pt x="87" y="56"/>
                  <a:pt x="86" y="57"/>
                </a:cubicBezTo>
                <a:close/>
                <a:moveTo>
                  <a:pt x="105" y="58"/>
                </a:moveTo>
                <a:cubicBezTo>
                  <a:pt x="105" y="58"/>
                  <a:pt x="105" y="58"/>
                  <a:pt x="105" y="58"/>
                </a:cubicBezTo>
                <a:cubicBezTo>
                  <a:pt x="105" y="58"/>
                  <a:pt x="105" y="58"/>
                  <a:pt x="105" y="59"/>
                </a:cubicBezTo>
                <a:cubicBezTo>
                  <a:pt x="102" y="61"/>
                  <a:pt x="100" y="62"/>
                  <a:pt x="97" y="64"/>
                </a:cubicBezTo>
                <a:cubicBezTo>
                  <a:pt x="97" y="64"/>
                  <a:pt x="98" y="64"/>
                  <a:pt x="98" y="64"/>
                </a:cubicBezTo>
                <a:cubicBezTo>
                  <a:pt x="100" y="62"/>
                  <a:pt x="102" y="60"/>
                  <a:pt x="105" y="58"/>
                </a:cubicBezTo>
                <a:close/>
                <a:moveTo>
                  <a:pt x="100" y="59"/>
                </a:moveTo>
                <a:cubicBezTo>
                  <a:pt x="100" y="59"/>
                  <a:pt x="100" y="58"/>
                  <a:pt x="101" y="58"/>
                </a:cubicBezTo>
                <a:cubicBezTo>
                  <a:pt x="102" y="57"/>
                  <a:pt x="103" y="57"/>
                  <a:pt x="104" y="56"/>
                </a:cubicBezTo>
                <a:cubicBezTo>
                  <a:pt x="103" y="57"/>
                  <a:pt x="101" y="58"/>
                  <a:pt x="100" y="59"/>
                </a:cubicBezTo>
                <a:close/>
                <a:moveTo>
                  <a:pt x="86" y="81"/>
                </a:moveTo>
                <a:cubicBezTo>
                  <a:pt x="87" y="81"/>
                  <a:pt x="88" y="80"/>
                  <a:pt x="88" y="79"/>
                </a:cubicBezTo>
                <a:cubicBezTo>
                  <a:pt x="92" y="75"/>
                  <a:pt x="96" y="71"/>
                  <a:pt x="100" y="67"/>
                </a:cubicBezTo>
                <a:cubicBezTo>
                  <a:pt x="100" y="69"/>
                  <a:pt x="99" y="70"/>
                  <a:pt x="98" y="72"/>
                </a:cubicBezTo>
                <a:cubicBezTo>
                  <a:pt x="97" y="72"/>
                  <a:pt x="96" y="73"/>
                  <a:pt x="96" y="74"/>
                </a:cubicBezTo>
                <a:cubicBezTo>
                  <a:pt x="92" y="76"/>
                  <a:pt x="89" y="79"/>
                  <a:pt x="86" y="81"/>
                </a:cubicBezTo>
                <a:close/>
                <a:moveTo>
                  <a:pt x="93" y="78"/>
                </a:moveTo>
                <a:cubicBezTo>
                  <a:pt x="90" y="81"/>
                  <a:pt x="87" y="84"/>
                  <a:pt x="85" y="86"/>
                </a:cubicBezTo>
                <a:cubicBezTo>
                  <a:pt x="85" y="86"/>
                  <a:pt x="85" y="85"/>
                  <a:pt x="85" y="85"/>
                </a:cubicBezTo>
                <a:cubicBezTo>
                  <a:pt x="86" y="84"/>
                  <a:pt x="88" y="83"/>
                  <a:pt x="89" y="82"/>
                </a:cubicBezTo>
                <a:cubicBezTo>
                  <a:pt x="90" y="80"/>
                  <a:pt x="92" y="79"/>
                  <a:pt x="93" y="78"/>
                </a:cubicBezTo>
                <a:close/>
                <a:moveTo>
                  <a:pt x="92" y="73"/>
                </a:moveTo>
                <a:cubicBezTo>
                  <a:pt x="93" y="71"/>
                  <a:pt x="94" y="69"/>
                  <a:pt x="95" y="68"/>
                </a:cubicBezTo>
                <a:cubicBezTo>
                  <a:pt x="98" y="66"/>
                  <a:pt x="101" y="64"/>
                  <a:pt x="103" y="62"/>
                </a:cubicBezTo>
                <a:cubicBezTo>
                  <a:pt x="103" y="62"/>
                  <a:pt x="103" y="63"/>
                  <a:pt x="102" y="63"/>
                </a:cubicBezTo>
                <a:cubicBezTo>
                  <a:pt x="99" y="66"/>
                  <a:pt x="96" y="69"/>
                  <a:pt x="92" y="73"/>
                </a:cubicBezTo>
                <a:close/>
                <a:moveTo>
                  <a:pt x="85" y="64"/>
                </a:moveTo>
                <a:cubicBezTo>
                  <a:pt x="84" y="65"/>
                  <a:pt x="83" y="66"/>
                  <a:pt x="82" y="66"/>
                </a:cubicBezTo>
                <a:cubicBezTo>
                  <a:pt x="82" y="66"/>
                  <a:pt x="82" y="66"/>
                  <a:pt x="82" y="66"/>
                </a:cubicBezTo>
                <a:cubicBezTo>
                  <a:pt x="83" y="65"/>
                  <a:pt x="84" y="64"/>
                  <a:pt x="85" y="64"/>
                </a:cubicBezTo>
                <a:cubicBezTo>
                  <a:pt x="85" y="64"/>
                  <a:pt x="85" y="64"/>
                  <a:pt x="85" y="64"/>
                </a:cubicBezTo>
                <a:close/>
                <a:moveTo>
                  <a:pt x="89" y="65"/>
                </a:moveTo>
                <a:cubicBezTo>
                  <a:pt x="86" y="68"/>
                  <a:pt x="84" y="70"/>
                  <a:pt x="81" y="73"/>
                </a:cubicBezTo>
                <a:cubicBezTo>
                  <a:pt x="82" y="72"/>
                  <a:pt x="82" y="71"/>
                  <a:pt x="83" y="70"/>
                </a:cubicBezTo>
                <a:cubicBezTo>
                  <a:pt x="85" y="69"/>
                  <a:pt x="87" y="67"/>
                  <a:pt x="89" y="65"/>
                </a:cubicBezTo>
                <a:close/>
                <a:moveTo>
                  <a:pt x="83" y="68"/>
                </a:moveTo>
                <a:cubicBezTo>
                  <a:pt x="82" y="68"/>
                  <a:pt x="82" y="68"/>
                  <a:pt x="82" y="69"/>
                </a:cubicBezTo>
                <a:cubicBezTo>
                  <a:pt x="81" y="70"/>
                  <a:pt x="79" y="71"/>
                  <a:pt x="78" y="72"/>
                </a:cubicBezTo>
                <a:cubicBezTo>
                  <a:pt x="78" y="71"/>
                  <a:pt x="79" y="71"/>
                  <a:pt x="79" y="70"/>
                </a:cubicBezTo>
                <a:cubicBezTo>
                  <a:pt x="80" y="69"/>
                  <a:pt x="81" y="69"/>
                  <a:pt x="83" y="68"/>
                </a:cubicBezTo>
                <a:close/>
                <a:moveTo>
                  <a:pt x="78" y="74"/>
                </a:moveTo>
                <a:cubicBezTo>
                  <a:pt x="77" y="76"/>
                  <a:pt x="76" y="77"/>
                  <a:pt x="75" y="79"/>
                </a:cubicBezTo>
                <a:cubicBezTo>
                  <a:pt x="74" y="80"/>
                  <a:pt x="73" y="81"/>
                  <a:pt x="72" y="82"/>
                </a:cubicBezTo>
                <a:cubicBezTo>
                  <a:pt x="73" y="81"/>
                  <a:pt x="73" y="79"/>
                  <a:pt x="74" y="77"/>
                </a:cubicBezTo>
                <a:cubicBezTo>
                  <a:pt x="75" y="77"/>
                  <a:pt x="75" y="77"/>
                  <a:pt x="75" y="77"/>
                </a:cubicBezTo>
                <a:cubicBezTo>
                  <a:pt x="76" y="76"/>
                  <a:pt x="77" y="75"/>
                  <a:pt x="78" y="74"/>
                </a:cubicBezTo>
                <a:close/>
                <a:moveTo>
                  <a:pt x="74" y="83"/>
                </a:moveTo>
                <a:cubicBezTo>
                  <a:pt x="76" y="81"/>
                  <a:pt x="79" y="78"/>
                  <a:pt x="82" y="76"/>
                </a:cubicBezTo>
                <a:cubicBezTo>
                  <a:pt x="82" y="76"/>
                  <a:pt x="82" y="77"/>
                  <a:pt x="82" y="77"/>
                </a:cubicBezTo>
                <a:cubicBezTo>
                  <a:pt x="78" y="80"/>
                  <a:pt x="75" y="82"/>
                  <a:pt x="72" y="85"/>
                </a:cubicBezTo>
                <a:cubicBezTo>
                  <a:pt x="72" y="84"/>
                  <a:pt x="73" y="84"/>
                  <a:pt x="74" y="83"/>
                </a:cubicBezTo>
                <a:close/>
                <a:moveTo>
                  <a:pt x="81" y="75"/>
                </a:moveTo>
                <a:cubicBezTo>
                  <a:pt x="86" y="70"/>
                  <a:pt x="92" y="65"/>
                  <a:pt x="97" y="60"/>
                </a:cubicBezTo>
                <a:cubicBezTo>
                  <a:pt x="97" y="60"/>
                  <a:pt x="98" y="60"/>
                  <a:pt x="98" y="59"/>
                </a:cubicBezTo>
                <a:cubicBezTo>
                  <a:pt x="98" y="60"/>
                  <a:pt x="98" y="60"/>
                  <a:pt x="97" y="61"/>
                </a:cubicBezTo>
                <a:cubicBezTo>
                  <a:pt x="94" y="64"/>
                  <a:pt x="91" y="66"/>
                  <a:pt x="88" y="69"/>
                </a:cubicBezTo>
                <a:cubicBezTo>
                  <a:pt x="86" y="71"/>
                  <a:pt x="83" y="73"/>
                  <a:pt x="81" y="75"/>
                </a:cubicBezTo>
                <a:close/>
                <a:moveTo>
                  <a:pt x="90" y="70"/>
                </a:moveTo>
                <a:cubicBezTo>
                  <a:pt x="92" y="69"/>
                  <a:pt x="93" y="67"/>
                  <a:pt x="94" y="66"/>
                </a:cubicBezTo>
                <a:cubicBezTo>
                  <a:pt x="94" y="67"/>
                  <a:pt x="94" y="67"/>
                  <a:pt x="94" y="67"/>
                </a:cubicBezTo>
                <a:cubicBezTo>
                  <a:pt x="93" y="68"/>
                  <a:pt x="91" y="69"/>
                  <a:pt x="90" y="70"/>
                </a:cubicBezTo>
                <a:cubicBezTo>
                  <a:pt x="90" y="70"/>
                  <a:pt x="90" y="70"/>
                  <a:pt x="90" y="70"/>
                </a:cubicBezTo>
                <a:close/>
                <a:moveTo>
                  <a:pt x="97" y="58"/>
                </a:moveTo>
                <a:cubicBezTo>
                  <a:pt x="93" y="60"/>
                  <a:pt x="89" y="63"/>
                  <a:pt x="86" y="66"/>
                </a:cubicBezTo>
                <a:cubicBezTo>
                  <a:pt x="86" y="66"/>
                  <a:pt x="86" y="65"/>
                  <a:pt x="86" y="65"/>
                </a:cubicBezTo>
                <a:cubicBezTo>
                  <a:pt x="90" y="62"/>
                  <a:pt x="95" y="59"/>
                  <a:pt x="99" y="56"/>
                </a:cubicBezTo>
                <a:cubicBezTo>
                  <a:pt x="98" y="57"/>
                  <a:pt x="98" y="57"/>
                  <a:pt x="97" y="58"/>
                </a:cubicBezTo>
                <a:close/>
                <a:moveTo>
                  <a:pt x="70" y="69"/>
                </a:moveTo>
                <a:cubicBezTo>
                  <a:pt x="69" y="69"/>
                  <a:pt x="69" y="70"/>
                  <a:pt x="69" y="70"/>
                </a:cubicBezTo>
                <a:cubicBezTo>
                  <a:pt x="68" y="71"/>
                  <a:pt x="67" y="72"/>
                  <a:pt x="65" y="73"/>
                </a:cubicBezTo>
                <a:cubicBezTo>
                  <a:pt x="66" y="73"/>
                  <a:pt x="66" y="72"/>
                  <a:pt x="66" y="72"/>
                </a:cubicBezTo>
                <a:cubicBezTo>
                  <a:pt x="67" y="71"/>
                  <a:pt x="68" y="70"/>
                  <a:pt x="70" y="69"/>
                </a:cubicBezTo>
                <a:close/>
                <a:moveTo>
                  <a:pt x="69" y="67"/>
                </a:moveTo>
                <a:cubicBezTo>
                  <a:pt x="70" y="66"/>
                  <a:pt x="71" y="64"/>
                  <a:pt x="73" y="62"/>
                </a:cubicBezTo>
                <a:cubicBezTo>
                  <a:pt x="73" y="62"/>
                  <a:pt x="73" y="62"/>
                  <a:pt x="73" y="62"/>
                </a:cubicBezTo>
                <a:cubicBezTo>
                  <a:pt x="73" y="63"/>
                  <a:pt x="72" y="64"/>
                  <a:pt x="72" y="65"/>
                </a:cubicBezTo>
                <a:cubicBezTo>
                  <a:pt x="71" y="66"/>
                  <a:pt x="70" y="67"/>
                  <a:pt x="69" y="67"/>
                </a:cubicBezTo>
                <a:close/>
                <a:moveTo>
                  <a:pt x="73" y="67"/>
                </a:moveTo>
                <a:cubicBezTo>
                  <a:pt x="73" y="66"/>
                  <a:pt x="73" y="66"/>
                  <a:pt x="73" y="66"/>
                </a:cubicBezTo>
                <a:cubicBezTo>
                  <a:pt x="75" y="65"/>
                  <a:pt x="77" y="63"/>
                  <a:pt x="78" y="62"/>
                </a:cubicBezTo>
                <a:cubicBezTo>
                  <a:pt x="76" y="63"/>
                  <a:pt x="75" y="65"/>
                  <a:pt x="73" y="67"/>
                </a:cubicBezTo>
                <a:close/>
                <a:moveTo>
                  <a:pt x="72" y="60"/>
                </a:moveTo>
                <a:cubicBezTo>
                  <a:pt x="71" y="61"/>
                  <a:pt x="69" y="63"/>
                  <a:pt x="68" y="65"/>
                </a:cubicBezTo>
                <a:cubicBezTo>
                  <a:pt x="65" y="67"/>
                  <a:pt x="62" y="70"/>
                  <a:pt x="59" y="73"/>
                </a:cubicBezTo>
                <a:cubicBezTo>
                  <a:pt x="60" y="72"/>
                  <a:pt x="61" y="70"/>
                  <a:pt x="62" y="69"/>
                </a:cubicBezTo>
                <a:cubicBezTo>
                  <a:pt x="66" y="65"/>
                  <a:pt x="70" y="61"/>
                  <a:pt x="75" y="57"/>
                </a:cubicBezTo>
                <a:cubicBezTo>
                  <a:pt x="74" y="58"/>
                  <a:pt x="73" y="59"/>
                  <a:pt x="72" y="60"/>
                </a:cubicBezTo>
                <a:close/>
                <a:moveTo>
                  <a:pt x="60" y="68"/>
                </a:moveTo>
                <a:cubicBezTo>
                  <a:pt x="60" y="69"/>
                  <a:pt x="59" y="69"/>
                  <a:pt x="58" y="70"/>
                </a:cubicBezTo>
                <a:cubicBezTo>
                  <a:pt x="58" y="69"/>
                  <a:pt x="58" y="68"/>
                  <a:pt x="58" y="67"/>
                </a:cubicBezTo>
                <a:cubicBezTo>
                  <a:pt x="60" y="66"/>
                  <a:pt x="61" y="65"/>
                  <a:pt x="62" y="64"/>
                </a:cubicBezTo>
                <a:cubicBezTo>
                  <a:pt x="63" y="63"/>
                  <a:pt x="63" y="63"/>
                  <a:pt x="64" y="62"/>
                </a:cubicBezTo>
                <a:cubicBezTo>
                  <a:pt x="65" y="62"/>
                  <a:pt x="65" y="61"/>
                  <a:pt x="66" y="60"/>
                </a:cubicBezTo>
                <a:cubicBezTo>
                  <a:pt x="64" y="63"/>
                  <a:pt x="62" y="65"/>
                  <a:pt x="60" y="68"/>
                </a:cubicBezTo>
                <a:close/>
                <a:moveTo>
                  <a:pt x="67" y="68"/>
                </a:moveTo>
                <a:cubicBezTo>
                  <a:pt x="66" y="69"/>
                  <a:pt x="65" y="70"/>
                  <a:pt x="64" y="72"/>
                </a:cubicBezTo>
                <a:cubicBezTo>
                  <a:pt x="62" y="74"/>
                  <a:pt x="59" y="76"/>
                  <a:pt x="57" y="79"/>
                </a:cubicBezTo>
                <a:cubicBezTo>
                  <a:pt x="57" y="79"/>
                  <a:pt x="57" y="79"/>
                  <a:pt x="57" y="78"/>
                </a:cubicBezTo>
                <a:cubicBezTo>
                  <a:pt x="60" y="75"/>
                  <a:pt x="63" y="72"/>
                  <a:pt x="67" y="68"/>
                </a:cubicBezTo>
                <a:close/>
                <a:moveTo>
                  <a:pt x="64" y="77"/>
                </a:moveTo>
                <a:cubicBezTo>
                  <a:pt x="63" y="79"/>
                  <a:pt x="62" y="81"/>
                  <a:pt x="60" y="83"/>
                </a:cubicBezTo>
                <a:cubicBezTo>
                  <a:pt x="59" y="84"/>
                  <a:pt x="58" y="85"/>
                  <a:pt x="58" y="85"/>
                </a:cubicBezTo>
                <a:cubicBezTo>
                  <a:pt x="59" y="84"/>
                  <a:pt x="60" y="82"/>
                  <a:pt x="61" y="80"/>
                </a:cubicBezTo>
                <a:cubicBezTo>
                  <a:pt x="62" y="79"/>
                  <a:pt x="63" y="78"/>
                  <a:pt x="64" y="77"/>
                </a:cubicBezTo>
                <a:close/>
                <a:moveTo>
                  <a:pt x="58" y="90"/>
                </a:moveTo>
                <a:cubicBezTo>
                  <a:pt x="58" y="90"/>
                  <a:pt x="58" y="89"/>
                  <a:pt x="59" y="88"/>
                </a:cubicBezTo>
                <a:cubicBezTo>
                  <a:pt x="59" y="88"/>
                  <a:pt x="59" y="88"/>
                  <a:pt x="59" y="88"/>
                </a:cubicBezTo>
                <a:cubicBezTo>
                  <a:pt x="59" y="88"/>
                  <a:pt x="60" y="88"/>
                  <a:pt x="60" y="87"/>
                </a:cubicBezTo>
                <a:cubicBezTo>
                  <a:pt x="60" y="87"/>
                  <a:pt x="60" y="87"/>
                  <a:pt x="60" y="87"/>
                </a:cubicBezTo>
                <a:cubicBezTo>
                  <a:pt x="62" y="85"/>
                  <a:pt x="64" y="82"/>
                  <a:pt x="67" y="80"/>
                </a:cubicBezTo>
                <a:cubicBezTo>
                  <a:pt x="70" y="78"/>
                  <a:pt x="72" y="75"/>
                  <a:pt x="75" y="73"/>
                </a:cubicBezTo>
                <a:cubicBezTo>
                  <a:pt x="75" y="74"/>
                  <a:pt x="74" y="75"/>
                  <a:pt x="74" y="76"/>
                </a:cubicBezTo>
                <a:cubicBezTo>
                  <a:pt x="68" y="81"/>
                  <a:pt x="63" y="86"/>
                  <a:pt x="57" y="91"/>
                </a:cubicBezTo>
                <a:cubicBezTo>
                  <a:pt x="57" y="91"/>
                  <a:pt x="58" y="90"/>
                  <a:pt x="58" y="90"/>
                </a:cubicBezTo>
                <a:close/>
                <a:moveTo>
                  <a:pt x="67" y="115"/>
                </a:moveTo>
                <a:cubicBezTo>
                  <a:pt x="67" y="115"/>
                  <a:pt x="67" y="114"/>
                  <a:pt x="66" y="113"/>
                </a:cubicBezTo>
                <a:cubicBezTo>
                  <a:pt x="67" y="113"/>
                  <a:pt x="67" y="113"/>
                  <a:pt x="67" y="113"/>
                </a:cubicBezTo>
                <a:cubicBezTo>
                  <a:pt x="68" y="113"/>
                  <a:pt x="68" y="114"/>
                  <a:pt x="68" y="114"/>
                </a:cubicBezTo>
                <a:cubicBezTo>
                  <a:pt x="67" y="114"/>
                  <a:pt x="67" y="115"/>
                  <a:pt x="67" y="115"/>
                </a:cubicBezTo>
                <a:close/>
                <a:moveTo>
                  <a:pt x="68" y="133"/>
                </a:moveTo>
                <a:cubicBezTo>
                  <a:pt x="67" y="134"/>
                  <a:pt x="67" y="135"/>
                  <a:pt x="66" y="135"/>
                </a:cubicBezTo>
                <a:cubicBezTo>
                  <a:pt x="66" y="135"/>
                  <a:pt x="66" y="135"/>
                  <a:pt x="66" y="135"/>
                </a:cubicBezTo>
                <a:cubicBezTo>
                  <a:pt x="66" y="134"/>
                  <a:pt x="67" y="134"/>
                  <a:pt x="67" y="133"/>
                </a:cubicBezTo>
                <a:cubicBezTo>
                  <a:pt x="67" y="133"/>
                  <a:pt x="67" y="133"/>
                  <a:pt x="67" y="133"/>
                </a:cubicBezTo>
                <a:cubicBezTo>
                  <a:pt x="67" y="133"/>
                  <a:pt x="67" y="133"/>
                  <a:pt x="68" y="133"/>
                </a:cubicBezTo>
                <a:close/>
                <a:moveTo>
                  <a:pt x="64" y="150"/>
                </a:moveTo>
                <a:cubicBezTo>
                  <a:pt x="64" y="150"/>
                  <a:pt x="64" y="149"/>
                  <a:pt x="63" y="149"/>
                </a:cubicBezTo>
                <a:cubicBezTo>
                  <a:pt x="64" y="148"/>
                  <a:pt x="64" y="147"/>
                  <a:pt x="65" y="146"/>
                </a:cubicBezTo>
                <a:cubicBezTo>
                  <a:pt x="65" y="147"/>
                  <a:pt x="65" y="147"/>
                  <a:pt x="65" y="148"/>
                </a:cubicBezTo>
                <a:cubicBezTo>
                  <a:pt x="65" y="148"/>
                  <a:pt x="64" y="149"/>
                  <a:pt x="64" y="150"/>
                </a:cubicBezTo>
                <a:close/>
                <a:moveTo>
                  <a:pt x="64" y="163"/>
                </a:moveTo>
                <a:cubicBezTo>
                  <a:pt x="64" y="163"/>
                  <a:pt x="64" y="163"/>
                  <a:pt x="63" y="163"/>
                </a:cubicBezTo>
                <a:cubicBezTo>
                  <a:pt x="63" y="163"/>
                  <a:pt x="63" y="163"/>
                  <a:pt x="63" y="163"/>
                </a:cubicBezTo>
                <a:cubicBezTo>
                  <a:pt x="63" y="162"/>
                  <a:pt x="64" y="162"/>
                  <a:pt x="64" y="162"/>
                </a:cubicBezTo>
                <a:cubicBezTo>
                  <a:pt x="64" y="162"/>
                  <a:pt x="64" y="162"/>
                  <a:pt x="64" y="163"/>
                </a:cubicBezTo>
                <a:close/>
                <a:moveTo>
                  <a:pt x="65" y="122"/>
                </a:moveTo>
                <a:cubicBezTo>
                  <a:pt x="65" y="121"/>
                  <a:pt x="65" y="121"/>
                  <a:pt x="65" y="121"/>
                </a:cubicBezTo>
                <a:cubicBezTo>
                  <a:pt x="65" y="121"/>
                  <a:pt x="65" y="120"/>
                  <a:pt x="65" y="120"/>
                </a:cubicBezTo>
                <a:cubicBezTo>
                  <a:pt x="65" y="120"/>
                  <a:pt x="65" y="120"/>
                  <a:pt x="65" y="121"/>
                </a:cubicBezTo>
                <a:cubicBezTo>
                  <a:pt x="65" y="121"/>
                  <a:pt x="65" y="121"/>
                  <a:pt x="65" y="122"/>
                </a:cubicBezTo>
                <a:close/>
                <a:moveTo>
                  <a:pt x="65" y="110"/>
                </a:moveTo>
                <a:cubicBezTo>
                  <a:pt x="66" y="109"/>
                  <a:pt x="66" y="109"/>
                  <a:pt x="67" y="108"/>
                </a:cubicBezTo>
                <a:cubicBezTo>
                  <a:pt x="67" y="109"/>
                  <a:pt x="67" y="110"/>
                  <a:pt x="67" y="111"/>
                </a:cubicBezTo>
                <a:cubicBezTo>
                  <a:pt x="67" y="111"/>
                  <a:pt x="66" y="111"/>
                  <a:pt x="66" y="112"/>
                </a:cubicBezTo>
                <a:cubicBezTo>
                  <a:pt x="66" y="111"/>
                  <a:pt x="66" y="110"/>
                  <a:pt x="65" y="110"/>
                </a:cubicBezTo>
                <a:close/>
                <a:moveTo>
                  <a:pt x="67" y="86"/>
                </a:moveTo>
                <a:cubicBezTo>
                  <a:pt x="67" y="86"/>
                  <a:pt x="67" y="86"/>
                  <a:pt x="67" y="86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5"/>
                  <a:pt x="66" y="85"/>
                  <a:pt x="66" y="85"/>
                </a:cubicBezTo>
                <a:cubicBezTo>
                  <a:pt x="67" y="84"/>
                  <a:pt x="69" y="82"/>
                  <a:pt x="70" y="81"/>
                </a:cubicBezTo>
                <a:cubicBezTo>
                  <a:pt x="70" y="82"/>
                  <a:pt x="69" y="83"/>
                  <a:pt x="69" y="83"/>
                </a:cubicBezTo>
                <a:cubicBezTo>
                  <a:pt x="68" y="84"/>
                  <a:pt x="68" y="85"/>
                  <a:pt x="67" y="86"/>
                </a:cubicBezTo>
                <a:close/>
                <a:moveTo>
                  <a:pt x="65" y="93"/>
                </a:moveTo>
                <a:cubicBezTo>
                  <a:pt x="66" y="94"/>
                  <a:pt x="66" y="96"/>
                  <a:pt x="66" y="97"/>
                </a:cubicBezTo>
                <a:cubicBezTo>
                  <a:pt x="65" y="98"/>
                  <a:pt x="64" y="98"/>
                  <a:pt x="63" y="99"/>
                </a:cubicBezTo>
                <a:cubicBezTo>
                  <a:pt x="63" y="97"/>
                  <a:pt x="63" y="97"/>
                  <a:pt x="63" y="97"/>
                </a:cubicBezTo>
                <a:cubicBezTo>
                  <a:pt x="64" y="96"/>
                  <a:pt x="65" y="94"/>
                  <a:pt x="65" y="93"/>
                </a:cubicBezTo>
                <a:cubicBezTo>
                  <a:pt x="65" y="93"/>
                  <a:pt x="65" y="93"/>
                  <a:pt x="65" y="93"/>
                </a:cubicBezTo>
                <a:close/>
                <a:moveTo>
                  <a:pt x="63" y="131"/>
                </a:moveTo>
                <a:cubicBezTo>
                  <a:pt x="63" y="132"/>
                  <a:pt x="63" y="132"/>
                  <a:pt x="62" y="132"/>
                </a:cubicBezTo>
                <a:cubicBezTo>
                  <a:pt x="62" y="132"/>
                  <a:pt x="62" y="131"/>
                  <a:pt x="62" y="130"/>
                </a:cubicBezTo>
                <a:cubicBezTo>
                  <a:pt x="62" y="130"/>
                  <a:pt x="62" y="129"/>
                  <a:pt x="62" y="129"/>
                </a:cubicBezTo>
                <a:cubicBezTo>
                  <a:pt x="63" y="129"/>
                  <a:pt x="63" y="130"/>
                  <a:pt x="63" y="131"/>
                </a:cubicBezTo>
                <a:close/>
                <a:moveTo>
                  <a:pt x="63" y="159"/>
                </a:moveTo>
                <a:cubicBezTo>
                  <a:pt x="63" y="159"/>
                  <a:pt x="63" y="159"/>
                  <a:pt x="63" y="159"/>
                </a:cubicBezTo>
                <a:cubicBezTo>
                  <a:pt x="63" y="160"/>
                  <a:pt x="62" y="160"/>
                  <a:pt x="62" y="161"/>
                </a:cubicBezTo>
                <a:cubicBezTo>
                  <a:pt x="62" y="160"/>
                  <a:pt x="62" y="160"/>
                  <a:pt x="62" y="160"/>
                </a:cubicBezTo>
                <a:cubicBezTo>
                  <a:pt x="62" y="159"/>
                  <a:pt x="63" y="159"/>
                  <a:pt x="63" y="159"/>
                </a:cubicBezTo>
                <a:close/>
                <a:moveTo>
                  <a:pt x="64" y="168"/>
                </a:moveTo>
                <a:cubicBezTo>
                  <a:pt x="64" y="169"/>
                  <a:pt x="65" y="170"/>
                  <a:pt x="66" y="171"/>
                </a:cubicBezTo>
                <a:cubicBezTo>
                  <a:pt x="66" y="171"/>
                  <a:pt x="66" y="171"/>
                  <a:pt x="66" y="171"/>
                </a:cubicBezTo>
                <a:cubicBezTo>
                  <a:pt x="65" y="172"/>
                  <a:pt x="65" y="172"/>
                  <a:pt x="65" y="172"/>
                </a:cubicBezTo>
                <a:cubicBezTo>
                  <a:pt x="64" y="171"/>
                  <a:pt x="64" y="170"/>
                  <a:pt x="63" y="169"/>
                </a:cubicBezTo>
                <a:cubicBezTo>
                  <a:pt x="63" y="168"/>
                  <a:pt x="63" y="168"/>
                  <a:pt x="64" y="168"/>
                </a:cubicBezTo>
                <a:close/>
                <a:moveTo>
                  <a:pt x="65" y="153"/>
                </a:moveTo>
                <a:cubicBezTo>
                  <a:pt x="65" y="153"/>
                  <a:pt x="65" y="152"/>
                  <a:pt x="64" y="152"/>
                </a:cubicBezTo>
                <a:cubicBezTo>
                  <a:pt x="65" y="151"/>
                  <a:pt x="65" y="151"/>
                  <a:pt x="66" y="150"/>
                </a:cubicBezTo>
                <a:cubicBezTo>
                  <a:pt x="66" y="151"/>
                  <a:pt x="66" y="152"/>
                  <a:pt x="66" y="153"/>
                </a:cubicBezTo>
                <a:cubicBezTo>
                  <a:pt x="66" y="153"/>
                  <a:pt x="65" y="153"/>
                  <a:pt x="65" y="153"/>
                </a:cubicBezTo>
                <a:close/>
                <a:moveTo>
                  <a:pt x="66" y="124"/>
                </a:moveTo>
                <a:cubicBezTo>
                  <a:pt x="66" y="124"/>
                  <a:pt x="66" y="124"/>
                  <a:pt x="66" y="123"/>
                </a:cubicBezTo>
                <a:cubicBezTo>
                  <a:pt x="67" y="124"/>
                  <a:pt x="67" y="124"/>
                  <a:pt x="67" y="125"/>
                </a:cubicBezTo>
                <a:cubicBezTo>
                  <a:pt x="67" y="125"/>
                  <a:pt x="67" y="125"/>
                  <a:pt x="66" y="126"/>
                </a:cubicBezTo>
                <a:cubicBezTo>
                  <a:pt x="66" y="125"/>
                  <a:pt x="66" y="125"/>
                  <a:pt x="66" y="124"/>
                </a:cubicBezTo>
                <a:close/>
                <a:moveTo>
                  <a:pt x="67" y="179"/>
                </a:moveTo>
                <a:cubicBezTo>
                  <a:pt x="67" y="179"/>
                  <a:pt x="67" y="179"/>
                  <a:pt x="67" y="179"/>
                </a:cubicBezTo>
                <a:cubicBezTo>
                  <a:pt x="67" y="180"/>
                  <a:pt x="68" y="180"/>
                  <a:pt x="68" y="179"/>
                </a:cubicBezTo>
                <a:cubicBezTo>
                  <a:pt x="68" y="179"/>
                  <a:pt x="68" y="179"/>
                  <a:pt x="68" y="179"/>
                </a:cubicBezTo>
                <a:cubicBezTo>
                  <a:pt x="68" y="180"/>
                  <a:pt x="67" y="180"/>
                  <a:pt x="67" y="180"/>
                </a:cubicBezTo>
                <a:cubicBezTo>
                  <a:pt x="67" y="180"/>
                  <a:pt x="66" y="179"/>
                  <a:pt x="66" y="178"/>
                </a:cubicBezTo>
                <a:cubicBezTo>
                  <a:pt x="66" y="179"/>
                  <a:pt x="66" y="179"/>
                  <a:pt x="67" y="179"/>
                </a:cubicBezTo>
                <a:close/>
                <a:moveTo>
                  <a:pt x="67" y="170"/>
                </a:moveTo>
                <a:cubicBezTo>
                  <a:pt x="67" y="169"/>
                  <a:pt x="67" y="169"/>
                  <a:pt x="67" y="168"/>
                </a:cubicBezTo>
                <a:cubicBezTo>
                  <a:pt x="67" y="167"/>
                  <a:pt x="67" y="167"/>
                  <a:pt x="67" y="167"/>
                </a:cubicBezTo>
                <a:cubicBezTo>
                  <a:pt x="68" y="167"/>
                  <a:pt x="68" y="167"/>
                  <a:pt x="69" y="167"/>
                </a:cubicBezTo>
                <a:cubicBezTo>
                  <a:pt x="69" y="168"/>
                  <a:pt x="69" y="168"/>
                  <a:pt x="69" y="169"/>
                </a:cubicBezTo>
                <a:cubicBezTo>
                  <a:pt x="69" y="169"/>
                  <a:pt x="68" y="170"/>
                  <a:pt x="68" y="170"/>
                </a:cubicBezTo>
                <a:cubicBezTo>
                  <a:pt x="68" y="170"/>
                  <a:pt x="68" y="170"/>
                  <a:pt x="67" y="170"/>
                </a:cubicBezTo>
                <a:close/>
                <a:moveTo>
                  <a:pt x="68" y="145"/>
                </a:moveTo>
                <a:cubicBezTo>
                  <a:pt x="68" y="144"/>
                  <a:pt x="68" y="144"/>
                  <a:pt x="68" y="143"/>
                </a:cubicBezTo>
                <a:cubicBezTo>
                  <a:pt x="69" y="143"/>
                  <a:pt x="70" y="142"/>
                  <a:pt x="71" y="142"/>
                </a:cubicBezTo>
                <a:cubicBezTo>
                  <a:pt x="71" y="142"/>
                  <a:pt x="71" y="142"/>
                  <a:pt x="71" y="142"/>
                </a:cubicBezTo>
                <a:cubicBezTo>
                  <a:pt x="70" y="143"/>
                  <a:pt x="69" y="144"/>
                  <a:pt x="68" y="145"/>
                </a:cubicBezTo>
                <a:close/>
                <a:moveTo>
                  <a:pt x="68" y="90"/>
                </a:moveTo>
                <a:cubicBezTo>
                  <a:pt x="71" y="88"/>
                  <a:pt x="74" y="85"/>
                  <a:pt x="77" y="83"/>
                </a:cubicBezTo>
                <a:cubicBezTo>
                  <a:pt x="74" y="86"/>
                  <a:pt x="72" y="90"/>
                  <a:pt x="69" y="94"/>
                </a:cubicBezTo>
                <a:cubicBezTo>
                  <a:pt x="69" y="93"/>
                  <a:pt x="68" y="92"/>
                  <a:pt x="68" y="90"/>
                </a:cubicBezTo>
                <a:close/>
                <a:moveTo>
                  <a:pt x="83" y="77"/>
                </a:moveTo>
                <a:cubicBezTo>
                  <a:pt x="86" y="75"/>
                  <a:pt x="89" y="73"/>
                  <a:pt x="92" y="71"/>
                </a:cubicBezTo>
                <a:cubicBezTo>
                  <a:pt x="90" y="73"/>
                  <a:pt x="89" y="75"/>
                  <a:pt x="87" y="78"/>
                </a:cubicBezTo>
                <a:cubicBezTo>
                  <a:pt x="83" y="82"/>
                  <a:pt x="78" y="86"/>
                  <a:pt x="74" y="90"/>
                </a:cubicBezTo>
                <a:cubicBezTo>
                  <a:pt x="77" y="86"/>
                  <a:pt x="80" y="82"/>
                  <a:pt x="83" y="77"/>
                </a:cubicBezTo>
                <a:close/>
                <a:moveTo>
                  <a:pt x="78" y="104"/>
                </a:moveTo>
                <a:cubicBezTo>
                  <a:pt x="81" y="101"/>
                  <a:pt x="84" y="98"/>
                  <a:pt x="87" y="95"/>
                </a:cubicBezTo>
                <a:cubicBezTo>
                  <a:pt x="85" y="100"/>
                  <a:pt x="82" y="104"/>
                  <a:pt x="79" y="108"/>
                </a:cubicBezTo>
                <a:cubicBezTo>
                  <a:pt x="78" y="109"/>
                  <a:pt x="76" y="110"/>
                  <a:pt x="75" y="111"/>
                </a:cubicBezTo>
                <a:cubicBezTo>
                  <a:pt x="76" y="109"/>
                  <a:pt x="77" y="107"/>
                  <a:pt x="78" y="105"/>
                </a:cubicBezTo>
                <a:cubicBezTo>
                  <a:pt x="78" y="104"/>
                  <a:pt x="78" y="104"/>
                  <a:pt x="78" y="104"/>
                </a:cubicBezTo>
                <a:close/>
                <a:moveTo>
                  <a:pt x="93" y="90"/>
                </a:moveTo>
                <a:cubicBezTo>
                  <a:pt x="97" y="87"/>
                  <a:pt x="100" y="84"/>
                  <a:pt x="103" y="80"/>
                </a:cubicBezTo>
                <a:cubicBezTo>
                  <a:pt x="104" y="80"/>
                  <a:pt x="104" y="80"/>
                  <a:pt x="104" y="80"/>
                </a:cubicBezTo>
                <a:cubicBezTo>
                  <a:pt x="99" y="86"/>
                  <a:pt x="93" y="93"/>
                  <a:pt x="87" y="99"/>
                </a:cubicBezTo>
                <a:cubicBezTo>
                  <a:pt x="87" y="100"/>
                  <a:pt x="86" y="101"/>
                  <a:pt x="85" y="102"/>
                </a:cubicBezTo>
                <a:cubicBezTo>
                  <a:pt x="88" y="98"/>
                  <a:pt x="90" y="94"/>
                  <a:pt x="93" y="90"/>
                </a:cubicBezTo>
                <a:close/>
                <a:moveTo>
                  <a:pt x="101" y="79"/>
                </a:moveTo>
                <a:cubicBezTo>
                  <a:pt x="102" y="78"/>
                  <a:pt x="102" y="77"/>
                  <a:pt x="103" y="77"/>
                </a:cubicBezTo>
                <a:cubicBezTo>
                  <a:pt x="103" y="77"/>
                  <a:pt x="103" y="77"/>
                  <a:pt x="103" y="77"/>
                </a:cubicBezTo>
                <a:cubicBezTo>
                  <a:pt x="103" y="77"/>
                  <a:pt x="103" y="77"/>
                  <a:pt x="104" y="77"/>
                </a:cubicBezTo>
                <a:cubicBezTo>
                  <a:pt x="103" y="78"/>
                  <a:pt x="102" y="78"/>
                  <a:pt x="101" y="79"/>
                </a:cubicBezTo>
                <a:close/>
                <a:moveTo>
                  <a:pt x="102" y="68"/>
                </a:moveTo>
                <a:cubicBezTo>
                  <a:pt x="103" y="67"/>
                  <a:pt x="103" y="65"/>
                  <a:pt x="104" y="64"/>
                </a:cubicBezTo>
                <a:cubicBezTo>
                  <a:pt x="108" y="61"/>
                  <a:pt x="112" y="57"/>
                  <a:pt x="116" y="54"/>
                </a:cubicBezTo>
                <a:cubicBezTo>
                  <a:pt x="116" y="54"/>
                  <a:pt x="116" y="55"/>
                  <a:pt x="116" y="55"/>
                </a:cubicBezTo>
                <a:cubicBezTo>
                  <a:pt x="116" y="55"/>
                  <a:pt x="115" y="55"/>
                  <a:pt x="115" y="55"/>
                </a:cubicBezTo>
                <a:cubicBezTo>
                  <a:pt x="111" y="59"/>
                  <a:pt x="106" y="63"/>
                  <a:pt x="102" y="68"/>
                </a:cubicBezTo>
                <a:close/>
                <a:moveTo>
                  <a:pt x="106" y="60"/>
                </a:moveTo>
                <a:cubicBezTo>
                  <a:pt x="106" y="60"/>
                  <a:pt x="106" y="60"/>
                  <a:pt x="106" y="60"/>
                </a:cubicBezTo>
                <a:cubicBezTo>
                  <a:pt x="107" y="59"/>
                  <a:pt x="108" y="58"/>
                  <a:pt x="110" y="57"/>
                </a:cubicBezTo>
                <a:cubicBezTo>
                  <a:pt x="108" y="58"/>
                  <a:pt x="107" y="59"/>
                  <a:pt x="106" y="60"/>
                </a:cubicBezTo>
                <a:close/>
                <a:moveTo>
                  <a:pt x="107" y="57"/>
                </a:moveTo>
                <a:cubicBezTo>
                  <a:pt x="107" y="57"/>
                  <a:pt x="107" y="56"/>
                  <a:pt x="108" y="56"/>
                </a:cubicBezTo>
                <a:cubicBezTo>
                  <a:pt x="108" y="56"/>
                  <a:pt x="108" y="56"/>
                  <a:pt x="108" y="55"/>
                </a:cubicBezTo>
                <a:cubicBezTo>
                  <a:pt x="108" y="55"/>
                  <a:pt x="108" y="55"/>
                  <a:pt x="108" y="55"/>
                </a:cubicBezTo>
                <a:cubicBezTo>
                  <a:pt x="109" y="54"/>
                  <a:pt x="110" y="54"/>
                  <a:pt x="112" y="54"/>
                </a:cubicBezTo>
                <a:cubicBezTo>
                  <a:pt x="110" y="55"/>
                  <a:pt x="109" y="56"/>
                  <a:pt x="107" y="57"/>
                </a:cubicBezTo>
                <a:close/>
                <a:moveTo>
                  <a:pt x="101" y="53"/>
                </a:moveTo>
                <a:cubicBezTo>
                  <a:pt x="97" y="56"/>
                  <a:pt x="92" y="59"/>
                  <a:pt x="88" y="62"/>
                </a:cubicBezTo>
                <a:cubicBezTo>
                  <a:pt x="88" y="62"/>
                  <a:pt x="88" y="61"/>
                  <a:pt x="88" y="61"/>
                </a:cubicBezTo>
                <a:cubicBezTo>
                  <a:pt x="93" y="57"/>
                  <a:pt x="98" y="53"/>
                  <a:pt x="103" y="49"/>
                </a:cubicBezTo>
                <a:cubicBezTo>
                  <a:pt x="102" y="50"/>
                  <a:pt x="102" y="52"/>
                  <a:pt x="101" y="53"/>
                </a:cubicBezTo>
                <a:close/>
                <a:moveTo>
                  <a:pt x="90" y="57"/>
                </a:moveTo>
                <a:cubicBezTo>
                  <a:pt x="90" y="57"/>
                  <a:pt x="90" y="56"/>
                  <a:pt x="90" y="56"/>
                </a:cubicBezTo>
                <a:cubicBezTo>
                  <a:pt x="94" y="52"/>
                  <a:pt x="99" y="49"/>
                  <a:pt x="104" y="46"/>
                </a:cubicBezTo>
                <a:cubicBezTo>
                  <a:pt x="104" y="46"/>
                  <a:pt x="104" y="46"/>
                  <a:pt x="104" y="46"/>
                </a:cubicBezTo>
                <a:cubicBezTo>
                  <a:pt x="99" y="50"/>
                  <a:pt x="95" y="53"/>
                  <a:pt x="90" y="57"/>
                </a:cubicBezTo>
                <a:close/>
                <a:moveTo>
                  <a:pt x="76" y="54"/>
                </a:moveTo>
                <a:cubicBezTo>
                  <a:pt x="73" y="56"/>
                  <a:pt x="70" y="59"/>
                  <a:pt x="67" y="62"/>
                </a:cubicBezTo>
                <a:cubicBezTo>
                  <a:pt x="70" y="59"/>
                  <a:pt x="72" y="56"/>
                  <a:pt x="75" y="53"/>
                </a:cubicBezTo>
                <a:cubicBezTo>
                  <a:pt x="75" y="53"/>
                  <a:pt x="76" y="53"/>
                  <a:pt x="76" y="53"/>
                </a:cubicBezTo>
                <a:cubicBezTo>
                  <a:pt x="76" y="53"/>
                  <a:pt x="76" y="53"/>
                  <a:pt x="76" y="54"/>
                </a:cubicBezTo>
                <a:close/>
                <a:moveTo>
                  <a:pt x="61" y="63"/>
                </a:moveTo>
                <a:cubicBezTo>
                  <a:pt x="60" y="63"/>
                  <a:pt x="59" y="64"/>
                  <a:pt x="58" y="65"/>
                </a:cubicBezTo>
                <a:cubicBezTo>
                  <a:pt x="58" y="65"/>
                  <a:pt x="58" y="65"/>
                  <a:pt x="58" y="64"/>
                </a:cubicBezTo>
                <a:cubicBezTo>
                  <a:pt x="62" y="60"/>
                  <a:pt x="66" y="56"/>
                  <a:pt x="69" y="52"/>
                </a:cubicBezTo>
                <a:cubicBezTo>
                  <a:pt x="72" y="50"/>
                  <a:pt x="74" y="48"/>
                  <a:pt x="77" y="46"/>
                </a:cubicBezTo>
                <a:cubicBezTo>
                  <a:pt x="72" y="52"/>
                  <a:pt x="66" y="58"/>
                  <a:pt x="61" y="63"/>
                </a:cubicBezTo>
                <a:close/>
                <a:moveTo>
                  <a:pt x="61" y="57"/>
                </a:moveTo>
                <a:cubicBezTo>
                  <a:pt x="60" y="58"/>
                  <a:pt x="59" y="59"/>
                  <a:pt x="58" y="60"/>
                </a:cubicBezTo>
                <a:cubicBezTo>
                  <a:pt x="58" y="60"/>
                  <a:pt x="58" y="60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9" y="58"/>
                  <a:pt x="61" y="57"/>
                  <a:pt x="62" y="57"/>
                </a:cubicBezTo>
                <a:lnTo>
                  <a:pt x="61" y="57"/>
                </a:lnTo>
                <a:close/>
                <a:moveTo>
                  <a:pt x="57" y="61"/>
                </a:moveTo>
                <a:cubicBezTo>
                  <a:pt x="55" y="63"/>
                  <a:pt x="53" y="64"/>
                  <a:pt x="51" y="66"/>
                </a:cubicBezTo>
                <a:cubicBezTo>
                  <a:pt x="53" y="64"/>
                  <a:pt x="55" y="62"/>
                  <a:pt x="56" y="61"/>
                </a:cubicBezTo>
                <a:cubicBezTo>
                  <a:pt x="56" y="61"/>
                  <a:pt x="56" y="61"/>
                  <a:pt x="57" y="61"/>
                </a:cubicBezTo>
                <a:close/>
                <a:moveTo>
                  <a:pt x="53" y="66"/>
                </a:moveTo>
                <a:cubicBezTo>
                  <a:pt x="50" y="70"/>
                  <a:pt x="47" y="73"/>
                  <a:pt x="44" y="76"/>
                </a:cubicBezTo>
                <a:cubicBezTo>
                  <a:pt x="45" y="75"/>
                  <a:pt x="45" y="74"/>
                  <a:pt x="46" y="73"/>
                </a:cubicBezTo>
                <a:cubicBezTo>
                  <a:pt x="48" y="71"/>
                  <a:pt x="51" y="68"/>
                  <a:pt x="53" y="66"/>
                </a:cubicBezTo>
                <a:close/>
                <a:moveTo>
                  <a:pt x="50" y="74"/>
                </a:moveTo>
                <a:cubicBezTo>
                  <a:pt x="53" y="73"/>
                  <a:pt x="55" y="71"/>
                  <a:pt x="57" y="69"/>
                </a:cubicBezTo>
                <a:cubicBezTo>
                  <a:pt x="57" y="70"/>
                  <a:pt x="56" y="71"/>
                  <a:pt x="56" y="72"/>
                </a:cubicBezTo>
                <a:cubicBezTo>
                  <a:pt x="51" y="76"/>
                  <a:pt x="46" y="81"/>
                  <a:pt x="41" y="85"/>
                </a:cubicBezTo>
                <a:cubicBezTo>
                  <a:pt x="41" y="85"/>
                  <a:pt x="41" y="84"/>
                  <a:pt x="41" y="84"/>
                </a:cubicBezTo>
                <a:cubicBezTo>
                  <a:pt x="44" y="80"/>
                  <a:pt x="47" y="77"/>
                  <a:pt x="50" y="74"/>
                </a:cubicBezTo>
                <a:close/>
                <a:moveTo>
                  <a:pt x="56" y="74"/>
                </a:moveTo>
                <a:cubicBezTo>
                  <a:pt x="56" y="75"/>
                  <a:pt x="56" y="75"/>
                  <a:pt x="56" y="76"/>
                </a:cubicBezTo>
                <a:cubicBezTo>
                  <a:pt x="55" y="76"/>
                  <a:pt x="55" y="77"/>
                  <a:pt x="54" y="78"/>
                </a:cubicBezTo>
                <a:cubicBezTo>
                  <a:pt x="52" y="80"/>
                  <a:pt x="50" y="83"/>
                  <a:pt x="48" y="85"/>
                </a:cubicBezTo>
                <a:cubicBezTo>
                  <a:pt x="45" y="88"/>
                  <a:pt x="42" y="90"/>
                  <a:pt x="39" y="92"/>
                </a:cubicBezTo>
                <a:cubicBezTo>
                  <a:pt x="40" y="91"/>
                  <a:pt x="40" y="89"/>
                  <a:pt x="40" y="88"/>
                </a:cubicBezTo>
                <a:cubicBezTo>
                  <a:pt x="45" y="84"/>
                  <a:pt x="51" y="79"/>
                  <a:pt x="56" y="74"/>
                </a:cubicBezTo>
                <a:close/>
                <a:moveTo>
                  <a:pt x="49" y="100"/>
                </a:moveTo>
                <a:cubicBezTo>
                  <a:pt x="49" y="101"/>
                  <a:pt x="49" y="101"/>
                  <a:pt x="49" y="101"/>
                </a:cubicBezTo>
                <a:cubicBezTo>
                  <a:pt x="48" y="103"/>
                  <a:pt x="47" y="105"/>
                  <a:pt x="46" y="107"/>
                </a:cubicBezTo>
                <a:cubicBezTo>
                  <a:pt x="46" y="107"/>
                  <a:pt x="46" y="106"/>
                  <a:pt x="46" y="106"/>
                </a:cubicBezTo>
                <a:cubicBezTo>
                  <a:pt x="47" y="104"/>
                  <a:pt x="48" y="103"/>
                  <a:pt x="49" y="101"/>
                </a:cubicBezTo>
                <a:cubicBezTo>
                  <a:pt x="49" y="101"/>
                  <a:pt x="49" y="101"/>
                  <a:pt x="49" y="100"/>
                </a:cubicBezTo>
                <a:close/>
                <a:moveTo>
                  <a:pt x="45" y="101"/>
                </a:moveTo>
                <a:cubicBezTo>
                  <a:pt x="45" y="102"/>
                  <a:pt x="45" y="102"/>
                  <a:pt x="44" y="102"/>
                </a:cubicBezTo>
                <a:cubicBezTo>
                  <a:pt x="44" y="102"/>
                  <a:pt x="44" y="102"/>
                  <a:pt x="44" y="102"/>
                </a:cubicBezTo>
                <a:cubicBezTo>
                  <a:pt x="45" y="101"/>
                  <a:pt x="46" y="100"/>
                  <a:pt x="47" y="99"/>
                </a:cubicBezTo>
                <a:cubicBezTo>
                  <a:pt x="46" y="100"/>
                  <a:pt x="46" y="101"/>
                  <a:pt x="45" y="101"/>
                </a:cubicBezTo>
                <a:close/>
                <a:moveTo>
                  <a:pt x="46" y="112"/>
                </a:moveTo>
                <a:cubicBezTo>
                  <a:pt x="46" y="113"/>
                  <a:pt x="46" y="113"/>
                  <a:pt x="47" y="114"/>
                </a:cubicBezTo>
                <a:cubicBezTo>
                  <a:pt x="47" y="114"/>
                  <a:pt x="46" y="115"/>
                  <a:pt x="46" y="115"/>
                </a:cubicBezTo>
                <a:cubicBezTo>
                  <a:pt x="46" y="114"/>
                  <a:pt x="45" y="113"/>
                  <a:pt x="45" y="112"/>
                </a:cubicBezTo>
                <a:cubicBezTo>
                  <a:pt x="45" y="112"/>
                  <a:pt x="46" y="112"/>
                  <a:pt x="46" y="112"/>
                </a:cubicBezTo>
                <a:close/>
                <a:moveTo>
                  <a:pt x="46" y="135"/>
                </a:moveTo>
                <a:cubicBezTo>
                  <a:pt x="46" y="136"/>
                  <a:pt x="46" y="137"/>
                  <a:pt x="47" y="138"/>
                </a:cubicBezTo>
                <a:cubicBezTo>
                  <a:pt x="47" y="139"/>
                  <a:pt x="48" y="140"/>
                  <a:pt x="48" y="141"/>
                </a:cubicBezTo>
                <a:cubicBezTo>
                  <a:pt x="47" y="143"/>
                  <a:pt x="47" y="144"/>
                  <a:pt x="46" y="145"/>
                </a:cubicBezTo>
                <a:cubicBezTo>
                  <a:pt x="45" y="143"/>
                  <a:pt x="45" y="140"/>
                  <a:pt x="44" y="138"/>
                </a:cubicBezTo>
                <a:cubicBezTo>
                  <a:pt x="45" y="137"/>
                  <a:pt x="45" y="136"/>
                  <a:pt x="46" y="135"/>
                </a:cubicBezTo>
                <a:close/>
                <a:moveTo>
                  <a:pt x="50" y="146"/>
                </a:moveTo>
                <a:cubicBezTo>
                  <a:pt x="50" y="147"/>
                  <a:pt x="50" y="148"/>
                  <a:pt x="50" y="148"/>
                </a:cubicBezTo>
                <a:cubicBezTo>
                  <a:pt x="49" y="149"/>
                  <a:pt x="48" y="150"/>
                  <a:pt x="47" y="150"/>
                </a:cubicBezTo>
                <a:cubicBezTo>
                  <a:pt x="47" y="150"/>
                  <a:pt x="47" y="150"/>
                  <a:pt x="47" y="150"/>
                </a:cubicBezTo>
                <a:cubicBezTo>
                  <a:pt x="48" y="149"/>
                  <a:pt x="49" y="148"/>
                  <a:pt x="50" y="146"/>
                </a:cubicBezTo>
                <a:close/>
                <a:moveTo>
                  <a:pt x="51" y="150"/>
                </a:moveTo>
                <a:cubicBezTo>
                  <a:pt x="51" y="150"/>
                  <a:pt x="51" y="151"/>
                  <a:pt x="51" y="151"/>
                </a:cubicBezTo>
                <a:cubicBezTo>
                  <a:pt x="50" y="152"/>
                  <a:pt x="49" y="154"/>
                  <a:pt x="49" y="155"/>
                </a:cubicBezTo>
                <a:cubicBezTo>
                  <a:pt x="48" y="154"/>
                  <a:pt x="48" y="153"/>
                  <a:pt x="48" y="152"/>
                </a:cubicBezTo>
                <a:cubicBezTo>
                  <a:pt x="49" y="151"/>
                  <a:pt x="50" y="151"/>
                  <a:pt x="51" y="150"/>
                </a:cubicBezTo>
                <a:close/>
                <a:moveTo>
                  <a:pt x="50" y="157"/>
                </a:moveTo>
                <a:cubicBezTo>
                  <a:pt x="50" y="156"/>
                  <a:pt x="51" y="155"/>
                  <a:pt x="52" y="154"/>
                </a:cubicBezTo>
                <a:cubicBezTo>
                  <a:pt x="52" y="155"/>
                  <a:pt x="52" y="156"/>
                  <a:pt x="52" y="156"/>
                </a:cubicBezTo>
                <a:cubicBezTo>
                  <a:pt x="51" y="157"/>
                  <a:pt x="51" y="159"/>
                  <a:pt x="50" y="160"/>
                </a:cubicBezTo>
                <a:cubicBezTo>
                  <a:pt x="50" y="159"/>
                  <a:pt x="49" y="158"/>
                  <a:pt x="49" y="158"/>
                </a:cubicBezTo>
                <a:cubicBezTo>
                  <a:pt x="49" y="158"/>
                  <a:pt x="50" y="157"/>
                  <a:pt x="50" y="157"/>
                </a:cubicBezTo>
                <a:close/>
                <a:moveTo>
                  <a:pt x="51" y="161"/>
                </a:moveTo>
                <a:cubicBezTo>
                  <a:pt x="52" y="161"/>
                  <a:pt x="52" y="160"/>
                  <a:pt x="53" y="159"/>
                </a:cubicBezTo>
                <a:cubicBezTo>
                  <a:pt x="53" y="160"/>
                  <a:pt x="53" y="160"/>
                  <a:pt x="53" y="160"/>
                </a:cubicBezTo>
                <a:cubicBezTo>
                  <a:pt x="53" y="161"/>
                  <a:pt x="52" y="162"/>
                  <a:pt x="52" y="163"/>
                </a:cubicBezTo>
                <a:cubicBezTo>
                  <a:pt x="52" y="163"/>
                  <a:pt x="52" y="163"/>
                  <a:pt x="51" y="163"/>
                </a:cubicBezTo>
                <a:cubicBezTo>
                  <a:pt x="51" y="163"/>
                  <a:pt x="51" y="162"/>
                  <a:pt x="50" y="161"/>
                </a:cubicBezTo>
                <a:cubicBezTo>
                  <a:pt x="51" y="162"/>
                  <a:pt x="51" y="161"/>
                  <a:pt x="51" y="161"/>
                </a:cubicBezTo>
                <a:close/>
                <a:moveTo>
                  <a:pt x="53" y="165"/>
                </a:moveTo>
                <a:cubicBezTo>
                  <a:pt x="54" y="165"/>
                  <a:pt x="54" y="165"/>
                  <a:pt x="54" y="165"/>
                </a:cubicBezTo>
                <a:cubicBezTo>
                  <a:pt x="54" y="166"/>
                  <a:pt x="55" y="167"/>
                  <a:pt x="55" y="168"/>
                </a:cubicBezTo>
                <a:cubicBezTo>
                  <a:pt x="55" y="169"/>
                  <a:pt x="55" y="169"/>
                  <a:pt x="55" y="170"/>
                </a:cubicBezTo>
                <a:cubicBezTo>
                  <a:pt x="54" y="168"/>
                  <a:pt x="53" y="167"/>
                  <a:pt x="52" y="166"/>
                </a:cubicBezTo>
                <a:cubicBezTo>
                  <a:pt x="53" y="165"/>
                  <a:pt x="53" y="165"/>
                  <a:pt x="53" y="165"/>
                </a:cubicBezTo>
                <a:close/>
                <a:moveTo>
                  <a:pt x="55" y="173"/>
                </a:moveTo>
                <a:cubicBezTo>
                  <a:pt x="55" y="173"/>
                  <a:pt x="54" y="174"/>
                  <a:pt x="54" y="174"/>
                </a:cubicBezTo>
                <a:cubicBezTo>
                  <a:pt x="54" y="172"/>
                  <a:pt x="53" y="171"/>
                  <a:pt x="53" y="169"/>
                </a:cubicBezTo>
                <a:cubicBezTo>
                  <a:pt x="53" y="170"/>
                  <a:pt x="54" y="172"/>
                  <a:pt x="55" y="173"/>
                </a:cubicBezTo>
                <a:close/>
                <a:moveTo>
                  <a:pt x="56" y="175"/>
                </a:moveTo>
                <a:cubicBezTo>
                  <a:pt x="56" y="175"/>
                  <a:pt x="56" y="175"/>
                  <a:pt x="56" y="175"/>
                </a:cubicBezTo>
                <a:cubicBezTo>
                  <a:pt x="56" y="175"/>
                  <a:pt x="56" y="176"/>
                  <a:pt x="55" y="177"/>
                </a:cubicBezTo>
                <a:cubicBezTo>
                  <a:pt x="55" y="177"/>
                  <a:pt x="55" y="177"/>
                  <a:pt x="55" y="177"/>
                </a:cubicBezTo>
                <a:cubicBezTo>
                  <a:pt x="55" y="176"/>
                  <a:pt x="55" y="176"/>
                  <a:pt x="55" y="176"/>
                </a:cubicBezTo>
                <a:cubicBezTo>
                  <a:pt x="55" y="176"/>
                  <a:pt x="56" y="175"/>
                  <a:pt x="56" y="175"/>
                </a:cubicBezTo>
                <a:close/>
                <a:moveTo>
                  <a:pt x="58" y="179"/>
                </a:moveTo>
                <a:cubicBezTo>
                  <a:pt x="58" y="180"/>
                  <a:pt x="58" y="181"/>
                  <a:pt x="58" y="182"/>
                </a:cubicBezTo>
                <a:cubicBezTo>
                  <a:pt x="58" y="181"/>
                  <a:pt x="57" y="181"/>
                  <a:pt x="57" y="180"/>
                </a:cubicBezTo>
                <a:cubicBezTo>
                  <a:pt x="56" y="180"/>
                  <a:pt x="56" y="180"/>
                  <a:pt x="56" y="179"/>
                </a:cubicBezTo>
                <a:cubicBezTo>
                  <a:pt x="57" y="179"/>
                  <a:pt x="57" y="179"/>
                  <a:pt x="58" y="179"/>
                </a:cubicBezTo>
                <a:close/>
                <a:moveTo>
                  <a:pt x="59" y="184"/>
                </a:moveTo>
                <a:cubicBezTo>
                  <a:pt x="59" y="185"/>
                  <a:pt x="59" y="185"/>
                  <a:pt x="59" y="186"/>
                </a:cubicBezTo>
                <a:cubicBezTo>
                  <a:pt x="59" y="186"/>
                  <a:pt x="59" y="186"/>
                  <a:pt x="59" y="186"/>
                </a:cubicBezTo>
                <a:cubicBezTo>
                  <a:pt x="59" y="185"/>
                  <a:pt x="58" y="184"/>
                  <a:pt x="58" y="183"/>
                </a:cubicBezTo>
                <a:cubicBezTo>
                  <a:pt x="58" y="183"/>
                  <a:pt x="58" y="183"/>
                  <a:pt x="59" y="184"/>
                </a:cubicBezTo>
                <a:close/>
                <a:moveTo>
                  <a:pt x="59" y="138"/>
                </a:moveTo>
                <a:cubicBezTo>
                  <a:pt x="58" y="137"/>
                  <a:pt x="58" y="136"/>
                  <a:pt x="58" y="135"/>
                </a:cubicBezTo>
                <a:cubicBezTo>
                  <a:pt x="58" y="135"/>
                  <a:pt x="59" y="134"/>
                  <a:pt x="59" y="133"/>
                </a:cubicBezTo>
                <a:cubicBezTo>
                  <a:pt x="59" y="134"/>
                  <a:pt x="59" y="136"/>
                  <a:pt x="59" y="137"/>
                </a:cubicBezTo>
                <a:cubicBezTo>
                  <a:pt x="59" y="137"/>
                  <a:pt x="59" y="137"/>
                  <a:pt x="59" y="138"/>
                </a:cubicBezTo>
                <a:close/>
                <a:moveTo>
                  <a:pt x="58" y="120"/>
                </a:moveTo>
                <a:cubicBezTo>
                  <a:pt x="58" y="119"/>
                  <a:pt x="59" y="119"/>
                  <a:pt x="59" y="119"/>
                </a:cubicBezTo>
                <a:cubicBezTo>
                  <a:pt x="59" y="120"/>
                  <a:pt x="59" y="121"/>
                  <a:pt x="59" y="123"/>
                </a:cubicBezTo>
                <a:cubicBezTo>
                  <a:pt x="59" y="122"/>
                  <a:pt x="58" y="121"/>
                  <a:pt x="58" y="120"/>
                </a:cubicBezTo>
                <a:close/>
                <a:moveTo>
                  <a:pt x="59" y="92"/>
                </a:moveTo>
                <a:cubicBezTo>
                  <a:pt x="59" y="93"/>
                  <a:pt x="59" y="93"/>
                  <a:pt x="59" y="93"/>
                </a:cubicBezTo>
                <a:cubicBezTo>
                  <a:pt x="58" y="94"/>
                  <a:pt x="58" y="95"/>
                  <a:pt x="57" y="96"/>
                </a:cubicBezTo>
                <a:cubicBezTo>
                  <a:pt x="57" y="95"/>
                  <a:pt x="57" y="95"/>
                  <a:pt x="56" y="94"/>
                </a:cubicBezTo>
                <a:cubicBezTo>
                  <a:pt x="59" y="91"/>
                  <a:pt x="62" y="89"/>
                  <a:pt x="65" y="86"/>
                </a:cubicBezTo>
                <a:cubicBezTo>
                  <a:pt x="65" y="86"/>
                  <a:pt x="65" y="86"/>
                  <a:pt x="65" y="86"/>
                </a:cubicBezTo>
                <a:cubicBezTo>
                  <a:pt x="65" y="87"/>
                  <a:pt x="65" y="87"/>
                  <a:pt x="65" y="88"/>
                </a:cubicBezTo>
                <a:cubicBezTo>
                  <a:pt x="64" y="89"/>
                  <a:pt x="63" y="90"/>
                  <a:pt x="62" y="90"/>
                </a:cubicBezTo>
                <a:cubicBezTo>
                  <a:pt x="62" y="90"/>
                  <a:pt x="61" y="90"/>
                  <a:pt x="61" y="91"/>
                </a:cubicBezTo>
                <a:cubicBezTo>
                  <a:pt x="61" y="91"/>
                  <a:pt x="61" y="91"/>
                  <a:pt x="61" y="92"/>
                </a:cubicBezTo>
                <a:cubicBezTo>
                  <a:pt x="60" y="91"/>
                  <a:pt x="59" y="91"/>
                  <a:pt x="59" y="92"/>
                </a:cubicBezTo>
                <a:close/>
                <a:moveTo>
                  <a:pt x="61" y="125"/>
                </a:moveTo>
                <a:cubicBezTo>
                  <a:pt x="62" y="125"/>
                  <a:pt x="62" y="126"/>
                  <a:pt x="62" y="126"/>
                </a:cubicBezTo>
                <a:cubicBezTo>
                  <a:pt x="61" y="126"/>
                  <a:pt x="61" y="126"/>
                  <a:pt x="61" y="127"/>
                </a:cubicBezTo>
                <a:cubicBezTo>
                  <a:pt x="61" y="126"/>
                  <a:pt x="61" y="126"/>
                  <a:pt x="61" y="126"/>
                </a:cubicBezTo>
                <a:cubicBezTo>
                  <a:pt x="61" y="126"/>
                  <a:pt x="61" y="125"/>
                  <a:pt x="61" y="125"/>
                </a:cubicBezTo>
                <a:close/>
                <a:moveTo>
                  <a:pt x="62" y="173"/>
                </a:moveTo>
                <a:cubicBezTo>
                  <a:pt x="62" y="174"/>
                  <a:pt x="61" y="174"/>
                  <a:pt x="61" y="174"/>
                </a:cubicBezTo>
                <a:cubicBezTo>
                  <a:pt x="61" y="173"/>
                  <a:pt x="61" y="172"/>
                  <a:pt x="61" y="171"/>
                </a:cubicBezTo>
                <a:cubicBezTo>
                  <a:pt x="61" y="172"/>
                  <a:pt x="62" y="173"/>
                  <a:pt x="62" y="173"/>
                </a:cubicBezTo>
                <a:close/>
                <a:moveTo>
                  <a:pt x="61" y="179"/>
                </a:moveTo>
                <a:cubicBezTo>
                  <a:pt x="61" y="178"/>
                  <a:pt x="61" y="178"/>
                  <a:pt x="61" y="177"/>
                </a:cubicBezTo>
                <a:cubicBezTo>
                  <a:pt x="62" y="177"/>
                  <a:pt x="62" y="177"/>
                  <a:pt x="63" y="176"/>
                </a:cubicBezTo>
                <a:cubicBezTo>
                  <a:pt x="63" y="177"/>
                  <a:pt x="63" y="177"/>
                  <a:pt x="63" y="177"/>
                </a:cubicBezTo>
                <a:cubicBezTo>
                  <a:pt x="63" y="177"/>
                  <a:pt x="64" y="178"/>
                  <a:pt x="64" y="178"/>
                </a:cubicBezTo>
                <a:cubicBezTo>
                  <a:pt x="64" y="179"/>
                  <a:pt x="64" y="180"/>
                  <a:pt x="65" y="181"/>
                </a:cubicBezTo>
                <a:cubicBezTo>
                  <a:pt x="65" y="181"/>
                  <a:pt x="66" y="181"/>
                  <a:pt x="66" y="181"/>
                </a:cubicBezTo>
                <a:cubicBezTo>
                  <a:pt x="66" y="181"/>
                  <a:pt x="66" y="181"/>
                  <a:pt x="66" y="181"/>
                </a:cubicBezTo>
                <a:cubicBezTo>
                  <a:pt x="66" y="182"/>
                  <a:pt x="66" y="182"/>
                  <a:pt x="65" y="183"/>
                </a:cubicBezTo>
                <a:cubicBezTo>
                  <a:pt x="65" y="183"/>
                  <a:pt x="65" y="183"/>
                  <a:pt x="65" y="183"/>
                </a:cubicBezTo>
                <a:cubicBezTo>
                  <a:pt x="64" y="184"/>
                  <a:pt x="63" y="185"/>
                  <a:pt x="63" y="186"/>
                </a:cubicBezTo>
                <a:cubicBezTo>
                  <a:pt x="62" y="186"/>
                  <a:pt x="62" y="185"/>
                  <a:pt x="61" y="185"/>
                </a:cubicBezTo>
                <a:cubicBezTo>
                  <a:pt x="61" y="183"/>
                  <a:pt x="61" y="181"/>
                  <a:pt x="61" y="179"/>
                </a:cubicBezTo>
                <a:cubicBezTo>
                  <a:pt x="61" y="179"/>
                  <a:pt x="61" y="179"/>
                  <a:pt x="61" y="179"/>
                </a:cubicBezTo>
                <a:close/>
                <a:moveTo>
                  <a:pt x="62" y="189"/>
                </a:moveTo>
                <a:cubicBezTo>
                  <a:pt x="63" y="190"/>
                  <a:pt x="63" y="190"/>
                  <a:pt x="64" y="191"/>
                </a:cubicBezTo>
                <a:cubicBezTo>
                  <a:pt x="63" y="191"/>
                  <a:pt x="63" y="191"/>
                  <a:pt x="62" y="191"/>
                </a:cubicBezTo>
                <a:cubicBezTo>
                  <a:pt x="62" y="191"/>
                  <a:pt x="62" y="191"/>
                  <a:pt x="61" y="190"/>
                </a:cubicBezTo>
                <a:cubicBezTo>
                  <a:pt x="62" y="190"/>
                  <a:pt x="62" y="190"/>
                  <a:pt x="62" y="189"/>
                </a:cubicBezTo>
                <a:close/>
                <a:moveTo>
                  <a:pt x="64" y="187"/>
                </a:moveTo>
                <a:cubicBezTo>
                  <a:pt x="65" y="186"/>
                  <a:pt x="65" y="185"/>
                  <a:pt x="66" y="184"/>
                </a:cubicBezTo>
                <a:cubicBezTo>
                  <a:pt x="67" y="185"/>
                  <a:pt x="68" y="186"/>
                  <a:pt x="70" y="187"/>
                </a:cubicBezTo>
                <a:cubicBezTo>
                  <a:pt x="68" y="188"/>
                  <a:pt x="67" y="189"/>
                  <a:pt x="66" y="189"/>
                </a:cubicBezTo>
                <a:cubicBezTo>
                  <a:pt x="65" y="189"/>
                  <a:pt x="64" y="188"/>
                  <a:pt x="64" y="187"/>
                </a:cubicBezTo>
                <a:close/>
                <a:moveTo>
                  <a:pt x="67" y="183"/>
                </a:moveTo>
                <a:cubicBezTo>
                  <a:pt x="67" y="183"/>
                  <a:pt x="67" y="183"/>
                  <a:pt x="68" y="182"/>
                </a:cubicBezTo>
                <a:cubicBezTo>
                  <a:pt x="68" y="183"/>
                  <a:pt x="69" y="184"/>
                  <a:pt x="69" y="184"/>
                </a:cubicBezTo>
                <a:cubicBezTo>
                  <a:pt x="68" y="184"/>
                  <a:pt x="68" y="183"/>
                  <a:pt x="67" y="183"/>
                </a:cubicBezTo>
                <a:close/>
                <a:moveTo>
                  <a:pt x="70" y="178"/>
                </a:moveTo>
                <a:cubicBezTo>
                  <a:pt x="69" y="178"/>
                  <a:pt x="69" y="178"/>
                  <a:pt x="69" y="178"/>
                </a:cubicBezTo>
                <a:cubicBezTo>
                  <a:pt x="69" y="178"/>
                  <a:pt x="68" y="178"/>
                  <a:pt x="68" y="178"/>
                </a:cubicBezTo>
                <a:cubicBezTo>
                  <a:pt x="68" y="177"/>
                  <a:pt x="68" y="176"/>
                  <a:pt x="68" y="175"/>
                </a:cubicBezTo>
                <a:cubicBezTo>
                  <a:pt x="69" y="176"/>
                  <a:pt x="69" y="177"/>
                  <a:pt x="70" y="178"/>
                </a:cubicBezTo>
                <a:close/>
                <a:moveTo>
                  <a:pt x="69" y="174"/>
                </a:moveTo>
                <a:cubicBezTo>
                  <a:pt x="70" y="174"/>
                  <a:pt x="70" y="174"/>
                  <a:pt x="71" y="173"/>
                </a:cubicBezTo>
                <a:cubicBezTo>
                  <a:pt x="71" y="174"/>
                  <a:pt x="71" y="174"/>
                  <a:pt x="71" y="174"/>
                </a:cubicBezTo>
                <a:cubicBezTo>
                  <a:pt x="71" y="174"/>
                  <a:pt x="70" y="175"/>
                  <a:pt x="70" y="175"/>
                </a:cubicBezTo>
                <a:cubicBezTo>
                  <a:pt x="70" y="175"/>
                  <a:pt x="70" y="174"/>
                  <a:pt x="69" y="174"/>
                </a:cubicBezTo>
                <a:close/>
                <a:moveTo>
                  <a:pt x="70" y="149"/>
                </a:moveTo>
                <a:cubicBezTo>
                  <a:pt x="69" y="149"/>
                  <a:pt x="69" y="148"/>
                  <a:pt x="69" y="148"/>
                </a:cubicBezTo>
                <a:cubicBezTo>
                  <a:pt x="69" y="148"/>
                  <a:pt x="69" y="147"/>
                  <a:pt x="69" y="147"/>
                </a:cubicBezTo>
                <a:cubicBezTo>
                  <a:pt x="70" y="146"/>
                  <a:pt x="71" y="145"/>
                  <a:pt x="71" y="144"/>
                </a:cubicBezTo>
                <a:cubicBezTo>
                  <a:pt x="72" y="145"/>
                  <a:pt x="72" y="145"/>
                  <a:pt x="72" y="146"/>
                </a:cubicBezTo>
                <a:cubicBezTo>
                  <a:pt x="71" y="147"/>
                  <a:pt x="70" y="148"/>
                  <a:pt x="70" y="149"/>
                </a:cubicBezTo>
                <a:close/>
                <a:moveTo>
                  <a:pt x="69" y="109"/>
                </a:moveTo>
                <a:cubicBezTo>
                  <a:pt x="69" y="109"/>
                  <a:pt x="69" y="108"/>
                  <a:pt x="69" y="107"/>
                </a:cubicBezTo>
                <a:cubicBezTo>
                  <a:pt x="69" y="106"/>
                  <a:pt x="70" y="106"/>
                  <a:pt x="71" y="105"/>
                </a:cubicBezTo>
                <a:cubicBezTo>
                  <a:pt x="71" y="106"/>
                  <a:pt x="71" y="106"/>
                  <a:pt x="71" y="107"/>
                </a:cubicBezTo>
                <a:cubicBezTo>
                  <a:pt x="71" y="108"/>
                  <a:pt x="70" y="109"/>
                  <a:pt x="69" y="109"/>
                </a:cubicBezTo>
                <a:close/>
                <a:moveTo>
                  <a:pt x="71" y="98"/>
                </a:moveTo>
                <a:cubicBezTo>
                  <a:pt x="72" y="97"/>
                  <a:pt x="73" y="96"/>
                  <a:pt x="74" y="95"/>
                </a:cubicBezTo>
                <a:cubicBezTo>
                  <a:pt x="74" y="95"/>
                  <a:pt x="73" y="96"/>
                  <a:pt x="73" y="97"/>
                </a:cubicBezTo>
                <a:cubicBezTo>
                  <a:pt x="73" y="97"/>
                  <a:pt x="73" y="97"/>
                  <a:pt x="72" y="97"/>
                </a:cubicBezTo>
                <a:cubicBezTo>
                  <a:pt x="72" y="97"/>
                  <a:pt x="71" y="98"/>
                  <a:pt x="71" y="98"/>
                </a:cubicBezTo>
                <a:close/>
                <a:moveTo>
                  <a:pt x="75" y="101"/>
                </a:moveTo>
                <a:cubicBezTo>
                  <a:pt x="75" y="102"/>
                  <a:pt x="74" y="104"/>
                  <a:pt x="74" y="105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73" y="105"/>
                  <a:pt x="72" y="104"/>
                  <a:pt x="72" y="104"/>
                </a:cubicBezTo>
                <a:cubicBezTo>
                  <a:pt x="73" y="103"/>
                  <a:pt x="74" y="102"/>
                  <a:pt x="75" y="101"/>
                </a:cubicBezTo>
                <a:close/>
                <a:moveTo>
                  <a:pt x="75" y="119"/>
                </a:moveTo>
                <a:cubicBezTo>
                  <a:pt x="75" y="119"/>
                  <a:pt x="75" y="119"/>
                  <a:pt x="75" y="119"/>
                </a:cubicBezTo>
                <a:cubicBezTo>
                  <a:pt x="74" y="120"/>
                  <a:pt x="74" y="120"/>
                  <a:pt x="73" y="121"/>
                </a:cubicBezTo>
                <a:cubicBezTo>
                  <a:pt x="74" y="120"/>
                  <a:pt x="74" y="120"/>
                  <a:pt x="75" y="119"/>
                </a:cubicBezTo>
                <a:cubicBezTo>
                  <a:pt x="75" y="119"/>
                  <a:pt x="75" y="119"/>
                  <a:pt x="75" y="119"/>
                </a:cubicBezTo>
                <a:close/>
                <a:moveTo>
                  <a:pt x="76" y="122"/>
                </a:moveTo>
                <a:cubicBezTo>
                  <a:pt x="75" y="123"/>
                  <a:pt x="75" y="123"/>
                  <a:pt x="74" y="124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74" y="124"/>
                  <a:pt x="74" y="123"/>
                  <a:pt x="74" y="123"/>
                </a:cubicBezTo>
                <a:cubicBezTo>
                  <a:pt x="74" y="123"/>
                  <a:pt x="75" y="122"/>
                  <a:pt x="76" y="122"/>
                </a:cubicBezTo>
                <a:close/>
                <a:moveTo>
                  <a:pt x="76" y="124"/>
                </a:moveTo>
                <a:cubicBezTo>
                  <a:pt x="76" y="124"/>
                  <a:pt x="76" y="125"/>
                  <a:pt x="77" y="125"/>
                </a:cubicBezTo>
                <a:cubicBezTo>
                  <a:pt x="76" y="125"/>
                  <a:pt x="76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6" y="125"/>
                  <a:pt x="76" y="125"/>
                  <a:pt x="76" y="124"/>
                </a:cubicBezTo>
                <a:close/>
                <a:moveTo>
                  <a:pt x="76" y="117"/>
                </a:moveTo>
                <a:cubicBezTo>
                  <a:pt x="76" y="117"/>
                  <a:pt x="76" y="117"/>
                  <a:pt x="76" y="117"/>
                </a:cubicBezTo>
                <a:cubicBezTo>
                  <a:pt x="79" y="114"/>
                  <a:pt x="82" y="111"/>
                  <a:pt x="86" y="109"/>
                </a:cubicBezTo>
                <a:cubicBezTo>
                  <a:pt x="83" y="112"/>
                  <a:pt x="81" y="115"/>
                  <a:pt x="79" y="118"/>
                </a:cubicBezTo>
                <a:cubicBezTo>
                  <a:pt x="78" y="118"/>
                  <a:pt x="77" y="118"/>
                  <a:pt x="77" y="119"/>
                </a:cubicBezTo>
                <a:cubicBezTo>
                  <a:pt x="76" y="118"/>
                  <a:pt x="76" y="118"/>
                  <a:pt x="76" y="117"/>
                </a:cubicBezTo>
                <a:close/>
                <a:moveTo>
                  <a:pt x="79" y="120"/>
                </a:moveTo>
                <a:cubicBezTo>
                  <a:pt x="80" y="119"/>
                  <a:pt x="81" y="119"/>
                  <a:pt x="81" y="119"/>
                </a:cubicBezTo>
                <a:cubicBezTo>
                  <a:pt x="80" y="120"/>
                  <a:pt x="79" y="122"/>
                  <a:pt x="78" y="123"/>
                </a:cubicBezTo>
                <a:cubicBezTo>
                  <a:pt x="78" y="123"/>
                  <a:pt x="78" y="123"/>
                  <a:pt x="78" y="122"/>
                </a:cubicBezTo>
                <a:cubicBezTo>
                  <a:pt x="78" y="122"/>
                  <a:pt x="79" y="121"/>
                  <a:pt x="79" y="120"/>
                </a:cubicBezTo>
                <a:close/>
                <a:moveTo>
                  <a:pt x="92" y="118"/>
                </a:moveTo>
                <a:cubicBezTo>
                  <a:pt x="91" y="119"/>
                  <a:pt x="90" y="120"/>
                  <a:pt x="90" y="120"/>
                </a:cubicBezTo>
                <a:cubicBezTo>
                  <a:pt x="87" y="124"/>
                  <a:pt x="85" y="127"/>
                  <a:pt x="83" y="130"/>
                </a:cubicBezTo>
                <a:cubicBezTo>
                  <a:pt x="83" y="130"/>
                  <a:pt x="83" y="130"/>
                  <a:pt x="83" y="130"/>
                </a:cubicBezTo>
                <a:cubicBezTo>
                  <a:pt x="82" y="130"/>
                  <a:pt x="81" y="129"/>
                  <a:pt x="80" y="129"/>
                </a:cubicBezTo>
                <a:cubicBezTo>
                  <a:pt x="84" y="125"/>
                  <a:pt x="88" y="122"/>
                  <a:pt x="92" y="118"/>
                </a:cubicBezTo>
                <a:close/>
                <a:moveTo>
                  <a:pt x="81" y="131"/>
                </a:moveTo>
                <a:cubicBezTo>
                  <a:pt x="81" y="132"/>
                  <a:pt x="81" y="132"/>
                  <a:pt x="80" y="132"/>
                </a:cubicBezTo>
                <a:cubicBezTo>
                  <a:pt x="80" y="132"/>
                  <a:pt x="80" y="131"/>
                  <a:pt x="80" y="131"/>
                </a:cubicBezTo>
                <a:cubicBezTo>
                  <a:pt x="81" y="131"/>
                  <a:pt x="81" y="131"/>
                  <a:pt x="81" y="131"/>
                </a:cubicBezTo>
                <a:close/>
                <a:moveTo>
                  <a:pt x="83" y="133"/>
                </a:moveTo>
                <a:cubicBezTo>
                  <a:pt x="84" y="133"/>
                  <a:pt x="84" y="133"/>
                  <a:pt x="84" y="133"/>
                </a:cubicBezTo>
                <a:cubicBezTo>
                  <a:pt x="85" y="133"/>
                  <a:pt x="85" y="133"/>
                  <a:pt x="86" y="133"/>
                </a:cubicBezTo>
                <a:cubicBezTo>
                  <a:pt x="85" y="135"/>
                  <a:pt x="84" y="136"/>
                  <a:pt x="84" y="137"/>
                </a:cubicBezTo>
                <a:cubicBezTo>
                  <a:pt x="83" y="138"/>
                  <a:pt x="82" y="138"/>
                  <a:pt x="82" y="139"/>
                </a:cubicBezTo>
                <a:cubicBezTo>
                  <a:pt x="82" y="138"/>
                  <a:pt x="82" y="137"/>
                  <a:pt x="81" y="136"/>
                </a:cubicBezTo>
                <a:cubicBezTo>
                  <a:pt x="82" y="135"/>
                  <a:pt x="83" y="134"/>
                  <a:pt x="83" y="133"/>
                </a:cubicBezTo>
                <a:close/>
                <a:moveTo>
                  <a:pt x="90" y="135"/>
                </a:moveTo>
                <a:cubicBezTo>
                  <a:pt x="90" y="135"/>
                  <a:pt x="90" y="135"/>
                  <a:pt x="90" y="135"/>
                </a:cubicBezTo>
                <a:cubicBezTo>
                  <a:pt x="88" y="136"/>
                  <a:pt x="87" y="138"/>
                  <a:pt x="85" y="140"/>
                </a:cubicBezTo>
                <a:cubicBezTo>
                  <a:pt x="86" y="138"/>
                  <a:pt x="88" y="136"/>
                  <a:pt x="90" y="135"/>
                </a:cubicBezTo>
                <a:close/>
                <a:moveTo>
                  <a:pt x="92" y="135"/>
                </a:moveTo>
                <a:cubicBezTo>
                  <a:pt x="92" y="136"/>
                  <a:pt x="93" y="136"/>
                  <a:pt x="93" y="136"/>
                </a:cubicBezTo>
                <a:cubicBezTo>
                  <a:pt x="93" y="136"/>
                  <a:pt x="93" y="137"/>
                  <a:pt x="93" y="137"/>
                </a:cubicBezTo>
                <a:cubicBezTo>
                  <a:pt x="91" y="138"/>
                  <a:pt x="88" y="140"/>
                  <a:pt x="86" y="141"/>
                </a:cubicBezTo>
                <a:cubicBezTo>
                  <a:pt x="88" y="139"/>
                  <a:pt x="90" y="137"/>
                  <a:pt x="92" y="135"/>
                </a:cubicBezTo>
                <a:close/>
                <a:moveTo>
                  <a:pt x="89" y="145"/>
                </a:moveTo>
                <a:cubicBezTo>
                  <a:pt x="92" y="143"/>
                  <a:pt x="94" y="141"/>
                  <a:pt x="96" y="139"/>
                </a:cubicBezTo>
                <a:cubicBezTo>
                  <a:pt x="96" y="139"/>
                  <a:pt x="96" y="139"/>
                  <a:pt x="97" y="139"/>
                </a:cubicBezTo>
                <a:cubicBezTo>
                  <a:pt x="94" y="142"/>
                  <a:pt x="91" y="145"/>
                  <a:pt x="89" y="148"/>
                </a:cubicBezTo>
                <a:cubicBezTo>
                  <a:pt x="88" y="148"/>
                  <a:pt x="88" y="148"/>
                  <a:pt x="88" y="148"/>
                </a:cubicBezTo>
                <a:cubicBezTo>
                  <a:pt x="88" y="147"/>
                  <a:pt x="89" y="146"/>
                  <a:pt x="89" y="145"/>
                </a:cubicBezTo>
                <a:close/>
                <a:moveTo>
                  <a:pt x="99" y="141"/>
                </a:moveTo>
                <a:cubicBezTo>
                  <a:pt x="98" y="142"/>
                  <a:pt x="97" y="144"/>
                  <a:pt x="95" y="145"/>
                </a:cubicBezTo>
                <a:cubicBezTo>
                  <a:pt x="95" y="145"/>
                  <a:pt x="95" y="145"/>
                  <a:pt x="95" y="145"/>
                </a:cubicBezTo>
                <a:cubicBezTo>
                  <a:pt x="96" y="144"/>
                  <a:pt x="98" y="142"/>
                  <a:pt x="99" y="141"/>
                </a:cubicBezTo>
                <a:close/>
                <a:moveTo>
                  <a:pt x="102" y="143"/>
                </a:moveTo>
                <a:cubicBezTo>
                  <a:pt x="103" y="142"/>
                  <a:pt x="104" y="142"/>
                  <a:pt x="106" y="141"/>
                </a:cubicBezTo>
                <a:cubicBezTo>
                  <a:pt x="101" y="145"/>
                  <a:pt x="97" y="149"/>
                  <a:pt x="92" y="154"/>
                </a:cubicBezTo>
                <a:cubicBezTo>
                  <a:pt x="91" y="155"/>
                  <a:pt x="90" y="155"/>
                  <a:pt x="88" y="156"/>
                </a:cubicBezTo>
                <a:cubicBezTo>
                  <a:pt x="89" y="156"/>
                  <a:pt x="89" y="155"/>
                  <a:pt x="89" y="155"/>
                </a:cubicBezTo>
                <a:cubicBezTo>
                  <a:pt x="90" y="155"/>
                  <a:pt x="90" y="154"/>
                  <a:pt x="90" y="154"/>
                </a:cubicBezTo>
                <a:cubicBezTo>
                  <a:pt x="94" y="151"/>
                  <a:pt x="98" y="147"/>
                  <a:pt x="102" y="143"/>
                </a:cubicBezTo>
                <a:close/>
                <a:moveTo>
                  <a:pt x="105" y="148"/>
                </a:moveTo>
                <a:cubicBezTo>
                  <a:pt x="105" y="148"/>
                  <a:pt x="105" y="148"/>
                  <a:pt x="105" y="149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2" y="150"/>
                  <a:pt x="100" y="151"/>
                  <a:pt x="98" y="152"/>
                </a:cubicBezTo>
                <a:cubicBezTo>
                  <a:pt x="101" y="151"/>
                  <a:pt x="103" y="149"/>
                  <a:pt x="105" y="148"/>
                </a:cubicBezTo>
                <a:close/>
                <a:moveTo>
                  <a:pt x="105" y="151"/>
                </a:moveTo>
                <a:cubicBezTo>
                  <a:pt x="105" y="150"/>
                  <a:pt x="106" y="150"/>
                  <a:pt x="107" y="149"/>
                </a:cubicBezTo>
                <a:cubicBezTo>
                  <a:pt x="108" y="149"/>
                  <a:pt x="108" y="149"/>
                  <a:pt x="108" y="149"/>
                </a:cubicBezTo>
                <a:cubicBezTo>
                  <a:pt x="109" y="149"/>
                  <a:pt x="109" y="148"/>
                  <a:pt x="110" y="148"/>
                </a:cubicBezTo>
                <a:cubicBezTo>
                  <a:pt x="110" y="148"/>
                  <a:pt x="110" y="148"/>
                  <a:pt x="111" y="147"/>
                </a:cubicBezTo>
                <a:cubicBezTo>
                  <a:pt x="110" y="148"/>
                  <a:pt x="110" y="148"/>
                  <a:pt x="109" y="149"/>
                </a:cubicBezTo>
                <a:cubicBezTo>
                  <a:pt x="107" y="150"/>
                  <a:pt x="105" y="151"/>
                  <a:pt x="103" y="153"/>
                </a:cubicBezTo>
                <a:cubicBezTo>
                  <a:pt x="103" y="152"/>
                  <a:pt x="104" y="151"/>
                  <a:pt x="105" y="151"/>
                </a:cubicBezTo>
                <a:close/>
                <a:moveTo>
                  <a:pt x="117" y="152"/>
                </a:moveTo>
                <a:cubicBezTo>
                  <a:pt x="118" y="151"/>
                  <a:pt x="119" y="151"/>
                  <a:pt x="120" y="150"/>
                </a:cubicBezTo>
                <a:cubicBezTo>
                  <a:pt x="119" y="151"/>
                  <a:pt x="118" y="153"/>
                  <a:pt x="117" y="154"/>
                </a:cubicBezTo>
                <a:cubicBezTo>
                  <a:pt x="117" y="154"/>
                  <a:pt x="117" y="154"/>
                  <a:pt x="117" y="155"/>
                </a:cubicBezTo>
                <a:cubicBezTo>
                  <a:pt x="113" y="157"/>
                  <a:pt x="110" y="159"/>
                  <a:pt x="106" y="161"/>
                </a:cubicBezTo>
                <a:cubicBezTo>
                  <a:pt x="110" y="158"/>
                  <a:pt x="114" y="155"/>
                  <a:pt x="117" y="152"/>
                </a:cubicBezTo>
                <a:close/>
                <a:moveTo>
                  <a:pt x="113" y="161"/>
                </a:moveTo>
                <a:cubicBezTo>
                  <a:pt x="115" y="159"/>
                  <a:pt x="118" y="158"/>
                  <a:pt x="120" y="156"/>
                </a:cubicBezTo>
                <a:cubicBezTo>
                  <a:pt x="120" y="157"/>
                  <a:pt x="119" y="158"/>
                  <a:pt x="118" y="159"/>
                </a:cubicBezTo>
                <a:cubicBezTo>
                  <a:pt x="118" y="159"/>
                  <a:pt x="117" y="159"/>
                  <a:pt x="117" y="160"/>
                </a:cubicBezTo>
                <a:cubicBezTo>
                  <a:pt x="115" y="160"/>
                  <a:pt x="113" y="161"/>
                  <a:pt x="111" y="162"/>
                </a:cubicBezTo>
                <a:cubicBezTo>
                  <a:pt x="112" y="162"/>
                  <a:pt x="112" y="161"/>
                  <a:pt x="113" y="161"/>
                </a:cubicBezTo>
                <a:close/>
                <a:moveTo>
                  <a:pt x="122" y="160"/>
                </a:moveTo>
                <a:cubicBezTo>
                  <a:pt x="124" y="159"/>
                  <a:pt x="126" y="158"/>
                  <a:pt x="127" y="157"/>
                </a:cubicBezTo>
                <a:cubicBezTo>
                  <a:pt x="127" y="158"/>
                  <a:pt x="126" y="158"/>
                  <a:pt x="125" y="159"/>
                </a:cubicBezTo>
                <a:cubicBezTo>
                  <a:pt x="124" y="160"/>
                  <a:pt x="122" y="160"/>
                  <a:pt x="120" y="161"/>
                </a:cubicBezTo>
                <a:cubicBezTo>
                  <a:pt x="120" y="161"/>
                  <a:pt x="119" y="162"/>
                  <a:pt x="119" y="162"/>
                </a:cubicBezTo>
                <a:cubicBezTo>
                  <a:pt x="120" y="161"/>
                  <a:pt x="121" y="160"/>
                  <a:pt x="122" y="160"/>
                </a:cubicBezTo>
                <a:close/>
                <a:moveTo>
                  <a:pt x="128" y="160"/>
                </a:moveTo>
                <a:cubicBezTo>
                  <a:pt x="127" y="160"/>
                  <a:pt x="127" y="161"/>
                  <a:pt x="126" y="161"/>
                </a:cubicBezTo>
                <a:cubicBezTo>
                  <a:pt x="126" y="161"/>
                  <a:pt x="126" y="161"/>
                  <a:pt x="126" y="161"/>
                </a:cubicBezTo>
                <a:cubicBezTo>
                  <a:pt x="127" y="160"/>
                  <a:pt x="127" y="160"/>
                  <a:pt x="128" y="160"/>
                </a:cubicBezTo>
                <a:close/>
                <a:moveTo>
                  <a:pt x="122" y="164"/>
                </a:moveTo>
                <a:cubicBezTo>
                  <a:pt x="121" y="165"/>
                  <a:pt x="120" y="166"/>
                  <a:pt x="119" y="167"/>
                </a:cubicBezTo>
                <a:cubicBezTo>
                  <a:pt x="118" y="167"/>
                  <a:pt x="118" y="167"/>
                  <a:pt x="118" y="168"/>
                </a:cubicBezTo>
                <a:cubicBezTo>
                  <a:pt x="119" y="166"/>
                  <a:pt x="120" y="165"/>
                  <a:pt x="122" y="164"/>
                </a:cubicBezTo>
                <a:close/>
                <a:moveTo>
                  <a:pt x="129" y="164"/>
                </a:moveTo>
                <a:cubicBezTo>
                  <a:pt x="129" y="164"/>
                  <a:pt x="129" y="164"/>
                  <a:pt x="130" y="165"/>
                </a:cubicBezTo>
                <a:cubicBezTo>
                  <a:pt x="125" y="168"/>
                  <a:pt x="121" y="172"/>
                  <a:pt x="117" y="176"/>
                </a:cubicBezTo>
                <a:cubicBezTo>
                  <a:pt x="115" y="177"/>
                  <a:pt x="113" y="178"/>
                  <a:pt x="111" y="179"/>
                </a:cubicBezTo>
                <a:cubicBezTo>
                  <a:pt x="117" y="174"/>
                  <a:pt x="123" y="169"/>
                  <a:pt x="129" y="164"/>
                </a:cubicBezTo>
                <a:close/>
                <a:moveTo>
                  <a:pt x="108" y="177"/>
                </a:moveTo>
                <a:cubicBezTo>
                  <a:pt x="108" y="176"/>
                  <a:pt x="109" y="175"/>
                  <a:pt x="110" y="174"/>
                </a:cubicBezTo>
                <a:cubicBezTo>
                  <a:pt x="111" y="174"/>
                  <a:pt x="111" y="174"/>
                  <a:pt x="111" y="173"/>
                </a:cubicBezTo>
                <a:cubicBezTo>
                  <a:pt x="110" y="175"/>
                  <a:pt x="109" y="176"/>
                  <a:pt x="108" y="177"/>
                </a:cubicBezTo>
                <a:close/>
                <a:moveTo>
                  <a:pt x="108" y="193"/>
                </a:moveTo>
                <a:cubicBezTo>
                  <a:pt x="110" y="191"/>
                  <a:pt x="113" y="189"/>
                  <a:pt x="115" y="187"/>
                </a:cubicBezTo>
                <a:cubicBezTo>
                  <a:pt x="120" y="182"/>
                  <a:pt x="125" y="178"/>
                  <a:pt x="131" y="173"/>
                </a:cubicBezTo>
                <a:cubicBezTo>
                  <a:pt x="130" y="174"/>
                  <a:pt x="130" y="174"/>
                  <a:pt x="130" y="175"/>
                </a:cubicBezTo>
                <a:cubicBezTo>
                  <a:pt x="130" y="175"/>
                  <a:pt x="130" y="175"/>
                  <a:pt x="130" y="176"/>
                </a:cubicBezTo>
                <a:cubicBezTo>
                  <a:pt x="126" y="179"/>
                  <a:pt x="123" y="182"/>
                  <a:pt x="120" y="186"/>
                </a:cubicBezTo>
                <a:cubicBezTo>
                  <a:pt x="116" y="188"/>
                  <a:pt x="112" y="191"/>
                  <a:pt x="108" y="193"/>
                </a:cubicBezTo>
                <a:close/>
                <a:moveTo>
                  <a:pt x="110" y="195"/>
                </a:moveTo>
                <a:cubicBezTo>
                  <a:pt x="109" y="196"/>
                  <a:pt x="108" y="196"/>
                  <a:pt x="108" y="197"/>
                </a:cubicBezTo>
                <a:cubicBezTo>
                  <a:pt x="108" y="196"/>
                  <a:pt x="108" y="196"/>
                  <a:pt x="107" y="196"/>
                </a:cubicBezTo>
                <a:cubicBezTo>
                  <a:pt x="108" y="196"/>
                  <a:pt x="108" y="196"/>
                  <a:pt x="108" y="196"/>
                </a:cubicBezTo>
                <a:cubicBezTo>
                  <a:pt x="109" y="195"/>
                  <a:pt x="109" y="195"/>
                  <a:pt x="110" y="195"/>
                </a:cubicBezTo>
                <a:close/>
                <a:moveTo>
                  <a:pt x="125" y="183"/>
                </a:moveTo>
                <a:cubicBezTo>
                  <a:pt x="128" y="180"/>
                  <a:pt x="130" y="177"/>
                  <a:pt x="133" y="174"/>
                </a:cubicBezTo>
                <a:cubicBezTo>
                  <a:pt x="136" y="172"/>
                  <a:pt x="139" y="169"/>
                  <a:pt x="142" y="167"/>
                </a:cubicBezTo>
                <a:cubicBezTo>
                  <a:pt x="143" y="166"/>
                  <a:pt x="145" y="165"/>
                  <a:pt x="146" y="165"/>
                </a:cubicBezTo>
                <a:cubicBezTo>
                  <a:pt x="144" y="168"/>
                  <a:pt x="141" y="171"/>
                  <a:pt x="139" y="174"/>
                </a:cubicBezTo>
                <a:cubicBezTo>
                  <a:pt x="139" y="174"/>
                  <a:pt x="139" y="174"/>
                  <a:pt x="139" y="174"/>
                </a:cubicBezTo>
                <a:cubicBezTo>
                  <a:pt x="138" y="175"/>
                  <a:pt x="137" y="176"/>
                  <a:pt x="136" y="177"/>
                </a:cubicBezTo>
                <a:cubicBezTo>
                  <a:pt x="134" y="178"/>
                  <a:pt x="133" y="178"/>
                  <a:pt x="131" y="179"/>
                </a:cubicBezTo>
                <a:cubicBezTo>
                  <a:pt x="129" y="180"/>
                  <a:pt x="127" y="182"/>
                  <a:pt x="125" y="183"/>
                </a:cubicBezTo>
                <a:close/>
                <a:moveTo>
                  <a:pt x="130" y="182"/>
                </a:moveTo>
                <a:cubicBezTo>
                  <a:pt x="130" y="182"/>
                  <a:pt x="129" y="182"/>
                  <a:pt x="129" y="182"/>
                </a:cubicBezTo>
                <a:cubicBezTo>
                  <a:pt x="127" y="184"/>
                  <a:pt x="124" y="185"/>
                  <a:pt x="121" y="187"/>
                </a:cubicBezTo>
                <a:cubicBezTo>
                  <a:pt x="124" y="185"/>
                  <a:pt x="127" y="184"/>
                  <a:pt x="130" y="182"/>
                </a:cubicBezTo>
                <a:close/>
                <a:moveTo>
                  <a:pt x="137" y="194"/>
                </a:moveTo>
                <a:cubicBezTo>
                  <a:pt x="140" y="192"/>
                  <a:pt x="143" y="191"/>
                  <a:pt x="146" y="189"/>
                </a:cubicBezTo>
                <a:cubicBezTo>
                  <a:pt x="143" y="192"/>
                  <a:pt x="140" y="195"/>
                  <a:pt x="137" y="197"/>
                </a:cubicBezTo>
                <a:cubicBezTo>
                  <a:pt x="135" y="199"/>
                  <a:pt x="133" y="200"/>
                  <a:pt x="130" y="202"/>
                </a:cubicBezTo>
                <a:cubicBezTo>
                  <a:pt x="132" y="199"/>
                  <a:pt x="134" y="196"/>
                  <a:pt x="137" y="194"/>
                </a:cubicBezTo>
                <a:close/>
                <a:moveTo>
                  <a:pt x="127" y="197"/>
                </a:moveTo>
                <a:cubicBezTo>
                  <a:pt x="133" y="192"/>
                  <a:pt x="138" y="187"/>
                  <a:pt x="144" y="182"/>
                </a:cubicBezTo>
                <a:cubicBezTo>
                  <a:pt x="143" y="184"/>
                  <a:pt x="141" y="185"/>
                  <a:pt x="140" y="187"/>
                </a:cubicBezTo>
                <a:cubicBezTo>
                  <a:pt x="138" y="189"/>
                  <a:pt x="136" y="191"/>
                  <a:pt x="134" y="193"/>
                </a:cubicBezTo>
                <a:cubicBezTo>
                  <a:pt x="133" y="193"/>
                  <a:pt x="132" y="194"/>
                  <a:pt x="131" y="194"/>
                </a:cubicBezTo>
                <a:cubicBezTo>
                  <a:pt x="130" y="195"/>
                  <a:pt x="128" y="196"/>
                  <a:pt x="127" y="197"/>
                </a:cubicBezTo>
                <a:close/>
                <a:moveTo>
                  <a:pt x="144" y="188"/>
                </a:moveTo>
                <a:cubicBezTo>
                  <a:pt x="147" y="184"/>
                  <a:pt x="151" y="181"/>
                  <a:pt x="155" y="178"/>
                </a:cubicBezTo>
                <a:cubicBezTo>
                  <a:pt x="154" y="179"/>
                  <a:pt x="154" y="180"/>
                  <a:pt x="153" y="181"/>
                </a:cubicBezTo>
                <a:cubicBezTo>
                  <a:pt x="152" y="182"/>
                  <a:pt x="151" y="183"/>
                  <a:pt x="151" y="184"/>
                </a:cubicBezTo>
                <a:cubicBezTo>
                  <a:pt x="148" y="185"/>
                  <a:pt x="146" y="186"/>
                  <a:pt x="144" y="188"/>
                </a:cubicBezTo>
                <a:close/>
                <a:moveTo>
                  <a:pt x="147" y="183"/>
                </a:moveTo>
                <a:cubicBezTo>
                  <a:pt x="149" y="181"/>
                  <a:pt x="151" y="178"/>
                  <a:pt x="154" y="176"/>
                </a:cubicBezTo>
                <a:cubicBezTo>
                  <a:pt x="155" y="175"/>
                  <a:pt x="155" y="175"/>
                  <a:pt x="156" y="174"/>
                </a:cubicBezTo>
                <a:cubicBezTo>
                  <a:pt x="153" y="177"/>
                  <a:pt x="150" y="180"/>
                  <a:pt x="147" y="183"/>
                </a:cubicBezTo>
                <a:close/>
                <a:moveTo>
                  <a:pt x="151" y="169"/>
                </a:moveTo>
                <a:cubicBezTo>
                  <a:pt x="151" y="169"/>
                  <a:pt x="150" y="169"/>
                  <a:pt x="150" y="170"/>
                </a:cubicBezTo>
                <a:cubicBezTo>
                  <a:pt x="148" y="171"/>
                  <a:pt x="146" y="171"/>
                  <a:pt x="145" y="172"/>
                </a:cubicBezTo>
                <a:cubicBezTo>
                  <a:pt x="145" y="171"/>
                  <a:pt x="146" y="171"/>
                  <a:pt x="147" y="170"/>
                </a:cubicBezTo>
                <a:cubicBezTo>
                  <a:pt x="147" y="170"/>
                  <a:pt x="148" y="169"/>
                  <a:pt x="148" y="169"/>
                </a:cubicBezTo>
                <a:cubicBezTo>
                  <a:pt x="149" y="169"/>
                  <a:pt x="149" y="169"/>
                  <a:pt x="149" y="169"/>
                </a:cubicBezTo>
                <a:cubicBezTo>
                  <a:pt x="152" y="167"/>
                  <a:pt x="154" y="165"/>
                  <a:pt x="157" y="163"/>
                </a:cubicBezTo>
                <a:cubicBezTo>
                  <a:pt x="155" y="165"/>
                  <a:pt x="153" y="167"/>
                  <a:pt x="151" y="169"/>
                </a:cubicBezTo>
                <a:close/>
                <a:moveTo>
                  <a:pt x="159" y="173"/>
                </a:moveTo>
                <a:cubicBezTo>
                  <a:pt x="160" y="173"/>
                  <a:pt x="160" y="172"/>
                  <a:pt x="160" y="172"/>
                </a:cubicBezTo>
                <a:cubicBezTo>
                  <a:pt x="160" y="173"/>
                  <a:pt x="159" y="174"/>
                  <a:pt x="159" y="176"/>
                </a:cubicBezTo>
                <a:cubicBezTo>
                  <a:pt x="158" y="176"/>
                  <a:pt x="157" y="177"/>
                  <a:pt x="157" y="177"/>
                </a:cubicBezTo>
                <a:cubicBezTo>
                  <a:pt x="158" y="176"/>
                  <a:pt x="158" y="175"/>
                  <a:pt x="159" y="173"/>
                </a:cubicBezTo>
                <a:close/>
                <a:moveTo>
                  <a:pt x="160" y="177"/>
                </a:moveTo>
                <a:cubicBezTo>
                  <a:pt x="166" y="171"/>
                  <a:pt x="172" y="165"/>
                  <a:pt x="179" y="160"/>
                </a:cubicBezTo>
                <a:cubicBezTo>
                  <a:pt x="178" y="161"/>
                  <a:pt x="177" y="161"/>
                  <a:pt x="177" y="162"/>
                </a:cubicBezTo>
                <a:cubicBezTo>
                  <a:pt x="172" y="167"/>
                  <a:pt x="168" y="171"/>
                  <a:pt x="163" y="175"/>
                </a:cubicBezTo>
                <a:cubicBezTo>
                  <a:pt x="162" y="176"/>
                  <a:pt x="161" y="176"/>
                  <a:pt x="160" y="177"/>
                </a:cubicBezTo>
                <a:cubicBezTo>
                  <a:pt x="160" y="177"/>
                  <a:pt x="160" y="177"/>
                  <a:pt x="160" y="177"/>
                </a:cubicBezTo>
                <a:close/>
                <a:moveTo>
                  <a:pt x="162" y="172"/>
                </a:moveTo>
                <a:cubicBezTo>
                  <a:pt x="163" y="170"/>
                  <a:pt x="165" y="167"/>
                  <a:pt x="166" y="165"/>
                </a:cubicBezTo>
                <a:cubicBezTo>
                  <a:pt x="167" y="164"/>
                  <a:pt x="168" y="163"/>
                  <a:pt x="169" y="162"/>
                </a:cubicBezTo>
                <a:cubicBezTo>
                  <a:pt x="173" y="160"/>
                  <a:pt x="177" y="158"/>
                  <a:pt x="180" y="156"/>
                </a:cubicBezTo>
                <a:cubicBezTo>
                  <a:pt x="174" y="161"/>
                  <a:pt x="168" y="166"/>
                  <a:pt x="162" y="172"/>
                </a:cubicBezTo>
                <a:close/>
                <a:moveTo>
                  <a:pt x="183" y="158"/>
                </a:moveTo>
                <a:cubicBezTo>
                  <a:pt x="183" y="158"/>
                  <a:pt x="184" y="157"/>
                  <a:pt x="184" y="157"/>
                </a:cubicBezTo>
                <a:cubicBezTo>
                  <a:pt x="183" y="159"/>
                  <a:pt x="181" y="160"/>
                  <a:pt x="180" y="162"/>
                </a:cubicBezTo>
                <a:cubicBezTo>
                  <a:pt x="180" y="162"/>
                  <a:pt x="180" y="162"/>
                  <a:pt x="179" y="163"/>
                </a:cubicBezTo>
                <a:cubicBezTo>
                  <a:pt x="181" y="161"/>
                  <a:pt x="182" y="159"/>
                  <a:pt x="183" y="158"/>
                </a:cubicBezTo>
                <a:close/>
                <a:moveTo>
                  <a:pt x="182" y="154"/>
                </a:moveTo>
                <a:cubicBezTo>
                  <a:pt x="182" y="154"/>
                  <a:pt x="182" y="154"/>
                  <a:pt x="182" y="154"/>
                </a:cubicBezTo>
                <a:cubicBezTo>
                  <a:pt x="182" y="154"/>
                  <a:pt x="182" y="153"/>
                  <a:pt x="181" y="153"/>
                </a:cubicBezTo>
                <a:cubicBezTo>
                  <a:pt x="179" y="154"/>
                  <a:pt x="177" y="155"/>
                  <a:pt x="174" y="157"/>
                </a:cubicBezTo>
                <a:cubicBezTo>
                  <a:pt x="178" y="154"/>
                  <a:pt x="181" y="150"/>
                  <a:pt x="184" y="147"/>
                </a:cubicBezTo>
                <a:cubicBezTo>
                  <a:pt x="186" y="146"/>
                  <a:pt x="187" y="145"/>
                  <a:pt x="189" y="144"/>
                </a:cubicBezTo>
                <a:cubicBezTo>
                  <a:pt x="189" y="144"/>
                  <a:pt x="189" y="144"/>
                  <a:pt x="189" y="144"/>
                </a:cubicBezTo>
                <a:cubicBezTo>
                  <a:pt x="189" y="145"/>
                  <a:pt x="189" y="145"/>
                  <a:pt x="189" y="146"/>
                </a:cubicBezTo>
                <a:cubicBezTo>
                  <a:pt x="187" y="149"/>
                  <a:pt x="185" y="152"/>
                  <a:pt x="182" y="154"/>
                </a:cubicBezTo>
                <a:close/>
                <a:moveTo>
                  <a:pt x="189" y="133"/>
                </a:moveTo>
                <a:cubicBezTo>
                  <a:pt x="188" y="133"/>
                  <a:pt x="188" y="132"/>
                  <a:pt x="188" y="132"/>
                </a:cubicBezTo>
                <a:cubicBezTo>
                  <a:pt x="189" y="131"/>
                  <a:pt x="191" y="130"/>
                  <a:pt x="192" y="129"/>
                </a:cubicBezTo>
                <a:cubicBezTo>
                  <a:pt x="191" y="130"/>
                  <a:pt x="190" y="132"/>
                  <a:pt x="189" y="133"/>
                </a:cubicBezTo>
                <a:close/>
                <a:moveTo>
                  <a:pt x="193" y="152"/>
                </a:moveTo>
                <a:cubicBezTo>
                  <a:pt x="193" y="152"/>
                  <a:pt x="193" y="152"/>
                  <a:pt x="194" y="151"/>
                </a:cubicBezTo>
                <a:cubicBezTo>
                  <a:pt x="196" y="149"/>
                  <a:pt x="197" y="147"/>
                  <a:pt x="199" y="145"/>
                </a:cubicBezTo>
                <a:cubicBezTo>
                  <a:pt x="199" y="145"/>
                  <a:pt x="199" y="145"/>
                  <a:pt x="199" y="145"/>
                </a:cubicBezTo>
                <a:cubicBezTo>
                  <a:pt x="197" y="148"/>
                  <a:pt x="195" y="150"/>
                  <a:pt x="193" y="152"/>
                </a:cubicBezTo>
                <a:close/>
                <a:moveTo>
                  <a:pt x="197" y="143"/>
                </a:moveTo>
                <a:cubicBezTo>
                  <a:pt x="200" y="139"/>
                  <a:pt x="203" y="134"/>
                  <a:pt x="206" y="130"/>
                </a:cubicBezTo>
                <a:cubicBezTo>
                  <a:pt x="205" y="132"/>
                  <a:pt x="203" y="135"/>
                  <a:pt x="201" y="138"/>
                </a:cubicBezTo>
                <a:cubicBezTo>
                  <a:pt x="201" y="138"/>
                  <a:pt x="200" y="139"/>
                  <a:pt x="200" y="139"/>
                </a:cubicBezTo>
                <a:cubicBezTo>
                  <a:pt x="199" y="141"/>
                  <a:pt x="198" y="142"/>
                  <a:pt x="197" y="143"/>
                </a:cubicBezTo>
                <a:close/>
                <a:moveTo>
                  <a:pt x="200" y="142"/>
                </a:moveTo>
                <a:cubicBezTo>
                  <a:pt x="201" y="140"/>
                  <a:pt x="203" y="138"/>
                  <a:pt x="204" y="136"/>
                </a:cubicBezTo>
                <a:cubicBezTo>
                  <a:pt x="207" y="132"/>
                  <a:pt x="211" y="128"/>
                  <a:pt x="214" y="124"/>
                </a:cubicBezTo>
                <a:cubicBezTo>
                  <a:pt x="214" y="124"/>
                  <a:pt x="214" y="124"/>
                  <a:pt x="214" y="124"/>
                </a:cubicBezTo>
                <a:cubicBezTo>
                  <a:pt x="214" y="124"/>
                  <a:pt x="214" y="123"/>
                  <a:pt x="215" y="123"/>
                </a:cubicBezTo>
                <a:cubicBezTo>
                  <a:pt x="215" y="122"/>
                  <a:pt x="216" y="122"/>
                  <a:pt x="217" y="121"/>
                </a:cubicBezTo>
                <a:cubicBezTo>
                  <a:pt x="217" y="121"/>
                  <a:pt x="217" y="121"/>
                  <a:pt x="217" y="121"/>
                </a:cubicBezTo>
                <a:cubicBezTo>
                  <a:pt x="217" y="121"/>
                  <a:pt x="217" y="121"/>
                  <a:pt x="217" y="122"/>
                </a:cubicBezTo>
                <a:cubicBezTo>
                  <a:pt x="217" y="122"/>
                  <a:pt x="217" y="122"/>
                  <a:pt x="217" y="122"/>
                </a:cubicBezTo>
                <a:cubicBezTo>
                  <a:pt x="212" y="129"/>
                  <a:pt x="206" y="136"/>
                  <a:pt x="200" y="143"/>
                </a:cubicBezTo>
                <a:cubicBezTo>
                  <a:pt x="200" y="143"/>
                  <a:pt x="200" y="142"/>
                  <a:pt x="200" y="142"/>
                </a:cubicBezTo>
                <a:close/>
                <a:moveTo>
                  <a:pt x="215" y="120"/>
                </a:moveTo>
                <a:cubicBezTo>
                  <a:pt x="213" y="122"/>
                  <a:pt x="212" y="124"/>
                  <a:pt x="210" y="126"/>
                </a:cubicBezTo>
                <a:cubicBezTo>
                  <a:pt x="211" y="125"/>
                  <a:pt x="211" y="124"/>
                  <a:pt x="211" y="124"/>
                </a:cubicBezTo>
                <a:cubicBezTo>
                  <a:pt x="213" y="122"/>
                  <a:pt x="214" y="121"/>
                  <a:pt x="215" y="120"/>
                </a:cubicBezTo>
                <a:cubicBezTo>
                  <a:pt x="215" y="120"/>
                  <a:pt x="215" y="120"/>
                  <a:pt x="215" y="120"/>
                </a:cubicBezTo>
                <a:close/>
                <a:moveTo>
                  <a:pt x="214" y="115"/>
                </a:moveTo>
                <a:cubicBezTo>
                  <a:pt x="214" y="116"/>
                  <a:pt x="214" y="116"/>
                  <a:pt x="213" y="116"/>
                </a:cubicBezTo>
                <a:cubicBezTo>
                  <a:pt x="213" y="116"/>
                  <a:pt x="213" y="116"/>
                  <a:pt x="213" y="116"/>
                </a:cubicBezTo>
                <a:cubicBezTo>
                  <a:pt x="214" y="115"/>
                  <a:pt x="214" y="114"/>
                  <a:pt x="215" y="113"/>
                </a:cubicBezTo>
                <a:cubicBezTo>
                  <a:pt x="215" y="113"/>
                  <a:pt x="216" y="113"/>
                  <a:pt x="216" y="112"/>
                </a:cubicBezTo>
                <a:cubicBezTo>
                  <a:pt x="216" y="113"/>
                  <a:pt x="215" y="114"/>
                  <a:pt x="214" y="115"/>
                </a:cubicBezTo>
                <a:close/>
                <a:moveTo>
                  <a:pt x="210" y="109"/>
                </a:moveTo>
                <a:cubicBezTo>
                  <a:pt x="210" y="109"/>
                  <a:pt x="210" y="108"/>
                  <a:pt x="210" y="108"/>
                </a:cubicBezTo>
                <a:cubicBezTo>
                  <a:pt x="213" y="107"/>
                  <a:pt x="216" y="105"/>
                  <a:pt x="219" y="103"/>
                </a:cubicBezTo>
                <a:cubicBezTo>
                  <a:pt x="219" y="104"/>
                  <a:pt x="219" y="104"/>
                  <a:pt x="219" y="104"/>
                </a:cubicBezTo>
                <a:cubicBezTo>
                  <a:pt x="216" y="106"/>
                  <a:pt x="213" y="107"/>
                  <a:pt x="210" y="109"/>
                </a:cubicBezTo>
                <a:close/>
                <a:moveTo>
                  <a:pt x="218" y="101"/>
                </a:moveTo>
                <a:cubicBezTo>
                  <a:pt x="218" y="100"/>
                  <a:pt x="217" y="100"/>
                  <a:pt x="217" y="100"/>
                </a:cubicBezTo>
                <a:cubicBezTo>
                  <a:pt x="211" y="103"/>
                  <a:pt x="205" y="106"/>
                  <a:pt x="199" y="110"/>
                </a:cubicBezTo>
                <a:cubicBezTo>
                  <a:pt x="200" y="108"/>
                  <a:pt x="201" y="107"/>
                  <a:pt x="202" y="105"/>
                </a:cubicBezTo>
                <a:cubicBezTo>
                  <a:pt x="207" y="103"/>
                  <a:pt x="213" y="100"/>
                  <a:pt x="217" y="97"/>
                </a:cubicBezTo>
                <a:cubicBezTo>
                  <a:pt x="218" y="98"/>
                  <a:pt x="218" y="98"/>
                  <a:pt x="218" y="98"/>
                </a:cubicBezTo>
                <a:cubicBezTo>
                  <a:pt x="218" y="99"/>
                  <a:pt x="218" y="100"/>
                  <a:pt x="218" y="100"/>
                </a:cubicBezTo>
                <a:cubicBezTo>
                  <a:pt x="218" y="101"/>
                  <a:pt x="218" y="101"/>
                  <a:pt x="218" y="101"/>
                </a:cubicBezTo>
                <a:close/>
                <a:moveTo>
                  <a:pt x="199" y="95"/>
                </a:moveTo>
                <a:cubicBezTo>
                  <a:pt x="199" y="94"/>
                  <a:pt x="200" y="94"/>
                  <a:pt x="200" y="94"/>
                </a:cubicBezTo>
                <a:cubicBezTo>
                  <a:pt x="200" y="93"/>
                  <a:pt x="201" y="93"/>
                  <a:pt x="202" y="93"/>
                </a:cubicBezTo>
                <a:cubicBezTo>
                  <a:pt x="201" y="93"/>
                  <a:pt x="200" y="94"/>
                  <a:pt x="199" y="95"/>
                </a:cubicBezTo>
                <a:close/>
                <a:moveTo>
                  <a:pt x="201" y="88"/>
                </a:moveTo>
                <a:cubicBezTo>
                  <a:pt x="198" y="89"/>
                  <a:pt x="195" y="90"/>
                  <a:pt x="193" y="91"/>
                </a:cubicBezTo>
                <a:cubicBezTo>
                  <a:pt x="194" y="90"/>
                  <a:pt x="195" y="89"/>
                  <a:pt x="196" y="88"/>
                </a:cubicBezTo>
                <a:cubicBezTo>
                  <a:pt x="199" y="87"/>
                  <a:pt x="201" y="86"/>
                  <a:pt x="203" y="85"/>
                </a:cubicBezTo>
                <a:cubicBezTo>
                  <a:pt x="202" y="86"/>
                  <a:pt x="201" y="87"/>
                  <a:pt x="201" y="88"/>
                </a:cubicBezTo>
                <a:close/>
                <a:moveTo>
                  <a:pt x="199" y="82"/>
                </a:moveTo>
                <a:cubicBezTo>
                  <a:pt x="199" y="82"/>
                  <a:pt x="199" y="81"/>
                  <a:pt x="199" y="81"/>
                </a:cubicBezTo>
                <a:cubicBezTo>
                  <a:pt x="200" y="81"/>
                  <a:pt x="200" y="80"/>
                  <a:pt x="199" y="80"/>
                </a:cubicBezTo>
                <a:cubicBezTo>
                  <a:pt x="202" y="78"/>
                  <a:pt x="206" y="77"/>
                  <a:pt x="209" y="75"/>
                </a:cubicBezTo>
                <a:cubicBezTo>
                  <a:pt x="210" y="75"/>
                  <a:pt x="209" y="73"/>
                  <a:pt x="208" y="74"/>
                </a:cubicBezTo>
                <a:cubicBezTo>
                  <a:pt x="206" y="75"/>
                  <a:pt x="204" y="76"/>
                  <a:pt x="202" y="76"/>
                </a:cubicBezTo>
                <a:cubicBezTo>
                  <a:pt x="202" y="76"/>
                  <a:pt x="202" y="76"/>
                  <a:pt x="202" y="76"/>
                </a:cubicBezTo>
                <a:cubicBezTo>
                  <a:pt x="203" y="75"/>
                  <a:pt x="204" y="75"/>
                  <a:pt x="205" y="75"/>
                </a:cubicBezTo>
                <a:cubicBezTo>
                  <a:pt x="207" y="74"/>
                  <a:pt x="209" y="73"/>
                  <a:pt x="210" y="72"/>
                </a:cubicBezTo>
                <a:cubicBezTo>
                  <a:pt x="211" y="74"/>
                  <a:pt x="211" y="76"/>
                  <a:pt x="212" y="77"/>
                </a:cubicBezTo>
                <a:cubicBezTo>
                  <a:pt x="207" y="79"/>
                  <a:pt x="203" y="80"/>
                  <a:pt x="199" y="82"/>
                </a:cubicBezTo>
                <a:close/>
                <a:moveTo>
                  <a:pt x="201" y="74"/>
                </a:moveTo>
                <a:cubicBezTo>
                  <a:pt x="200" y="75"/>
                  <a:pt x="199" y="75"/>
                  <a:pt x="198" y="76"/>
                </a:cubicBezTo>
                <a:cubicBezTo>
                  <a:pt x="200" y="74"/>
                  <a:pt x="202" y="73"/>
                  <a:pt x="203" y="72"/>
                </a:cubicBezTo>
                <a:cubicBezTo>
                  <a:pt x="203" y="73"/>
                  <a:pt x="202" y="73"/>
                  <a:pt x="201" y="74"/>
                </a:cubicBezTo>
                <a:close/>
                <a:moveTo>
                  <a:pt x="187" y="77"/>
                </a:moveTo>
                <a:cubicBezTo>
                  <a:pt x="184" y="78"/>
                  <a:pt x="180" y="80"/>
                  <a:pt x="176" y="81"/>
                </a:cubicBezTo>
                <a:cubicBezTo>
                  <a:pt x="184" y="76"/>
                  <a:pt x="192" y="72"/>
                  <a:pt x="200" y="70"/>
                </a:cubicBezTo>
                <a:cubicBezTo>
                  <a:pt x="196" y="72"/>
                  <a:pt x="192" y="75"/>
                  <a:pt x="187" y="77"/>
                </a:cubicBezTo>
                <a:close/>
                <a:moveTo>
                  <a:pt x="186" y="66"/>
                </a:moveTo>
                <a:cubicBezTo>
                  <a:pt x="181" y="68"/>
                  <a:pt x="177" y="70"/>
                  <a:pt x="172" y="72"/>
                </a:cubicBezTo>
                <a:cubicBezTo>
                  <a:pt x="171" y="73"/>
                  <a:pt x="170" y="73"/>
                  <a:pt x="169" y="73"/>
                </a:cubicBezTo>
                <a:cubicBezTo>
                  <a:pt x="175" y="70"/>
                  <a:pt x="181" y="67"/>
                  <a:pt x="187" y="65"/>
                </a:cubicBezTo>
                <a:cubicBezTo>
                  <a:pt x="186" y="65"/>
                  <a:pt x="186" y="66"/>
                  <a:pt x="186" y="66"/>
                </a:cubicBezTo>
                <a:close/>
                <a:moveTo>
                  <a:pt x="171" y="69"/>
                </a:moveTo>
                <a:cubicBezTo>
                  <a:pt x="169" y="69"/>
                  <a:pt x="167" y="70"/>
                  <a:pt x="165" y="71"/>
                </a:cubicBezTo>
                <a:cubicBezTo>
                  <a:pt x="165" y="71"/>
                  <a:pt x="165" y="71"/>
                  <a:pt x="165" y="71"/>
                </a:cubicBezTo>
                <a:cubicBezTo>
                  <a:pt x="166" y="70"/>
                  <a:pt x="167" y="69"/>
                  <a:pt x="168" y="68"/>
                </a:cubicBezTo>
                <a:cubicBezTo>
                  <a:pt x="171" y="66"/>
                  <a:pt x="174" y="64"/>
                  <a:pt x="177" y="63"/>
                </a:cubicBezTo>
                <a:cubicBezTo>
                  <a:pt x="175" y="65"/>
                  <a:pt x="173" y="67"/>
                  <a:pt x="171" y="69"/>
                </a:cubicBezTo>
                <a:close/>
                <a:moveTo>
                  <a:pt x="157" y="63"/>
                </a:moveTo>
                <a:cubicBezTo>
                  <a:pt x="156" y="64"/>
                  <a:pt x="155" y="64"/>
                  <a:pt x="153" y="65"/>
                </a:cubicBezTo>
                <a:cubicBezTo>
                  <a:pt x="154" y="64"/>
                  <a:pt x="156" y="63"/>
                  <a:pt x="157" y="62"/>
                </a:cubicBezTo>
                <a:cubicBezTo>
                  <a:pt x="158" y="61"/>
                  <a:pt x="159" y="61"/>
                  <a:pt x="161" y="60"/>
                </a:cubicBezTo>
                <a:cubicBezTo>
                  <a:pt x="159" y="61"/>
                  <a:pt x="158" y="62"/>
                  <a:pt x="157" y="63"/>
                </a:cubicBezTo>
                <a:close/>
                <a:moveTo>
                  <a:pt x="157" y="71"/>
                </a:moveTo>
                <a:cubicBezTo>
                  <a:pt x="159" y="70"/>
                  <a:pt x="162" y="69"/>
                  <a:pt x="164" y="68"/>
                </a:cubicBezTo>
                <a:cubicBezTo>
                  <a:pt x="162" y="69"/>
                  <a:pt x="159" y="71"/>
                  <a:pt x="157" y="73"/>
                </a:cubicBezTo>
                <a:cubicBezTo>
                  <a:pt x="156" y="73"/>
                  <a:pt x="154" y="73"/>
                  <a:pt x="153" y="73"/>
                </a:cubicBezTo>
                <a:cubicBezTo>
                  <a:pt x="154" y="72"/>
                  <a:pt x="155" y="72"/>
                  <a:pt x="157" y="71"/>
                </a:cubicBezTo>
                <a:close/>
                <a:moveTo>
                  <a:pt x="146" y="72"/>
                </a:moveTo>
                <a:cubicBezTo>
                  <a:pt x="145" y="72"/>
                  <a:pt x="144" y="73"/>
                  <a:pt x="144" y="73"/>
                </a:cubicBezTo>
                <a:cubicBezTo>
                  <a:pt x="145" y="72"/>
                  <a:pt x="145" y="71"/>
                  <a:pt x="146" y="70"/>
                </a:cubicBezTo>
                <a:cubicBezTo>
                  <a:pt x="147" y="69"/>
                  <a:pt x="148" y="68"/>
                  <a:pt x="149" y="67"/>
                </a:cubicBezTo>
                <a:cubicBezTo>
                  <a:pt x="151" y="67"/>
                  <a:pt x="152" y="67"/>
                  <a:pt x="153" y="66"/>
                </a:cubicBezTo>
                <a:cubicBezTo>
                  <a:pt x="151" y="68"/>
                  <a:pt x="149" y="70"/>
                  <a:pt x="146" y="72"/>
                </a:cubicBezTo>
                <a:close/>
                <a:moveTo>
                  <a:pt x="145" y="67"/>
                </a:moveTo>
                <a:cubicBezTo>
                  <a:pt x="147" y="65"/>
                  <a:pt x="150" y="63"/>
                  <a:pt x="152" y="61"/>
                </a:cubicBezTo>
                <a:cubicBezTo>
                  <a:pt x="151" y="62"/>
                  <a:pt x="149" y="63"/>
                  <a:pt x="148" y="65"/>
                </a:cubicBezTo>
                <a:cubicBezTo>
                  <a:pt x="147" y="65"/>
                  <a:pt x="146" y="66"/>
                  <a:pt x="145" y="67"/>
                </a:cubicBezTo>
                <a:cubicBezTo>
                  <a:pt x="145" y="67"/>
                  <a:pt x="145" y="67"/>
                  <a:pt x="145" y="67"/>
                </a:cubicBezTo>
                <a:close/>
                <a:moveTo>
                  <a:pt x="138" y="68"/>
                </a:moveTo>
                <a:cubicBezTo>
                  <a:pt x="137" y="68"/>
                  <a:pt x="137" y="69"/>
                  <a:pt x="138" y="69"/>
                </a:cubicBezTo>
                <a:cubicBezTo>
                  <a:pt x="136" y="71"/>
                  <a:pt x="133" y="73"/>
                  <a:pt x="131" y="75"/>
                </a:cubicBezTo>
                <a:cubicBezTo>
                  <a:pt x="132" y="73"/>
                  <a:pt x="133" y="71"/>
                  <a:pt x="134" y="68"/>
                </a:cubicBezTo>
                <a:cubicBezTo>
                  <a:pt x="134" y="68"/>
                  <a:pt x="134" y="68"/>
                  <a:pt x="134" y="67"/>
                </a:cubicBezTo>
                <a:cubicBezTo>
                  <a:pt x="138" y="65"/>
                  <a:pt x="143" y="62"/>
                  <a:pt x="147" y="60"/>
                </a:cubicBezTo>
                <a:cubicBezTo>
                  <a:pt x="149" y="59"/>
                  <a:pt x="151" y="58"/>
                  <a:pt x="154" y="57"/>
                </a:cubicBezTo>
                <a:cubicBezTo>
                  <a:pt x="154" y="57"/>
                  <a:pt x="154" y="57"/>
                  <a:pt x="153" y="58"/>
                </a:cubicBezTo>
                <a:cubicBezTo>
                  <a:pt x="148" y="61"/>
                  <a:pt x="143" y="64"/>
                  <a:pt x="138" y="68"/>
                </a:cubicBezTo>
                <a:close/>
                <a:moveTo>
                  <a:pt x="144" y="53"/>
                </a:moveTo>
                <a:cubicBezTo>
                  <a:pt x="140" y="55"/>
                  <a:pt x="136" y="57"/>
                  <a:pt x="132" y="60"/>
                </a:cubicBezTo>
                <a:cubicBezTo>
                  <a:pt x="133" y="59"/>
                  <a:pt x="135" y="57"/>
                  <a:pt x="136" y="56"/>
                </a:cubicBezTo>
                <a:cubicBezTo>
                  <a:pt x="140" y="54"/>
                  <a:pt x="143" y="52"/>
                  <a:pt x="147" y="50"/>
                </a:cubicBezTo>
                <a:cubicBezTo>
                  <a:pt x="147" y="50"/>
                  <a:pt x="148" y="50"/>
                  <a:pt x="149" y="50"/>
                </a:cubicBezTo>
                <a:cubicBezTo>
                  <a:pt x="147" y="51"/>
                  <a:pt x="146" y="52"/>
                  <a:pt x="144" y="53"/>
                </a:cubicBezTo>
                <a:close/>
                <a:moveTo>
                  <a:pt x="132" y="55"/>
                </a:moveTo>
                <a:cubicBezTo>
                  <a:pt x="133" y="55"/>
                  <a:pt x="135" y="54"/>
                  <a:pt x="136" y="54"/>
                </a:cubicBezTo>
                <a:cubicBezTo>
                  <a:pt x="135" y="55"/>
                  <a:pt x="134" y="55"/>
                  <a:pt x="134" y="56"/>
                </a:cubicBezTo>
                <a:cubicBezTo>
                  <a:pt x="133" y="56"/>
                  <a:pt x="132" y="57"/>
                  <a:pt x="132" y="57"/>
                </a:cubicBezTo>
                <a:cubicBezTo>
                  <a:pt x="132" y="57"/>
                  <a:pt x="132" y="57"/>
                  <a:pt x="132" y="56"/>
                </a:cubicBezTo>
                <a:cubicBezTo>
                  <a:pt x="133" y="56"/>
                  <a:pt x="132" y="56"/>
                  <a:pt x="132" y="55"/>
                </a:cubicBezTo>
                <a:close/>
                <a:moveTo>
                  <a:pt x="142" y="49"/>
                </a:moveTo>
                <a:cubicBezTo>
                  <a:pt x="140" y="50"/>
                  <a:pt x="137" y="51"/>
                  <a:pt x="135" y="52"/>
                </a:cubicBezTo>
                <a:cubicBezTo>
                  <a:pt x="138" y="49"/>
                  <a:pt x="141" y="47"/>
                  <a:pt x="145" y="45"/>
                </a:cubicBezTo>
                <a:cubicBezTo>
                  <a:pt x="147" y="44"/>
                  <a:pt x="149" y="44"/>
                  <a:pt x="151" y="43"/>
                </a:cubicBezTo>
                <a:cubicBezTo>
                  <a:pt x="148" y="45"/>
                  <a:pt x="146" y="47"/>
                  <a:pt x="143" y="49"/>
                </a:cubicBezTo>
                <a:cubicBezTo>
                  <a:pt x="143" y="49"/>
                  <a:pt x="142" y="49"/>
                  <a:pt x="142" y="49"/>
                </a:cubicBezTo>
                <a:close/>
                <a:moveTo>
                  <a:pt x="131" y="53"/>
                </a:moveTo>
                <a:cubicBezTo>
                  <a:pt x="131" y="53"/>
                  <a:pt x="131" y="53"/>
                  <a:pt x="131" y="53"/>
                </a:cubicBezTo>
                <a:cubicBezTo>
                  <a:pt x="131" y="53"/>
                  <a:pt x="130" y="53"/>
                  <a:pt x="130" y="53"/>
                </a:cubicBezTo>
                <a:cubicBezTo>
                  <a:pt x="130" y="53"/>
                  <a:pt x="130" y="53"/>
                  <a:pt x="130" y="53"/>
                </a:cubicBezTo>
                <a:cubicBezTo>
                  <a:pt x="134" y="51"/>
                  <a:pt x="137" y="48"/>
                  <a:pt x="141" y="46"/>
                </a:cubicBezTo>
                <a:cubicBezTo>
                  <a:pt x="138" y="48"/>
                  <a:pt x="134" y="50"/>
                  <a:pt x="131" y="53"/>
                </a:cubicBezTo>
                <a:close/>
                <a:moveTo>
                  <a:pt x="127" y="54"/>
                </a:moveTo>
                <a:cubicBezTo>
                  <a:pt x="127" y="54"/>
                  <a:pt x="127" y="53"/>
                  <a:pt x="127" y="53"/>
                </a:cubicBezTo>
                <a:cubicBezTo>
                  <a:pt x="128" y="52"/>
                  <a:pt x="129" y="52"/>
                  <a:pt x="130" y="51"/>
                </a:cubicBezTo>
                <a:cubicBezTo>
                  <a:pt x="132" y="49"/>
                  <a:pt x="135" y="48"/>
                  <a:pt x="137" y="46"/>
                </a:cubicBezTo>
                <a:cubicBezTo>
                  <a:pt x="137" y="46"/>
                  <a:pt x="137" y="46"/>
                  <a:pt x="137" y="46"/>
                </a:cubicBezTo>
                <a:cubicBezTo>
                  <a:pt x="134" y="49"/>
                  <a:pt x="130" y="51"/>
                  <a:pt x="127" y="54"/>
                </a:cubicBezTo>
                <a:close/>
                <a:moveTo>
                  <a:pt x="127" y="66"/>
                </a:moveTo>
                <a:cubicBezTo>
                  <a:pt x="126" y="68"/>
                  <a:pt x="125" y="69"/>
                  <a:pt x="124" y="71"/>
                </a:cubicBezTo>
                <a:cubicBezTo>
                  <a:pt x="123" y="71"/>
                  <a:pt x="123" y="72"/>
                  <a:pt x="122" y="72"/>
                </a:cubicBezTo>
                <a:cubicBezTo>
                  <a:pt x="123" y="71"/>
                  <a:pt x="124" y="69"/>
                  <a:pt x="124" y="68"/>
                </a:cubicBezTo>
                <a:cubicBezTo>
                  <a:pt x="125" y="67"/>
                  <a:pt x="126" y="67"/>
                  <a:pt x="127" y="66"/>
                </a:cubicBezTo>
                <a:close/>
                <a:moveTo>
                  <a:pt x="121" y="67"/>
                </a:moveTo>
                <a:cubicBezTo>
                  <a:pt x="122" y="66"/>
                  <a:pt x="122" y="66"/>
                  <a:pt x="123" y="66"/>
                </a:cubicBezTo>
                <a:cubicBezTo>
                  <a:pt x="122" y="67"/>
                  <a:pt x="122" y="67"/>
                  <a:pt x="121" y="68"/>
                </a:cubicBezTo>
                <a:cubicBezTo>
                  <a:pt x="121" y="68"/>
                  <a:pt x="121" y="68"/>
                  <a:pt x="121" y="68"/>
                </a:cubicBezTo>
                <a:cubicBezTo>
                  <a:pt x="121" y="68"/>
                  <a:pt x="121" y="67"/>
                  <a:pt x="121" y="67"/>
                </a:cubicBezTo>
                <a:close/>
                <a:moveTo>
                  <a:pt x="122" y="76"/>
                </a:moveTo>
                <a:cubicBezTo>
                  <a:pt x="123" y="74"/>
                  <a:pt x="125" y="73"/>
                  <a:pt x="126" y="72"/>
                </a:cubicBezTo>
                <a:cubicBezTo>
                  <a:pt x="128" y="71"/>
                  <a:pt x="129" y="71"/>
                  <a:pt x="130" y="70"/>
                </a:cubicBezTo>
                <a:cubicBezTo>
                  <a:pt x="123" y="77"/>
                  <a:pt x="116" y="85"/>
                  <a:pt x="110" y="93"/>
                </a:cubicBezTo>
                <a:cubicBezTo>
                  <a:pt x="105" y="98"/>
                  <a:pt x="100" y="102"/>
                  <a:pt x="95" y="107"/>
                </a:cubicBezTo>
                <a:cubicBezTo>
                  <a:pt x="94" y="108"/>
                  <a:pt x="92" y="109"/>
                  <a:pt x="90" y="110"/>
                </a:cubicBezTo>
                <a:cubicBezTo>
                  <a:pt x="91" y="109"/>
                  <a:pt x="92" y="108"/>
                  <a:pt x="93" y="107"/>
                </a:cubicBezTo>
                <a:cubicBezTo>
                  <a:pt x="98" y="101"/>
                  <a:pt x="103" y="95"/>
                  <a:pt x="109" y="89"/>
                </a:cubicBezTo>
                <a:cubicBezTo>
                  <a:pt x="113" y="85"/>
                  <a:pt x="118" y="81"/>
                  <a:pt x="122" y="76"/>
                </a:cubicBezTo>
                <a:close/>
                <a:moveTo>
                  <a:pt x="117" y="61"/>
                </a:moveTo>
                <a:cubicBezTo>
                  <a:pt x="116" y="62"/>
                  <a:pt x="115" y="63"/>
                  <a:pt x="115" y="64"/>
                </a:cubicBezTo>
                <a:cubicBezTo>
                  <a:pt x="116" y="63"/>
                  <a:pt x="117" y="62"/>
                  <a:pt x="118" y="61"/>
                </a:cubicBezTo>
                <a:cubicBezTo>
                  <a:pt x="117" y="61"/>
                  <a:pt x="117" y="61"/>
                  <a:pt x="117" y="61"/>
                </a:cubicBezTo>
                <a:close/>
                <a:moveTo>
                  <a:pt x="115" y="51"/>
                </a:moveTo>
                <a:cubicBezTo>
                  <a:pt x="114" y="51"/>
                  <a:pt x="113" y="52"/>
                  <a:pt x="111" y="52"/>
                </a:cubicBezTo>
                <a:cubicBezTo>
                  <a:pt x="112" y="52"/>
                  <a:pt x="112" y="51"/>
                  <a:pt x="113" y="51"/>
                </a:cubicBezTo>
                <a:cubicBezTo>
                  <a:pt x="114" y="50"/>
                  <a:pt x="115" y="50"/>
                  <a:pt x="117" y="50"/>
                </a:cubicBezTo>
                <a:cubicBezTo>
                  <a:pt x="116" y="50"/>
                  <a:pt x="116" y="51"/>
                  <a:pt x="115" y="51"/>
                </a:cubicBezTo>
                <a:close/>
                <a:moveTo>
                  <a:pt x="114" y="48"/>
                </a:moveTo>
                <a:cubicBezTo>
                  <a:pt x="112" y="48"/>
                  <a:pt x="111" y="49"/>
                  <a:pt x="110" y="49"/>
                </a:cubicBezTo>
                <a:cubicBezTo>
                  <a:pt x="112" y="48"/>
                  <a:pt x="114" y="46"/>
                  <a:pt x="116" y="45"/>
                </a:cubicBezTo>
                <a:cubicBezTo>
                  <a:pt x="116" y="46"/>
                  <a:pt x="115" y="47"/>
                  <a:pt x="114" y="48"/>
                </a:cubicBezTo>
                <a:close/>
                <a:moveTo>
                  <a:pt x="106" y="50"/>
                </a:moveTo>
                <a:cubicBezTo>
                  <a:pt x="105" y="50"/>
                  <a:pt x="104" y="51"/>
                  <a:pt x="104" y="51"/>
                </a:cubicBezTo>
                <a:cubicBezTo>
                  <a:pt x="104" y="50"/>
                  <a:pt x="105" y="49"/>
                  <a:pt x="105" y="48"/>
                </a:cubicBezTo>
                <a:cubicBezTo>
                  <a:pt x="107" y="46"/>
                  <a:pt x="109" y="44"/>
                  <a:pt x="111" y="43"/>
                </a:cubicBezTo>
                <a:cubicBezTo>
                  <a:pt x="111" y="43"/>
                  <a:pt x="112" y="43"/>
                  <a:pt x="112" y="42"/>
                </a:cubicBezTo>
                <a:cubicBezTo>
                  <a:pt x="112" y="42"/>
                  <a:pt x="113" y="42"/>
                  <a:pt x="113" y="42"/>
                </a:cubicBezTo>
                <a:cubicBezTo>
                  <a:pt x="111" y="45"/>
                  <a:pt x="108" y="47"/>
                  <a:pt x="106" y="50"/>
                </a:cubicBezTo>
                <a:close/>
                <a:moveTo>
                  <a:pt x="106" y="45"/>
                </a:moveTo>
                <a:cubicBezTo>
                  <a:pt x="106" y="44"/>
                  <a:pt x="106" y="44"/>
                  <a:pt x="106" y="44"/>
                </a:cubicBezTo>
                <a:cubicBezTo>
                  <a:pt x="107" y="43"/>
                  <a:pt x="108" y="43"/>
                  <a:pt x="109" y="42"/>
                </a:cubicBezTo>
                <a:cubicBezTo>
                  <a:pt x="109" y="42"/>
                  <a:pt x="109" y="42"/>
                  <a:pt x="109" y="42"/>
                </a:cubicBezTo>
                <a:cubicBezTo>
                  <a:pt x="108" y="43"/>
                  <a:pt x="107" y="44"/>
                  <a:pt x="106" y="45"/>
                </a:cubicBezTo>
                <a:close/>
                <a:moveTo>
                  <a:pt x="102" y="45"/>
                </a:moveTo>
                <a:cubicBezTo>
                  <a:pt x="99" y="47"/>
                  <a:pt x="95" y="50"/>
                  <a:pt x="92" y="52"/>
                </a:cubicBezTo>
                <a:cubicBezTo>
                  <a:pt x="92" y="51"/>
                  <a:pt x="93" y="51"/>
                  <a:pt x="93" y="50"/>
                </a:cubicBezTo>
                <a:cubicBezTo>
                  <a:pt x="93" y="50"/>
                  <a:pt x="93" y="50"/>
                  <a:pt x="93" y="50"/>
                </a:cubicBezTo>
                <a:cubicBezTo>
                  <a:pt x="97" y="47"/>
                  <a:pt x="100" y="45"/>
                  <a:pt x="104" y="42"/>
                </a:cubicBezTo>
                <a:cubicBezTo>
                  <a:pt x="105" y="42"/>
                  <a:pt x="106" y="42"/>
                  <a:pt x="107" y="42"/>
                </a:cubicBezTo>
                <a:cubicBezTo>
                  <a:pt x="105" y="43"/>
                  <a:pt x="103" y="45"/>
                  <a:pt x="102" y="45"/>
                </a:cubicBezTo>
                <a:close/>
                <a:moveTo>
                  <a:pt x="99" y="44"/>
                </a:moveTo>
                <a:cubicBezTo>
                  <a:pt x="100" y="43"/>
                  <a:pt x="100" y="43"/>
                  <a:pt x="101" y="42"/>
                </a:cubicBezTo>
                <a:cubicBezTo>
                  <a:pt x="101" y="42"/>
                  <a:pt x="101" y="42"/>
                  <a:pt x="101" y="42"/>
                </a:cubicBezTo>
                <a:cubicBezTo>
                  <a:pt x="101" y="43"/>
                  <a:pt x="100" y="43"/>
                  <a:pt x="99" y="44"/>
                </a:cubicBezTo>
                <a:close/>
                <a:moveTo>
                  <a:pt x="101" y="40"/>
                </a:moveTo>
                <a:cubicBezTo>
                  <a:pt x="100" y="40"/>
                  <a:pt x="100" y="41"/>
                  <a:pt x="99" y="41"/>
                </a:cubicBezTo>
                <a:cubicBezTo>
                  <a:pt x="99" y="41"/>
                  <a:pt x="99" y="42"/>
                  <a:pt x="99" y="42"/>
                </a:cubicBezTo>
                <a:cubicBezTo>
                  <a:pt x="97" y="44"/>
                  <a:pt x="95" y="46"/>
                  <a:pt x="94" y="48"/>
                </a:cubicBezTo>
                <a:cubicBezTo>
                  <a:pt x="94" y="46"/>
                  <a:pt x="94" y="45"/>
                  <a:pt x="95" y="44"/>
                </a:cubicBezTo>
                <a:cubicBezTo>
                  <a:pt x="95" y="44"/>
                  <a:pt x="95" y="44"/>
                  <a:pt x="95" y="44"/>
                </a:cubicBezTo>
                <a:cubicBezTo>
                  <a:pt x="98" y="41"/>
                  <a:pt x="100" y="39"/>
                  <a:pt x="103" y="36"/>
                </a:cubicBezTo>
                <a:cubicBezTo>
                  <a:pt x="104" y="36"/>
                  <a:pt x="104" y="36"/>
                  <a:pt x="104" y="36"/>
                </a:cubicBezTo>
                <a:cubicBezTo>
                  <a:pt x="103" y="38"/>
                  <a:pt x="102" y="39"/>
                  <a:pt x="101" y="40"/>
                </a:cubicBezTo>
                <a:close/>
                <a:moveTo>
                  <a:pt x="93" y="43"/>
                </a:moveTo>
                <a:cubicBezTo>
                  <a:pt x="93" y="43"/>
                  <a:pt x="92" y="43"/>
                  <a:pt x="92" y="43"/>
                </a:cubicBezTo>
                <a:cubicBezTo>
                  <a:pt x="94" y="41"/>
                  <a:pt x="96" y="40"/>
                  <a:pt x="98" y="38"/>
                </a:cubicBezTo>
                <a:cubicBezTo>
                  <a:pt x="98" y="38"/>
                  <a:pt x="99" y="38"/>
                  <a:pt x="99" y="38"/>
                </a:cubicBezTo>
                <a:cubicBezTo>
                  <a:pt x="97" y="39"/>
                  <a:pt x="95" y="41"/>
                  <a:pt x="93" y="43"/>
                </a:cubicBezTo>
                <a:close/>
                <a:moveTo>
                  <a:pt x="90" y="41"/>
                </a:moveTo>
                <a:cubicBezTo>
                  <a:pt x="91" y="40"/>
                  <a:pt x="91" y="40"/>
                  <a:pt x="92" y="40"/>
                </a:cubicBezTo>
                <a:cubicBezTo>
                  <a:pt x="92" y="40"/>
                  <a:pt x="93" y="39"/>
                  <a:pt x="93" y="39"/>
                </a:cubicBezTo>
                <a:cubicBezTo>
                  <a:pt x="92" y="40"/>
                  <a:pt x="91" y="40"/>
                  <a:pt x="90" y="41"/>
                </a:cubicBezTo>
                <a:close/>
                <a:moveTo>
                  <a:pt x="82" y="40"/>
                </a:moveTo>
                <a:cubicBezTo>
                  <a:pt x="80" y="41"/>
                  <a:pt x="78" y="43"/>
                  <a:pt x="76" y="44"/>
                </a:cubicBezTo>
                <a:cubicBezTo>
                  <a:pt x="78" y="42"/>
                  <a:pt x="80" y="40"/>
                  <a:pt x="81" y="38"/>
                </a:cubicBezTo>
                <a:cubicBezTo>
                  <a:pt x="83" y="37"/>
                  <a:pt x="85" y="36"/>
                  <a:pt x="86" y="35"/>
                </a:cubicBezTo>
                <a:cubicBezTo>
                  <a:pt x="85" y="36"/>
                  <a:pt x="84" y="38"/>
                  <a:pt x="82" y="40"/>
                </a:cubicBezTo>
                <a:close/>
                <a:moveTo>
                  <a:pt x="79" y="37"/>
                </a:moveTo>
                <a:cubicBezTo>
                  <a:pt x="78" y="38"/>
                  <a:pt x="76" y="40"/>
                  <a:pt x="74" y="41"/>
                </a:cubicBezTo>
                <a:cubicBezTo>
                  <a:pt x="78" y="38"/>
                  <a:pt x="81" y="35"/>
                  <a:pt x="84" y="31"/>
                </a:cubicBezTo>
                <a:cubicBezTo>
                  <a:pt x="85" y="30"/>
                  <a:pt x="86" y="30"/>
                  <a:pt x="87" y="29"/>
                </a:cubicBezTo>
                <a:cubicBezTo>
                  <a:pt x="85" y="31"/>
                  <a:pt x="84" y="32"/>
                  <a:pt x="82" y="34"/>
                </a:cubicBezTo>
                <a:cubicBezTo>
                  <a:pt x="81" y="35"/>
                  <a:pt x="80" y="36"/>
                  <a:pt x="79" y="37"/>
                </a:cubicBezTo>
                <a:close/>
                <a:moveTo>
                  <a:pt x="85" y="24"/>
                </a:moveTo>
                <a:cubicBezTo>
                  <a:pt x="84" y="25"/>
                  <a:pt x="83" y="25"/>
                  <a:pt x="83" y="25"/>
                </a:cubicBezTo>
                <a:cubicBezTo>
                  <a:pt x="83" y="25"/>
                  <a:pt x="83" y="25"/>
                  <a:pt x="83" y="25"/>
                </a:cubicBezTo>
                <a:cubicBezTo>
                  <a:pt x="83" y="25"/>
                  <a:pt x="83" y="24"/>
                  <a:pt x="83" y="24"/>
                </a:cubicBezTo>
                <a:cubicBezTo>
                  <a:pt x="83" y="24"/>
                  <a:pt x="83" y="24"/>
                  <a:pt x="83" y="24"/>
                </a:cubicBezTo>
                <a:cubicBezTo>
                  <a:pt x="84" y="24"/>
                  <a:pt x="86" y="23"/>
                  <a:pt x="87" y="23"/>
                </a:cubicBezTo>
                <a:cubicBezTo>
                  <a:pt x="87" y="23"/>
                  <a:pt x="86" y="24"/>
                  <a:pt x="85" y="24"/>
                </a:cubicBezTo>
                <a:close/>
                <a:moveTo>
                  <a:pt x="83" y="28"/>
                </a:moveTo>
                <a:cubicBezTo>
                  <a:pt x="83" y="29"/>
                  <a:pt x="82" y="29"/>
                  <a:pt x="82" y="29"/>
                </a:cubicBezTo>
                <a:cubicBezTo>
                  <a:pt x="81" y="30"/>
                  <a:pt x="80" y="30"/>
                  <a:pt x="79" y="31"/>
                </a:cubicBezTo>
                <a:cubicBezTo>
                  <a:pt x="80" y="30"/>
                  <a:pt x="81" y="30"/>
                  <a:pt x="82" y="29"/>
                </a:cubicBezTo>
                <a:cubicBezTo>
                  <a:pt x="82" y="29"/>
                  <a:pt x="82" y="29"/>
                  <a:pt x="82" y="29"/>
                </a:cubicBezTo>
                <a:cubicBezTo>
                  <a:pt x="82" y="29"/>
                  <a:pt x="83" y="29"/>
                  <a:pt x="83" y="28"/>
                </a:cubicBezTo>
                <a:close/>
                <a:moveTo>
                  <a:pt x="59" y="48"/>
                </a:moveTo>
                <a:cubicBezTo>
                  <a:pt x="61" y="46"/>
                  <a:pt x="63" y="44"/>
                  <a:pt x="64" y="41"/>
                </a:cubicBezTo>
                <a:cubicBezTo>
                  <a:pt x="66" y="40"/>
                  <a:pt x="67" y="39"/>
                  <a:pt x="69" y="38"/>
                </a:cubicBezTo>
                <a:cubicBezTo>
                  <a:pt x="69" y="38"/>
                  <a:pt x="69" y="38"/>
                  <a:pt x="69" y="38"/>
                </a:cubicBezTo>
                <a:cubicBezTo>
                  <a:pt x="66" y="42"/>
                  <a:pt x="63" y="45"/>
                  <a:pt x="59" y="48"/>
                </a:cubicBezTo>
                <a:close/>
                <a:moveTo>
                  <a:pt x="61" y="41"/>
                </a:moveTo>
                <a:cubicBezTo>
                  <a:pt x="61" y="41"/>
                  <a:pt x="61" y="41"/>
                  <a:pt x="62" y="41"/>
                </a:cubicBezTo>
                <a:cubicBezTo>
                  <a:pt x="63" y="40"/>
                  <a:pt x="64" y="39"/>
                  <a:pt x="65" y="38"/>
                </a:cubicBezTo>
                <a:cubicBezTo>
                  <a:pt x="65" y="39"/>
                  <a:pt x="64" y="39"/>
                  <a:pt x="64" y="40"/>
                </a:cubicBezTo>
                <a:cubicBezTo>
                  <a:pt x="63" y="40"/>
                  <a:pt x="62" y="41"/>
                  <a:pt x="61" y="41"/>
                </a:cubicBezTo>
                <a:close/>
                <a:moveTo>
                  <a:pt x="58" y="46"/>
                </a:moveTo>
                <a:cubicBezTo>
                  <a:pt x="58" y="46"/>
                  <a:pt x="59" y="45"/>
                  <a:pt x="59" y="45"/>
                </a:cubicBezTo>
                <a:cubicBezTo>
                  <a:pt x="57" y="47"/>
                  <a:pt x="55" y="50"/>
                  <a:pt x="54" y="53"/>
                </a:cubicBezTo>
                <a:cubicBezTo>
                  <a:pt x="53" y="53"/>
                  <a:pt x="52" y="54"/>
                  <a:pt x="52" y="54"/>
                </a:cubicBezTo>
                <a:cubicBezTo>
                  <a:pt x="54" y="51"/>
                  <a:pt x="56" y="49"/>
                  <a:pt x="58" y="46"/>
                </a:cubicBezTo>
                <a:close/>
                <a:moveTo>
                  <a:pt x="48" y="57"/>
                </a:moveTo>
                <a:cubicBezTo>
                  <a:pt x="45" y="58"/>
                  <a:pt x="43" y="60"/>
                  <a:pt x="41" y="61"/>
                </a:cubicBezTo>
                <a:cubicBezTo>
                  <a:pt x="42" y="59"/>
                  <a:pt x="44" y="58"/>
                  <a:pt x="45" y="56"/>
                </a:cubicBezTo>
                <a:cubicBezTo>
                  <a:pt x="48" y="54"/>
                  <a:pt x="50" y="52"/>
                  <a:pt x="53" y="50"/>
                </a:cubicBezTo>
                <a:cubicBezTo>
                  <a:pt x="51" y="52"/>
                  <a:pt x="49" y="54"/>
                  <a:pt x="48" y="57"/>
                </a:cubicBezTo>
                <a:close/>
                <a:moveTo>
                  <a:pt x="50" y="58"/>
                </a:moveTo>
                <a:cubicBezTo>
                  <a:pt x="50" y="58"/>
                  <a:pt x="50" y="59"/>
                  <a:pt x="50" y="59"/>
                </a:cubicBezTo>
                <a:cubicBezTo>
                  <a:pt x="50" y="59"/>
                  <a:pt x="49" y="59"/>
                  <a:pt x="49" y="59"/>
                </a:cubicBezTo>
                <a:cubicBezTo>
                  <a:pt x="47" y="61"/>
                  <a:pt x="44" y="64"/>
                  <a:pt x="42" y="67"/>
                </a:cubicBezTo>
                <a:cubicBezTo>
                  <a:pt x="43" y="65"/>
                  <a:pt x="45" y="63"/>
                  <a:pt x="46" y="62"/>
                </a:cubicBezTo>
                <a:cubicBezTo>
                  <a:pt x="47" y="60"/>
                  <a:pt x="49" y="59"/>
                  <a:pt x="50" y="58"/>
                </a:cubicBezTo>
                <a:close/>
                <a:moveTo>
                  <a:pt x="39" y="86"/>
                </a:moveTo>
                <a:cubicBezTo>
                  <a:pt x="39" y="86"/>
                  <a:pt x="39" y="87"/>
                  <a:pt x="39" y="87"/>
                </a:cubicBezTo>
                <a:cubicBezTo>
                  <a:pt x="38" y="88"/>
                  <a:pt x="37" y="89"/>
                  <a:pt x="35" y="90"/>
                </a:cubicBezTo>
                <a:cubicBezTo>
                  <a:pt x="35" y="90"/>
                  <a:pt x="35" y="90"/>
                  <a:pt x="35" y="90"/>
                </a:cubicBezTo>
                <a:cubicBezTo>
                  <a:pt x="37" y="89"/>
                  <a:pt x="38" y="87"/>
                  <a:pt x="39" y="86"/>
                </a:cubicBezTo>
                <a:close/>
                <a:moveTo>
                  <a:pt x="34" y="102"/>
                </a:moveTo>
                <a:cubicBezTo>
                  <a:pt x="35" y="103"/>
                  <a:pt x="35" y="105"/>
                  <a:pt x="36" y="107"/>
                </a:cubicBezTo>
                <a:cubicBezTo>
                  <a:pt x="35" y="109"/>
                  <a:pt x="35" y="110"/>
                  <a:pt x="35" y="112"/>
                </a:cubicBezTo>
                <a:cubicBezTo>
                  <a:pt x="34" y="111"/>
                  <a:pt x="34" y="110"/>
                  <a:pt x="34" y="109"/>
                </a:cubicBezTo>
                <a:cubicBezTo>
                  <a:pt x="34" y="106"/>
                  <a:pt x="34" y="104"/>
                  <a:pt x="34" y="102"/>
                </a:cubicBezTo>
                <a:close/>
                <a:moveTo>
                  <a:pt x="36" y="126"/>
                </a:moveTo>
                <a:cubicBezTo>
                  <a:pt x="36" y="127"/>
                  <a:pt x="37" y="128"/>
                  <a:pt x="37" y="129"/>
                </a:cubicBezTo>
                <a:cubicBezTo>
                  <a:pt x="37" y="129"/>
                  <a:pt x="37" y="130"/>
                  <a:pt x="37" y="130"/>
                </a:cubicBezTo>
                <a:cubicBezTo>
                  <a:pt x="37" y="130"/>
                  <a:pt x="37" y="131"/>
                  <a:pt x="37" y="131"/>
                </a:cubicBezTo>
                <a:cubicBezTo>
                  <a:pt x="35" y="128"/>
                  <a:pt x="35" y="128"/>
                  <a:pt x="35" y="128"/>
                </a:cubicBezTo>
                <a:cubicBezTo>
                  <a:pt x="36" y="127"/>
                  <a:pt x="36" y="127"/>
                  <a:pt x="36" y="126"/>
                </a:cubicBezTo>
                <a:close/>
                <a:moveTo>
                  <a:pt x="36" y="115"/>
                </a:moveTo>
                <a:cubicBezTo>
                  <a:pt x="36" y="115"/>
                  <a:pt x="36" y="115"/>
                  <a:pt x="36" y="115"/>
                </a:cubicBezTo>
                <a:cubicBezTo>
                  <a:pt x="36" y="114"/>
                  <a:pt x="36" y="112"/>
                  <a:pt x="36" y="111"/>
                </a:cubicBezTo>
                <a:cubicBezTo>
                  <a:pt x="36" y="111"/>
                  <a:pt x="37" y="111"/>
                  <a:pt x="37" y="111"/>
                </a:cubicBezTo>
                <a:cubicBezTo>
                  <a:pt x="37" y="111"/>
                  <a:pt x="37" y="112"/>
                  <a:pt x="37" y="113"/>
                </a:cubicBezTo>
                <a:cubicBezTo>
                  <a:pt x="37" y="114"/>
                  <a:pt x="36" y="114"/>
                  <a:pt x="36" y="115"/>
                </a:cubicBezTo>
                <a:close/>
                <a:moveTo>
                  <a:pt x="36" y="97"/>
                </a:moveTo>
                <a:cubicBezTo>
                  <a:pt x="36" y="97"/>
                  <a:pt x="36" y="98"/>
                  <a:pt x="37" y="99"/>
                </a:cubicBezTo>
                <a:cubicBezTo>
                  <a:pt x="37" y="99"/>
                  <a:pt x="37" y="100"/>
                  <a:pt x="36" y="100"/>
                </a:cubicBezTo>
                <a:cubicBezTo>
                  <a:pt x="36" y="99"/>
                  <a:pt x="36" y="98"/>
                  <a:pt x="36" y="97"/>
                </a:cubicBezTo>
                <a:close/>
                <a:moveTo>
                  <a:pt x="37" y="94"/>
                </a:moveTo>
                <a:cubicBezTo>
                  <a:pt x="37" y="93"/>
                  <a:pt x="36" y="92"/>
                  <a:pt x="36" y="92"/>
                </a:cubicBezTo>
                <a:cubicBezTo>
                  <a:pt x="37" y="91"/>
                  <a:pt x="38" y="90"/>
                  <a:pt x="38" y="90"/>
                </a:cubicBezTo>
                <a:cubicBezTo>
                  <a:pt x="38" y="91"/>
                  <a:pt x="38" y="92"/>
                  <a:pt x="38" y="93"/>
                </a:cubicBezTo>
                <a:cubicBezTo>
                  <a:pt x="37" y="93"/>
                  <a:pt x="37" y="93"/>
                  <a:pt x="37" y="94"/>
                </a:cubicBezTo>
                <a:close/>
                <a:moveTo>
                  <a:pt x="39" y="103"/>
                </a:moveTo>
                <a:cubicBezTo>
                  <a:pt x="39" y="103"/>
                  <a:pt x="39" y="103"/>
                  <a:pt x="39" y="103"/>
                </a:cubicBezTo>
                <a:cubicBezTo>
                  <a:pt x="39" y="104"/>
                  <a:pt x="38" y="104"/>
                  <a:pt x="38" y="104"/>
                </a:cubicBezTo>
                <a:cubicBezTo>
                  <a:pt x="38" y="104"/>
                  <a:pt x="38" y="104"/>
                  <a:pt x="38" y="103"/>
                </a:cubicBezTo>
                <a:cubicBezTo>
                  <a:pt x="38" y="103"/>
                  <a:pt x="38" y="103"/>
                  <a:pt x="39" y="103"/>
                </a:cubicBezTo>
                <a:close/>
                <a:moveTo>
                  <a:pt x="38" y="97"/>
                </a:moveTo>
                <a:cubicBezTo>
                  <a:pt x="38" y="96"/>
                  <a:pt x="39" y="95"/>
                  <a:pt x="39" y="94"/>
                </a:cubicBezTo>
                <a:cubicBezTo>
                  <a:pt x="40" y="93"/>
                  <a:pt x="41" y="93"/>
                  <a:pt x="42" y="92"/>
                </a:cubicBezTo>
                <a:cubicBezTo>
                  <a:pt x="41" y="93"/>
                  <a:pt x="40" y="94"/>
                  <a:pt x="39" y="95"/>
                </a:cubicBezTo>
                <a:cubicBezTo>
                  <a:pt x="39" y="96"/>
                  <a:pt x="40" y="97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7"/>
                  <a:pt x="41" y="97"/>
                  <a:pt x="41" y="98"/>
                </a:cubicBezTo>
                <a:cubicBezTo>
                  <a:pt x="40" y="98"/>
                  <a:pt x="40" y="99"/>
                  <a:pt x="39" y="99"/>
                </a:cubicBezTo>
                <a:cubicBezTo>
                  <a:pt x="39" y="99"/>
                  <a:pt x="39" y="98"/>
                  <a:pt x="38" y="97"/>
                </a:cubicBezTo>
                <a:close/>
                <a:moveTo>
                  <a:pt x="40" y="121"/>
                </a:moveTo>
                <a:cubicBezTo>
                  <a:pt x="40" y="121"/>
                  <a:pt x="40" y="121"/>
                  <a:pt x="40" y="121"/>
                </a:cubicBezTo>
                <a:cubicBezTo>
                  <a:pt x="40" y="122"/>
                  <a:pt x="41" y="123"/>
                  <a:pt x="41" y="124"/>
                </a:cubicBezTo>
                <a:cubicBezTo>
                  <a:pt x="41" y="124"/>
                  <a:pt x="41" y="124"/>
                  <a:pt x="40" y="125"/>
                </a:cubicBezTo>
                <a:cubicBezTo>
                  <a:pt x="40" y="123"/>
                  <a:pt x="40" y="122"/>
                  <a:pt x="39" y="121"/>
                </a:cubicBezTo>
                <a:cubicBezTo>
                  <a:pt x="39" y="121"/>
                  <a:pt x="40" y="121"/>
                  <a:pt x="40" y="121"/>
                </a:cubicBezTo>
                <a:close/>
                <a:moveTo>
                  <a:pt x="40" y="133"/>
                </a:moveTo>
                <a:cubicBezTo>
                  <a:pt x="41" y="134"/>
                  <a:pt x="41" y="136"/>
                  <a:pt x="42" y="138"/>
                </a:cubicBezTo>
                <a:cubicBezTo>
                  <a:pt x="42" y="138"/>
                  <a:pt x="41" y="138"/>
                  <a:pt x="41" y="138"/>
                </a:cubicBezTo>
                <a:cubicBezTo>
                  <a:pt x="41" y="137"/>
                  <a:pt x="40" y="135"/>
                  <a:pt x="40" y="133"/>
                </a:cubicBezTo>
                <a:cubicBezTo>
                  <a:pt x="40" y="133"/>
                  <a:pt x="40" y="133"/>
                  <a:pt x="40" y="133"/>
                </a:cubicBezTo>
                <a:close/>
                <a:moveTo>
                  <a:pt x="41" y="96"/>
                </a:moveTo>
                <a:cubicBezTo>
                  <a:pt x="43" y="93"/>
                  <a:pt x="46" y="91"/>
                  <a:pt x="48" y="88"/>
                </a:cubicBezTo>
                <a:cubicBezTo>
                  <a:pt x="48" y="89"/>
                  <a:pt x="48" y="90"/>
                  <a:pt x="47" y="90"/>
                </a:cubicBezTo>
                <a:cubicBezTo>
                  <a:pt x="47" y="91"/>
                  <a:pt x="47" y="92"/>
                  <a:pt x="46" y="92"/>
                </a:cubicBezTo>
                <a:cubicBezTo>
                  <a:pt x="45" y="94"/>
                  <a:pt x="44" y="95"/>
                  <a:pt x="43" y="96"/>
                </a:cubicBezTo>
                <a:cubicBezTo>
                  <a:pt x="42" y="96"/>
                  <a:pt x="42" y="96"/>
                  <a:pt x="42" y="96"/>
                </a:cubicBezTo>
                <a:cubicBezTo>
                  <a:pt x="42" y="95"/>
                  <a:pt x="41" y="95"/>
                  <a:pt x="41" y="96"/>
                </a:cubicBezTo>
                <a:close/>
                <a:moveTo>
                  <a:pt x="43" y="129"/>
                </a:moveTo>
                <a:cubicBezTo>
                  <a:pt x="44" y="130"/>
                  <a:pt x="44" y="132"/>
                  <a:pt x="45" y="133"/>
                </a:cubicBezTo>
                <a:cubicBezTo>
                  <a:pt x="44" y="134"/>
                  <a:pt x="44" y="134"/>
                  <a:pt x="43" y="135"/>
                </a:cubicBezTo>
                <a:cubicBezTo>
                  <a:pt x="43" y="133"/>
                  <a:pt x="43" y="132"/>
                  <a:pt x="42" y="130"/>
                </a:cubicBezTo>
                <a:cubicBezTo>
                  <a:pt x="42" y="130"/>
                  <a:pt x="43" y="129"/>
                  <a:pt x="43" y="129"/>
                </a:cubicBezTo>
                <a:close/>
                <a:moveTo>
                  <a:pt x="42" y="140"/>
                </a:moveTo>
                <a:cubicBezTo>
                  <a:pt x="43" y="143"/>
                  <a:pt x="44" y="145"/>
                  <a:pt x="44" y="147"/>
                </a:cubicBezTo>
                <a:cubicBezTo>
                  <a:pt x="44" y="145"/>
                  <a:pt x="43" y="143"/>
                  <a:pt x="42" y="141"/>
                </a:cubicBezTo>
                <a:cubicBezTo>
                  <a:pt x="42" y="141"/>
                  <a:pt x="42" y="141"/>
                  <a:pt x="42" y="140"/>
                </a:cubicBezTo>
                <a:close/>
                <a:moveTo>
                  <a:pt x="44" y="154"/>
                </a:moveTo>
                <a:cubicBezTo>
                  <a:pt x="44" y="154"/>
                  <a:pt x="44" y="154"/>
                  <a:pt x="44" y="154"/>
                </a:cubicBezTo>
                <a:cubicBezTo>
                  <a:pt x="45" y="157"/>
                  <a:pt x="45" y="160"/>
                  <a:pt x="46" y="164"/>
                </a:cubicBezTo>
                <a:cubicBezTo>
                  <a:pt x="45" y="160"/>
                  <a:pt x="44" y="157"/>
                  <a:pt x="44" y="154"/>
                </a:cubicBezTo>
                <a:cubicBezTo>
                  <a:pt x="44" y="154"/>
                  <a:pt x="44" y="154"/>
                  <a:pt x="44" y="154"/>
                </a:cubicBezTo>
                <a:close/>
                <a:moveTo>
                  <a:pt x="43" y="174"/>
                </a:moveTo>
                <a:cubicBezTo>
                  <a:pt x="43" y="175"/>
                  <a:pt x="44" y="176"/>
                  <a:pt x="44" y="178"/>
                </a:cubicBezTo>
                <a:cubicBezTo>
                  <a:pt x="44" y="178"/>
                  <a:pt x="44" y="178"/>
                  <a:pt x="44" y="178"/>
                </a:cubicBezTo>
                <a:cubicBezTo>
                  <a:pt x="43" y="176"/>
                  <a:pt x="42" y="175"/>
                  <a:pt x="41" y="174"/>
                </a:cubicBezTo>
                <a:cubicBezTo>
                  <a:pt x="41" y="173"/>
                  <a:pt x="41" y="172"/>
                  <a:pt x="41" y="171"/>
                </a:cubicBezTo>
                <a:cubicBezTo>
                  <a:pt x="42" y="172"/>
                  <a:pt x="42" y="173"/>
                  <a:pt x="43" y="174"/>
                </a:cubicBezTo>
                <a:close/>
                <a:moveTo>
                  <a:pt x="42" y="176"/>
                </a:moveTo>
                <a:cubicBezTo>
                  <a:pt x="43" y="178"/>
                  <a:pt x="44" y="180"/>
                  <a:pt x="45" y="181"/>
                </a:cubicBezTo>
                <a:cubicBezTo>
                  <a:pt x="46" y="183"/>
                  <a:pt x="46" y="184"/>
                  <a:pt x="47" y="186"/>
                </a:cubicBezTo>
                <a:cubicBezTo>
                  <a:pt x="47" y="187"/>
                  <a:pt x="46" y="188"/>
                  <a:pt x="45" y="190"/>
                </a:cubicBezTo>
                <a:cubicBezTo>
                  <a:pt x="44" y="187"/>
                  <a:pt x="43" y="185"/>
                  <a:pt x="42" y="182"/>
                </a:cubicBezTo>
                <a:cubicBezTo>
                  <a:pt x="42" y="180"/>
                  <a:pt x="42" y="178"/>
                  <a:pt x="42" y="176"/>
                </a:cubicBezTo>
                <a:close/>
                <a:moveTo>
                  <a:pt x="46" y="192"/>
                </a:moveTo>
                <a:cubicBezTo>
                  <a:pt x="47" y="191"/>
                  <a:pt x="47" y="190"/>
                  <a:pt x="48" y="188"/>
                </a:cubicBezTo>
                <a:cubicBezTo>
                  <a:pt x="49" y="192"/>
                  <a:pt x="50" y="196"/>
                  <a:pt x="52" y="200"/>
                </a:cubicBezTo>
                <a:cubicBezTo>
                  <a:pt x="51" y="200"/>
                  <a:pt x="51" y="199"/>
                  <a:pt x="51" y="199"/>
                </a:cubicBezTo>
                <a:cubicBezTo>
                  <a:pt x="49" y="197"/>
                  <a:pt x="47" y="194"/>
                  <a:pt x="46" y="192"/>
                </a:cubicBezTo>
                <a:cubicBezTo>
                  <a:pt x="46" y="192"/>
                  <a:pt x="46" y="192"/>
                  <a:pt x="46" y="192"/>
                </a:cubicBezTo>
                <a:close/>
                <a:moveTo>
                  <a:pt x="50" y="174"/>
                </a:moveTo>
                <a:cubicBezTo>
                  <a:pt x="50" y="171"/>
                  <a:pt x="49" y="168"/>
                  <a:pt x="48" y="165"/>
                </a:cubicBezTo>
                <a:cubicBezTo>
                  <a:pt x="48" y="163"/>
                  <a:pt x="48" y="162"/>
                  <a:pt x="48" y="161"/>
                </a:cubicBezTo>
                <a:cubicBezTo>
                  <a:pt x="48" y="161"/>
                  <a:pt x="48" y="162"/>
                  <a:pt x="49" y="162"/>
                </a:cubicBezTo>
                <a:cubicBezTo>
                  <a:pt x="49" y="163"/>
                  <a:pt x="49" y="163"/>
                  <a:pt x="49" y="164"/>
                </a:cubicBezTo>
                <a:cubicBezTo>
                  <a:pt x="49" y="165"/>
                  <a:pt x="50" y="165"/>
                  <a:pt x="50" y="165"/>
                </a:cubicBezTo>
                <a:cubicBezTo>
                  <a:pt x="50" y="166"/>
                  <a:pt x="49" y="166"/>
                  <a:pt x="49" y="166"/>
                </a:cubicBezTo>
                <a:cubicBezTo>
                  <a:pt x="49" y="167"/>
                  <a:pt x="49" y="167"/>
                  <a:pt x="50" y="167"/>
                </a:cubicBezTo>
                <a:cubicBezTo>
                  <a:pt x="51" y="170"/>
                  <a:pt x="52" y="173"/>
                  <a:pt x="53" y="175"/>
                </a:cubicBezTo>
                <a:cubicBezTo>
                  <a:pt x="53" y="176"/>
                  <a:pt x="52" y="176"/>
                  <a:pt x="52" y="176"/>
                </a:cubicBezTo>
                <a:cubicBezTo>
                  <a:pt x="51" y="176"/>
                  <a:pt x="51" y="175"/>
                  <a:pt x="50" y="174"/>
                </a:cubicBezTo>
                <a:close/>
                <a:moveTo>
                  <a:pt x="51" y="186"/>
                </a:moveTo>
                <a:cubicBezTo>
                  <a:pt x="50" y="185"/>
                  <a:pt x="50" y="184"/>
                  <a:pt x="49" y="183"/>
                </a:cubicBezTo>
                <a:cubicBezTo>
                  <a:pt x="49" y="182"/>
                  <a:pt x="50" y="182"/>
                  <a:pt x="50" y="181"/>
                </a:cubicBezTo>
                <a:cubicBezTo>
                  <a:pt x="50" y="181"/>
                  <a:pt x="50" y="181"/>
                  <a:pt x="50" y="181"/>
                </a:cubicBezTo>
                <a:cubicBezTo>
                  <a:pt x="50" y="183"/>
                  <a:pt x="51" y="184"/>
                  <a:pt x="51" y="186"/>
                </a:cubicBezTo>
                <a:close/>
                <a:moveTo>
                  <a:pt x="52" y="179"/>
                </a:moveTo>
                <a:cubicBezTo>
                  <a:pt x="53" y="179"/>
                  <a:pt x="53" y="179"/>
                  <a:pt x="54" y="179"/>
                </a:cubicBezTo>
                <a:cubicBezTo>
                  <a:pt x="54" y="179"/>
                  <a:pt x="54" y="179"/>
                  <a:pt x="55" y="180"/>
                </a:cubicBezTo>
                <a:cubicBezTo>
                  <a:pt x="55" y="181"/>
                  <a:pt x="56" y="183"/>
                  <a:pt x="56" y="184"/>
                </a:cubicBezTo>
                <a:cubicBezTo>
                  <a:pt x="56" y="184"/>
                  <a:pt x="55" y="183"/>
                  <a:pt x="55" y="183"/>
                </a:cubicBezTo>
                <a:cubicBezTo>
                  <a:pt x="54" y="182"/>
                  <a:pt x="53" y="181"/>
                  <a:pt x="52" y="181"/>
                </a:cubicBezTo>
                <a:cubicBezTo>
                  <a:pt x="52" y="180"/>
                  <a:pt x="52" y="180"/>
                  <a:pt x="52" y="179"/>
                </a:cubicBezTo>
                <a:cubicBezTo>
                  <a:pt x="52" y="179"/>
                  <a:pt x="52" y="179"/>
                  <a:pt x="52" y="179"/>
                </a:cubicBezTo>
                <a:close/>
                <a:moveTo>
                  <a:pt x="54" y="184"/>
                </a:moveTo>
                <a:cubicBezTo>
                  <a:pt x="56" y="186"/>
                  <a:pt x="57" y="188"/>
                  <a:pt x="59" y="190"/>
                </a:cubicBezTo>
                <a:cubicBezTo>
                  <a:pt x="59" y="190"/>
                  <a:pt x="59" y="190"/>
                  <a:pt x="59" y="190"/>
                </a:cubicBezTo>
                <a:cubicBezTo>
                  <a:pt x="59" y="191"/>
                  <a:pt x="58" y="193"/>
                  <a:pt x="57" y="194"/>
                </a:cubicBezTo>
                <a:cubicBezTo>
                  <a:pt x="57" y="194"/>
                  <a:pt x="57" y="194"/>
                  <a:pt x="57" y="194"/>
                </a:cubicBezTo>
                <a:cubicBezTo>
                  <a:pt x="56" y="190"/>
                  <a:pt x="55" y="187"/>
                  <a:pt x="54" y="184"/>
                </a:cubicBezTo>
                <a:cubicBezTo>
                  <a:pt x="54" y="184"/>
                  <a:pt x="54" y="184"/>
                  <a:pt x="54" y="184"/>
                </a:cubicBezTo>
                <a:close/>
                <a:moveTo>
                  <a:pt x="58" y="195"/>
                </a:moveTo>
                <a:cubicBezTo>
                  <a:pt x="59" y="195"/>
                  <a:pt x="60" y="194"/>
                  <a:pt x="61" y="194"/>
                </a:cubicBezTo>
                <a:cubicBezTo>
                  <a:pt x="63" y="195"/>
                  <a:pt x="64" y="197"/>
                  <a:pt x="65" y="198"/>
                </a:cubicBezTo>
                <a:cubicBezTo>
                  <a:pt x="64" y="199"/>
                  <a:pt x="64" y="200"/>
                  <a:pt x="64" y="200"/>
                </a:cubicBezTo>
                <a:cubicBezTo>
                  <a:pt x="62" y="199"/>
                  <a:pt x="60" y="197"/>
                  <a:pt x="58" y="195"/>
                </a:cubicBezTo>
                <a:close/>
                <a:moveTo>
                  <a:pt x="63" y="193"/>
                </a:moveTo>
                <a:cubicBezTo>
                  <a:pt x="64" y="192"/>
                  <a:pt x="65" y="192"/>
                  <a:pt x="65" y="192"/>
                </a:cubicBezTo>
                <a:cubicBezTo>
                  <a:pt x="66" y="192"/>
                  <a:pt x="67" y="193"/>
                  <a:pt x="68" y="194"/>
                </a:cubicBezTo>
                <a:cubicBezTo>
                  <a:pt x="68" y="194"/>
                  <a:pt x="67" y="195"/>
                  <a:pt x="67" y="196"/>
                </a:cubicBezTo>
                <a:cubicBezTo>
                  <a:pt x="65" y="195"/>
                  <a:pt x="64" y="194"/>
                  <a:pt x="63" y="193"/>
                </a:cubicBezTo>
                <a:close/>
                <a:moveTo>
                  <a:pt x="70" y="195"/>
                </a:moveTo>
                <a:cubicBezTo>
                  <a:pt x="70" y="196"/>
                  <a:pt x="71" y="196"/>
                  <a:pt x="72" y="197"/>
                </a:cubicBezTo>
                <a:cubicBezTo>
                  <a:pt x="72" y="198"/>
                  <a:pt x="72" y="198"/>
                  <a:pt x="72" y="198"/>
                </a:cubicBezTo>
                <a:cubicBezTo>
                  <a:pt x="72" y="199"/>
                  <a:pt x="72" y="199"/>
                  <a:pt x="72" y="199"/>
                </a:cubicBezTo>
                <a:cubicBezTo>
                  <a:pt x="72" y="199"/>
                  <a:pt x="72" y="199"/>
                  <a:pt x="71" y="199"/>
                </a:cubicBezTo>
                <a:cubicBezTo>
                  <a:pt x="71" y="199"/>
                  <a:pt x="70" y="198"/>
                  <a:pt x="69" y="198"/>
                </a:cubicBezTo>
                <a:cubicBezTo>
                  <a:pt x="68" y="198"/>
                  <a:pt x="68" y="198"/>
                  <a:pt x="68" y="198"/>
                </a:cubicBezTo>
                <a:cubicBezTo>
                  <a:pt x="68" y="197"/>
                  <a:pt x="68" y="197"/>
                  <a:pt x="68" y="197"/>
                </a:cubicBezTo>
                <a:cubicBezTo>
                  <a:pt x="68" y="196"/>
                  <a:pt x="69" y="195"/>
                  <a:pt x="70" y="195"/>
                </a:cubicBezTo>
                <a:close/>
                <a:moveTo>
                  <a:pt x="67" y="190"/>
                </a:moveTo>
                <a:cubicBezTo>
                  <a:pt x="69" y="190"/>
                  <a:pt x="70" y="189"/>
                  <a:pt x="71" y="188"/>
                </a:cubicBezTo>
                <a:cubicBezTo>
                  <a:pt x="71" y="188"/>
                  <a:pt x="72" y="189"/>
                  <a:pt x="72" y="189"/>
                </a:cubicBezTo>
                <a:cubicBezTo>
                  <a:pt x="71" y="190"/>
                  <a:pt x="71" y="191"/>
                  <a:pt x="70" y="192"/>
                </a:cubicBezTo>
                <a:cubicBezTo>
                  <a:pt x="69" y="191"/>
                  <a:pt x="68" y="191"/>
                  <a:pt x="67" y="190"/>
                </a:cubicBezTo>
                <a:close/>
                <a:moveTo>
                  <a:pt x="72" y="185"/>
                </a:moveTo>
                <a:cubicBezTo>
                  <a:pt x="71" y="184"/>
                  <a:pt x="70" y="183"/>
                  <a:pt x="68" y="181"/>
                </a:cubicBezTo>
                <a:cubicBezTo>
                  <a:pt x="69" y="181"/>
                  <a:pt x="69" y="181"/>
                  <a:pt x="69" y="180"/>
                </a:cubicBezTo>
                <a:cubicBezTo>
                  <a:pt x="70" y="181"/>
                  <a:pt x="71" y="181"/>
                  <a:pt x="72" y="182"/>
                </a:cubicBezTo>
                <a:cubicBezTo>
                  <a:pt x="72" y="182"/>
                  <a:pt x="73" y="182"/>
                  <a:pt x="73" y="182"/>
                </a:cubicBezTo>
                <a:cubicBezTo>
                  <a:pt x="73" y="183"/>
                  <a:pt x="73" y="184"/>
                  <a:pt x="73" y="184"/>
                </a:cubicBezTo>
                <a:cubicBezTo>
                  <a:pt x="73" y="185"/>
                  <a:pt x="72" y="185"/>
                  <a:pt x="72" y="185"/>
                </a:cubicBezTo>
                <a:close/>
                <a:moveTo>
                  <a:pt x="71" y="151"/>
                </a:moveTo>
                <a:cubicBezTo>
                  <a:pt x="72" y="150"/>
                  <a:pt x="72" y="150"/>
                  <a:pt x="73" y="149"/>
                </a:cubicBezTo>
                <a:cubicBezTo>
                  <a:pt x="73" y="149"/>
                  <a:pt x="73" y="150"/>
                  <a:pt x="73" y="150"/>
                </a:cubicBezTo>
                <a:cubicBezTo>
                  <a:pt x="72" y="150"/>
                  <a:pt x="72" y="151"/>
                  <a:pt x="71" y="151"/>
                </a:cubicBezTo>
                <a:close/>
                <a:moveTo>
                  <a:pt x="72" y="119"/>
                </a:moveTo>
                <a:cubicBezTo>
                  <a:pt x="72" y="119"/>
                  <a:pt x="71" y="120"/>
                  <a:pt x="71" y="120"/>
                </a:cubicBezTo>
                <a:cubicBezTo>
                  <a:pt x="72" y="119"/>
                  <a:pt x="72" y="118"/>
                  <a:pt x="72" y="118"/>
                </a:cubicBezTo>
                <a:cubicBezTo>
                  <a:pt x="73" y="117"/>
                  <a:pt x="73" y="117"/>
                  <a:pt x="74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3" y="117"/>
                  <a:pt x="72" y="118"/>
                  <a:pt x="72" y="119"/>
                </a:cubicBezTo>
                <a:close/>
                <a:moveTo>
                  <a:pt x="78" y="130"/>
                </a:moveTo>
                <a:cubicBezTo>
                  <a:pt x="78" y="131"/>
                  <a:pt x="79" y="132"/>
                  <a:pt x="79" y="134"/>
                </a:cubicBezTo>
                <a:cubicBezTo>
                  <a:pt x="77" y="135"/>
                  <a:pt x="75" y="136"/>
                  <a:pt x="74" y="137"/>
                </a:cubicBezTo>
                <a:cubicBezTo>
                  <a:pt x="73" y="137"/>
                  <a:pt x="73" y="136"/>
                  <a:pt x="73" y="135"/>
                </a:cubicBezTo>
                <a:cubicBezTo>
                  <a:pt x="75" y="134"/>
                  <a:pt x="76" y="132"/>
                  <a:pt x="78" y="130"/>
                </a:cubicBezTo>
                <a:close/>
                <a:moveTo>
                  <a:pt x="75" y="140"/>
                </a:moveTo>
                <a:cubicBezTo>
                  <a:pt x="76" y="140"/>
                  <a:pt x="77" y="139"/>
                  <a:pt x="78" y="138"/>
                </a:cubicBezTo>
                <a:cubicBezTo>
                  <a:pt x="77" y="139"/>
                  <a:pt x="76" y="141"/>
                  <a:pt x="75" y="142"/>
                </a:cubicBezTo>
                <a:cubicBezTo>
                  <a:pt x="75" y="142"/>
                  <a:pt x="74" y="142"/>
                  <a:pt x="74" y="141"/>
                </a:cubicBezTo>
                <a:cubicBezTo>
                  <a:pt x="75" y="141"/>
                  <a:pt x="75" y="141"/>
                  <a:pt x="75" y="140"/>
                </a:cubicBezTo>
                <a:close/>
                <a:moveTo>
                  <a:pt x="80" y="138"/>
                </a:moveTo>
                <a:cubicBezTo>
                  <a:pt x="80" y="139"/>
                  <a:pt x="80" y="139"/>
                  <a:pt x="80" y="140"/>
                </a:cubicBezTo>
                <a:cubicBezTo>
                  <a:pt x="79" y="142"/>
                  <a:pt x="77" y="143"/>
                  <a:pt x="76" y="145"/>
                </a:cubicBezTo>
                <a:cubicBezTo>
                  <a:pt x="77" y="142"/>
                  <a:pt x="79" y="140"/>
                  <a:pt x="80" y="138"/>
                </a:cubicBezTo>
                <a:close/>
                <a:moveTo>
                  <a:pt x="78" y="145"/>
                </a:moveTo>
                <a:cubicBezTo>
                  <a:pt x="78" y="145"/>
                  <a:pt x="78" y="145"/>
                  <a:pt x="78" y="145"/>
                </a:cubicBezTo>
                <a:cubicBezTo>
                  <a:pt x="77" y="146"/>
                  <a:pt x="77" y="146"/>
                  <a:pt x="76" y="147"/>
                </a:cubicBezTo>
                <a:cubicBezTo>
                  <a:pt x="76" y="147"/>
                  <a:pt x="76" y="147"/>
                  <a:pt x="76" y="147"/>
                </a:cubicBezTo>
                <a:cubicBezTo>
                  <a:pt x="77" y="146"/>
                  <a:pt x="77" y="145"/>
                  <a:pt x="78" y="145"/>
                </a:cubicBezTo>
                <a:close/>
                <a:moveTo>
                  <a:pt x="78" y="166"/>
                </a:moveTo>
                <a:cubicBezTo>
                  <a:pt x="78" y="166"/>
                  <a:pt x="78" y="167"/>
                  <a:pt x="79" y="167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7"/>
                  <a:pt x="78" y="167"/>
                  <a:pt x="78" y="166"/>
                </a:cubicBezTo>
                <a:cubicBezTo>
                  <a:pt x="78" y="166"/>
                  <a:pt x="78" y="166"/>
                  <a:pt x="78" y="166"/>
                </a:cubicBezTo>
                <a:close/>
                <a:moveTo>
                  <a:pt x="78" y="155"/>
                </a:moveTo>
                <a:cubicBezTo>
                  <a:pt x="80" y="153"/>
                  <a:pt x="81" y="152"/>
                  <a:pt x="83" y="151"/>
                </a:cubicBezTo>
                <a:cubicBezTo>
                  <a:pt x="83" y="152"/>
                  <a:pt x="83" y="153"/>
                  <a:pt x="83" y="154"/>
                </a:cubicBezTo>
                <a:cubicBezTo>
                  <a:pt x="82" y="156"/>
                  <a:pt x="81" y="157"/>
                  <a:pt x="80" y="159"/>
                </a:cubicBezTo>
                <a:cubicBezTo>
                  <a:pt x="79" y="158"/>
                  <a:pt x="79" y="156"/>
                  <a:pt x="78" y="155"/>
                </a:cubicBezTo>
                <a:close/>
                <a:moveTo>
                  <a:pt x="85" y="152"/>
                </a:moveTo>
                <a:cubicBezTo>
                  <a:pt x="85" y="151"/>
                  <a:pt x="84" y="150"/>
                  <a:pt x="84" y="149"/>
                </a:cubicBezTo>
                <a:cubicBezTo>
                  <a:pt x="85" y="149"/>
                  <a:pt x="85" y="149"/>
                  <a:pt x="85" y="148"/>
                </a:cubicBezTo>
                <a:cubicBezTo>
                  <a:pt x="85" y="149"/>
                  <a:pt x="85" y="149"/>
                  <a:pt x="85" y="149"/>
                </a:cubicBezTo>
                <a:cubicBezTo>
                  <a:pt x="85" y="149"/>
                  <a:pt x="85" y="150"/>
                  <a:pt x="86" y="150"/>
                </a:cubicBezTo>
                <a:cubicBezTo>
                  <a:pt x="86" y="150"/>
                  <a:pt x="86" y="150"/>
                  <a:pt x="87" y="150"/>
                </a:cubicBezTo>
                <a:cubicBezTo>
                  <a:pt x="86" y="151"/>
                  <a:pt x="85" y="151"/>
                  <a:pt x="85" y="152"/>
                </a:cubicBezTo>
                <a:close/>
                <a:moveTo>
                  <a:pt x="85" y="156"/>
                </a:moveTo>
                <a:cubicBezTo>
                  <a:pt x="85" y="155"/>
                  <a:pt x="85" y="155"/>
                  <a:pt x="85" y="155"/>
                </a:cubicBezTo>
                <a:cubicBezTo>
                  <a:pt x="86" y="154"/>
                  <a:pt x="86" y="153"/>
                  <a:pt x="87" y="153"/>
                </a:cubicBezTo>
                <a:cubicBezTo>
                  <a:pt x="87" y="153"/>
                  <a:pt x="88" y="153"/>
                  <a:pt x="88" y="152"/>
                </a:cubicBezTo>
                <a:cubicBezTo>
                  <a:pt x="89" y="151"/>
                  <a:pt x="90" y="150"/>
                  <a:pt x="92" y="148"/>
                </a:cubicBezTo>
                <a:cubicBezTo>
                  <a:pt x="92" y="148"/>
                  <a:pt x="92" y="148"/>
                  <a:pt x="93" y="148"/>
                </a:cubicBezTo>
                <a:cubicBezTo>
                  <a:pt x="92" y="148"/>
                  <a:pt x="92" y="149"/>
                  <a:pt x="92" y="149"/>
                </a:cubicBezTo>
                <a:cubicBezTo>
                  <a:pt x="90" y="151"/>
                  <a:pt x="88" y="153"/>
                  <a:pt x="85" y="156"/>
                </a:cubicBezTo>
                <a:close/>
                <a:moveTo>
                  <a:pt x="86" y="182"/>
                </a:moveTo>
                <a:cubicBezTo>
                  <a:pt x="86" y="182"/>
                  <a:pt x="86" y="182"/>
                  <a:pt x="86" y="182"/>
                </a:cubicBezTo>
                <a:cubicBezTo>
                  <a:pt x="86" y="182"/>
                  <a:pt x="85" y="181"/>
                  <a:pt x="85" y="181"/>
                </a:cubicBezTo>
                <a:cubicBezTo>
                  <a:pt x="85" y="180"/>
                  <a:pt x="86" y="180"/>
                  <a:pt x="86" y="179"/>
                </a:cubicBezTo>
                <a:cubicBezTo>
                  <a:pt x="86" y="180"/>
                  <a:pt x="86" y="181"/>
                  <a:pt x="86" y="182"/>
                </a:cubicBezTo>
                <a:close/>
                <a:moveTo>
                  <a:pt x="88" y="160"/>
                </a:moveTo>
                <a:cubicBezTo>
                  <a:pt x="92" y="158"/>
                  <a:pt x="95" y="156"/>
                  <a:pt x="99" y="154"/>
                </a:cubicBezTo>
                <a:cubicBezTo>
                  <a:pt x="98" y="155"/>
                  <a:pt x="97" y="156"/>
                  <a:pt x="96" y="157"/>
                </a:cubicBezTo>
                <a:cubicBezTo>
                  <a:pt x="93" y="159"/>
                  <a:pt x="90" y="161"/>
                  <a:pt x="87" y="163"/>
                </a:cubicBezTo>
                <a:cubicBezTo>
                  <a:pt x="87" y="163"/>
                  <a:pt x="86" y="162"/>
                  <a:pt x="86" y="162"/>
                </a:cubicBezTo>
                <a:cubicBezTo>
                  <a:pt x="87" y="161"/>
                  <a:pt x="88" y="160"/>
                  <a:pt x="88" y="160"/>
                </a:cubicBezTo>
                <a:close/>
                <a:moveTo>
                  <a:pt x="88" y="168"/>
                </a:moveTo>
                <a:cubicBezTo>
                  <a:pt x="90" y="166"/>
                  <a:pt x="92" y="165"/>
                  <a:pt x="94" y="163"/>
                </a:cubicBezTo>
                <a:cubicBezTo>
                  <a:pt x="92" y="165"/>
                  <a:pt x="90" y="167"/>
                  <a:pt x="87" y="169"/>
                </a:cubicBezTo>
                <a:cubicBezTo>
                  <a:pt x="87" y="169"/>
                  <a:pt x="87" y="169"/>
                  <a:pt x="87" y="169"/>
                </a:cubicBezTo>
                <a:cubicBezTo>
                  <a:pt x="88" y="169"/>
                  <a:pt x="88" y="168"/>
                  <a:pt x="88" y="168"/>
                </a:cubicBezTo>
                <a:close/>
                <a:moveTo>
                  <a:pt x="97" y="177"/>
                </a:moveTo>
                <a:cubicBezTo>
                  <a:pt x="99" y="175"/>
                  <a:pt x="101" y="174"/>
                  <a:pt x="103" y="173"/>
                </a:cubicBezTo>
                <a:cubicBezTo>
                  <a:pt x="101" y="175"/>
                  <a:pt x="99" y="177"/>
                  <a:pt x="97" y="179"/>
                </a:cubicBezTo>
                <a:cubicBezTo>
                  <a:pt x="96" y="179"/>
                  <a:pt x="95" y="180"/>
                  <a:pt x="94" y="180"/>
                </a:cubicBezTo>
                <a:cubicBezTo>
                  <a:pt x="95" y="179"/>
                  <a:pt x="96" y="178"/>
                  <a:pt x="97" y="177"/>
                </a:cubicBezTo>
                <a:close/>
                <a:moveTo>
                  <a:pt x="102" y="157"/>
                </a:moveTo>
                <a:cubicBezTo>
                  <a:pt x="99" y="158"/>
                  <a:pt x="97" y="160"/>
                  <a:pt x="95" y="161"/>
                </a:cubicBezTo>
                <a:cubicBezTo>
                  <a:pt x="95" y="161"/>
                  <a:pt x="95" y="161"/>
                  <a:pt x="94" y="161"/>
                </a:cubicBezTo>
                <a:cubicBezTo>
                  <a:pt x="95" y="160"/>
                  <a:pt x="96" y="159"/>
                  <a:pt x="97" y="158"/>
                </a:cubicBezTo>
                <a:cubicBezTo>
                  <a:pt x="99" y="157"/>
                  <a:pt x="102" y="155"/>
                  <a:pt x="105" y="154"/>
                </a:cubicBezTo>
                <a:cubicBezTo>
                  <a:pt x="104" y="155"/>
                  <a:pt x="103" y="156"/>
                  <a:pt x="102" y="157"/>
                </a:cubicBezTo>
                <a:close/>
                <a:moveTo>
                  <a:pt x="106" y="167"/>
                </a:moveTo>
                <a:cubicBezTo>
                  <a:pt x="108" y="166"/>
                  <a:pt x="110" y="165"/>
                  <a:pt x="112" y="164"/>
                </a:cubicBezTo>
                <a:cubicBezTo>
                  <a:pt x="111" y="165"/>
                  <a:pt x="110" y="166"/>
                  <a:pt x="109" y="167"/>
                </a:cubicBezTo>
                <a:cubicBezTo>
                  <a:pt x="107" y="168"/>
                  <a:pt x="105" y="170"/>
                  <a:pt x="103" y="171"/>
                </a:cubicBezTo>
                <a:cubicBezTo>
                  <a:pt x="104" y="170"/>
                  <a:pt x="105" y="168"/>
                  <a:pt x="106" y="167"/>
                </a:cubicBezTo>
                <a:close/>
                <a:moveTo>
                  <a:pt x="109" y="171"/>
                </a:moveTo>
                <a:cubicBezTo>
                  <a:pt x="110" y="170"/>
                  <a:pt x="111" y="169"/>
                  <a:pt x="112" y="168"/>
                </a:cubicBezTo>
                <a:cubicBezTo>
                  <a:pt x="114" y="167"/>
                  <a:pt x="117" y="165"/>
                  <a:pt x="119" y="164"/>
                </a:cubicBezTo>
                <a:cubicBezTo>
                  <a:pt x="116" y="167"/>
                  <a:pt x="113" y="169"/>
                  <a:pt x="110" y="172"/>
                </a:cubicBezTo>
                <a:cubicBezTo>
                  <a:pt x="108" y="173"/>
                  <a:pt x="107" y="174"/>
                  <a:pt x="105" y="175"/>
                </a:cubicBezTo>
                <a:cubicBezTo>
                  <a:pt x="106" y="174"/>
                  <a:pt x="107" y="172"/>
                  <a:pt x="109" y="171"/>
                </a:cubicBezTo>
                <a:close/>
                <a:moveTo>
                  <a:pt x="105" y="184"/>
                </a:moveTo>
                <a:cubicBezTo>
                  <a:pt x="106" y="183"/>
                  <a:pt x="107" y="183"/>
                  <a:pt x="108" y="183"/>
                </a:cubicBezTo>
                <a:cubicBezTo>
                  <a:pt x="106" y="184"/>
                  <a:pt x="104" y="186"/>
                  <a:pt x="102" y="187"/>
                </a:cubicBezTo>
                <a:cubicBezTo>
                  <a:pt x="103" y="186"/>
                  <a:pt x="104" y="185"/>
                  <a:pt x="105" y="184"/>
                </a:cubicBezTo>
                <a:close/>
                <a:moveTo>
                  <a:pt x="103" y="196"/>
                </a:moveTo>
                <a:cubicBezTo>
                  <a:pt x="103" y="196"/>
                  <a:pt x="102" y="196"/>
                  <a:pt x="101" y="196"/>
                </a:cubicBezTo>
                <a:cubicBezTo>
                  <a:pt x="101" y="196"/>
                  <a:pt x="100" y="196"/>
                  <a:pt x="100" y="196"/>
                </a:cubicBezTo>
                <a:cubicBezTo>
                  <a:pt x="101" y="195"/>
                  <a:pt x="101" y="195"/>
                  <a:pt x="101" y="194"/>
                </a:cubicBezTo>
                <a:cubicBezTo>
                  <a:pt x="102" y="195"/>
                  <a:pt x="103" y="195"/>
                  <a:pt x="103" y="196"/>
                </a:cubicBezTo>
                <a:close/>
                <a:moveTo>
                  <a:pt x="102" y="202"/>
                </a:moveTo>
                <a:cubicBezTo>
                  <a:pt x="101" y="202"/>
                  <a:pt x="100" y="203"/>
                  <a:pt x="99" y="204"/>
                </a:cubicBezTo>
                <a:cubicBezTo>
                  <a:pt x="99" y="204"/>
                  <a:pt x="99" y="204"/>
                  <a:pt x="99" y="203"/>
                </a:cubicBezTo>
                <a:cubicBezTo>
                  <a:pt x="99" y="203"/>
                  <a:pt x="99" y="203"/>
                  <a:pt x="99" y="203"/>
                </a:cubicBezTo>
                <a:cubicBezTo>
                  <a:pt x="100" y="203"/>
                  <a:pt x="100" y="202"/>
                  <a:pt x="101" y="201"/>
                </a:cubicBezTo>
                <a:cubicBezTo>
                  <a:pt x="101" y="201"/>
                  <a:pt x="101" y="202"/>
                  <a:pt x="102" y="202"/>
                </a:cubicBezTo>
                <a:close/>
                <a:moveTo>
                  <a:pt x="99" y="188"/>
                </a:moveTo>
                <a:cubicBezTo>
                  <a:pt x="98" y="188"/>
                  <a:pt x="97" y="189"/>
                  <a:pt x="97" y="190"/>
                </a:cubicBezTo>
                <a:cubicBezTo>
                  <a:pt x="95" y="189"/>
                  <a:pt x="95" y="189"/>
                  <a:pt x="95" y="189"/>
                </a:cubicBezTo>
                <a:cubicBezTo>
                  <a:pt x="96" y="189"/>
                  <a:pt x="97" y="188"/>
                  <a:pt x="97" y="187"/>
                </a:cubicBezTo>
                <a:cubicBezTo>
                  <a:pt x="97" y="187"/>
                  <a:pt x="98" y="187"/>
                  <a:pt x="98" y="187"/>
                </a:cubicBezTo>
                <a:cubicBezTo>
                  <a:pt x="99" y="187"/>
                  <a:pt x="100" y="186"/>
                  <a:pt x="100" y="186"/>
                </a:cubicBezTo>
                <a:cubicBezTo>
                  <a:pt x="100" y="187"/>
                  <a:pt x="99" y="187"/>
                  <a:pt x="99" y="188"/>
                </a:cubicBezTo>
                <a:close/>
                <a:moveTo>
                  <a:pt x="98" y="200"/>
                </a:moveTo>
                <a:cubicBezTo>
                  <a:pt x="99" y="200"/>
                  <a:pt x="99" y="200"/>
                  <a:pt x="99" y="200"/>
                </a:cubicBezTo>
                <a:cubicBezTo>
                  <a:pt x="98" y="201"/>
                  <a:pt x="98" y="202"/>
                  <a:pt x="97" y="202"/>
                </a:cubicBezTo>
                <a:cubicBezTo>
                  <a:pt x="96" y="202"/>
                  <a:pt x="96" y="201"/>
                  <a:pt x="95" y="201"/>
                </a:cubicBezTo>
                <a:cubicBezTo>
                  <a:pt x="95" y="201"/>
                  <a:pt x="95" y="201"/>
                  <a:pt x="95" y="201"/>
                </a:cubicBezTo>
                <a:cubicBezTo>
                  <a:pt x="96" y="200"/>
                  <a:pt x="97" y="200"/>
                  <a:pt x="98" y="200"/>
                </a:cubicBezTo>
                <a:close/>
                <a:moveTo>
                  <a:pt x="98" y="206"/>
                </a:moveTo>
                <a:cubicBezTo>
                  <a:pt x="99" y="207"/>
                  <a:pt x="100" y="208"/>
                  <a:pt x="102" y="209"/>
                </a:cubicBezTo>
                <a:cubicBezTo>
                  <a:pt x="102" y="209"/>
                  <a:pt x="102" y="209"/>
                  <a:pt x="101" y="209"/>
                </a:cubicBezTo>
                <a:cubicBezTo>
                  <a:pt x="100" y="208"/>
                  <a:pt x="99" y="207"/>
                  <a:pt x="98" y="206"/>
                </a:cubicBezTo>
                <a:cubicBezTo>
                  <a:pt x="98" y="206"/>
                  <a:pt x="98" y="206"/>
                  <a:pt x="98" y="206"/>
                </a:cubicBezTo>
                <a:close/>
                <a:moveTo>
                  <a:pt x="100" y="205"/>
                </a:moveTo>
                <a:cubicBezTo>
                  <a:pt x="101" y="204"/>
                  <a:pt x="102" y="203"/>
                  <a:pt x="103" y="203"/>
                </a:cubicBezTo>
                <a:cubicBezTo>
                  <a:pt x="104" y="203"/>
                  <a:pt x="106" y="204"/>
                  <a:pt x="107" y="205"/>
                </a:cubicBezTo>
                <a:cubicBezTo>
                  <a:pt x="107" y="205"/>
                  <a:pt x="106" y="205"/>
                  <a:pt x="106" y="206"/>
                </a:cubicBezTo>
                <a:cubicBezTo>
                  <a:pt x="106" y="206"/>
                  <a:pt x="105" y="207"/>
                  <a:pt x="104" y="207"/>
                </a:cubicBezTo>
                <a:cubicBezTo>
                  <a:pt x="103" y="206"/>
                  <a:pt x="102" y="205"/>
                  <a:pt x="100" y="205"/>
                </a:cubicBezTo>
                <a:close/>
                <a:moveTo>
                  <a:pt x="104" y="213"/>
                </a:moveTo>
                <a:cubicBezTo>
                  <a:pt x="105" y="214"/>
                  <a:pt x="106" y="214"/>
                  <a:pt x="107" y="215"/>
                </a:cubicBezTo>
                <a:cubicBezTo>
                  <a:pt x="106" y="215"/>
                  <a:pt x="106" y="216"/>
                  <a:pt x="105" y="216"/>
                </a:cubicBezTo>
                <a:cubicBezTo>
                  <a:pt x="104" y="215"/>
                  <a:pt x="103" y="215"/>
                  <a:pt x="103" y="214"/>
                </a:cubicBezTo>
                <a:cubicBezTo>
                  <a:pt x="103" y="214"/>
                  <a:pt x="104" y="214"/>
                  <a:pt x="104" y="213"/>
                </a:cubicBezTo>
                <a:close/>
                <a:moveTo>
                  <a:pt x="106" y="212"/>
                </a:moveTo>
                <a:cubicBezTo>
                  <a:pt x="106" y="212"/>
                  <a:pt x="106" y="212"/>
                  <a:pt x="106" y="212"/>
                </a:cubicBezTo>
                <a:cubicBezTo>
                  <a:pt x="107" y="212"/>
                  <a:pt x="108" y="213"/>
                  <a:pt x="108" y="213"/>
                </a:cubicBezTo>
                <a:cubicBezTo>
                  <a:pt x="108" y="213"/>
                  <a:pt x="108" y="213"/>
                  <a:pt x="108" y="213"/>
                </a:cubicBezTo>
                <a:cubicBezTo>
                  <a:pt x="107" y="213"/>
                  <a:pt x="106" y="213"/>
                  <a:pt x="106" y="212"/>
                </a:cubicBezTo>
                <a:close/>
                <a:moveTo>
                  <a:pt x="107" y="200"/>
                </a:moveTo>
                <a:cubicBezTo>
                  <a:pt x="107" y="199"/>
                  <a:pt x="108" y="199"/>
                  <a:pt x="108" y="198"/>
                </a:cubicBezTo>
                <a:cubicBezTo>
                  <a:pt x="109" y="199"/>
                  <a:pt x="110" y="200"/>
                  <a:pt x="112" y="201"/>
                </a:cubicBezTo>
                <a:cubicBezTo>
                  <a:pt x="111" y="201"/>
                  <a:pt x="111" y="201"/>
                  <a:pt x="110" y="202"/>
                </a:cubicBezTo>
                <a:cubicBezTo>
                  <a:pt x="109" y="201"/>
                  <a:pt x="108" y="200"/>
                  <a:pt x="107" y="200"/>
                </a:cubicBezTo>
                <a:close/>
                <a:moveTo>
                  <a:pt x="109" y="197"/>
                </a:moveTo>
                <a:cubicBezTo>
                  <a:pt x="111" y="196"/>
                  <a:pt x="113" y="194"/>
                  <a:pt x="114" y="193"/>
                </a:cubicBezTo>
                <a:cubicBezTo>
                  <a:pt x="117" y="191"/>
                  <a:pt x="120" y="190"/>
                  <a:pt x="123" y="188"/>
                </a:cubicBezTo>
                <a:cubicBezTo>
                  <a:pt x="121" y="191"/>
                  <a:pt x="118" y="194"/>
                  <a:pt x="115" y="197"/>
                </a:cubicBezTo>
                <a:cubicBezTo>
                  <a:pt x="115" y="197"/>
                  <a:pt x="115" y="197"/>
                  <a:pt x="115" y="197"/>
                </a:cubicBezTo>
                <a:cubicBezTo>
                  <a:pt x="114" y="198"/>
                  <a:pt x="113" y="199"/>
                  <a:pt x="113" y="200"/>
                </a:cubicBezTo>
                <a:cubicBezTo>
                  <a:pt x="111" y="199"/>
                  <a:pt x="110" y="198"/>
                  <a:pt x="109" y="197"/>
                </a:cubicBezTo>
                <a:close/>
                <a:moveTo>
                  <a:pt x="113" y="202"/>
                </a:moveTo>
                <a:cubicBezTo>
                  <a:pt x="113" y="202"/>
                  <a:pt x="113" y="202"/>
                  <a:pt x="113" y="202"/>
                </a:cubicBezTo>
                <a:cubicBezTo>
                  <a:pt x="114" y="202"/>
                  <a:pt x="115" y="203"/>
                  <a:pt x="115" y="203"/>
                </a:cubicBezTo>
                <a:cubicBezTo>
                  <a:pt x="115" y="203"/>
                  <a:pt x="114" y="204"/>
                  <a:pt x="114" y="204"/>
                </a:cubicBezTo>
                <a:cubicBezTo>
                  <a:pt x="114" y="204"/>
                  <a:pt x="114" y="204"/>
                  <a:pt x="114" y="204"/>
                </a:cubicBezTo>
                <a:cubicBezTo>
                  <a:pt x="113" y="204"/>
                  <a:pt x="113" y="203"/>
                  <a:pt x="112" y="203"/>
                </a:cubicBezTo>
                <a:cubicBezTo>
                  <a:pt x="112" y="203"/>
                  <a:pt x="113" y="203"/>
                  <a:pt x="113" y="202"/>
                </a:cubicBezTo>
                <a:close/>
                <a:moveTo>
                  <a:pt x="120" y="203"/>
                </a:moveTo>
                <a:cubicBezTo>
                  <a:pt x="122" y="202"/>
                  <a:pt x="124" y="201"/>
                  <a:pt x="126" y="200"/>
                </a:cubicBezTo>
                <a:cubicBezTo>
                  <a:pt x="124" y="201"/>
                  <a:pt x="122" y="203"/>
                  <a:pt x="120" y="205"/>
                </a:cubicBezTo>
                <a:cubicBezTo>
                  <a:pt x="120" y="205"/>
                  <a:pt x="120" y="204"/>
                  <a:pt x="119" y="204"/>
                </a:cubicBezTo>
                <a:cubicBezTo>
                  <a:pt x="120" y="204"/>
                  <a:pt x="120" y="203"/>
                  <a:pt x="120" y="203"/>
                </a:cubicBezTo>
                <a:close/>
                <a:moveTo>
                  <a:pt x="125" y="204"/>
                </a:moveTo>
                <a:cubicBezTo>
                  <a:pt x="127" y="202"/>
                  <a:pt x="128" y="201"/>
                  <a:pt x="129" y="200"/>
                </a:cubicBezTo>
                <a:cubicBezTo>
                  <a:pt x="128" y="201"/>
                  <a:pt x="127" y="203"/>
                  <a:pt x="126" y="204"/>
                </a:cubicBezTo>
                <a:cubicBezTo>
                  <a:pt x="125" y="205"/>
                  <a:pt x="124" y="206"/>
                  <a:pt x="123" y="206"/>
                </a:cubicBezTo>
                <a:cubicBezTo>
                  <a:pt x="123" y="206"/>
                  <a:pt x="122" y="206"/>
                  <a:pt x="122" y="206"/>
                </a:cubicBezTo>
                <a:cubicBezTo>
                  <a:pt x="123" y="205"/>
                  <a:pt x="124" y="205"/>
                  <a:pt x="125" y="204"/>
                </a:cubicBezTo>
                <a:close/>
                <a:moveTo>
                  <a:pt x="127" y="206"/>
                </a:moveTo>
                <a:cubicBezTo>
                  <a:pt x="129" y="205"/>
                  <a:pt x="131" y="204"/>
                  <a:pt x="132" y="203"/>
                </a:cubicBezTo>
                <a:cubicBezTo>
                  <a:pt x="131" y="204"/>
                  <a:pt x="130" y="205"/>
                  <a:pt x="129" y="206"/>
                </a:cubicBezTo>
                <a:cubicBezTo>
                  <a:pt x="128" y="207"/>
                  <a:pt x="127" y="208"/>
                  <a:pt x="125" y="209"/>
                </a:cubicBezTo>
                <a:cubicBezTo>
                  <a:pt x="125" y="209"/>
                  <a:pt x="125" y="208"/>
                  <a:pt x="125" y="208"/>
                </a:cubicBezTo>
                <a:cubicBezTo>
                  <a:pt x="126" y="208"/>
                  <a:pt x="126" y="207"/>
                  <a:pt x="127" y="206"/>
                </a:cubicBezTo>
                <a:close/>
                <a:moveTo>
                  <a:pt x="147" y="192"/>
                </a:moveTo>
                <a:cubicBezTo>
                  <a:pt x="151" y="189"/>
                  <a:pt x="154" y="185"/>
                  <a:pt x="158" y="182"/>
                </a:cubicBezTo>
                <a:cubicBezTo>
                  <a:pt x="159" y="182"/>
                  <a:pt x="160" y="181"/>
                  <a:pt x="161" y="181"/>
                </a:cubicBezTo>
                <a:cubicBezTo>
                  <a:pt x="160" y="182"/>
                  <a:pt x="159" y="183"/>
                  <a:pt x="158" y="184"/>
                </a:cubicBezTo>
                <a:cubicBezTo>
                  <a:pt x="156" y="186"/>
                  <a:pt x="154" y="187"/>
                  <a:pt x="152" y="189"/>
                </a:cubicBezTo>
                <a:cubicBezTo>
                  <a:pt x="150" y="190"/>
                  <a:pt x="149" y="191"/>
                  <a:pt x="147" y="192"/>
                </a:cubicBezTo>
                <a:close/>
                <a:moveTo>
                  <a:pt x="153" y="199"/>
                </a:moveTo>
                <a:cubicBezTo>
                  <a:pt x="155" y="198"/>
                  <a:pt x="156" y="197"/>
                  <a:pt x="157" y="197"/>
                </a:cubicBezTo>
                <a:cubicBezTo>
                  <a:pt x="155" y="198"/>
                  <a:pt x="153" y="199"/>
                  <a:pt x="151" y="201"/>
                </a:cubicBezTo>
                <a:cubicBezTo>
                  <a:pt x="152" y="200"/>
                  <a:pt x="153" y="199"/>
                  <a:pt x="153" y="199"/>
                </a:cubicBezTo>
                <a:close/>
                <a:moveTo>
                  <a:pt x="155" y="195"/>
                </a:moveTo>
                <a:cubicBezTo>
                  <a:pt x="154" y="195"/>
                  <a:pt x="153" y="196"/>
                  <a:pt x="153" y="196"/>
                </a:cubicBezTo>
                <a:cubicBezTo>
                  <a:pt x="157" y="192"/>
                  <a:pt x="161" y="187"/>
                  <a:pt x="166" y="183"/>
                </a:cubicBezTo>
                <a:cubicBezTo>
                  <a:pt x="165" y="183"/>
                  <a:pt x="165" y="184"/>
                  <a:pt x="164" y="185"/>
                </a:cubicBezTo>
                <a:cubicBezTo>
                  <a:pt x="161" y="188"/>
                  <a:pt x="158" y="191"/>
                  <a:pt x="155" y="195"/>
                </a:cubicBezTo>
                <a:close/>
                <a:moveTo>
                  <a:pt x="178" y="173"/>
                </a:moveTo>
                <a:cubicBezTo>
                  <a:pt x="178" y="173"/>
                  <a:pt x="178" y="173"/>
                  <a:pt x="178" y="173"/>
                </a:cubicBezTo>
                <a:cubicBezTo>
                  <a:pt x="176" y="176"/>
                  <a:pt x="174" y="180"/>
                  <a:pt x="172" y="184"/>
                </a:cubicBezTo>
                <a:cubicBezTo>
                  <a:pt x="169" y="186"/>
                  <a:pt x="165" y="188"/>
                  <a:pt x="162" y="190"/>
                </a:cubicBezTo>
                <a:cubicBezTo>
                  <a:pt x="167" y="184"/>
                  <a:pt x="173" y="179"/>
                  <a:pt x="178" y="173"/>
                </a:cubicBezTo>
                <a:close/>
                <a:moveTo>
                  <a:pt x="183" y="168"/>
                </a:moveTo>
                <a:cubicBezTo>
                  <a:pt x="185" y="166"/>
                  <a:pt x="187" y="164"/>
                  <a:pt x="189" y="163"/>
                </a:cubicBezTo>
                <a:cubicBezTo>
                  <a:pt x="189" y="163"/>
                  <a:pt x="189" y="162"/>
                  <a:pt x="189" y="162"/>
                </a:cubicBezTo>
                <a:cubicBezTo>
                  <a:pt x="185" y="168"/>
                  <a:pt x="180" y="174"/>
                  <a:pt x="176" y="180"/>
                </a:cubicBezTo>
                <a:cubicBezTo>
                  <a:pt x="178" y="176"/>
                  <a:pt x="181" y="172"/>
                  <a:pt x="183" y="168"/>
                </a:cubicBezTo>
                <a:close/>
                <a:moveTo>
                  <a:pt x="178" y="198"/>
                </a:moveTo>
                <a:cubicBezTo>
                  <a:pt x="178" y="197"/>
                  <a:pt x="179" y="197"/>
                  <a:pt x="180" y="196"/>
                </a:cubicBezTo>
                <a:cubicBezTo>
                  <a:pt x="178" y="198"/>
                  <a:pt x="176" y="199"/>
                  <a:pt x="175" y="201"/>
                </a:cubicBezTo>
                <a:cubicBezTo>
                  <a:pt x="174" y="201"/>
                  <a:pt x="174" y="201"/>
                  <a:pt x="174" y="201"/>
                </a:cubicBezTo>
                <a:cubicBezTo>
                  <a:pt x="175" y="200"/>
                  <a:pt x="176" y="199"/>
                  <a:pt x="178" y="198"/>
                </a:cubicBezTo>
                <a:close/>
                <a:moveTo>
                  <a:pt x="172" y="191"/>
                </a:moveTo>
                <a:cubicBezTo>
                  <a:pt x="175" y="189"/>
                  <a:pt x="177" y="187"/>
                  <a:pt x="180" y="184"/>
                </a:cubicBezTo>
                <a:cubicBezTo>
                  <a:pt x="179" y="185"/>
                  <a:pt x="179" y="185"/>
                  <a:pt x="179" y="186"/>
                </a:cubicBezTo>
                <a:cubicBezTo>
                  <a:pt x="177" y="188"/>
                  <a:pt x="174" y="189"/>
                  <a:pt x="172" y="191"/>
                </a:cubicBezTo>
                <a:close/>
                <a:moveTo>
                  <a:pt x="179" y="179"/>
                </a:moveTo>
                <a:cubicBezTo>
                  <a:pt x="184" y="172"/>
                  <a:pt x="189" y="166"/>
                  <a:pt x="194" y="159"/>
                </a:cubicBezTo>
                <a:cubicBezTo>
                  <a:pt x="194" y="159"/>
                  <a:pt x="195" y="159"/>
                  <a:pt x="195" y="158"/>
                </a:cubicBezTo>
                <a:cubicBezTo>
                  <a:pt x="192" y="163"/>
                  <a:pt x="189" y="169"/>
                  <a:pt x="185" y="174"/>
                </a:cubicBezTo>
                <a:cubicBezTo>
                  <a:pt x="185" y="174"/>
                  <a:pt x="185" y="174"/>
                  <a:pt x="185" y="174"/>
                </a:cubicBezTo>
                <a:cubicBezTo>
                  <a:pt x="183" y="175"/>
                  <a:pt x="181" y="177"/>
                  <a:pt x="179" y="179"/>
                </a:cubicBezTo>
                <a:close/>
                <a:moveTo>
                  <a:pt x="196" y="176"/>
                </a:moveTo>
                <a:cubicBezTo>
                  <a:pt x="196" y="177"/>
                  <a:pt x="195" y="179"/>
                  <a:pt x="195" y="180"/>
                </a:cubicBezTo>
                <a:cubicBezTo>
                  <a:pt x="195" y="180"/>
                  <a:pt x="194" y="180"/>
                  <a:pt x="194" y="180"/>
                </a:cubicBezTo>
                <a:cubicBezTo>
                  <a:pt x="193" y="181"/>
                  <a:pt x="191" y="183"/>
                  <a:pt x="189" y="184"/>
                </a:cubicBezTo>
                <a:cubicBezTo>
                  <a:pt x="191" y="181"/>
                  <a:pt x="194" y="179"/>
                  <a:pt x="196" y="176"/>
                </a:cubicBezTo>
                <a:close/>
                <a:moveTo>
                  <a:pt x="198" y="182"/>
                </a:moveTo>
                <a:cubicBezTo>
                  <a:pt x="199" y="182"/>
                  <a:pt x="199" y="182"/>
                  <a:pt x="199" y="182"/>
                </a:cubicBezTo>
                <a:cubicBezTo>
                  <a:pt x="198" y="183"/>
                  <a:pt x="197" y="184"/>
                  <a:pt x="195" y="185"/>
                </a:cubicBezTo>
                <a:cubicBezTo>
                  <a:pt x="196" y="184"/>
                  <a:pt x="197" y="183"/>
                  <a:pt x="198" y="182"/>
                </a:cubicBezTo>
                <a:close/>
                <a:moveTo>
                  <a:pt x="199" y="176"/>
                </a:moveTo>
                <a:cubicBezTo>
                  <a:pt x="200" y="175"/>
                  <a:pt x="200" y="173"/>
                  <a:pt x="201" y="172"/>
                </a:cubicBezTo>
                <a:cubicBezTo>
                  <a:pt x="201" y="172"/>
                  <a:pt x="201" y="172"/>
                  <a:pt x="201" y="172"/>
                </a:cubicBezTo>
                <a:cubicBezTo>
                  <a:pt x="201" y="173"/>
                  <a:pt x="200" y="174"/>
                  <a:pt x="200" y="175"/>
                </a:cubicBezTo>
                <a:cubicBezTo>
                  <a:pt x="200" y="176"/>
                  <a:pt x="199" y="176"/>
                  <a:pt x="199" y="176"/>
                </a:cubicBezTo>
                <a:close/>
                <a:moveTo>
                  <a:pt x="200" y="164"/>
                </a:moveTo>
                <a:cubicBezTo>
                  <a:pt x="200" y="164"/>
                  <a:pt x="199" y="165"/>
                  <a:pt x="199" y="165"/>
                </a:cubicBezTo>
                <a:cubicBezTo>
                  <a:pt x="200" y="163"/>
                  <a:pt x="202" y="161"/>
                  <a:pt x="203" y="158"/>
                </a:cubicBezTo>
                <a:cubicBezTo>
                  <a:pt x="202" y="160"/>
                  <a:pt x="202" y="161"/>
                  <a:pt x="201" y="162"/>
                </a:cubicBezTo>
                <a:cubicBezTo>
                  <a:pt x="201" y="163"/>
                  <a:pt x="201" y="163"/>
                  <a:pt x="200" y="164"/>
                </a:cubicBezTo>
                <a:close/>
                <a:moveTo>
                  <a:pt x="203" y="141"/>
                </a:moveTo>
                <a:cubicBezTo>
                  <a:pt x="206" y="138"/>
                  <a:pt x="209" y="134"/>
                  <a:pt x="212" y="131"/>
                </a:cubicBezTo>
                <a:cubicBezTo>
                  <a:pt x="210" y="134"/>
                  <a:pt x="208" y="137"/>
                  <a:pt x="206" y="139"/>
                </a:cubicBezTo>
                <a:cubicBezTo>
                  <a:pt x="205" y="140"/>
                  <a:pt x="205" y="141"/>
                  <a:pt x="204" y="142"/>
                </a:cubicBezTo>
                <a:cubicBezTo>
                  <a:pt x="204" y="141"/>
                  <a:pt x="203" y="141"/>
                  <a:pt x="203" y="141"/>
                </a:cubicBezTo>
                <a:close/>
                <a:moveTo>
                  <a:pt x="206" y="167"/>
                </a:moveTo>
                <a:cubicBezTo>
                  <a:pt x="208" y="165"/>
                  <a:pt x="209" y="164"/>
                  <a:pt x="210" y="163"/>
                </a:cubicBezTo>
                <a:cubicBezTo>
                  <a:pt x="208" y="165"/>
                  <a:pt x="207" y="168"/>
                  <a:pt x="205" y="170"/>
                </a:cubicBezTo>
                <a:cubicBezTo>
                  <a:pt x="206" y="169"/>
                  <a:pt x="206" y="168"/>
                  <a:pt x="206" y="167"/>
                </a:cubicBezTo>
                <a:close/>
                <a:moveTo>
                  <a:pt x="208" y="157"/>
                </a:moveTo>
                <a:cubicBezTo>
                  <a:pt x="208" y="157"/>
                  <a:pt x="208" y="158"/>
                  <a:pt x="208" y="158"/>
                </a:cubicBezTo>
                <a:cubicBezTo>
                  <a:pt x="209" y="154"/>
                  <a:pt x="210" y="151"/>
                  <a:pt x="212" y="147"/>
                </a:cubicBezTo>
                <a:cubicBezTo>
                  <a:pt x="210" y="151"/>
                  <a:pt x="209" y="154"/>
                  <a:pt x="208" y="157"/>
                </a:cubicBezTo>
                <a:close/>
                <a:moveTo>
                  <a:pt x="214" y="164"/>
                </a:moveTo>
                <a:cubicBezTo>
                  <a:pt x="216" y="162"/>
                  <a:pt x="219" y="160"/>
                  <a:pt x="221" y="158"/>
                </a:cubicBezTo>
                <a:cubicBezTo>
                  <a:pt x="220" y="161"/>
                  <a:pt x="218" y="164"/>
                  <a:pt x="216" y="166"/>
                </a:cubicBezTo>
                <a:cubicBezTo>
                  <a:pt x="215" y="169"/>
                  <a:pt x="213" y="171"/>
                  <a:pt x="211" y="173"/>
                </a:cubicBezTo>
                <a:cubicBezTo>
                  <a:pt x="211" y="173"/>
                  <a:pt x="211" y="173"/>
                  <a:pt x="211" y="173"/>
                </a:cubicBezTo>
                <a:cubicBezTo>
                  <a:pt x="212" y="170"/>
                  <a:pt x="213" y="167"/>
                  <a:pt x="214" y="164"/>
                </a:cubicBezTo>
                <a:close/>
                <a:moveTo>
                  <a:pt x="210" y="165"/>
                </a:moveTo>
                <a:cubicBezTo>
                  <a:pt x="211" y="164"/>
                  <a:pt x="212" y="163"/>
                  <a:pt x="212" y="162"/>
                </a:cubicBezTo>
                <a:cubicBezTo>
                  <a:pt x="212" y="163"/>
                  <a:pt x="212" y="163"/>
                  <a:pt x="212" y="164"/>
                </a:cubicBezTo>
                <a:cubicBezTo>
                  <a:pt x="211" y="165"/>
                  <a:pt x="211" y="165"/>
                  <a:pt x="210" y="165"/>
                </a:cubicBezTo>
                <a:close/>
                <a:moveTo>
                  <a:pt x="217" y="159"/>
                </a:moveTo>
                <a:cubicBezTo>
                  <a:pt x="217" y="158"/>
                  <a:pt x="217" y="158"/>
                  <a:pt x="217" y="158"/>
                </a:cubicBezTo>
                <a:cubicBezTo>
                  <a:pt x="217" y="158"/>
                  <a:pt x="217" y="157"/>
                  <a:pt x="217" y="157"/>
                </a:cubicBezTo>
                <a:cubicBezTo>
                  <a:pt x="218" y="156"/>
                  <a:pt x="220" y="156"/>
                  <a:pt x="221" y="156"/>
                </a:cubicBezTo>
                <a:cubicBezTo>
                  <a:pt x="220" y="157"/>
                  <a:pt x="218" y="158"/>
                  <a:pt x="217" y="159"/>
                </a:cubicBezTo>
                <a:close/>
                <a:moveTo>
                  <a:pt x="217" y="138"/>
                </a:moveTo>
                <a:cubicBezTo>
                  <a:pt x="216" y="143"/>
                  <a:pt x="216" y="147"/>
                  <a:pt x="215" y="151"/>
                </a:cubicBezTo>
                <a:cubicBezTo>
                  <a:pt x="214" y="152"/>
                  <a:pt x="212" y="154"/>
                  <a:pt x="211" y="155"/>
                </a:cubicBezTo>
                <a:cubicBezTo>
                  <a:pt x="213" y="149"/>
                  <a:pt x="215" y="144"/>
                  <a:pt x="217" y="138"/>
                </a:cubicBezTo>
                <a:cubicBezTo>
                  <a:pt x="217" y="138"/>
                  <a:pt x="217" y="138"/>
                  <a:pt x="217" y="138"/>
                </a:cubicBezTo>
                <a:close/>
                <a:moveTo>
                  <a:pt x="215" y="138"/>
                </a:moveTo>
                <a:cubicBezTo>
                  <a:pt x="216" y="136"/>
                  <a:pt x="217" y="134"/>
                  <a:pt x="217" y="132"/>
                </a:cubicBezTo>
                <a:cubicBezTo>
                  <a:pt x="217" y="132"/>
                  <a:pt x="217" y="132"/>
                  <a:pt x="217" y="132"/>
                </a:cubicBezTo>
                <a:cubicBezTo>
                  <a:pt x="217" y="132"/>
                  <a:pt x="217" y="133"/>
                  <a:pt x="217" y="133"/>
                </a:cubicBezTo>
                <a:cubicBezTo>
                  <a:pt x="217" y="135"/>
                  <a:pt x="216" y="137"/>
                  <a:pt x="215" y="138"/>
                </a:cubicBezTo>
                <a:close/>
                <a:moveTo>
                  <a:pt x="216" y="117"/>
                </a:moveTo>
                <a:cubicBezTo>
                  <a:pt x="218" y="115"/>
                  <a:pt x="219" y="113"/>
                  <a:pt x="221" y="111"/>
                </a:cubicBezTo>
                <a:cubicBezTo>
                  <a:pt x="221" y="112"/>
                  <a:pt x="221" y="112"/>
                  <a:pt x="221" y="113"/>
                </a:cubicBezTo>
                <a:cubicBezTo>
                  <a:pt x="219" y="114"/>
                  <a:pt x="218" y="116"/>
                  <a:pt x="216" y="117"/>
                </a:cubicBezTo>
                <a:close/>
                <a:moveTo>
                  <a:pt x="221" y="99"/>
                </a:moveTo>
                <a:cubicBezTo>
                  <a:pt x="220" y="98"/>
                  <a:pt x="220" y="97"/>
                  <a:pt x="220" y="96"/>
                </a:cubicBezTo>
                <a:cubicBezTo>
                  <a:pt x="220" y="96"/>
                  <a:pt x="220" y="96"/>
                  <a:pt x="220" y="96"/>
                </a:cubicBezTo>
                <a:cubicBezTo>
                  <a:pt x="221" y="97"/>
                  <a:pt x="221" y="98"/>
                  <a:pt x="221" y="99"/>
                </a:cubicBezTo>
                <a:cubicBezTo>
                  <a:pt x="221" y="99"/>
                  <a:pt x="221" y="99"/>
                  <a:pt x="221" y="99"/>
                </a:cubicBezTo>
                <a:close/>
                <a:moveTo>
                  <a:pt x="220" y="108"/>
                </a:moveTo>
                <a:cubicBezTo>
                  <a:pt x="220" y="108"/>
                  <a:pt x="220" y="108"/>
                  <a:pt x="220" y="109"/>
                </a:cubicBezTo>
                <a:cubicBezTo>
                  <a:pt x="220" y="109"/>
                  <a:pt x="220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7" y="110"/>
                  <a:pt x="216" y="111"/>
                  <a:pt x="215" y="111"/>
                </a:cubicBezTo>
                <a:cubicBezTo>
                  <a:pt x="215" y="111"/>
                  <a:pt x="215" y="111"/>
                  <a:pt x="215" y="111"/>
                </a:cubicBezTo>
                <a:cubicBezTo>
                  <a:pt x="215" y="111"/>
                  <a:pt x="215" y="111"/>
                  <a:pt x="215" y="110"/>
                </a:cubicBezTo>
                <a:cubicBezTo>
                  <a:pt x="217" y="110"/>
                  <a:pt x="219" y="109"/>
                  <a:pt x="220" y="108"/>
                </a:cubicBezTo>
                <a:close/>
                <a:moveTo>
                  <a:pt x="219" y="93"/>
                </a:moveTo>
                <a:cubicBezTo>
                  <a:pt x="219" y="92"/>
                  <a:pt x="218" y="90"/>
                  <a:pt x="218" y="89"/>
                </a:cubicBezTo>
                <a:cubicBezTo>
                  <a:pt x="218" y="89"/>
                  <a:pt x="219" y="89"/>
                  <a:pt x="219" y="89"/>
                </a:cubicBezTo>
                <a:cubicBezTo>
                  <a:pt x="219" y="90"/>
                  <a:pt x="219" y="92"/>
                  <a:pt x="220" y="93"/>
                </a:cubicBezTo>
                <a:cubicBezTo>
                  <a:pt x="220" y="93"/>
                  <a:pt x="219" y="93"/>
                  <a:pt x="219" y="93"/>
                </a:cubicBezTo>
                <a:close/>
                <a:moveTo>
                  <a:pt x="217" y="87"/>
                </a:moveTo>
                <a:cubicBezTo>
                  <a:pt x="217" y="86"/>
                  <a:pt x="217" y="85"/>
                  <a:pt x="217" y="84"/>
                </a:cubicBezTo>
                <a:cubicBezTo>
                  <a:pt x="217" y="84"/>
                  <a:pt x="217" y="84"/>
                  <a:pt x="217" y="84"/>
                </a:cubicBezTo>
                <a:cubicBezTo>
                  <a:pt x="218" y="85"/>
                  <a:pt x="218" y="86"/>
                  <a:pt x="218" y="87"/>
                </a:cubicBezTo>
                <a:cubicBezTo>
                  <a:pt x="218" y="87"/>
                  <a:pt x="218" y="87"/>
                  <a:pt x="217" y="87"/>
                </a:cubicBezTo>
                <a:close/>
                <a:moveTo>
                  <a:pt x="216" y="82"/>
                </a:moveTo>
                <a:cubicBezTo>
                  <a:pt x="215" y="79"/>
                  <a:pt x="215" y="77"/>
                  <a:pt x="214" y="74"/>
                </a:cubicBezTo>
                <a:cubicBezTo>
                  <a:pt x="215" y="75"/>
                  <a:pt x="215" y="76"/>
                  <a:pt x="216" y="77"/>
                </a:cubicBezTo>
                <a:cubicBezTo>
                  <a:pt x="216" y="78"/>
                  <a:pt x="216" y="80"/>
                  <a:pt x="217" y="82"/>
                </a:cubicBezTo>
                <a:cubicBezTo>
                  <a:pt x="217" y="82"/>
                  <a:pt x="216" y="82"/>
                  <a:pt x="216" y="82"/>
                </a:cubicBezTo>
                <a:close/>
                <a:moveTo>
                  <a:pt x="215" y="88"/>
                </a:moveTo>
                <a:cubicBezTo>
                  <a:pt x="211" y="90"/>
                  <a:pt x="208" y="92"/>
                  <a:pt x="205" y="93"/>
                </a:cubicBezTo>
                <a:cubicBezTo>
                  <a:pt x="204" y="93"/>
                  <a:pt x="204" y="93"/>
                  <a:pt x="204" y="93"/>
                </a:cubicBezTo>
                <a:cubicBezTo>
                  <a:pt x="206" y="91"/>
                  <a:pt x="208" y="90"/>
                  <a:pt x="210" y="88"/>
                </a:cubicBezTo>
                <a:cubicBezTo>
                  <a:pt x="211" y="87"/>
                  <a:pt x="213" y="87"/>
                  <a:pt x="214" y="86"/>
                </a:cubicBezTo>
                <a:cubicBezTo>
                  <a:pt x="214" y="87"/>
                  <a:pt x="214" y="88"/>
                  <a:pt x="215" y="88"/>
                </a:cubicBezTo>
                <a:close/>
                <a:moveTo>
                  <a:pt x="206" y="85"/>
                </a:moveTo>
                <a:cubicBezTo>
                  <a:pt x="208" y="84"/>
                  <a:pt x="208" y="84"/>
                  <a:pt x="208" y="84"/>
                </a:cubicBezTo>
                <a:cubicBezTo>
                  <a:pt x="209" y="83"/>
                  <a:pt x="208" y="82"/>
                  <a:pt x="207" y="82"/>
                </a:cubicBezTo>
                <a:cubicBezTo>
                  <a:pt x="209" y="81"/>
                  <a:pt x="210" y="80"/>
                  <a:pt x="212" y="79"/>
                </a:cubicBezTo>
                <a:cubicBezTo>
                  <a:pt x="212" y="81"/>
                  <a:pt x="213" y="82"/>
                  <a:pt x="213" y="83"/>
                </a:cubicBezTo>
                <a:cubicBezTo>
                  <a:pt x="211" y="84"/>
                  <a:pt x="208" y="84"/>
                  <a:pt x="206" y="85"/>
                </a:cubicBezTo>
                <a:close/>
                <a:moveTo>
                  <a:pt x="206" y="58"/>
                </a:moveTo>
                <a:cubicBezTo>
                  <a:pt x="206" y="58"/>
                  <a:pt x="206" y="58"/>
                  <a:pt x="206" y="57"/>
                </a:cubicBezTo>
                <a:cubicBezTo>
                  <a:pt x="207" y="58"/>
                  <a:pt x="208" y="59"/>
                  <a:pt x="209" y="60"/>
                </a:cubicBezTo>
                <a:cubicBezTo>
                  <a:pt x="209" y="61"/>
                  <a:pt x="210" y="61"/>
                  <a:pt x="210" y="61"/>
                </a:cubicBezTo>
                <a:cubicBezTo>
                  <a:pt x="211" y="62"/>
                  <a:pt x="211" y="63"/>
                  <a:pt x="212" y="63"/>
                </a:cubicBezTo>
                <a:cubicBezTo>
                  <a:pt x="210" y="61"/>
                  <a:pt x="208" y="60"/>
                  <a:pt x="206" y="58"/>
                </a:cubicBezTo>
                <a:close/>
                <a:moveTo>
                  <a:pt x="206" y="60"/>
                </a:moveTo>
                <a:cubicBezTo>
                  <a:pt x="206" y="60"/>
                  <a:pt x="205" y="60"/>
                  <a:pt x="205" y="60"/>
                </a:cubicBezTo>
                <a:cubicBezTo>
                  <a:pt x="204" y="59"/>
                  <a:pt x="204" y="58"/>
                  <a:pt x="203" y="57"/>
                </a:cubicBezTo>
                <a:cubicBezTo>
                  <a:pt x="204" y="58"/>
                  <a:pt x="204" y="58"/>
                  <a:pt x="205" y="59"/>
                </a:cubicBezTo>
                <a:cubicBezTo>
                  <a:pt x="205" y="60"/>
                  <a:pt x="206" y="60"/>
                  <a:pt x="206" y="60"/>
                </a:cubicBezTo>
                <a:close/>
                <a:moveTo>
                  <a:pt x="211" y="67"/>
                </a:moveTo>
                <a:cubicBezTo>
                  <a:pt x="210" y="67"/>
                  <a:pt x="210" y="67"/>
                  <a:pt x="211" y="67"/>
                </a:cubicBezTo>
                <a:cubicBezTo>
                  <a:pt x="211" y="68"/>
                  <a:pt x="211" y="69"/>
                  <a:pt x="211" y="70"/>
                </a:cubicBezTo>
                <a:cubicBezTo>
                  <a:pt x="209" y="71"/>
                  <a:pt x="207" y="72"/>
                  <a:pt x="205" y="73"/>
                </a:cubicBezTo>
                <a:cubicBezTo>
                  <a:pt x="206" y="71"/>
                  <a:pt x="207" y="70"/>
                  <a:pt x="208" y="68"/>
                </a:cubicBezTo>
                <a:cubicBezTo>
                  <a:pt x="209" y="67"/>
                  <a:pt x="208" y="66"/>
                  <a:pt x="207" y="67"/>
                </a:cubicBezTo>
                <a:cubicBezTo>
                  <a:pt x="207" y="67"/>
                  <a:pt x="207" y="67"/>
                  <a:pt x="206" y="68"/>
                </a:cubicBezTo>
                <a:cubicBezTo>
                  <a:pt x="206" y="67"/>
                  <a:pt x="206" y="67"/>
                  <a:pt x="205" y="67"/>
                </a:cubicBezTo>
                <a:cubicBezTo>
                  <a:pt x="201" y="68"/>
                  <a:pt x="196" y="69"/>
                  <a:pt x="191" y="71"/>
                </a:cubicBezTo>
                <a:cubicBezTo>
                  <a:pt x="196" y="69"/>
                  <a:pt x="200" y="66"/>
                  <a:pt x="204" y="64"/>
                </a:cubicBezTo>
                <a:cubicBezTo>
                  <a:pt x="205" y="63"/>
                  <a:pt x="204" y="62"/>
                  <a:pt x="203" y="62"/>
                </a:cubicBezTo>
                <a:cubicBezTo>
                  <a:pt x="202" y="62"/>
                  <a:pt x="202" y="63"/>
                  <a:pt x="202" y="63"/>
                </a:cubicBezTo>
                <a:cubicBezTo>
                  <a:pt x="202" y="63"/>
                  <a:pt x="202" y="62"/>
                  <a:pt x="202" y="62"/>
                </a:cubicBezTo>
                <a:cubicBezTo>
                  <a:pt x="203" y="62"/>
                  <a:pt x="203" y="60"/>
                  <a:pt x="202" y="61"/>
                </a:cubicBezTo>
                <a:cubicBezTo>
                  <a:pt x="201" y="61"/>
                  <a:pt x="201" y="61"/>
                  <a:pt x="201" y="61"/>
                </a:cubicBezTo>
                <a:cubicBezTo>
                  <a:pt x="202" y="61"/>
                  <a:pt x="202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5" y="63"/>
                  <a:pt x="208" y="65"/>
                  <a:pt x="211" y="67"/>
                </a:cubicBezTo>
                <a:close/>
                <a:moveTo>
                  <a:pt x="187" y="63"/>
                </a:moveTo>
                <a:cubicBezTo>
                  <a:pt x="191" y="61"/>
                  <a:pt x="195" y="59"/>
                  <a:pt x="198" y="56"/>
                </a:cubicBezTo>
                <a:cubicBezTo>
                  <a:pt x="199" y="57"/>
                  <a:pt x="200" y="58"/>
                  <a:pt x="201" y="59"/>
                </a:cubicBezTo>
                <a:cubicBezTo>
                  <a:pt x="196" y="60"/>
                  <a:pt x="192" y="61"/>
                  <a:pt x="187" y="63"/>
                </a:cubicBezTo>
                <a:close/>
                <a:moveTo>
                  <a:pt x="191" y="56"/>
                </a:moveTo>
                <a:cubicBezTo>
                  <a:pt x="192" y="55"/>
                  <a:pt x="193" y="55"/>
                  <a:pt x="194" y="54"/>
                </a:cubicBezTo>
                <a:cubicBezTo>
                  <a:pt x="195" y="54"/>
                  <a:pt x="195" y="54"/>
                  <a:pt x="195" y="54"/>
                </a:cubicBezTo>
                <a:cubicBezTo>
                  <a:pt x="195" y="54"/>
                  <a:pt x="196" y="54"/>
                  <a:pt x="196" y="55"/>
                </a:cubicBezTo>
                <a:cubicBezTo>
                  <a:pt x="194" y="55"/>
                  <a:pt x="193" y="55"/>
                  <a:pt x="191" y="56"/>
                </a:cubicBezTo>
                <a:close/>
                <a:moveTo>
                  <a:pt x="189" y="54"/>
                </a:moveTo>
                <a:cubicBezTo>
                  <a:pt x="189" y="54"/>
                  <a:pt x="189" y="54"/>
                  <a:pt x="190" y="53"/>
                </a:cubicBezTo>
                <a:cubicBezTo>
                  <a:pt x="190" y="53"/>
                  <a:pt x="189" y="52"/>
                  <a:pt x="188" y="52"/>
                </a:cubicBezTo>
                <a:cubicBezTo>
                  <a:pt x="187" y="53"/>
                  <a:pt x="186" y="54"/>
                  <a:pt x="186" y="55"/>
                </a:cubicBezTo>
                <a:cubicBezTo>
                  <a:pt x="185" y="54"/>
                  <a:pt x="185" y="54"/>
                  <a:pt x="184" y="53"/>
                </a:cubicBezTo>
                <a:cubicBezTo>
                  <a:pt x="186" y="52"/>
                  <a:pt x="188" y="51"/>
                  <a:pt x="189" y="50"/>
                </a:cubicBezTo>
                <a:cubicBezTo>
                  <a:pt x="191" y="51"/>
                  <a:pt x="192" y="52"/>
                  <a:pt x="193" y="53"/>
                </a:cubicBezTo>
                <a:cubicBezTo>
                  <a:pt x="192" y="53"/>
                  <a:pt x="190" y="54"/>
                  <a:pt x="189" y="54"/>
                </a:cubicBezTo>
                <a:close/>
                <a:moveTo>
                  <a:pt x="184" y="56"/>
                </a:moveTo>
                <a:cubicBezTo>
                  <a:pt x="182" y="57"/>
                  <a:pt x="179" y="58"/>
                  <a:pt x="176" y="59"/>
                </a:cubicBezTo>
                <a:cubicBezTo>
                  <a:pt x="177" y="58"/>
                  <a:pt x="178" y="57"/>
                  <a:pt x="179" y="55"/>
                </a:cubicBezTo>
                <a:cubicBezTo>
                  <a:pt x="180" y="55"/>
                  <a:pt x="181" y="54"/>
                  <a:pt x="183" y="54"/>
                </a:cubicBezTo>
                <a:cubicBezTo>
                  <a:pt x="183" y="54"/>
                  <a:pt x="184" y="55"/>
                  <a:pt x="184" y="56"/>
                </a:cubicBezTo>
                <a:close/>
                <a:moveTo>
                  <a:pt x="180" y="50"/>
                </a:moveTo>
                <a:cubicBezTo>
                  <a:pt x="177" y="51"/>
                  <a:pt x="173" y="53"/>
                  <a:pt x="170" y="54"/>
                </a:cubicBezTo>
                <a:cubicBezTo>
                  <a:pt x="171" y="53"/>
                  <a:pt x="173" y="51"/>
                  <a:pt x="174" y="50"/>
                </a:cubicBezTo>
                <a:cubicBezTo>
                  <a:pt x="176" y="49"/>
                  <a:pt x="178" y="48"/>
                  <a:pt x="179" y="48"/>
                </a:cubicBezTo>
                <a:cubicBezTo>
                  <a:pt x="180" y="48"/>
                  <a:pt x="180" y="49"/>
                  <a:pt x="180" y="50"/>
                </a:cubicBezTo>
                <a:cubicBezTo>
                  <a:pt x="180" y="50"/>
                  <a:pt x="180" y="50"/>
                  <a:pt x="180" y="50"/>
                </a:cubicBezTo>
                <a:close/>
                <a:moveTo>
                  <a:pt x="166" y="49"/>
                </a:moveTo>
                <a:cubicBezTo>
                  <a:pt x="167" y="48"/>
                  <a:pt x="168" y="47"/>
                  <a:pt x="169" y="46"/>
                </a:cubicBezTo>
                <a:cubicBezTo>
                  <a:pt x="172" y="45"/>
                  <a:pt x="175" y="44"/>
                  <a:pt x="178" y="44"/>
                </a:cubicBezTo>
                <a:cubicBezTo>
                  <a:pt x="174" y="45"/>
                  <a:pt x="170" y="47"/>
                  <a:pt x="166" y="49"/>
                </a:cubicBezTo>
                <a:close/>
                <a:moveTo>
                  <a:pt x="166" y="53"/>
                </a:moveTo>
                <a:cubicBezTo>
                  <a:pt x="163" y="55"/>
                  <a:pt x="159" y="58"/>
                  <a:pt x="156" y="60"/>
                </a:cubicBezTo>
                <a:cubicBezTo>
                  <a:pt x="155" y="61"/>
                  <a:pt x="154" y="61"/>
                  <a:pt x="153" y="62"/>
                </a:cubicBezTo>
                <a:cubicBezTo>
                  <a:pt x="154" y="60"/>
                  <a:pt x="155" y="59"/>
                  <a:pt x="156" y="58"/>
                </a:cubicBezTo>
                <a:cubicBezTo>
                  <a:pt x="159" y="56"/>
                  <a:pt x="162" y="55"/>
                  <a:pt x="166" y="53"/>
                </a:cubicBezTo>
                <a:cubicBezTo>
                  <a:pt x="166" y="53"/>
                  <a:pt x="166" y="53"/>
                  <a:pt x="166" y="53"/>
                </a:cubicBezTo>
                <a:close/>
                <a:moveTo>
                  <a:pt x="154" y="49"/>
                </a:moveTo>
                <a:cubicBezTo>
                  <a:pt x="154" y="48"/>
                  <a:pt x="155" y="48"/>
                  <a:pt x="155" y="48"/>
                </a:cubicBezTo>
                <a:cubicBezTo>
                  <a:pt x="157" y="47"/>
                  <a:pt x="159" y="46"/>
                  <a:pt x="160" y="46"/>
                </a:cubicBezTo>
                <a:cubicBezTo>
                  <a:pt x="158" y="47"/>
                  <a:pt x="156" y="48"/>
                  <a:pt x="154" y="49"/>
                </a:cubicBezTo>
                <a:close/>
                <a:moveTo>
                  <a:pt x="155" y="45"/>
                </a:moveTo>
                <a:cubicBezTo>
                  <a:pt x="152" y="46"/>
                  <a:pt x="149" y="47"/>
                  <a:pt x="147" y="48"/>
                </a:cubicBezTo>
                <a:cubicBezTo>
                  <a:pt x="149" y="46"/>
                  <a:pt x="152" y="44"/>
                  <a:pt x="155" y="42"/>
                </a:cubicBezTo>
                <a:cubicBezTo>
                  <a:pt x="157" y="42"/>
                  <a:pt x="159" y="41"/>
                  <a:pt x="161" y="41"/>
                </a:cubicBezTo>
                <a:cubicBezTo>
                  <a:pt x="159" y="42"/>
                  <a:pt x="157" y="44"/>
                  <a:pt x="155" y="45"/>
                </a:cubicBezTo>
                <a:close/>
                <a:moveTo>
                  <a:pt x="154" y="34"/>
                </a:moveTo>
                <a:cubicBezTo>
                  <a:pt x="153" y="34"/>
                  <a:pt x="153" y="34"/>
                  <a:pt x="152" y="34"/>
                </a:cubicBezTo>
                <a:cubicBezTo>
                  <a:pt x="153" y="34"/>
                  <a:pt x="153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4"/>
                  <a:pt x="154" y="34"/>
                </a:cubicBezTo>
                <a:close/>
                <a:moveTo>
                  <a:pt x="152" y="36"/>
                </a:moveTo>
                <a:cubicBezTo>
                  <a:pt x="150" y="37"/>
                  <a:pt x="147" y="38"/>
                  <a:pt x="145" y="40"/>
                </a:cubicBezTo>
                <a:cubicBezTo>
                  <a:pt x="145" y="40"/>
                  <a:pt x="145" y="40"/>
                  <a:pt x="144" y="40"/>
                </a:cubicBezTo>
                <a:cubicBezTo>
                  <a:pt x="146" y="38"/>
                  <a:pt x="148" y="37"/>
                  <a:pt x="150" y="36"/>
                </a:cubicBezTo>
                <a:cubicBezTo>
                  <a:pt x="151" y="36"/>
                  <a:pt x="151" y="36"/>
                  <a:pt x="152" y="36"/>
                </a:cubicBezTo>
                <a:close/>
                <a:moveTo>
                  <a:pt x="150" y="34"/>
                </a:moveTo>
                <a:cubicBezTo>
                  <a:pt x="148" y="34"/>
                  <a:pt x="147" y="34"/>
                  <a:pt x="146" y="34"/>
                </a:cubicBezTo>
                <a:cubicBezTo>
                  <a:pt x="146" y="34"/>
                  <a:pt x="147" y="33"/>
                  <a:pt x="147" y="33"/>
                </a:cubicBezTo>
                <a:cubicBezTo>
                  <a:pt x="149" y="33"/>
                  <a:pt x="150" y="33"/>
                  <a:pt x="151" y="33"/>
                </a:cubicBezTo>
                <a:cubicBezTo>
                  <a:pt x="151" y="33"/>
                  <a:pt x="150" y="34"/>
                  <a:pt x="150" y="34"/>
                </a:cubicBezTo>
                <a:close/>
                <a:moveTo>
                  <a:pt x="151" y="29"/>
                </a:moveTo>
                <a:cubicBezTo>
                  <a:pt x="151" y="29"/>
                  <a:pt x="151" y="29"/>
                  <a:pt x="151" y="29"/>
                </a:cubicBezTo>
                <a:cubicBezTo>
                  <a:pt x="150" y="29"/>
                  <a:pt x="149" y="29"/>
                  <a:pt x="148" y="29"/>
                </a:cubicBezTo>
                <a:cubicBezTo>
                  <a:pt x="148" y="29"/>
                  <a:pt x="148" y="28"/>
                  <a:pt x="149" y="28"/>
                </a:cubicBezTo>
                <a:cubicBezTo>
                  <a:pt x="150" y="28"/>
                  <a:pt x="151" y="29"/>
                  <a:pt x="152" y="29"/>
                </a:cubicBezTo>
                <a:cubicBezTo>
                  <a:pt x="151" y="29"/>
                  <a:pt x="151" y="29"/>
                  <a:pt x="151" y="29"/>
                </a:cubicBezTo>
                <a:close/>
                <a:moveTo>
                  <a:pt x="148" y="20"/>
                </a:moveTo>
                <a:cubicBezTo>
                  <a:pt x="146" y="18"/>
                  <a:pt x="144" y="17"/>
                  <a:pt x="142" y="16"/>
                </a:cubicBezTo>
                <a:cubicBezTo>
                  <a:pt x="142" y="16"/>
                  <a:pt x="143" y="16"/>
                  <a:pt x="143" y="15"/>
                </a:cubicBezTo>
                <a:cubicBezTo>
                  <a:pt x="146" y="16"/>
                  <a:pt x="149" y="17"/>
                  <a:pt x="152" y="18"/>
                </a:cubicBezTo>
                <a:cubicBezTo>
                  <a:pt x="151" y="18"/>
                  <a:pt x="149" y="19"/>
                  <a:pt x="148" y="20"/>
                </a:cubicBezTo>
                <a:close/>
                <a:moveTo>
                  <a:pt x="139" y="9"/>
                </a:moveTo>
                <a:cubicBezTo>
                  <a:pt x="139" y="9"/>
                  <a:pt x="139" y="9"/>
                  <a:pt x="139" y="9"/>
                </a:cubicBezTo>
                <a:cubicBezTo>
                  <a:pt x="138" y="8"/>
                  <a:pt x="138" y="8"/>
                  <a:pt x="138" y="8"/>
                </a:cubicBezTo>
                <a:cubicBezTo>
                  <a:pt x="140" y="9"/>
                  <a:pt x="142" y="9"/>
                  <a:pt x="145" y="9"/>
                </a:cubicBezTo>
                <a:cubicBezTo>
                  <a:pt x="145" y="9"/>
                  <a:pt x="145" y="10"/>
                  <a:pt x="146" y="10"/>
                </a:cubicBezTo>
                <a:cubicBezTo>
                  <a:pt x="144" y="9"/>
                  <a:pt x="142" y="9"/>
                  <a:pt x="139" y="9"/>
                </a:cubicBezTo>
                <a:close/>
                <a:moveTo>
                  <a:pt x="143" y="13"/>
                </a:moveTo>
                <a:cubicBezTo>
                  <a:pt x="142" y="13"/>
                  <a:pt x="142" y="13"/>
                  <a:pt x="142" y="13"/>
                </a:cubicBezTo>
                <a:cubicBezTo>
                  <a:pt x="140" y="13"/>
                  <a:pt x="138" y="13"/>
                  <a:pt x="135" y="13"/>
                </a:cubicBezTo>
                <a:cubicBezTo>
                  <a:pt x="136" y="12"/>
                  <a:pt x="136" y="12"/>
                  <a:pt x="136" y="12"/>
                </a:cubicBezTo>
                <a:cubicBezTo>
                  <a:pt x="138" y="12"/>
                  <a:pt x="141" y="13"/>
                  <a:pt x="143" y="13"/>
                </a:cubicBezTo>
                <a:close/>
                <a:moveTo>
                  <a:pt x="136" y="14"/>
                </a:moveTo>
                <a:cubicBezTo>
                  <a:pt x="137" y="14"/>
                  <a:pt x="138" y="14"/>
                  <a:pt x="139" y="15"/>
                </a:cubicBezTo>
                <a:cubicBezTo>
                  <a:pt x="139" y="15"/>
                  <a:pt x="139" y="15"/>
                  <a:pt x="138" y="15"/>
                </a:cubicBezTo>
                <a:cubicBezTo>
                  <a:pt x="138" y="15"/>
                  <a:pt x="137" y="14"/>
                  <a:pt x="136" y="14"/>
                </a:cubicBezTo>
                <a:cubicBezTo>
                  <a:pt x="136" y="14"/>
                  <a:pt x="136" y="14"/>
                  <a:pt x="136" y="14"/>
                </a:cubicBezTo>
                <a:close/>
                <a:moveTo>
                  <a:pt x="138" y="18"/>
                </a:moveTo>
                <a:cubicBezTo>
                  <a:pt x="141" y="19"/>
                  <a:pt x="143" y="20"/>
                  <a:pt x="146" y="21"/>
                </a:cubicBezTo>
                <a:cubicBezTo>
                  <a:pt x="146" y="21"/>
                  <a:pt x="146" y="21"/>
                  <a:pt x="146" y="21"/>
                </a:cubicBezTo>
                <a:cubicBezTo>
                  <a:pt x="143" y="20"/>
                  <a:pt x="140" y="20"/>
                  <a:pt x="137" y="19"/>
                </a:cubicBezTo>
                <a:cubicBezTo>
                  <a:pt x="137" y="19"/>
                  <a:pt x="138" y="19"/>
                  <a:pt x="138" y="18"/>
                </a:cubicBezTo>
                <a:close/>
                <a:moveTo>
                  <a:pt x="141" y="27"/>
                </a:moveTo>
                <a:cubicBezTo>
                  <a:pt x="143" y="27"/>
                  <a:pt x="144" y="27"/>
                  <a:pt x="146" y="28"/>
                </a:cubicBezTo>
                <a:cubicBezTo>
                  <a:pt x="146" y="28"/>
                  <a:pt x="145" y="28"/>
                  <a:pt x="145" y="28"/>
                </a:cubicBezTo>
                <a:cubicBezTo>
                  <a:pt x="143" y="28"/>
                  <a:pt x="142" y="28"/>
                  <a:pt x="140" y="27"/>
                </a:cubicBezTo>
                <a:cubicBezTo>
                  <a:pt x="140" y="27"/>
                  <a:pt x="141" y="27"/>
                  <a:pt x="141" y="27"/>
                </a:cubicBezTo>
                <a:close/>
                <a:moveTo>
                  <a:pt x="142" y="30"/>
                </a:moveTo>
                <a:cubicBezTo>
                  <a:pt x="142" y="30"/>
                  <a:pt x="142" y="30"/>
                  <a:pt x="142" y="30"/>
                </a:cubicBezTo>
                <a:cubicBezTo>
                  <a:pt x="140" y="30"/>
                  <a:pt x="138" y="29"/>
                  <a:pt x="137" y="29"/>
                </a:cubicBezTo>
                <a:cubicBezTo>
                  <a:pt x="137" y="29"/>
                  <a:pt x="137" y="29"/>
                  <a:pt x="138" y="29"/>
                </a:cubicBezTo>
                <a:cubicBezTo>
                  <a:pt x="139" y="29"/>
                  <a:pt x="141" y="29"/>
                  <a:pt x="142" y="30"/>
                </a:cubicBezTo>
                <a:close/>
                <a:moveTo>
                  <a:pt x="140" y="34"/>
                </a:moveTo>
                <a:cubicBezTo>
                  <a:pt x="141" y="33"/>
                  <a:pt x="142" y="33"/>
                  <a:pt x="144" y="33"/>
                </a:cubicBezTo>
                <a:cubicBezTo>
                  <a:pt x="143" y="33"/>
                  <a:pt x="143" y="34"/>
                  <a:pt x="142" y="34"/>
                </a:cubicBezTo>
                <a:cubicBezTo>
                  <a:pt x="141" y="34"/>
                  <a:pt x="139" y="34"/>
                  <a:pt x="138" y="34"/>
                </a:cubicBezTo>
                <a:cubicBezTo>
                  <a:pt x="139" y="34"/>
                  <a:pt x="139" y="34"/>
                  <a:pt x="140" y="34"/>
                </a:cubicBezTo>
                <a:close/>
                <a:moveTo>
                  <a:pt x="143" y="36"/>
                </a:moveTo>
                <a:cubicBezTo>
                  <a:pt x="144" y="36"/>
                  <a:pt x="146" y="36"/>
                  <a:pt x="147" y="36"/>
                </a:cubicBezTo>
                <a:cubicBezTo>
                  <a:pt x="145" y="37"/>
                  <a:pt x="143" y="39"/>
                  <a:pt x="141" y="40"/>
                </a:cubicBezTo>
                <a:cubicBezTo>
                  <a:pt x="140" y="40"/>
                  <a:pt x="139" y="40"/>
                  <a:pt x="138" y="40"/>
                </a:cubicBezTo>
                <a:cubicBezTo>
                  <a:pt x="137" y="40"/>
                  <a:pt x="136" y="40"/>
                  <a:pt x="135" y="40"/>
                </a:cubicBezTo>
                <a:cubicBezTo>
                  <a:pt x="137" y="39"/>
                  <a:pt x="140" y="37"/>
                  <a:pt x="143" y="36"/>
                </a:cubicBezTo>
                <a:close/>
                <a:moveTo>
                  <a:pt x="137" y="42"/>
                </a:moveTo>
                <a:cubicBezTo>
                  <a:pt x="134" y="42"/>
                  <a:pt x="132" y="43"/>
                  <a:pt x="130" y="43"/>
                </a:cubicBezTo>
                <a:cubicBezTo>
                  <a:pt x="131" y="43"/>
                  <a:pt x="131" y="43"/>
                  <a:pt x="132" y="42"/>
                </a:cubicBezTo>
                <a:cubicBezTo>
                  <a:pt x="133" y="42"/>
                  <a:pt x="135" y="42"/>
                  <a:pt x="137" y="42"/>
                </a:cubicBezTo>
                <a:close/>
                <a:moveTo>
                  <a:pt x="136" y="44"/>
                </a:moveTo>
                <a:cubicBezTo>
                  <a:pt x="136" y="44"/>
                  <a:pt x="135" y="45"/>
                  <a:pt x="135" y="45"/>
                </a:cubicBezTo>
                <a:cubicBezTo>
                  <a:pt x="131" y="46"/>
                  <a:pt x="128" y="46"/>
                  <a:pt x="124" y="47"/>
                </a:cubicBezTo>
                <a:cubicBezTo>
                  <a:pt x="125" y="47"/>
                  <a:pt x="125" y="46"/>
                  <a:pt x="126" y="46"/>
                </a:cubicBezTo>
                <a:cubicBezTo>
                  <a:pt x="129" y="45"/>
                  <a:pt x="133" y="45"/>
                  <a:pt x="136" y="44"/>
                </a:cubicBezTo>
                <a:close/>
                <a:moveTo>
                  <a:pt x="126" y="44"/>
                </a:moveTo>
                <a:cubicBezTo>
                  <a:pt x="123" y="45"/>
                  <a:pt x="120" y="46"/>
                  <a:pt x="117" y="47"/>
                </a:cubicBezTo>
                <a:cubicBezTo>
                  <a:pt x="118" y="45"/>
                  <a:pt x="120" y="44"/>
                  <a:pt x="121" y="42"/>
                </a:cubicBezTo>
                <a:cubicBezTo>
                  <a:pt x="121" y="42"/>
                  <a:pt x="121" y="42"/>
                  <a:pt x="121" y="42"/>
                </a:cubicBezTo>
                <a:cubicBezTo>
                  <a:pt x="124" y="42"/>
                  <a:pt x="126" y="42"/>
                  <a:pt x="129" y="42"/>
                </a:cubicBezTo>
                <a:cubicBezTo>
                  <a:pt x="128" y="43"/>
                  <a:pt x="127" y="44"/>
                  <a:pt x="126" y="44"/>
                </a:cubicBezTo>
                <a:close/>
                <a:moveTo>
                  <a:pt x="111" y="46"/>
                </a:moveTo>
                <a:cubicBezTo>
                  <a:pt x="113" y="45"/>
                  <a:pt x="114" y="44"/>
                  <a:pt x="115" y="42"/>
                </a:cubicBezTo>
                <a:cubicBezTo>
                  <a:pt x="116" y="42"/>
                  <a:pt x="117" y="42"/>
                  <a:pt x="118" y="42"/>
                </a:cubicBezTo>
                <a:cubicBezTo>
                  <a:pt x="116" y="44"/>
                  <a:pt x="114" y="45"/>
                  <a:pt x="111" y="46"/>
                </a:cubicBezTo>
                <a:close/>
                <a:moveTo>
                  <a:pt x="115" y="41"/>
                </a:moveTo>
                <a:cubicBezTo>
                  <a:pt x="114" y="40"/>
                  <a:pt x="113" y="40"/>
                  <a:pt x="112" y="41"/>
                </a:cubicBezTo>
                <a:cubicBezTo>
                  <a:pt x="110" y="41"/>
                  <a:pt x="109" y="41"/>
                  <a:pt x="107" y="41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12" y="39"/>
                  <a:pt x="115" y="38"/>
                  <a:pt x="119" y="37"/>
                </a:cubicBezTo>
                <a:cubicBezTo>
                  <a:pt x="118" y="38"/>
                  <a:pt x="116" y="39"/>
                  <a:pt x="115" y="41"/>
                </a:cubicBezTo>
                <a:close/>
                <a:moveTo>
                  <a:pt x="116" y="33"/>
                </a:moveTo>
                <a:cubicBezTo>
                  <a:pt x="115" y="33"/>
                  <a:pt x="115" y="33"/>
                  <a:pt x="114" y="34"/>
                </a:cubicBezTo>
                <a:cubicBezTo>
                  <a:pt x="115" y="33"/>
                  <a:pt x="115" y="33"/>
                  <a:pt x="116" y="33"/>
                </a:cubicBezTo>
                <a:cubicBezTo>
                  <a:pt x="116" y="33"/>
                  <a:pt x="117" y="33"/>
                  <a:pt x="117" y="33"/>
                </a:cubicBezTo>
                <a:cubicBezTo>
                  <a:pt x="117" y="33"/>
                  <a:pt x="117" y="33"/>
                  <a:pt x="116" y="33"/>
                </a:cubicBezTo>
                <a:close/>
                <a:moveTo>
                  <a:pt x="105" y="29"/>
                </a:moveTo>
                <a:cubicBezTo>
                  <a:pt x="104" y="29"/>
                  <a:pt x="103" y="29"/>
                  <a:pt x="102" y="29"/>
                </a:cubicBezTo>
                <a:cubicBezTo>
                  <a:pt x="104" y="29"/>
                  <a:pt x="106" y="28"/>
                  <a:pt x="107" y="27"/>
                </a:cubicBezTo>
                <a:cubicBezTo>
                  <a:pt x="108" y="27"/>
                  <a:pt x="108" y="27"/>
                  <a:pt x="109" y="27"/>
                </a:cubicBezTo>
                <a:cubicBezTo>
                  <a:pt x="108" y="28"/>
                  <a:pt x="106" y="29"/>
                  <a:pt x="105" y="29"/>
                </a:cubicBezTo>
                <a:close/>
                <a:moveTo>
                  <a:pt x="103" y="32"/>
                </a:moveTo>
                <a:cubicBezTo>
                  <a:pt x="104" y="32"/>
                  <a:pt x="104" y="32"/>
                  <a:pt x="105" y="32"/>
                </a:cubicBezTo>
                <a:cubicBezTo>
                  <a:pt x="104" y="33"/>
                  <a:pt x="102" y="34"/>
                  <a:pt x="101" y="35"/>
                </a:cubicBezTo>
                <a:cubicBezTo>
                  <a:pt x="100" y="35"/>
                  <a:pt x="100" y="35"/>
                  <a:pt x="99" y="35"/>
                </a:cubicBezTo>
                <a:cubicBezTo>
                  <a:pt x="99" y="35"/>
                  <a:pt x="98" y="35"/>
                  <a:pt x="98" y="36"/>
                </a:cubicBezTo>
                <a:cubicBezTo>
                  <a:pt x="98" y="36"/>
                  <a:pt x="97" y="36"/>
                  <a:pt x="96" y="37"/>
                </a:cubicBezTo>
                <a:cubicBezTo>
                  <a:pt x="98" y="35"/>
                  <a:pt x="101" y="33"/>
                  <a:pt x="103" y="32"/>
                </a:cubicBezTo>
                <a:close/>
                <a:moveTo>
                  <a:pt x="96" y="35"/>
                </a:moveTo>
                <a:cubicBezTo>
                  <a:pt x="97" y="34"/>
                  <a:pt x="98" y="33"/>
                  <a:pt x="99" y="32"/>
                </a:cubicBezTo>
                <a:cubicBezTo>
                  <a:pt x="99" y="32"/>
                  <a:pt x="100" y="32"/>
                  <a:pt x="100" y="32"/>
                </a:cubicBezTo>
                <a:cubicBezTo>
                  <a:pt x="99" y="33"/>
                  <a:pt x="98" y="34"/>
                  <a:pt x="96" y="35"/>
                </a:cubicBezTo>
                <a:close/>
                <a:moveTo>
                  <a:pt x="96" y="30"/>
                </a:moveTo>
                <a:cubicBezTo>
                  <a:pt x="96" y="30"/>
                  <a:pt x="95" y="30"/>
                  <a:pt x="95" y="30"/>
                </a:cubicBezTo>
                <a:cubicBezTo>
                  <a:pt x="97" y="29"/>
                  <a:pt x="98" y="28"/>
                  <a:pt x="100" y="27"/>
                </a:cubicBezTo>
                <a:cubicBezTo>
                  <a:pt x="100" y="27"/>
                  <a:pt x="100" y="27"/>
                  <a:pt x="100" y="27"/>
                </a:cubicBezTo>
                <a:cubicBezTo>
                  <a:pt x="99" y="28"/>
                  <a:pt x="97" y="29"/>
                  <a:pt x="96" y="30"/>
                </a:cubicBezTo>
                <a:close/>
                <a:moveTo>
                  <a:pt x="90" y="31"/>
                </a:moveTo>
                <a:cubicBezTo>
                  <a:pt x="90" y="31"/>
                  <a:pt x="89" y="31"/>
                  <a:pt x="89" y="31"/>
                </a:cubicBezTo>
                <a:cubicBezTo>
                  <a:pt x="88" y="32"/>
                  <a:pt x="86" y="33"/>
                  <a:pt x="85" y="33"/>
                </a:cubicBezTo>
                <a:cubicBezTo>
                  <a:pt x="85" y="33"/>
                  <a:pt x="85" y="33"/>
                  <a:pt x="85" y="33"/>
                </a:cubicBezTo>
                <a:cubicBezTo>
                  <a:pt x="87" y="31"/>
                  <a:pt x="89" y="28"/>
                  <a:pt x="91" y="26"/>
                </a:cubicBezTo>
                <a:cubicBezTo>
                  <a:pt x="93" y="26"/>
                  <a:pt x="95" y="27"/>
                  <a:pt x="97" y="27"/>
                </a:cubicBezTo>
                <a:cubicBezTo>
                  <a:pt x="95" y="28"/>
                  <a:pt x="92" y="30"/>
                  <a:pt x="90" y="31"/>
                </a:cubicBezTo>
                <a:close/>
                <a:moveTo>
                  <a:pt x="89" y="18"/>
                </a:moveTo>
                <a:cubicBezTo>
                  <a:pt x="89" y="18"/>
                  <a:pt x="89" y="18"/>
                  <a:pt x="88" y="18"/>
                </a:cubicBezTo>
                <a:cubicBezTo>
                  <a:pt x="88" y="18"/>
                  <a:pt x="87" y="19"/>
                  <a:pt x="87" y="19"/>
                </a:cubicBezTo>
                <a:cubicBezTo>
                  <a:pt x="83" y="21"/>
                  <a:pt x="79" y="23"/>
                  <a:pt x="75" y="26"/>
                </a:cubicBezTo>
                <a:cubicBezTo>
                  <a:pt x="73" y="27"/>
                  <a:pt x="70" y="28"/>
                  <a:pt x="68" y="29"/>
                </a:cubicBezTo>
                <a:cubicBezTo>
                  <a:pt x="68" y="29"/>
                  <a:pt x="68" y="28"/>
                  <a:pt x="69" y="28"/>
                </a:cubicBezTo>
                <a:cubicBezTo>
                  <a:pt x="73" y="25"/>
                  <a:pt x="78" y="23"/>
                  <a:pt x="83" y="20"/>
                </a:cubicBezTo>
                <a:cubicBezTo>
                  <a:pt x="86" y="19"/>
                  <a:pt x="90" y="17"/>
                  <a:pt x="94" y="16"/>
                </a:cubicBezTo>
                <a:cubicBezTo>
                  <a:pt x="93" y="16"/>
                  <a:pt x="93" y="16"/>
                  <a:pt x="92" y="17"/>
                </a:cubicBezTo>
                <a:cubicBezTo>
                  <a:pt x="91" y="17"/>
                  <a:pt x="90" y="18"/>
                  <a:pt x="89" y="18"/>
                </a:cubicBezTo>
                <a:close/>
                <a:moveTo>
                  <a:pt x="80" y="17"/>
                </a:moveTo>
                <a:cubicBezTo>
                  <a:pt x="73" y="19"/>
                  <a:pt x="66" y="23"/>
                  <a:pt x="60" y="27"/>
                </a:cubicBezTo>
                <a:cubicBezTo>
                  <a:pt x="60" y="27"/>
                  <a:pt x="60" y="28"/>
                  <a:pt x="60" y="28"/>
                </a:cubicBezTo>
                <a:cubicBezTo>
                  <a:pt x="58" y="29"/>
                  <a:pt x="56" y="31"/>
                  <a:pt x="54" y="32"/>
                </a:cubicBezTo>
                <a:cubicBezTo>
                  <a:pt x="51" y="34"/>
                  <a:pt x="48" y="35"/>
                  <a:pt x="45" y="36"/>
                </a:cubicBezTo>
                <a:cubicBezTo>
                  <a:pt x="48" y="34"/>
                  <a:pt x="52" y="31"/>
                  <a:pt x="55" y="29"/>
                </a:cubicBezTo>
                <a:cubicBezTo>
                  <a:pt x="62" y="23"/>
                  <a:pt x="70" y="19"/>
                  <a:pt x="79" y="15"/>
                </a:cubicBezTo>
                <a:cubicBezTo>
                  <a:pt x="81" y="14"/>
                  <a:pt x="83" y="13"/>
                  <a:pt x="85" y="12"/>
                </a:cubicBezTo>
                <a:cubicBezTo>
                  <a:pt x="83" y="13"/>
                  <a:pt x="81" y="14"/>
                  <a:pt x="80" y="15"/>
                </a:cubicBezTo>
                <a:cubicBezTo>
                  <a:pt x="79" y="16"/>
                  <a:pt x="79" y="16"/>
                  <a:pt x="80" y="17"/>
                </a:cubicBezTo>
                <a:close/>
                <a:moveTo>
                  <a:pt x="50" y="40"/>
                </a:moveTo>
                <a:cubicBezTo>
                  <a:pt x="51" y="39"/>
                  <a:pt x="52" y="38"/>
                  <a:pt x="53" y="38"/>
                </a:cubicBezTo>
                <a:cubicBezTo>
                  <a:pt x="52" y="39"/>
                  <a:pt x="51" y="40"/>
                  <a:pt x="50" y="41"/>
                </a:cubicBezTo>
                <a:cubicBezTo>
                  <a:pt x="50" y="40"/>
                  <a:pt x="50" y="40"/>
                  <a:pt x="50" y="40"/>
                </a:cubicBezTo>
                <a:close/>
                <a:moveTo>
                  <a:pt x="56" y="38"/>
                </a:moveTo>
                <a:cubicBezTo>
                  <a:pt x="56" y="38"/>
                  <a:pt x="57" y="38"/>
                  <a:pt x="57" y="38"/>
                </a:cubicBezTo>
                <a:cubicBezTo>
                  <a:pt x="56" y="40"/>
                  <a:pt x="54" y="42"/>
                  <a:pt x="53" y="44"/>
                </a:cubicBezTo>
                <a:cubicBezTo>
                  <a:pt x="49" y="46"/>
                  <a:pt x="46" y="48"/>
                  <a:pt x="43" y="51"/>
                </a:cubicBezTo>
                <a:cubicBezTo>
                  <a:pt x="44" y="51"/>
                  <a:pt x="44" y="50"/>
                  <a:pt x="44" y="50"/>
                </a:cubicBezTo>
                <a:cubicBezTo>
                  <a:pt x="48" y="46"/>
                  <a:pt x="52" y="42"/>
                  <a:pt x="56" y="38"/>
                </a:cubicBezTo>
                <a:close/>
                <a:moveTo>
                  <a:pt x="49" y="48"/>
                </a:moveTo>
                <a:cubicBezTo>
                  <a:pt x="49" y="49"/>
                  <a:pt x="48" y="50"/>
                  <a:pt x="47" y="50"/>
                </a:cubicBezTo>
                <a:cubicBezTo>
                  <a:pt x="46" y="51"/>
                  <a:pt x="46" y="52"/>
                  <a:pt x="45" y="53"/>
                </a:cubicBezTo>
                <a:cubicBezTo>
                  <a:pt x="43" y="54"/>
                  <a:pt x="41" y="56"/>
                  <a:pt x="40" y="57"/>
                </a:cubicBezTo>
                <a:cubicBezTo>
                  <a:pt x="40" y="56"/>
                  <a:pt x="40" y="56"/>
                  <a:pt x="40" y="56"/>
                </a:cubicBezTo>
                <a:cubicBezTo>
                  <a:pt x="43" y="53"/>
                  <a:pt x="46" y="51"/>
                  <a:pt x="49" y="48"/>
                </a:cubicBezTo>
                <a:close/>
                <a:moveTo>
                  <a:pt x="39" y="55"/>
                </a:moveTo>
                <a:cubicBezTo>
                  <a:pt x="38" y="55"/>
                  <a:pt x="38" y="56"/>
                  <a:pt x="37" y="57"/>
                </a:cubicBezTo>
                <a:cubicBezTo>
                  <a:pt x="37" y="57"/>
                  <a:pt x="37" y="56"/>
                  <a:pt x="37" y="56"/>
                </a:cubicBezTo>
                <a:cubicBezTo>
                  <a:pt x="38" y="56"/>
                  <a:pt x="38" y="55"/>
                  <a:pt x="39" y="54"/>
                </a:cubicBezTo>
                <a:cubicBezTo>
                  <a:pt x="39" y="54"/>
                  <a:pt x="40" y="53"/>
                  <a:pt x="40" y="53"/>
                </a:cubicBezTo>
                <a:lnTo>
                  <a:pt x="39" y="55"/>
                </a:lnTo>
                <a:close/>
                <a:moveTo>
                  <a:pt x="38" y="65"/>
                </a:moveTo>
                <a:cubicBezTo>
                  <a:pt x="40" y="64"/>
                  <a:pt x="42" y="62"/>
                  <a:pt x="45" y="60"/>
                </a:cubicBezTo>
                <a:cubicBezTo>
                  <a:pt x="40" y="65"/>
                  <a:pt x="35" y="70"/>
                  <a:pt x="30" y="75"/>
                </a:cubicBezTo>
                <a:cubicBezTo>
                  <a:pt x="30" y="75"/>
                  <a:pt x="30" y="77"/>
                  <a:pt x="31" y="76"/>
                </a:cubicBezTo>
                <a:cubicBezTo>
                  <a:pt x="32" y="76"/>
                  <a:pt x="33" y="75"/>
                  <a:pt x="34" y="75"/>
                </a:cubicBezTo>
                <a:cubicBezTo>
                  <a:pt x="33" y="75"/>
                  <a:pt x="33" y="76"/>
                  <a:pt x="32" y="76"/>
                </a:cubicBezTo>
                <a:cubicBezTo>
                  <a:pt x="31" y="77"/>
                  <a:pt x="29" y="78"/>
                  <a:pt x="27" y="78"/>
                </a:cubicBezTo>
                <a:cubicBezTo>
                  <a:pt x="27" y="77"/>
                  <a:pt x="28" y="76"/>
                  <a:pt x="29" y="75"/>
                </a:cubicBezTo>
                <a:cubicBezTo>
                  <a:pt x="32" y="72"/>
                  <a:pt x="35" y="69"/>
                  <a:pt x="38" y="65"/>
                </a:cubicBezTo>
                <a:close/>
                <a:moveTo>
                  <a:pt x="34" y="77"/>
                </a:moveTo>
                <a:cubicBezTo>
                  <a:pt x="35" y="77"/>
                  <a:pt x="36" y="76"/>
                  <a:pt x="37" y="75"/>
                </a:cubicBezTo>
                <a:cubicBezTo>
                  <a:pt x="35" y="78"/>
                  <a:pt x="32" y="81"/>
                  <a:pt x="30" y="83"/>
                </a:cubicBezTo>
                <a:cubicBezTo>
                  <a:pt x="30" y="83"/>
                  <a:pt x="30" y="83"/>
                  <a:pt x="30" y="83"/>
                </a:cubicBezTo>
                <a:cubicBezTo>
                  <a:pt x="31" y="81"/>
                  <a:pt x="32" y="79"/>
                  <a:pt x="34" y="77"/>
                </a:cubicBezTo>
                <a:close/>
                <a:moveTo>
                  <a:pt x="30" y="93"/>
                </a:moveTo>
                <a:cubicBezTo>
                  <a:pt x="30" y="93"/>
                  <a:pt x="30" y="93"/>
                  <a:pt x="30" y="94"/>
                </a:cubicBezTo>
                <a:cubicBezTo>
                  <a:pt x="30" y="94"/>
                  <a:pt x="30" y="94"/>
                  <a:pt x="30" y="94"/>
                </a:cubicBezTo>
                <a:cubicBezTo>
                  <a:pt x="30" y="94"/>
                  <a:pt x="30" y="93"/>
                  <a:pt x="29" y="93"/>
                </a:cubicBezTo>
                <a:cubicBezTo>
                  <a:pt x="29" y="93"/>
                  <a:pt x="30" y="93"/>
                  <a:pt x="30" y="93"/>
                </a:cubicBezTo>
                <a:close/>
                <a:moveTo>
                  <a:pt x="32" y="123"/>
                </a:moveTo>
                <a:cubicBezTo>
                  <a:pt x="32" y="124"/>
                  <a:pt x="32" y="124"/>
                  <a:pt x="32" y="125"/>
                </a:cubicBezTo>
                <a:cubicBezTo>
                  <a:pt x="32" y="125"/>
                  <a:pt x="32" y="125"/>
                  <a:pt x="32" y="126"/>
                </a:cubicBezTo>
                <a:cubicBezTo>
                  <a:pt x="31" y="124"/>
                  <a:pt x="31" y="124"/>
                  <a:pt x="31" y="124"/>
                </a:cubicBezTo>
                <a:cubicBezTo>
                  <a:pt x="32" y="124"/>
                  <a:pt x="32" y="124"/>
                  <a:pt x="32" y="123"/>
                </a:cubicBezTo>
                <a:close/>
                <a:moveTo>
                  <a:pt x="32" y="120"/>
                </a:moveTo>
                <a:cubicBezTo>
                  <a:pt x="32" y="119"/>
                  <a:pt x="33" y="117"/>
                  <a:pt x="33" y="115"/>
                </a:cubicBezTo>
                <a:cubicBezTo>
                  <a:pt x="33" y="116"/>
                  <a:pt x="34" y="118"/>
                  <a:pt x="34" y="119"/>
                </a:cubicBezTo>
                <a:cubicBezTo>
                  <a:pt x="34" y="120"/>
                  <a:pt x="34" y="120"/>
                  <a:pt x="34" y="121"/>
                </a:cubicBezTo>
                <a:cubicBezTo>
                  <a:pt x="33" y="122"/>
                  <a:pt x="33" y="122"/>
                  <a:pt x="33" y="123"/>
                </a:cubicBezTo>
                <a:cubicBezTo>
                  <a:pt x="33" y="122"/>
                  <a:pt x="32" y="121"/>
                  <a:pt x="32" y="120"/>
                </a:cubicBezTo>
                <a:close/>
                <a:moveTo>
                  <a:pt x="33" y="131"/>
                </a:moveTo>
                <a:cubicBezTo>
                  <a:pt x="34" y="130"/>
                  <a:pt x="34" y="130"/>
                  <a:pt x="34" y="130"/>
                </a:cubicBezTo>
                <a:cubicBezTo>
                  <a:pt x="35" y="130"/>
                  <a:pt x="35" y="131"/>
                  <a:pt x="35" y="132"/>
                </a:cubicBezTo>
                <a:cubicBezTo>
                  <a:pt x="35" y="132"/>
                  <a:pt x="35" y="132"/>
                  <a:pt x="35" y="133"/>
                </a:cubicBezTo>
                <a:cubicBezTo>
                  <a:pt x="35" y="133"/>
                  <a:pt x="35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5"/>
                  <a:pt x="36" y="135"/>
                  <a:pt x="37" y="135"/>
                </a:cubicBezTo>
                <a:cubicBezTo>
                  <a:pt x="37" y="137"/>
                  <a:pt x="38" y="138"/>
                  <a:pt x="38" y="140"/>
                </a:cubicBezTo>
                <a:cubicBezTo>
                  <a:pt x="39" y="140"/>
                  <a:pt x="39" y="141"/>
                  <a:pt x="39" y="142"/>
                </a:cubicBezTo>
                <a:cubicBezTo>
                  <a:pt x="38" y="143"/>
                  <a:pt x="38" y="144"/>
                  <a:pt x="37" y="145"/>
                </a:cubicBezTo>
                <a:cubicBezTo>
                  <a:pt x="37" y="146"/>
                  <a:pt x="38" y="147"/>
                  <a:pt x="39" y="146"/>
                </a:cubicBezTo>
                <a:cubicBezTo>
                  <a:pt x="39" y="146"/>
                  <a:pt x="39" y="145"/>
                  <a:pt x="40" y="145"/>
                </a:cubicBezTo>
                <a:cubicBezTo>
                  <a:pt x="40" y="148"/>
                  <a:pt x="41" y="151"/>
                  <a:pt x="42" y="153"/>
                </a:cubicBezTo>
                <a:cubicBezTo>
                  <a:pt x="41" y="154"/>
                  <a:pt x="41" y="154"/>
                  <a:pt x="41" y="154"/>
                </a:cubicBezTo>
                <a:cubicBezTo>
                  <a:pt x="41" y="155"/>
                  <a:pt x="41" y="156"/>
                  <a:pt x="42" y="156"/>
                </a:cubicBezTo>
                <a:cubicBezTo>
                  <a:pt x="43" y="159"/>
                  <a:pt x="44" y="162"/>
                  <a:pt x="45" y="166"/>
                </a:cubicBezTo>
                <a:cubicBezTo>
                  <a:pt x="43" y="161"/>
                  <a:pt x="40" y="157"/>
                  <a:pt x="38" y="152"/>
                </a:cubicBezTo>
                <a:cubicBezTo>
                  <a:pt x="37" y="145"/>
                  <a:pt x="35" y="138"/>
                  <a:pt x="33" y="131"/>
                </a:cubicBezTo>
                <a:cubicBezTo>
                  <a:pt x="33" y="131"/>
                  <a:pt x="33" y="131"/>
                  <a:pt x="33" y="131"/>
                </a:cubicBezTo>
                <a:close/>
                <a:moveTo>
                  <a:pt x="34" y="149"/>
                </a:moveTo>
                <a:cubicBezTo>
                  <a:pt x="35" y="152"/>
                  <a:pt x="36" y="155"/>
                  <a:pt x="37" y="157"/>
                </a:cubicBezTo>
                <a:cubicBezTo>
                  <a:pt x="37" y="158"/>
                  <a:pt x="37" y="158"/>
                  <a:pt x="37" y="158"/>
                </a:cubicBezTo>
                <a:cubicBezTo>
                  <a:pt x="37" y="159"/>
                  <a:pt x="38" y="161"/>
                  <a:pt x="38" y="163"/>
                </a:cubicBezTo>
                <a:cubicBezTo>
                  <a:pt x="37" y="161"/>
                  <a:pt x="36" y="160"/>
                  <a:pt x="36" y="159"/>
                </a:cubicBezTo>
                <a:cubicBezTo>
                  <a:pt x="35" y="156"/>
                  <a:pt x="35" y="152"/>
                  <a:pt x="34" y="149"/>
                </a:cubicBezTo>
                <a:cubicBezTo>
                  <a:pt x="34" y="149"/>
                  <a:pt x="34" y="149"/>
                  <a:pt x="34" y="149"/>
                </a:cubicBezTo>
                <a:close/>
                <a:moveTo>
                  <a:pt x="38" y="166"/>
                </a:moveTo>
                <a:cubicBezTo>
                  <a:pt x="38" y="166"/>
                  <a:pt x="38" y="166"/>
                  <a:pt x="38" y="167"/>
                </a:cubicBezTo>
                <a:cubicBezTo>
                  <a:pt x="38" y="165"/>
                  <a:pt x="37" y="164"/>
                  <a:pt x="36" y="163"/>
                </a:cubicBezTo>
                <a:cubicBezTo>
                  <a:pt x="36" y="163"/>
                  <a:pt x="36" y="162"/>
                  <a:pt x="36" y="162"/>
                </a:cubicBezTo>
                <a:cubicBezTo>
                  <a:pt x="37" y="163"/>
                  <a:pt x="38" y="165"/>
                  <a:pt x="38" y="166"/>
                </a:cubicBezTo>
                <a:close/>
                <a:moveTo>
                  <a:pt x="40" y="173"/>
                </a:moveTo>
                <a:cubicBezTo>
                  <a:pt x="40" y="175"/>
                  <a:pt x="40" y="176"/>
                  <a:pt x="40" y="178"/>
                </a:cubicBezTo>
                <a:cubicBezTo>
                  <a:pt x="39" y="175"/>
                  <a:pt x="38" y="173"/>
                  <a:pt x="38" y="170"/>
                </a:cubicBezTo>
                <a:cubicBezTo>
                  <a:pt x="38" y="171"/>
                  <a:pt x="39" y="172"/>
                  <a:pt x="40" y="173"/>
                </a:cubicBezTo>
                <a:close/>
                <a:moveTo>
                  <a:pt x="42" y="197"/>
                </a:moveTo>
                <a:cubicBezTo>
                  <a:pt x="42" y="197"/>
                  <a:pt x="42" y="197"/>
                  <a:pt x="42" y="197"/>
                </a:cubicBezTo>
                <a:cubicBezTo>
                  <a:pt x="42" y="198"/>
                  <a:pt x="43" y="198"/>
                  <a:pt x="43" y="198"/>
                </a:cubicBezTo>
                <a:cubicBezTo>
                  <a:pt x="43" y="199"/>
                  <a:pt x="44" y="199"/>
                  <a:pt x="44" y="200"/>
                </a:cubicBezTo>
                <a:cubicBezTo>
                  <a:pt x="43" y="198"/>
                  <a:pt x="41" y="196"/>
                  <a:pt x="39" y="194"/>
                </a:cubicBezTo>
                <a:cubicBezTo>
                  <a:pt x="39" y="194"/>
                  <a:pt x="39" y="194"/>
                  <a:pt x="39" y="194"/>
                </a:cubicBezTo>
                <a:cubicBezTo>
                  <a:pt x="40" y="195"/>
                  <a:pt x="41" y="196"/>
                  <a:pt x="42" y="197"/>
                </a:cubicBezTo>
                <a:close/>
                <a:moveTo>
                  <a:pt x="43" y="192"/>
                </a:moveTo>
                <a:cubicBezTo>
                  <a:pt x="43" y="191"/>
                  <a:pt x="42" y="190"/>
                  <a:pt x="42" y="189"/>
                </a:cubicBezTo>
                <a:cubicBezTo>
                  <a:pt x="43" y="191"/>
                  <a:pt x="45" y="194"/>
                  <a:pt x="47" y="196"/>
                </a:cubicBezTo>
                <a:cubicBezTo>
                  <a:pt x="46" y="196"/>
                  <a:pt x="45" y="195"/>
                  <a:pt x="45" y="195"/>
                </a:cubicBezTo>
                <a:cubicBezTo>
                  <a:pt x="44" y="194"/>
                  <a:pt x="43" y="193"/>
                  <a:pt x="43" y="192"/>
                </a:cubicBezTo>
                <a:close/>
                <a:moveTo>
                  <a:pt x="48" y="198"/>
                </a:moveTo>
                <a:cubicBezTo>
                  <a:pt x="50" y="201"/>
                  <a:pt x="51" y="203"/>
                  <a:pt x="53" y="205"/>
                </a:cubicBezTo>
                <a:cubicBezTo>
                  <a:pt x="50" y="203"/>
                  <a:pt x="48" y="200"/>
                  <a:pt x="46" y="197"/>
                </a:cubicBezTo>
                <a:cubicBezTo>
                  <a:pt x="47" y="197"/>
                  <a:pt x="47" y="198"/>
                  <a:pt x="48" y="198"/>
                </a:cubicBezTo>
                <a:close/>
                <a:moveTo>
                  <a:pt x="49" y="188"/>
                </a:moveTo>
                <a:cubicBezTo>
                  <a:pt x="51" y="190"/>
                  <a:pt x="52" y="192"/>
                  <a:pt x="53" y="194"/>
                </a:cubicBezTo>
                <a:cubicBezTo>
                  <a:pt x="54" y="197"/>
                  <a:pt x="55" y="201"/>
                  <a:pt x="56" y="204"/>
                </a:cubicBezTo>
                <a:cubicBezTo>
                  <a:pt x="55" y="203"/>
                  <a:pt x="55" y="203"/>
                  <a:pt x="54" y="202"/>
                </a:cubicBezTo>
                <a:cubicBezTo>
                  <a:pt x="52" y="197"/>
                  <a:pt x="51" y="193"/>
                  <a:pt x="49" y="188"/>
                </a:cubicBezTo>
                <a:close/>
                <a:moveTo>
                  <a:pt x="61" y="205"/>
                </a:moveTo>
                <a:cubicBezTo>
                  <a:pt x="62" y="205"/>
                  <a:pt x="62" y="205"/>
                  <a:pt x="62" y="205"/>
                </a:cubicBezTo>
                <a:cubicBezTo>
                  <a:pt x="63" y="207"/>
                  <a:pt x="64" y="208"/>
                  <a:pt x="65" y="210"/>
                </a:cubicBezTo>
                <a:cubicBezTo>
                  <a:pt x="65" y="210"/>
                  <a:pt x="64" y="210"/>
                  <a:pt x="63" y="209"/>
                </a:cubicBezTo>
                <a:cubicBezTo>
                  <a:pt x="63" y="208"/>
                  <a:pt x="62" y="206"/>
                  <a:pt x="61" y="205"/>
                </a:cubicBezTo>
                <a:close/>
                <a:moveTo>
                  <a:pt x="65" y="202"/>
                </a:moveTo>
                <a:cubicBezTo>
                  <a:pt x="65" y="202"/>
                  <a:pt x="65" y="202"/>
                  <a:pt x="65" y="201"/>
                </a:cubicBezTo>
                <a:cubicBezTo>
                  <a:pt x="65" y="201"/>
                  <a:pt x="66" y="200"/>
                  <a:pt x="66" y="200"/>
                </a:cubicBezTo>
                <a:cubicBezTo>
                  <a:pt x="66" y="200"/>
                  <a:pt x="67" y="201"/>
                  <a:pt x="67" y="201"/>
                </a:cubicBezTo>
                <a:cubicBezTo>
                  <a:pt x="67" y="201"/>
                  <a:pt x="66" y="202"/>
                  <a:pt x="65" y="202"/>
                </a:cubicBezTo>
                <a:close/>
                <a:moveTo>
                  <a:pt x="70" y="206"/>
                </a:moveTo>
                <a:cubicBezTo>
                  <a:pt x="69" y="205"/>
                  <a:pt x="68" y="204"/>
                  <a:pt x="67" y="204"/>
                </a:cubicBezTo>
                <a:cubicBezTo>
                  <a:pt x="67" y="204"/>
                  <a:pt x="67" y="203"/>
                  <a:pt x="67" y="203"/>
                </a:cubicBezTo>
                <a:cubicBezTo>
                  <a:pt x="67" y="203"/>
                  <a:pt x="68" y="203"/>
                  <a:pt x="69" y="202"/>
                </a:cubicBezTo>
                <a:cubicBezTo>
                  <a:pt x="69" y="203"/>
                  <a:pt x="70" y="204"/>
                  <a:pt x="71" y="205"/>
                </a:cubicBezTo>
                <a:cubicBezTo>
                  <a:pt x="71" y="205"/>
                  <a:pt x="72" y="205"/>
                  <a:pt x="72" y="204"/>
                </a:cubicBezTo>
                <a:cubicBezTo>
                  <a:pt x="72" y="204"/>
                  <a:pt x="72" y="204"/>
                  <a:pt x="73" y="203"/>
                </a:cubicBezTo>
                <a:cubicBezTo>
                  <a:pt x="73" y="204"/>
                  <a:pt x="74" y="205"/>
                  <a:pt x="75" y="205"/>
                </a:cubicBezTo>
                <a:cubicBezTo>
                  <a:pt x="75" y="206"/>
                  <a:pt x="74" y="206"/>
                  <a:pt x="74" y="206"/>
                </a:cubicBezTo>
                <a:cubicBezTo>
                  <a:pt x="73" y="206"/>
                  <a:pt x="72" y="205"/>
                  <a:pt x="71" y="205"/>
                </a:cubicBezTo>
                <a:cubicBezTo>
                  <a:pt x="71" y="204"/>
                  <a:pt x="70" y="205"/>
                  <a:pt x="70" y="206"/>
                </a:cubicBezTo>
                <a:close/>
                <a:moveTo>
                  <a:pt x="71" y="193"/>
                </a:moveTo>
                <a:cubicBezTo>
                  <a:pt x="72" y="192"/>
                  <a:pt x="73" y="191"/>
                  <a:pt x="73" y="190"/>
                </a:cubicBezTo>
                <a:cubicBezTo>
                  <a:pt x="73" y="191"/>
                  <a:pt x="73" y="192"/>
                  <a:pt x="73" y="194"/>
                </a:cubicBezTo>
                <a:cubicBezTo>
                  <a:pt x="72" y="193"/>
                  <a:pt x="72" y="193"/>
                  <a:pt x="71" y="193"/>
                </a:cubicBezTo>
                <a:close/>
                <a:moveTo>
                  <a:pt x="73" y="159"/>
                </a:moveTo>
                <a:cubicBezTo>
                  <a:pt x="74" y="159"/>
                  <a:pt x="74" y="158"/>
                  <a:pt x="75" y="158"/>
                </a:cubicBezTo>
                <a:cubicBezTo>
                  <a:pt x="75" y="159"/>
                  <a:pt x="76" y="161"/>
                  <a:pt x="76" y="163"/>
                </a:cubicBezTo>
                <a:cubicBezTo>
                  <a:pt x="75" y="163"/>
                  <a:pt x="75" y="163"/>
                  <a:pt x="74" y="164"/>
                </a:cubicBezTo>
                <a:cubicBezTo>
                  <a:pt x="74" y="162"/>
                  <a:pt x="74" y="161"/>
                  <a:pt x="73" y="159"/>
                </a:cubicBezTo>
                <a:close/>
                <a:moveTo>
                  <a:pt x="75" y="191"/>
                </a:moveTo>
                <a:cubicBezTo>
                  <a:pt x="75" y="191"/>
                  <a:pt x="75" y="191"/>
                  <a:pt x="76" y="192"/>
                </a:cubicBezTo>
                <a:cubicBezTo>
                  <a:pt x="75" y="192"/>
                  <a:pt x="75" y="192"/>
                  <a:pt x="75" y="193"/>
                </a:cubicBezTo>
                <a:cubicBezTo>
                  <a:pt x="75" y="192"/>
                  <a:pt x="75" y="192"/>
                  <a:pt x="75" y="191"/>
                </a:cubicBezTo>
                <a:close/>
                <a:moveTo>
                  <a:pt x="75" y="188"/>
                </a:moveTo>
                <a:cubicBezTo>
                  <a:pt x="76" y="188"/>
                  <a:pt x="76" y="187"/>
                  <a:pt x="76" y="187"/>
                </a:cubicBezTo>
                <a:cubicBezTo>
                  <a:pt x="77" y="187"/>
                  <a:pt x="77" y="187"/>
                  <a:pt x="77" y="187"/>
                </a:cubicBezTo>
                <a:cubicBezTo>
                  <a:pt x="78" y="187"/>
                  <a:pt x="78" y="187"/>
                  <a:pt x="78" y="187"/>
                </a:cubicBezTo>
                <a:cubicBezTo>
                  <a:pt x="78" y="188"/>
                  <a:pt x="77" y="188"/>
                  <a:pt x="77" y="189"/>
                </a:cubicBezTo>
                <a:cubicBezTo>
                  <a:pt x="76" y="189"/>
                  <a:pt x="76" y="188"/>
                  <a:pt x="75" y="188"/>
                </a:cubicBezTo>
                <a:close/>
                <a:moveTo>
                  <a:pt x="77" y="193"/>
                </a:moveTo>
                <a:cubicBezTo>
                  <a:pt x="78" y="193"/>
                  <a:pt x="78" y="194"/>
                  <a:pt x="79" y="194"/>
                </a:cubicBezTo>
                <a:cubicBezTo>
                  <a:pt x="79" y="194"/>
                  <a:pt x="78" y="195"/>
                  <a:pt x="78" y="195"/>
                </a:cubicBezTo>
                <a:cubicBezTo>
                  <a:pt x="78" y="195"/>
                  <a:pt x="77" y="195"/>
                  <a:pt x="77" y="196"/>
                </a:cubicBezTo>
                <a:cubicBezTo>
                  <a:pt x="76" y="195"/>
                  <a:pt x="76" y="195"/>
                  <a:pt x="76" y="195"/>
                </a:cubicBezTo>
                <a:cubicBezTo>
                  <a:pt x="76" y="194"/>
                  <a:pt x="77" y="193"/>
                  <a:pt x="77" y="193"/>
                </a:cubicBezTo>
                <a:close/>
                <a:moveTo>
                  <a:pt x="79" y="180"/>
                </a:moveTo>
                <a:cubicBezTo>
                  <a:pt x="79" y="180"/>
                  <a:pt x="79" y="180"/>
                  <a:pt x="79" y="180"/>
                </a:cubicBezTo>
                <a:cubicBezTo>
                  <a:pt x="79" y="179"/>
                  <a:pt x="80" y="178"/>
                  <a:pt x="81" y="177"/>
                </a:cubicBezTo>
                <a:cubicBezTo>
                  <a:pt x="81" y="178"/>
                  <a:pt x="81" y="178"/>
                  <a:pt x="81" y="178"/>
                </a:cubicBezTo>
                <a:cubicBezTo>
                  <a:pt x="80" y="178"/>
                  <a:pt x="80" y="179"/>
                  <a:pt x="79" y="180"/>
                </a:cubicBezTo>
                <a:close/>
                <a:moveTo>
                  <a:pt x="82" y="188"/>
                </a:moveTo>
                <a:cubicBezTo>
                  <a:pt x="82" y="189"/>
                  <a:pt x="82" y="189"/>
                  <a:pt x="83" y="189"/>
                </a:cubicBezTo>
                <a:cubicBezTo>
                  <a:pt x="82" y="189"/>
                  <a:pt x="81" y="190"/>
                  <a:pt x="80" y="190"/>
                </a:cubicBezTo>
                <a:cubicBezTo>
                  <a:pt x="81" y="189"/>
                  <a:pt x="81" y="189"/>
                  <a:pt x="82" y="188"/>
                </a:cubicBezTo>
                <a:close/>
                <a:moveTo>
                  <a:pt x="83" y="191"/>
                </a:moveTo>
                <a:cubicBezTo>
                  <a:pt x="83" y="191"/>
                  <a:pt x="83" y="191"/>
                  <a:pt x="83" y="191"/>
                </a:cubicBezTo>
                <a:cubicBezTo>
                  <a:pt x="83" y="192"/>
                  <a:pt x="82" y="192"/>
                  <a:pt x="82" y="192"/>
                </a:cubicBezTo>
                <a:cubicBezTo>
                  <a:pt x="81" y="192"/>
                  <a:pt x="81" y="192"/>
                  <a:pt x="81" y="192"/>
                </a:cubicBezTo>
                <a:cubicBezTo>
                  <a:pt x="82" y="191"/>
                  <a:pt x="82" y="191"/>
                  <a:pt x="83" y="191"/>
                </a:cubicBezTo>
                <a:close/>
                <a:moveTo>
                  <a:pt x="83" y="187"/>
                </a:moveTo>
                <a:cubicBezTo>
                  <a:pt x="83" y="187"/>
                  <a:pt x="83" y="187"/>
                  <a:pt x="83" y="187"/>
                </a:cubicBezTo>
                <a:cubicBezTo>
                  <a:pt x="84" y="188"/>
                  <a:pt x="84" y="188"/>
                  <a:pt x="85" y="188"/>
                </a:cubicBezTo>
                <a:cubicBezTo>
                  <a:pt x="85" y="188"/>
                  <a:pt x="85" y="189"/>
                  <a:pt x="85" y="189"/>
                </a:cubicBezTo>
                <a:cubicBezTo>
                  <a:pt x="85" y="189"/>
                  <a:pt x="85" y="189"/>
                  <a:pt x="85" y="189"/>
                </a:cubicBezTo>
                <a:cubicBezTo>
                  <a:pt x="84" y="188"/>
                  <a:pt x="83" y="188"/>
                  <a:pt x="83" y="187"/>
                </a:cubicBezTo>
                <a:close/>
                <a:moveTo>
                  <a:pt x="84" y="198"/>
                </a:moveTo>
                <a:cubicBezTo>
                  <a:pt x="85" y="198"/>
                  <a:pt x="85" y="199"/>
                  <a:pt x="85" y="199"/>
                </a:cubicBezTo>
                <a:cubicBezTo>
                  <a:pt x="85" y="199"/>
                  <a:pt x="85" y="200"/>
                  <a:pt x="85" y="200"/>
                </a:cubicBezTo>
                <a:cubicBezTo>
                  <a:pt x="84" y="200"/>
                  <a:pt x="84" y="200"/>
                  <a:pt x="83" y="199"/>
                </a:cubicBezTo>
                <a:cubicBezTo>
                  <a:pt x="84" y="199"/>
                  <a:pt x="84" y="199"/>
                  <a:pt x="84" y="198"/>
                </a:cubicBezTo>
                <a:close/>
                <a:moveTo>
                  <a:pt x="85" y="194"/>
                </a:moveTo>
                <a:cubicBezTo>
                  <a:pt x="86" y="194"/>
                  <a:pt x="87" y="193"/>
                  <a:pt x="88" y="193"/>
                </a:cubicBezTo>
                <a:cubicBezTo>
                  <a:pt x="87" y="194"/>
                  <a:pt x="86" y="194"/>
                  <a:pt x="86" y="195"/>
                </a:cubicBezTo>
                <a:cubicBezTo>
                  <a:pt x="85" y="195"/>
                  <a:pt x="85" y="195"/>
                  <a:pt x="85" y="194"/>
                </a:cubicBezTo>
                <a:close/>
                <a:moveTo>
                  <a:pt x="86" y="205"/>
                </a:moveTo>
                <a:cubicBezTo>
                  <a:pt x="86" y="206"/>
                  <a:pt x="87" y="206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7" y="207"/>
                  <a:pt x="87" y="207"/>
                  <a:pt x="87" y="207"/>
                </a:cubicBezTo>
                <a:cubicBezTo>
                  <a:pt x="86" y="206"/>
                  <a:pt x="86" y="206"/>
                  <a:pt x="86" y="206"/>
                </a:cubicBezTo>
                <a:cubicBezTo>
                  <a:pt x="86" y="205"/>
                  <a:pt x="86" y="205"/>
                  <a:pt x="86" y="205"/>
                </a:cubicBezTo>
                <a:close/>
                <a:moveTo>
                  <a:pt x="88" y="204"/>
                </a:moveTo>
                <a:cubicBezTo>
                  <a:pt x="88" y="204"/>
                  <a:pt x="88" y="204"/>
                  <a:pt x="88" y="204"/>
                </a:cubicBezTo>
                <a:cubicBezTo>
                  <a:pt x="89" y="204"/>
                  <a:pt x="89" y="204"/>
                  <a:pt x="90" y="205"/>
                </a:cubicBezTo>
                <a:cubicBezTo>
                  <a:pt x="90" y="205"/>
                  <a:pt x="89" y="205"/>
                  <a:pt x="89" y="205"/>
                </a:cubicBezTo>
                <a:cubicBezTo>
                  <a:pt x="89" y="205"/>
                  <a:pt x="88" y="205"/>
                  <a:pt x="88" y="204"/>
                </a:cubicBezTo>
                <a:close/>
                <a:moveTo>
                  <a:pt x="90" y="186"/>
                </a:moveTo>
                <a:cubicBezTo>
                  <a:pt x="90" y="185"/>
                  <a:pt x="91" y="184"/>
                  <a:pt x="92" y="183"/>
                </a:cubicBezTo>
                <a:cubicBezTo>
                  <a:pt x="92" y="183"/>
                  <a:pt x="92" y="183"/>
                  <a:pt x="93" y="183"/>
                </a:cubicBezTo>
                <a:cubicBezTo>
                  <a:pt x="92" y="184"/>
                  <a:pt x="91" y="185"/>
                  <a:pt x="90" y="186"/>
                </a:cubicBezTo>
                <a:close/>
                <a:moveTo>
                  <a:pt x="91" y="205"/>
                </a:moveTo>
                <a:cubicBezTo>
                  <a:pt x="92" y="206"/>
                  <a:pt x="92" y="206"/>
                  <a:pt x="93" y="206"/>
                </a:cubicBezTo>
                <a:cubicBezTo>
                  <a:pt x="93" y="207"/>
                  <a:pt x="92" y="207"/>
                  <a:pt x="92" y="207"/>
                </a:cubicBezTo>
                <a:cubicBezTo>
                  <a:pt x="91" y="207"/>
                  <a:pt x="91" y="207"/>
                  <a:pt x="90" y="206"/>
                </a:cubicBezTo>
                <a:cubicBezTo>
                  <a:pt x="91" y="206"/>
                  <a:pt x="91" y="206"/>
                  <a:pt x="91" y="205"/>
                </a:cubicBezTo>
                <a:close/>
                <a:moveTo>
                  <a:pt x="93" y="186"/>
                </a:moveTo>
                <a:cubicBezTo>
                  <a:pt x="95" y="184"/>
                  <a:pt x="98" y="182"/>
                  <a:pt x="100" y="179"/>
                </a:cubicBezTo>
                <a:cubicBezTo>
                  <a:pt x="102" y="179"/>
                  <a:pt x="103" y="178"/>
                  <a:pt x="104" y="177"/>
                </a:cubicBezTo>
                <a:cubicBezTo>
                  <a:pt x="102" y="180"/>
                  <a:pt x="99" y="182"/>
                  <a:pt x="97" y="185"/>
                </a:cubicBezTo>
                <a:cubicBezTo>
                  <a:pt x="96" y="185"/>
                  <a:pt x="94" y="186"/>
                  <a:pt x="93" y="186"/>
                </a:cubicBezTo>
                <a:close/>
                <a:moveTo>
                  <a:pt x="95" y="190"/>
                </a:moveTo>
                <a:cubicBezTo>
                  <a:pt x="95" y="190"/>
                  <a:pt x="95" y="191"/>
                  <a:pt x="96" y="191"/>
                </a:cubicBezTo>
                <a:cubicBezTo>
                  <a:pt x="95" y="191"/>
                  <a:pt x="95" y="192"/>
                  <a:pt x="94" y="192"/>
                </a:cubicBezTo>
                <a:cubicBezTo>
                  <a:pt x="94" y="192"/>
                  <a:pt x="94" y="192"/>
                  <a:pt x="93" y="192"/>
                </a:cubicBezTo>
                <a:cubicBezTo>
                  <a:pt x="94" y="191"/>
                  <a:pt x="94" y="191"/>
                  <a:pt x="95" y="190"/>
                </a:cubicBezTo>
                <a:close/>
                <a:moveTo>
                  <a:pt x="96" y="208"/>
                </a:moveTo>
                <a:cubicBezTo>
                  <a:pt x="96" y="208"/>
                  <a:pt x="96" y="208"/>
                  <a:pt x="96" y="208"/>
                </a:cubicBezTo>
                <a:cubicBezTo>
                  <a:pt x="97" y="209"/>
                  <a:pt x="98" y="209"/>
                  <a:pt x="100" y="210"/>
                </a:cubicBezTo>
                <a:cubicBezTo>
                  <a:pt x="99" y="210"/>
                  <a:pt x="99" y="210"/>
                  <a:pt x="99" y="211"/>
                </a:cubicBezTo>
                <a:cubicBezTo>
                  <a:pt x="98" y="211"/>
                  <a:pt x="98" y="211"/>
                  <a:pt x="97" y="211"/>
                </a:cubicBezTo>
                <a:cubicBezTo>
                  <a:pt x="97" y="210"/>
                  <a:pt x="96" y="210"/>
                  <a:pt x="95" y="209"/>
                </a:cubicBezTo>
                <a:cubicBezTo>
                  <a:pt x="95" y="209"/>
                  <a:pt x="95" y="208"/>
                  <a:pt x="96" y="208"/>
                </a:cubicBezTo>
                <a:close/>
                <a:moveTo>
                  <a:pt x="99" y="218"/>
                </a:moveTo>
                <a:cubicBezTo>
                  <a:pt x="99" y="218"/>
                  <a:pt x="100" y="219"/>
                  <a:pt x="101" y="219"/>
                </a:cubicBezTo>
                <a:cubicBezTo>
                  <a:pt x="100" y="219"/>
                  <a:pt x="100" y="219"/>
                  <a:pt x="100" y="219"/>
                </a:cubicBezTo>
                <a:cubicBezTo>
                  <a:pt x="99" y="219"/>
                  <a:pt x="99" y="219"/>
                  <a:pt x="99" y="219"/>
                </a:cubicBezTo>
                <a:cubicBezTo>
                  <a:pt x="99" y="218"/>
                  <a:pt x="99" y="218"/>
                  <a:pt x="99" y="218"/>
                </a:cubicBezTo>
                <a:close/>
                <a:moveTo>
                  <a:pt x="101" y="224"/>
                </a:moveTo>
                <a:cubicBezTo>
                  <a:pt x="101" y="223"/>
                  <a:pt x="101" y="223"/>
                  <a:pt x="102" y="223"/>
                </a:cubicBezTo>
                <a:cubicBezTo>
                  <a:pt x="103" y="223"/>
                  <a:pt x="104" y="224"/>
                  <a:pt x="105" y="225"/>
                </a:cubicBezTo>
                <a:cubicBezTo>
                  <a:pt x="105" y="225"/>
                  <a:pt x="105" y="225"/>
                  <a:pt x="105" y="226"/>
                </a:cubicBezTo>
                <a:cubicBezTo>
                  <a:pt x="105" y="226"/>
                  <a:pt x="105" y="226"/>
                  <a:pt x="105" y="226"/>
                </a:cubicBezTo>
                <a:cubicBezTo>
                  <a:pt x="103" y="225"/>
                  <a:pt x="102" y="225"/>
                  <a:pt x="100" y="224"/>
                </a:cubicBezTo>
                <a:cubicBezTo>
                  <a:pt x="100" y="224"/>
                  <a:pt x="101" y="224"/>
                  <a:pt x="101" y="224"/>
                </a:cubicBezTo>
                <a:close/>
                <a:moveTo>
                  <a:pt x="104" y="222"/>
                </a:moveTo>
                <a:cubicBezTo>
                  <a:pt x="104" y="222"/>
                  <a:pt x="104" y="222"/>
                  <a:pt x="104" y="222"/>
                </a:cubicBezTo>
                <a:cubicBezTo>
                  <a:pt x="104" y="222"/>
                  <a:pt x="104" y="221"/>
                  <a:pt x="104" y="221"/>
                </a:cubicBezTo>
                <a:cubicBezTo>
                  <a:pt x="105" y="222"/>
                  <a:pt x="106" y="222"/>
                  <a:pt x="106" y="222"/>
                </a:cubicBezTo>
                <a:cubicBezTo>
                  <a:pt x="106" y="222"/>
                  <a:pt x="106" y="223"/>
                  <a:pt x="106" y="223"/>
                </a:cubicBezTo>
                <a:cubicBezTo>
                  <a:pt x="106" y="222"/>
                  <a:pt x="105" y="222"/>
                  <a:pt x="104" y="222"/>
                </a:cubicBezTo>
                <a:close/>
                <a:moveTo>
                  <a:pt x="108" y="226"/>
                </a:moveTo>
                <a:cubicBezTo>
                  <a:pt x="108" y="226"/>
                  <a:pt x="109" y="227"/>
                  <a:pt x="110" y="227"/>
                </a:cubicBezTo>
                <a:cubicBezTo>
                  <a:pt x="110" y="227"/>
                  <a:pt x="109" y="228"/>
                  <a:pt x="109" y="228"/>
                </a:cubicBezTo>
                <a:cubicBezTo>
                  <a:pt x="109" y="228"/>
                  <a:pt x="109" y="228"/>
                  <a:pt x="109" y="228"/>
                </a:cubicBezTo>
                <a:cubicBezTo>
                  <a:pt x="108" y="228"/>
                  <a:pt x="107" y="227"/>
                  <a:pt x="106" y="227"/>
                </a:cubicBezTo>
                <a:cubicBezTo>
                  <a:pt x="107" y="226"/>
                  <a:pt x="107" y="226"/>
                  <a:pt x="108" y="226"/>
                </a:cubicBezTo>
                <a:close/>
                <a:moveTo>
                  <a:pt x="108" y="210"/>
                </a:moveTo>
                <a:cubicBezTo>
                  <a:pt x="109" y="210"/>
                  <a:pt x="110" y="209"/>
                  <a:pt x="111" y="208"/>
                </a:cubicBezTo>
                <a:cubicBezTo>
                  <a:pt x="112" y="208"/>
                  <a:pt x="112" y="209"/>
                  <a:pt x="112" y="209"/>
                </a:cubicBezTo>
                <a:cubicBezTo>
                  <a:pt x="111" y="210"/>
                  <a:pt x="110" y="210"/>
                  <a:pt x="110" y="211"/>
                </a:cubicBezTo>
                <a:cubicBezTo>
                  <a:pt x="109" y="211"/>
                  <a:pt x="109" y="211"/>
                  <a:pt x="108" y="210"/>
                </a:cubicBezTo>
                <a:close/>
                <a:moveTo>
                  <a:pt x="112" y="213"/>
                </a:moveTo>
                <a:cubicBezTo>
                  <a:pt x="111" y="212"/>
                  <a:pt x="111" y="212"/>
                  <a:pt x="111" y="212"/>
                </a:cubicBezTo>
                <a:cubicBezTo>
                  <a:pt x="112" y="211"/>
                  <a:pt x="113" y="211"/>
                  <a:pt x="114" y="210"/>
                </a:cubicBezTo>
                <a:cubicBezTo>
                  <a:pt x="114" y="210"/>
                  <a:pt x="114" y="210"/>
                  <a:pt x="115" y="210"/>
                </a:cubicBezTo>
                <a:cubicBezTo>
                  <a:pt x="114" y="211"/>
                  <a:pt x="113" y="212"/>
                  <a:pt x="112" y="213"/>
                </a:cubicBezTo>
                <a:close/>
                <a:moveTo>
                  <a:pt x="119" y="221"/>
                </a:moveTo>
                <a:cubicBezTo>
                  <a:pt x="120" y="221"/>
                  <a:pt x="120" y="221"/>
                  <a:pt x="120" y="221"/>
                </a:cubicBezTo>
                <a:cubicBezTo>
                  <a:pt x="120" y="221"/>
                  <a:pt x="119" y="222"/>
                  <a:pt x="119" y="222"/>
                </a:cubicBezTo>
                <a:cubicBezTo>
                  <a:pt x="119" y="222"/>
                  <a:pt x="119" y="222"/>
                  <a:pt x="119" y="222"/>
                </a:cubicBezTo>
                <a:cubicBezTo>
                  <a:pt x="119" y="222"/>
                  <a:pt x="119" y="221"/>
                  <a:pt x="119" y="221"/>
                </a:cubicBezTo>
                <a:cubicBezTo>
                  <a:pt x="119" y="221"/>
                  <a:pt x="119" y="221"/>
                  <a:pt x="119" y="221"/>
                </a:cubicBezTo>
                <a:close/>
                <a:moveTo>
                  <a:pt x="120" y="211"/>
                </a:moveTo>
                <a:cubicBezTo>
                  <a:pt x="120" y="210"/>
                  <a:pt x="120" y="210"/>
                  <a:pt x="121" y="210"/>
                </a:cubicBezTo>
                <a:cubicBezTo>
                  <a:pt x="121" y="210"/>
                  <a:pt x="121" y="210"/>
                  <a:pt x="121" y="210"/>
                </a:cubicBezTo>
                <a:cubicBezTo>
                  <a:pt x="121" y="211"/>
                  <a:pt x="121" y="211"/>
                  <a:pt x="121" y="211"/>
                </a:cubicBezTo>
                <a:cubicBezTo>
                  <a:pt x="120" y="211"/>
                  <a:pt x="120" y="211"/>
                  <a:pt x="120" y="211"/>
                </a:cubicBezTo>
                <a:close/>
                <a:moveTo>
                  <a:pt x="123" y="218"/>
                </a:moveTo>
                <a:cubicBezTo>
                  <a:pt x="123" y="218"/>
                  <a:pt x="123" y="219"/>
                  <a:pt x="124" y="219"/>
                </a:cubicBezTo>
                <a:cubicBezTo>
                  <a:pt x="123" y="219"/>
                  <a:pt x="122" y="220"/>
                  <a:pt x="121" y="220"/>
                </a:cubicBezTo>
                <a:cubicBezTo>
                  <a:pt x="121" y="220"/>
                  <a:pt x="121" y="220"/>
                  <a:pt x="121" y="220"/>
                </a:cubicBezTo>
                <a:cubicBezTo>
                  <a:pt x="122" y="219"/>
                  <a:pt x="122" y="219"/>
                  <a:pt x="123" y="218"/>
                </a:cubicBezTo>
                <a:close/>
                <a:moveTo>
                  <a:pt x="123" y="222"/>
                </a:moveTo>
                <a:cubicBezTo>
                  <a:pt x="124" y="222"/>
                  <a:pt x="124" y="221"/>
                  <a:pt x="125" y="221"/>
                </a:cubicBezTo>
                <a:cubicBezTo>
                  <a:pt x="125" y="221"/>
                  <a:pt x="126" y="222"/>
                  <a:pt x="126" y="222"/>
                </a:cubicBezTo>
                <a:cubicBezTo>
                  <a:pt x="126" y="223"/>
                  <a:pt x="125" y="223"/>
                  <a:pt x="125" y="223"/>
                </a:cubicBezTo>
                <a:cubicBezTo>
                  <a:pt x="124" y="223"/>
                  <a:pt x="124" y="223"/>
                  <a:pt x="123" y="222"/>
                </a:cubicBezTo>
                <a:close/>
                <a:moveTo>
                  <a:pt x="125" y="225"/>
                </a:moveTo>
                <a:cubicBezTo>
                  <a:pt x="126" y="225"/>
                  <a:pt x="126" y="225"/>
                  <a:pt x="127" y="224"/>
                </a:cubicBezTo>
                <a:cubicBezTo>
                  <a:pt x="127" y="224"/>
                  <a:pt x="127" y="225"/>
                  <a:pt x="128" y="225"/>
                </a:cubicBezTo>
                <a:cubicBezTo>
                  <a:pt x="127" y="226"/>
                  <a:pt x="126" y="226"/>
                  <a:pt x="125" y="227"/>
                </a:cubicBezTo>
                <a:cubicBezTo>
                  <a:pt x="125" y="227"/>
                  <a:pt x="125" y="227"/>
                  <a:pt x="124" y="226"/>
                </a:cubicBezTo>
                <a:cubicBezTo>
                  <a:pt x="124" y="226"/>
                  <a:pt x="125" y="226"/>
                  <a:pt x="125" y="225"/>
                </a:cubicBezTo>
                <a:close/>
                <a:moveTo>
                  <a:pt x="127" y="221"/>
                </a:moveTo>
                <a:cubicBezTo>
                  <a:pt x="127" y="221"/>
                  <a:pt x="126" y="220"/>
                  <a:pt x="126" y="219"/>
                </a:cubicBezTo>
                <a:cubicBezTo>
                  <a:pt x="126" y="219"/>
                  <a:pt x="126" y="219"/>
                  <a:pt x="126" y="219"/>
                </a:cubicBezTo>
                <a:cubicBezTo>
                  <a:pt x="127" y="220"/>
                  <a:pt x="127" y="220"/>
                  <a:pt x="128" y="220"/>
                </a:cubicBezTo>
                <a:cubicBezTo>
                  <a:pt x="128" y="221"/>
                  <a:pt x="127" y="221"/>
                  <a:pt x="127" y="221"/>
                </a:cubicBezTo>
                <a:close/>
                <a:moveTo>
                  <a:pt x="128" y="218"/>
                </a:moveTo>
                <a:cubicBezTo>
                  <a:pt x="128" y="217"/>
                  <a:pt x="129" y="216"/>
                  <a:pt x="130" y="216"/>
                </a:cubicBezTo>
                <a:cubicBezTo>
                  <a:pt x="130" y="216"/>
                  <a:pt x="130" y="216"/>
                  <a:pt x="130" y="216"/>
                </a:cubicBezTo>
                <a:cubicBezTo>
                  <a:pt x="130" y="216"/>
                  <a:pt x="130" y="217"/>
                  <a:pt x="129" y="217"/>
                </a:cubicBezTo>
                <a:cubicBezTo>
                  <a:pt x="129" y="218"/>
                  <a:pt x="129" y="219"/>
                  <a:pt x="130" y="219"/>
                </a:cubicBezTo>
                <a:cubicBezTo>
                  <a:pt x="130" y="219"/>
                  <a:pt x="129" y="219"/>
                  <a:pt x="129" y="219"/>
                </a:cubicBezTo>
                <a:cubicBezTo>
                  <a:pt x="129" y="219"/>
                  <a:pt x="128" y="218"/>
                  <a:pt x="128" y="218"/>
                </a:cubicBezTo>
                <a:close/>
                <a:moveTo>
                  <a:pt x="130" y="222"/>
                </a:moveTo>
                <a:cubicBezTo>
                  <a:pt x="130" y="222"/>
                  <a:pt x="130" y="222"/>
                  <a:pt x="130" y="222"/>
                </a:cubicBezTo>
                <a:cubicBezTo>
                  <a:pt x="130" y="223"/>
                  <a:pt x="130" y="223"/>
                  <a:pt x="129" y="224"/>
                </a:cubicBezTo>
                <a:cubicBezTo>
                  <a:pt x="129" y="224"/>
                  <a:pt x="129" y="224"/>
                  <a:pt x="129" y="224"/>
                </a:cubicBezTo>
                <a:cubicBezTo>
                  <a:pt x="129" y="224"/>
                  <a:pt x="128" y="224"/>
                  <a:pt x="128" y="223"/>
                </a:cubicBezTo>
                <a:cubicBezTo>
                  <a:pt x="129" y="223"/>
                  <a:pt x="129" y="223"/>
                  <a:pt x="130" y="222"/>
                </a:cubicBezTo>
                <a:close/>
                <a:moveTo>
                  <a:pt x="162" y="206"/>
                </a:moveTo>
                <a:cubicBezTo>
                  <a:pt x="163" y="205"/>
                  <a:pt x="164" y="204"/>
                  <a:pt x="165" y="203"/>
                </a:cubicBezTo>
                <a:cubicBezTo>
                  <a:pt x="167" y="201"/>
                  <a:pt x="169" y="200"/>
                  <a:pt x="172" y="198"/>
                </a:cubicBezTo>
                <a:cubicBezTo>
                  <a:pt x="172" y="198"/>
                  <a:pt x="171" y="198"/>
                  <a:pt x="171" y="198"/>
                </a:cubicBezTo>
                <a:cubicBezTo>
                  <a:pt x="170" y="199"/>
                  <a:pt x="169" y="200"/>
                  <a:pt x="168" y="202"/>
                </a:cubicBezTo>
                <a:cubicBezTo>
                  <a:pt x="166" y="203"/>
                  <a:pt x="164" y="205"/>
                  <a:pt x="162" y="206"/>
                </a:cubicBezTo>
                <a:close/>
                <a:moveTo>
                  <a:pt x="167" y="210"/>
                </a:moveTo>
                <a:cubicBezTo>
                  <a:pt x="160" y="216"/>
                  <a:pt x="153" y="221"/>
                  <a:pt x="146" y="225"/>
                </a:cubicBezTo>
                <a:cubicBezTo>
                  <a:pt x="149" y="222"/>
                  <a:pt x="152" y="219"/>
                  <a:pt x="156" y="216"/>
                </a:cubicBezTo>
                <a:cubicBezTo>
                  <a:pt x="158" y="214"/>
                  <a:pt x="160" y="213"/>
                  <a:pt x="163" y="212"/>
                </a:cubicBezTo>
                <a:cubicBezTo>
                  <a:pt x="163" y="212"/>
                  <a:pt x="163" y="212"/>
                  <a:pt x="164" y="212"/>
                </a:cubicBezTo>
                <a:cubicBezTo>
                  <a:pt x="165" y="211"/>
                  <a:pt x="166" y="211"/>
                  <a:pt x="167" y="210"/>
                </a:cubicBezTo>
                <a:close/>
                <a:moveTo>
                  <a:pt x="154" y="209"/>
                </a:moveTo>
                <a:cubicBezTo>
                  <a:pt x="155" y="208"/>
                  <a:pt x="156" y="208"/>
                  <a:pt x="157" y="207"/>
                </a:cubicBezTo>
                <a:cubicBezTo>
                  <a:pt x="161" y="203"/>
                  <a:pt x="166" y="199"/>
                  <a:pt x="171" y="195"/>
                </a:cubicBezTo>
                <a:cubicBezTo>
                  <a:pt x="168" y="197"/>
                  <a:pt x="166" y="200"/>
                  <a:pt x="163" y="202"/>
                </a:cubicBezTo>
                <a:cubicBezTo>
                  <a:pt x="160" y="204"/>
                  <a:pt x="157" y="207"/>
                  <a:pt x="154" y="209"/>
                </a:cubicBezTo>
                <a:close/>
                <a:moveTo>
                  <a:pt x="158" y="208"/>
                </a:moveTo>
                <a:cubicBezTo>
                  <a:pt x="157" y="210"/>
                  <a:pt x="156" y="211"/>
                  <a:pt x="155" y="212"/>
                </a:cubicBezTo>
                <a:cubicBezTo>
                  <a:pt x="153" y="214"/>
                  <a:pt x="150" y="216"/>
                  <a:pt x="148" y="218"/>
                </a:cubicBezTo>
                <a:cubicBezTo>
                  <a:pt x="146" y="220"/>
                  <a:pt x="143" y="221"/>
                  <a:pt x="141" y="222"/>
                </a:cubicBezTo>
                <a:cubicBezTo>
                  <a:pt x="146" y="217"/>
                  <a:pt x="152" y="213"/>
                  <a:pt x="158" y="208"/>
                </a:cubicBezTo>
                <a:close/>
                <a:moveTo>
                  <a:pt x="146" y="227"/>
                </a:moveTo>
                <a:cubicBezTo>
                  <a:pt x="146" y="227"/>
                  <a:pt x="146" y="227"/>
                  <a:pt x="146" y="227"/>
                </a:cubicBezTo>
                <a:cubicBezTo>
                  <a:pt x="147" y="227"/>
                  <a:pt x="148" y="227"/>
                  <a:pt x="148" y="228"/>
                </a:cubicBezTo>
                <a:cubicBezTo>
                  <a:pt x="148" y="228"/>
                  <a:pt x="150" y="228"/>
                  <a:pt x="150" y="228"/>
                </a:cubicBezTo>
                <a:cubicBezTo>
                  <a:pt x="150" y="228"/>
                  <a:pt x="150" y="228"/>
                  <a:pt x="150" y="228"/>
                </a:cubicBezTo>
                <a:cubicBezTo>
                  <a:pt x="149" y="228"/>
                  <a:pt x="147" y="228"/>
                  <a:pt x="146" y="228"/>
                </a:cubicBezTo>
                <a:cubicBezTo>
                  <a:pt x="146" y="227"/>
                  <a:pt x="146" y="227"/>
                  <a:pt x="146" y="227"/>
                </a:cubicBezTo>
                <a:close/>
                <a:moveTo>
                  <a:pt x="151" y="231"/>
                </a:moveTo>
                <a:cubicBezTo>
                  <a:pt x="151" y="231"/>
                  <a:pt x="151" y="231"/>
                  <a:pt x="151" y="231"/>
                </a:cubicBezTo>
                <a:cubicBezTo>
                  <a:pt x="151" y="231"/>
                  <a:pt x="150" y="232"/>
                  <a:pt x="150" y="232"/>
                </a:cubicBezTo>
                <a:cubicBezTo>
                  <a:pt x="150" y="232"/>
                  <a:pt x="149" y="232"/>
                  <a:pt x="149" y="232"/>
                </a:cubicBezTo>
                <a:cubicBezTo>
                  <a:pt x="150" y="231"/>
                  <a:pt x="151" y="231"/>
                  <a:pt x="151" y="231"/>
                </a:cubicBezTo>
                <a:close/>
                <a:moveTo>
                  <a:pt x="150" y="228"/>
                </a:moveTo>
                <a:cubicBezTo>
                  <a:pt x="149" y="227"/>
                  <a:pt x="148" y="227"/>
                  <a:pt x="147" y="227"/>
                </a:cubicBezTo>
                <a:cubicBezTo>
                  <a:pt x="157" y="222"/>
                  <a:pt x="165" y="214"/>
                  <a:pt x="174" y="206"/>
                </a:cubicBezTo>
                <a:cubicBezTo>
                  <a:pt x="174" y="207"/>
                  <a:pt x="174" y="207"/>
                  <a:pt x="175" y="207"/>
                </a:cubicBezTo>
                <a:cubicBezTo>
                  <a:pt x="174" y="208"/>
                  <a:pt x="173" y="208"/>
                  <a:pt x="173" y="209"/>
                </a:cubicBezTo>
                <a:cubicBezTo>
                  <a:pt x="165" y="215"/>
                  <a:pt x="158" y="221"/>
                  <a:pt x="150" y="228"/>
                </a:cubicBezTo>
                <a:close/>
                <a:moveTo>
                  <a:pt x="169" y="216"/>
                </a:moveTo>
                <a:cubicBezTo>
                  <a:pt x="169" y="216"/>
                  <a:pt x="169" y="216"/>
                  <a:pt x="169" y="216"/>
                </a:cubicBezTo>
                <a:cubicBezTo>
                  <a:pt x="168" y="216"/>
                  <a:pt x="169" y="217"/>
                  <a:pt x="170" y="217"/>
                </a:cubicBezTo>
                <a:cubicBezTo>
                  <a:pt x="171" y="216"/>
                  <a:pt x="172" y="216"/>
                  <a:pt x="174" y="215"/>
                </a:cubicBezTo>
                <a:cubicBezTo>
                  <a:pt x="168" y="220"/>
                  <a:pt x="162" y="225"/>
                  <a:pt x="155" y="229"/>
                </a:cubicBezTo>
                <a:cubicBezTo>
                  <a:pt x="160" y="224"/>
                  <a:pt x="164" y="220"/>
                  <a:pt x="169" y="216"/>
                </a:cubicBezTo>
                <a:close/>
                <a:moveTo>
                  <a:pt x="183" y="211"/>
                </a:moveTo>
                <a:cubicBezTo>
                  <a:pt x="185" y="210"/>
                  <a:pt x="186" y="209"/>
                  <a:pt x="187" y="209"/>
                </a:cubicBezTo>
                <a:cubicBezTo>
                  <a:pt x="182" y="213"/>
                  <a:pt x="176" y="218"/>
                  <a:pt x="170" y="222"/>
                </a:cubicBezTo>
                <a:cubicBezTo>
                  <a:pt x="174" y="218"/>
                  <a:pt x="179" y="214"/>
                  <a:pt x="183" y="211"/>
                </a:cubicBezTo>
                <a:close/>
                <a:moveTo>
                  <a:pt x="180" y="210"/>
                </a:moveTo>
                <a:cubicBezTo>
                  <a:pt x="179" y="210"/>
                  <a:pt x="179" y="211"/>
                  <a:pt x="178" y="212"/>
                </a:cubicBezTo>
                <a:cubicBezTo>
                  <a:pt x="176" y="213"/>
                  <a:pt x="173" y="214"/>
                  <a:pt x="171" y="215"/>
                </a:cubicBezTo>
                <a:cubicBezTo>
                  <a:pt x="172" y="214"/>
                  <a:pt x="172" y="213"/>
                  <a:pt x="173" y="212"/>
                </a:cubicBezTo>
                <a:cubicBezTo>
                  <a:pt x="178" y="208"/>
                  <a:pt x="183" y="204"/>
                  <a:pt x="188" y="200"/>
                </a:cubicBezTo>
                <a:cubicBezTo>
                  <a:pt x="186" y="203"/>
                  <a:pt x="183" y="206"/>
                  <a:pt x="180" y="210"/>
                </a:cubicBezTo>
                <a:close/>
                <a:moveTo>
                  <a:pt x="183" y="199"/>
                </a:moveTo>
                <a:cubicBezTo>
                  <a:pt x="184" y="198"/>
                  <a:pt x="185" y="197"/>
                  <a:pt x="186" y="196"/>
                </a:cubicBezTo>
                <a:cubicBezTo>
                  <a:pt x="186" y="195"/>
                  <a:pt x="187" y="195"/>
                  <a:pt x="187" y="195"/>
                </a:cubicBezTo>
                <a:cubicBezTo>
                  <a:pt x="188" y="194"/>
                  <a:pt x="189" y="193"/>
                  <a:pt x="190" y="193"/>
                </a:cubicBezTo>
                <a:cubicBezTo>
                  <a:pt x="188" y="195"/>
                  <a:pt x="185" y="197"/>
                  <a:pt x="183" y="199"/>
                </a:cubicBezTo>
                <a:close/>
                <a:moveTo>
                  <a:pt x="195" y="193"/>
                </a:moveTo>
                <a:cubicBezTo>
                  <a:pt x="194" y="194"/>
                  <a:pt x="193" y="195"/>
                  <a:pt x="192" y="195"/>
                </a:cubicBezTo>
                <a:cubicBezTo>
                  <a:pt x="191" y="196"/>
                  <a:pt x="190" y="197"/>
                  <a:pt x="189" y="197"/>
                </a:cubicBezTo>
                <a:cubicBezTo>
                  <a:pt x="191" y="196"/>
                  <a:pt x="193" y="194"/>
                  <a:pt x="195" y="193"/>
                </a:cubicBezTo>
                <a:close/>
                <a:moveTo>
                  <a:pt x="197" y="198"/>
                </a:moveTo>
                <a:cubicBezTo>
                  <a:pt x="196" y="199"/>
                  <a:pt x="196" y="199"/>
                  <a:pt x="195" y="200"/>
                </a:cubicBezTo>
                <a:cubicBezTo>
                  <a:pt x="195" y="200"/>
                  <a:pt x="194" y="201"/>
                  <a:pt x="194" y="201"/>
                </a:cubicBezTo>
                <a:cubicBezTo>
                  <a:pt x="195" y="200"/>
                  <a:pt x="196" y="199"/>
                  <a:pt x="197" y="198"/>
                </a:cubicBezTo>
                <a:close/>
                <a:moveTo>
                  <a:pt x="196" y="192"/>
                </a:moveTo>
                <a:cubicBezTo>
                  <a:pt x="196" y="191"/>
                  <a:pt x="195" y="191"/>
                  <a:pt x="194" y="191"/>
                </a:cubicBezTo>
                <a:cubicBezTo>
                  <a:pt x="194" y="191"/>
                  <a:pt x="194" y="192"/>
                  <a:pt x="193" y="192"/>
                </a:cubicBezTo>
                <a:cubicBezTo>
                  <a:pt x="196" y="189"/>
                  <a:pt x="199" y="187"/>
                  <a:pt x="202" y="184"/>
                </a:cubicBezTo>
                <a:cubicBezTo>
                  <a:pt x="200" y="187"/>
                  <a:pt x="198" y="189"/>
                  <a:pt x="196" y="192"/>
                </a:cubicBezTo>
                <a:close/>
                <a:moveTo>
                  <a:pt x="204" y="185"/>
                </a:moveTo>
                <a:cubicBezTo>
                  <a:pt x="204" y="185"/>
                  <a:pt x="204" y="185"/>
                  <a:pt x="205" y="185"/>
                </a:cubicBezTo>
                <a:cubicBezTo>
                  <a:pt x="203" y="187"/>
                  <a:pt x="201" y="189"/>
                  <a:pt x="199" y="190"/>
                </a:cubicBezTo>
                <a:cubicBezTo>
                  <a:pt x="201" y="188"/>
                  <a:pt x="202" y="187"/>
                  <a:pt x="204" y="185"/>
                </a:cubicBezTo>
                <a:close/>
                <a:moveTo>
                  <a:pt x="200" y="181"/>
                </a:moveTo>
                <a:cubicBezTo>
                  <a:pt x="201" y="180"/>
                  <a:pt x="202" y="178"/>
                  <a:pt x="202" y="177"/>
                </a:cubicBezTo>
                <a:cubicBezTo>
                  <a:pt x="203" y="175"/>
                  <a:pt x="204" y="174"/>
                  <a:pt x="206" y="172"/>
                </a:cubicBezTo>
                <a:cubicBezTo>
                  <a:pt x="207" y="171"/>
                  <a:pt x="209" y="169"/>
                  <a:pt x="210" y="168"/>
                </a:cubicBezTo>
                <a:cubicBezTo>
                  <a:pt x="209" y="170"/>
                  <a:pt x="208" y="173"/>
                  <a:pt x="207" y="175"/>
                </a:cubicBezTo>
                <a:cubicBezTo>
                  <a:pt x="205" y="177"/>
                  <a:pt x="203" y="179"/>
                  <a:pt x="200" y="181"/>
                </a:cubicBezTo>
                <a:close/>
                <a:moveTo>
                  <a:pt x="207" y="181"/>
                </a:moveTo>
                <a:cubicBezTo>
                  <a:pt x="212" y="175"/>
                  <a:pt x="217" y="169"/>
                  <a:pt x="221" y="163"/>
                </a:cubicBezTo>
                <a:cubicBezTo>
                  <a:pt x="221" y="164"/>
                  <a:pt x="221" y="164"/>
                  <a:pt x="221" y="165"/>
                </a:cubicBezTo>
                <a:cubicBezTo>
                  <a:pt x="217" y="170"/>
                  <a:pt x="213" y="174"/>
                  <a:pt x="210" y="179"/>
                </a:cubicBezTo>
                <a:cubicBezTo>
                  <a:pt x="209" y="180"/>
                  <a:pt x="208" y="181"/>
                  <a:pt x="207" y="183"/>
                </a:cubicBezTo>
                <a:cubicBezTo>
                  <a:pt x="206" y="183"/>
                  <a:pt x="206" y="183"/>
                  <a:pt x="206" y="184"/>
                </a:cubicBezTo>
                <a:cubicBezTo>
                  <a:pt x="206" y="183"/>
                  <a:pt x="207" y="182"/>
                  <a:pt x="207" y="181"/>
                </a:cubicBezTo>
                <a:close/>
                <a:moveTo>
                  <a:pt x="218" y="155"/>
                </a:moveTo>
                <a:cubicBezTo>
                  <a:pt x="219" y="153"/>
                  <a:pt x="219" y="151"/>
                  <a:pt x="220" y="149"/>
                </a:cubicBezTo>
                <a:cubicBezTo>
                  <a:pt x="221" y="147"/>
                  <a:pt x="222" y="144"/>
                  <a:pt x="222" y="141"/>
                </a:cubicBezTo>
                <a:cubicBezTo>
                  <a:pt x="222" y="141"/>
                  <a:pt x="223" y="141"/>
                  <a:pt x="223" y="141"/>
                </a:cubicBezTo>
                <a:cubicBezTo>
                  <a:pt x="222" y="145"/>
                  <a:pt x="222" y="149"/>
                  <a:pt x="222" y="154"/>
                </a:cubicBezTo>
                <a:cubicBezTo>
                  <a:pt x="220" y="154"/>
                  <a:pt x="219" y="154"/>
                  <a:pt x="218" y="155"/>
                </a:cubicBezTo>
                <a:close/>
                <a:moveTo>
                  <a:pt x="217" y="149"/>
                </a:moveTo>
                <a:cubicBezTo>
                  <a:pt x="217" y="144"/>
                  <a:pt x="218" y="139"/>
                  <a:pt x="218" y="135"/>
                </a:cubicBezTo>
                <a:cubicBezTo>
                  <a:pt x="220" y="132"/>
                  <a:pt x="221" y="129"/>
                  <a:pt x="223" y="126"/>
                </a:cubicBezTo>
                <a:cubicBezTo>
                  <a:pt x="222" y="134"/>
                  <a:pt x="219" y="142"/>
                  <a:pt x="217" y="149"/>
                </a:cubicBezTo>
                <a:close/>
                <a:moveTo>
                  <a:pt x="223" y="98"/>
                </a:moveTo>
                <a:cubicBezTo>
                  <a:pt x="222" y="97"/>
                  <a:pt x="222" y="96"/>
                  <a:pt x="222" y="95"/>
                </a:cubicBezTo>
                <a:cubicBezTo>
                  <a:pt x="222" y="95"/>
                  <a:pt x="222" y="95"/>
                  <a:pt x="222" y="94"/>
                </a:cubicBezTo>
                <a:cubicBezTo>
                  <a:pt x="223" y="96"/>
                  <a:pt x="223" y="97"/>
                  <a:pt x="224" y="98"/>
                </a:cubicBezTo>
                <a:cubicBezTo>
                  <a:pt x="223" y="98"/>
                  <a:pt x="223" y="98"/>
                  <a:pt x="223" y="98"/>
                </a:cubicBezTo>
                <a:close/>
                <a:moveTo>
                  <a:pt x="221" y="87"/>
                </a:moveTo>
                <a:cubicBezTo>
                  <a:pt x="222" y="87"/>
                  <a:pt x="222" y="87"/>
                  <a:pt x="222" y="87"/>
                </a:cubicBezTo>
                <a:cubicBezTo>
                  <a:pt x="223" y="88"/>
                  <a:pt x="223" y="90"/>
                  <a:pt x="223" y="91"/>
                </a:cubicBezTo>
                <a:cubicBezTo>
                  <a:pt x="223" y="91"/>
                  <a:pt x="223" y="91"/>
                  <a:pt x="223" y="91"/>
                </a:cubicBezTo>
                <a:cubicBezTo>
                  <a:pt x="222" y="90"/>
                  <a:pt x="222" y="89"/>
                  <a:pt x="221" y="87"/>
                </a:cubicBezTo>
                <a:close/>
                <a:moveTo>
                  <a:pt x="226" y="83"/>
                </a:moveTo>
                <a:cubicBezTo>
                  <a:pt x="225" y="83"/>
                  <a:pt x="224" y="84"/>
                  <a:pt x="223" y="84"/>
                </a:cubicBezTo>
                <a:cubicBezTo>
                  <a:pt x="222" y="82"/>
                  <a:pt x="222" y="80"/>
                  <a:pt x="221" y="77"/>
                </a:cubicBezTo>
                <a:cubicBezTo>
                  <a:pt x="222" y="78"/>
                  <a:pt x="222" y="78"/>
                  <a:pt x="223" y="79"/>
                </a:cubicBezTo>
                <a:cubicBezTo>
                  <a:pt x="223" y="79"/>
                  <a:pt x="224" y="79"/>
                  <a:pt x="224" y="78"/>
                </a:cubicBezTo>
                <a:cubicBezTo>
                  <a:pt x="225" y="79"/>
                  <a:pt x="225" y="80"/>
                  <a:pt x="226" y="81"/>
                </a:cubicBezTo>
                <a:cubicBezTo>
                  <a:pt x="226" y="82"/>
                  <a:pt x="226" y="82"/>
                  <a:pt x="226" y="83"/>
                </a:cubicBezTo>
                <a:cubicBezTo>
                  <a:pt x="226" y="83"/>
                  <a:pt x="226" y="83"/>
                  <a:pt x="226" y="83"/>
                </a:cubicBezTo>
                <a:close/>
                <a:moveTo>
                  <a:pt x="224" y="75"/>
                </a:moveTo>
                <a:cubicBezTo>
                  <a:pt x="223" y="74"/>
                  <a:pt x="223" y="74"/>
                  <a:pt x="223" y="73"/>
                </a:cubicBezTo>
                <a:cubicBezTo>
                  <a:pt x="223" y="73"/>
                  <a:pt x="223" y="73"/>
                  <a:pt x="223" y="73"/>
                </a:cubicBezTo>
                <a:cubicBezTo>
                  <a:pt x="224" y="74"/>
                  <a:pt x="224" y="75"/>
                  <a:pt x="224" y="76"/>
                </a:cubicBezTo>
                <a:cubicBezTo>
                  <a:pt x="224" y="75"/>
                  <a:pt x="224" y="75"/>
                  <a:pt x="224" y="75"/>
                </a:cubicBezTo>
                <a:close/>
                <a:moveTo>
                  <a:pt x="224" y="70"/>
                </a:moveTo>
                <a:cubicBezTo>
                  <a:pt x="223" y="69"/>
                  <a:pt x="222" y="67"/>
                  <a:pt x="221" y="65"/>
                </a:cubicBezTo>
                <a:cubicBezTo>
                  <a:pt x="222" y="67"/>
                  <a:pt x="223" y="68"/>
                  <a:pt x="224" y="69"/>
                </a:cubicBezTo>
                <a:cubicBezTo>
                  <a:pt x="224" y="69"/>
                  <a:pt x="223" y="69"/>
                  <a:pt x="224" y="70"/>
                </a:cubicBezTo>
                <a:cubicBezTo>
                  <a:pt x="224" y="70"/>
                  <a:pt x="224" y="70"/>
                  <a:pt x="224" y="70"/>
                </a:cubicBezTo>
                <a:close/>
                <a:moveTo>
                  <a:pt x="222" y="76"/>
                </a:moveTo>
                <a:cubicBezTo>
                  <a:pt x="222" y="76"/>
                  <a:pt x="222" y="76"/>
                  <a:pt x="222" y="76"/>
                </a:cubicBezTo>
                <a:cubicBezTo>
                  <a:pt x="221" y="75"/>
                  <a:pt x="221" y="75"/>
                  <a:pt x="220" y="74"/>
                </a:cubicBezTo>
                <a:cubicBezTo>
                  <a:pt x="220" y="74"/>
                  <a:pt x="220" y="74"/>
                  <a:pt x="220" y="73"/>
                </a:cubicBezTo>
                <a:cubicBezTo>
                  <a:pt x="220" y="74"/>
                  <a:pt x="221" y="74"/>
                  <a:pt x="221" y="75"/>
                </a:cubicBezTo>
                <a:cubicBezTo>
                  <a:pt x="221" y="75"/>
                  <a:pt x="222" y="75"/>
                  <a:pt x="222" y="76"/>
                </a:cubicBezTo>
                <a:close/>
                <a:moveTo>
                  <a:pt x="220" y="81"/>
                </a:moveTo>
                <a:cubicBezTo>
                  <a:pt x="219" y="80"/>
                  <a:pt x="219" y="78"/>
                  <a:pt x="218" y="77"/>
                </a:cubicBezTo>
                <a:cubicBezTo>
                  <a:pt x="217" y="75"/>
                  <a:pt x="217" y="74"/>
                  <a:pt x="216" y="73"/>
                </a:cubicBezTo>
                <a:cubicBezTo>
                  <a:pt x="217" y="73"/>
                  <a:pt x="218" y="74"/>
                  <a:pt x="219" y="75"/>
                </a:cubicBezTo>
                <a:cubicBezTo>
                  <a:pt x="219" y="77"/>
                  <a:pt x="220" y="79"/>
                  <a:pt x="220" y="81"/>
                </a:cubicBezTo>
                <a:close/>
                <a:moveTo>
                  <a:pt x="218" y="67"/>
                </a:moveTo>
                <a:cubicBezTo>
                  <a:pt x="217" y="65"/>
                  <a:pt x="216" y="63"/>
                  <a:pt x="215" y="61"/>
                </a:cubicBezTo>
                <a:cubicBezTo>
                  <a:pt x="217" y="63"/>
                  <a:pt x="218" y="65"/>
                  <a:pt x="219" y="68"/>
                </a:cubicBezTo>
                <a:cubicBezTo>
                  <a:pt x="219" y="67"/>
                  <a:pt x="219" y="67"/>
                  <a:pt x="218" y="67"/>
                </a:cubicBezTo>
                <a:close/>
                <a:moveTo>
                  <a:pt x="216" y="64"/>
                </a:moveTo>
                <a:cubicBezTo>
                  <a:pt x="214" y="62"/>
                  <a:pt x="212" y="59"/>
                  <a:pt x="210" y="56"/>
                </a:cubicBezTo>
                <a:cubicBezTo>
                  <a:pt x="209" y="54"/>
                  <a:pt x="207" y="53"/>
                  <a:pt x="206" y="51"/>
                </a:cubicBezTo>
                <a:cubicBezTo>
                  <a:pt x="208" y="53"/>
                  <a:pt x="211" y="55"/>
                  <a:pt x="213" y="58"/>
                </a:cubicBezTo>
                <a:cubicBezTo>
                  <a:pt x="213" y="58"/>
                  <a:pt x="213" y="58"/>
                  <a:pt x="213" y="58"/>
                </a:cubicBezTo>
                <a:cubicBezTo>
                  <a:pt x="214" y="60"/>
                  <a:pt x="215" y="62"/>
                  <a:pt x="216" y="64"/>
                </a:cubicBezTo>
                <a:close/>
                <a:moveTo>
                  <a:pt x="201" y="44"/>
                </a:moveTo>
                <a:cubicBezTo>
                  <a:pt x="200" y="44"/>
                  <a:pt x="200" y="43"/>
                  <a:pt x="199" y="43"/>
                </a:cubicBezTo>
                <a:cubicBezTo>
                  <a:pt x="202" y="45"/>
                  <a:pt x="205" y="47"/>
                  <a:pt x="208" y="50"/>
                </a:cubicBezTo>
                <a:cubicBezTo>
                  <a:pt x="205" y="48"/>
                  <a:pt x="203" y="46"/>
                  <a:pt x="201" y="44"/>
                </a:cubicBezTo>
                <a:close/>
                <a:moveTo>
                  <a:pt x="201" y="46"/>
                </a:moveTo>
                <a:cubicBezTo>
                  <a:pt x="204" y="50"/>
                  <a:pt x="207" y="55"/>
                  <a:pt x="209" y="58"/>
                </a:cubicBezTo>
                <a:cubicBezTo>
                  <a:pt x="209" y="58"/>
                  <a:pt x="209" y="58"/>
                  <a:pt x="209" y="58"/>
                </a:cubicBezTo>
                <a:cubicBezTo>
                  <a:pt x="205" y="53"/>
                  <a:pt x="201" y="48"/>
                  <a:pt x="197" y="44"/>
                </a:cubicBezTo>
                <a:cubicBezTo>
                  <a:pt x="198" y="45"/>
                  <a:pt x="200" y="45"/>
                  <a:pt x="201" y="46"/>
                </a:cubicBezTo>
                <a:close/>
                <a:moveTo>
                  <a:pt x="189" y="41"/>
                </a:moveTo>
                <a:cubicBezTo>
                  <a:pt x="189" y="41"/>
                  <a:pt x="189" y="41"/>
                  <a:pt x="188" y="41"/>
                </a:cubicBezTo>
                <a:cubicBezTo>
                  <a:pt x="188" y="40"/>
                  <a:pt x="188" y="40"/>
                  <a:pt x="187" y="40"/>
                </a:cubicBezTo>
                <a:cubicBezTo>
                  <a:pt x="187" y="40"/>
                  <a:pt x="187" y="40"/>
                  <a:pt x="186" y="40"/>
                </a:cubicBezTo>
                <a:cubicBezTo>
                  <a:pt x="186" y="40"/>
                  <a:pt x="186" y="40"/>
                  <a:pt x="186" y="40"/>
                </a:cubicBezTo>
                <a:cubicBezTo>
                  <a:pt x="186" y="40"/>
                  <a:pt x="185" y="39"/>
                  <a:pt x="185" y="39"/>
                </a:cubicBezTo>
                <a:cubicBezTo>
                  <a:pt x="186" y="39"/>
                  <a:pt x="188" y="38"/>
                  <a:pt x="189" y="38"/>
                </a:cubicBezTo>
                <a:cubicBezTo>
                  <a:pt x="190" y="39"/>
                  <a:pt x="191" y="40"/>
                  <a:pt x="192" y="41"/>
                </a:cubicBezTo>
                <a:cubicBezTo>
                  <a:pt x="191" y="41"/>
                  <a:pt x="190" y="41"/>
                  <a:pt x="189" y="41"/>
                </a:cubicBezTo>
                <a:close/>
                <a:moveTo>
                  <a:pt x="188" y="44"/>
                </a:moveTo>
                <a:cubicBezTo>
                  <a:pt x="189" y="45"/>
                  <a:pt x="190" y="46"/>
                  <a:pt x="191" y="47"/>
                </a:cubicBezTo>
                <a:cubicBezTo>
                  <a:pt x="190" y="47"/>
                  <a:pt x="189" y="47"/>
                  <a:pt x="188" y="48"/>
                </a:cubicBezTo>
                <a:cubicBezTo>
                  <a:pt x="187" y="47"/>
                  <a:pt x="186" y="46"/>
                  <a:pt x="185" y="46"/>
                </a:cubicBezTo>
                <a:cubicBezTo>
                  <a:pt x="186" y="45"/>
                  <a:pt x="187" y="45"/>
                  <a:pt x="188" y="44"/>
                </a:cubicBezTo>
                <a:close/>
                <a:moveTo>
                  <a:pt x="186" y="48"/>
                </a:moveTo>
                <a:cubicBezTo>
                  <a:pt x="185" y="49"/>
                  <a:pt x="183" y="49"/>
                  <a:pt x="182" y="49"/>
                </a:cubicBezTo>
                <a:cubicBezTo>
                  <a:pt x="182" y="49"/>
                  <a:pt x="181" y="48"/>
                  <a:pt x="181" y="47"/>
                </a:cubicBezTo>
                <a:cubicBezTo>
                  <a:pt x="181" y="47"/>
                  <a:pt x="182" y="47"/>
                  <a:pt x="183" y="46"/>
                </a:cubicBezTo>
                <a:cubicBezTo>
                  <a:pt x="184" y="47"/>
                  <a:pt x="185" y="48"/>
                  <a:pt x="186" y="48"/>
                </a:cubicBezTo>
                <a:close/>
                <a:moveTo>
                  <a:pt x="172" y="43"/>
                </a:moveTo>
                <a:cubicBezTo>
                  <a:pt x="176" y="42"/>
                  <a:pt x="180" y="41"/>
                  <a:pt x="183" y="40"/>
                </a:cubicBezTo>
                <a:cubicBezTo>
                  <a:pt x="183" y="40"/>
                  <a:pt x="184" y="40"/>
                  <a:pt x="184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0" y="41"/>
                  <a:pt x="176" y="42"/>
                  <a:pt x="172" y="43"/>
                </a:cubicBezTo>
                <a:close/>
                <a:moveTo>
                  <a:pt x="159" y="44"/>
                </a:moveTo>
                <a:cubicBezTo>
                  <a:pt x="161" y="43"/>
                  <a:pt x="163" y="41"/>
                  <a:pt x="164" y="40"/>
                </a:cubicBezTo>
                <a:cubicBezTo>
                  <a:pt x="170" y="39"/>
                  <a:pt x="175" y="38"/>
                  <a:pt x="180" y="37"/>
                </a:cubicBezTo>
                <a:cubicBezTo>
                  <a:pt x="173" y="40"/>
                  <a:pt x="166" y="42"/>
                  <a:pt x="159" y="44"/>
                </a:cubicBezTo>
                <a:close/>
                <a:moveTo>
                  <a:pt x="172" y="31"/>
                </a:moveTo>
                <a:cubicBezTo>
                  <a:pt x="171" y="31"/>
                  <a:pt x="171" y="31"/>
                  <a:pt x="170" y="31"/>
                </a:cubicBezTo>
                <a:cubicBezTo>
                  <a:pt x="169" y="31"/>
                  <a:pt x="168" y="31"/>
                  <a:pt x="167" y="30"/>
                </a:cubicBezTo>
                <a:cubicBezTo>
                  <a:pt x="167" y="30"/>
                  <a:pt x="167" y="30"/>
                  <a:pt x="166" y="29"/>
                </a:cubicBezTo>
                <a:cubicBezTo>
                  <a:pt x="166" y="29"/>
                  <a:pt x="165" y="29"/>
                  <a:pt x="164" y="28"/>
                </a:cubicBezTo>
                <a:cubicBezTo>
                  <a:pt x="164" y="28"/>
                  <a:pt x="164" y="28"/>
                  <a:pt x="164" y="28"/>
                </a:cubicBezTo>
                <a:cubicBezTo>
                  <a:pt x="167" y="29"/>
                  <a:pt x="170" y="30"/>
                  <a:pt x="173" y="31"/>
                </a:cubicBezTo>
                <a:cubicBezTo>
                  <a:pt x="173" y="31"/>
                  <a:pt x="173" y="31"/>
                  <a:pt x="172" y="31"/>
                </a:cubicBezTo>
                <a:close/>
                <a:moveTo>
                  <a:pt x="166" y="36"/>
                </a:moveTo>
                <a:cubicBezTo>
                  <a:pt x="166" y="36"/>
                  <a:pt x="167" y="36"/>
                  <a:pt x="167" y="36"/>
                </a:cubicBezTo>
                <a:cubicBezTo>
                  <a:pt x="167" y="36"/>
                  <a:pt x="167" y="36"/>
                  <a:pt x="167" y="36"/>
                </a:cubicBezTo>
                <a:cubicBezTo>
                  <a:pt x="166" y="37"/>
                  <a:pt x="164" y="37"/>
                  <a:pt x="163" y="37"/>
                </a:cubicBezTo>
                <a:cubicBezTo>
                  <a:pt x="164" y="37"/>
                  <a:pt x="165" y="36"/>
                  <a:pt x="166" y="36"/>
                </a:cubicBezTo>
                <a:close/>
                <a:moveTo>
                  <a:pt x="154" y="12"/>
                </a:moveTo>
                <a:cubicBezTo>
                  <a:pt x="154" y="12"/>
                  <a:pt x="154" y="12"/>
                  <a:pt x="154" y="12"/>
                </a:cubicBezTo>
                <a:cubicBezTo>
                  <a:pt x="153" y="11"/>
                  <a:pt x="153" y="11"/>
                  <a:pt x="152" y="11"/>
                </a:cubicBezTo>
                <a:cubicBezTo>
                  <a:pt x="153" y="11"/>
                  <a:pt x="155" y="11"/>
                  <a:pt x="156" y="12"/>
                </a:cubicBezTo>
                <a:cubicBezTo>
                  <a:pt x="157" y="12"/>
                  <a:pt x="159" y="13"/>
                  <a:pt x="160" y="14"/>
                </a:cubicBezTo>
                <a:cubicBezTo>
                  <a:pt x="158" y="13"/>
                  <a:pt x="156" y="13"/>
                  <a:pt x="154" y="12"/>
                </a:cubicBezTo>
                <a:close/>
                <a:moveTo>
                  <a:pt x="154" y="6"/>
                </a:moveTo>
                <a:cubicBezTo>
                  <a:pt x="153" y="6"/>
                  <a:pt x="153" y="6"/>
                  <a:pt x="153" y="7"/>
                </a:cubicBezTo>
                <a:cubicBezTo>
                  <a:pt x="150" y="6"/>
                  <a:pt x="147" y="6"/>
                  <a:pt x="144" y="6"/>
                </a:cubicBezTo>
                <a:cubicBezTo>
                  <a:pt x="144" y="5"/>
                  <a:pt x="143" y="5"/>
                  <a:pt x="142" y="5"/>
                </a:cubicBezTo>
                <a:cubicBezTo>
                  <a:pt x="139" y="5"/>
                  <a:pt x="136" y="4"/>
                  <a:pt x="133" y="3"/>
                </a:cubicBezTo>
                <a:cubicBezTo>
                  <a:pt x="136" y="3"/>
                  <a:pt x="138" y="3"/>
                  <a:pt x="140" y="3"/>
                </a:cubicBezTo>
                <a:cubicBezTo>
                  <a:pt x="147" y="4"/>
                  <a:pt x="154" y="5"/>
                  <a:pt x="161" y="7"/>
                </a:cubicBezTo>
                <a:cubicBezTo>
                  <a:pt x="163" y="8"/>
                  <a:pt x="165" y="9"/>
                  <a:pt x="167" y="10"/>
                </a:cubicBezTo>
                <a:cubicBezTo>
                  <a:pt x="167" y="10"/>
                  <a:pt x="166" y="10"/>
                  <a:pt x="166" y="10"/>
                </a:cubicBezTo>
                <a:cubicBezTo>
                  <a:pt x="165" y="9"/>
                  <a:pt x="165" y="10"/>
                  <a:pt x="165" y="10"/>
                </a:cubicBezTo>
                <a:cubicBezTo>
                  <a:pt x="164" y="9"/>
                  <a:pt x="162" y="9"/>
                  <a:pt x="160" y="8"/>
                </a:cubicBezTo>
                <a:cubicBezTo>
                  <a:pt x="158" y="7"/>
                  <a:pt x="156" y="7"/>
                  <a:pt x="154" y="6"/>
                </a:cubicBezTo>
                <a:close/>
                <a:moveTo>
                  <a:pt x="136" y="26"/>
                </a:moveTo>
                <a:cubicBezTo>
                  <a:pt x="135" y="26"/>
                  <a:pt x="135" y="26"/>
                  <a:pt x="135" y="27"/>
                </a:cubicBezTo>
                <a:cubicBezTo>
                  <a:pt x="134" y="26"/>
                  <a:pt x="133" y="26"/>
                  <a:pt x="132" y="26"/>
                </a:cubicBezTo>
                <a:cubicBezTo>
                  <a:pt x="133" y="26"/>
                  <a:pt x="135" y="26"/>
                  <a:pt x="136" y="26"/>
                </a:cubicBezTo>
                <a:close/>
                <a:moveTo>
                  <a:pt x="135" y="28"/>
                </a:moveTo>
                <a:cubicBezTo>
                  <a:pt x="135" y="29"/>
                  <a:pt x="134" y="29"/>
                  <a:pt x="134" y="29"/>
                </a:cubicBezTo>
                <a:cubicBezTo>
                  <a:pt x="134" y="29"/>
                  <a:pt x="133" y="29"/>
                  <a:pt x="133" y="29"/>
                </a:cubicBezTo>
                <a:cubicBezTo>
                  <a:pt x="134" y="29"/>
                  <a:pt x="134" y="29"/>
                  <a:pt x="135" y="28"/>
                </a:cubicBezTo>
                <a:cubicBezTo>
                  <a:pt x="135" y="28"/>
                  <a:pt x="135" y="28"/>
                  <a:pt x="135" y="28"/>
                </a:cubicBezTo>
                <a:close/>
                <a:moveTo>
                  <a:pt x="120" y="31"/>
                </a:moveTo>
                <a:cubicBezTo>
                  <a:pt x="120" y="31"/>
                  <a:pt x="119" y="31"/>
                  <a:pt x="118" y="31"/>
                </a:cubicBezTo>
                <a:cubicBezTo>
                  <a:pt x="118" y="31"/>
                  <a:pt x="118" y="31"/>
                  <a:pt x="118" y="31"/>
                </a:cubicBezTo>
                <a:cubicBezTo>
                  <a:pt x="119" y="31"/>
                  <a:pt x="120" y="31"/>
                  <a:pt x="121" y="31"/>
                </a:cubicBezTo>
                <a:cubicBezTo>
                  <a:pt x="121" y="31"/>
                  <a:pt x="121" y="31"/>
                  <a:pt x="120" y="31"/>
                </a:cubicBezTo>
                <a:close/>
                <a:moveTo>
                  <a:pt x="118" y="29"/>
                </a:moveTo>
                <a:cubicBezTo>
                  <a:pt x="117" y="29"/>
                  <a:pt x="117" y="29"/>
                  <a:pt x="116" y="29"/>
                </a:cubicBezTo>
                <a:cubicBezTo>
                  <a:pt x="117" y="28"/>
                  <a:pt x="119" y="27"/>
                  <a:pt x="120" y="27"/>
                </a:cubicBezTo>
                <a:cubicBezTo>
                  <a:pt x="121" y="27"/>
                  <a:pt x="121" y="26"/>
                  <a:pt x="122" y="26"/>
                </a:cubicBezTo>
                <a:cubicBezTo>
                  <a:pt x="121" y="27"/>
                  <a:pt x="120" y="28"/>
                  <a:pt x="118" y="29"/>
                </a:cubicBezTo>
                <a:close/>
                <a:moveTo>
                  <a:pt x="122" y="24"/>
                </a:moveTo>
                <a:cubicBezTo>
                  <a:pt x="120" y="24"/>
                  <a:pt x="119" y="24"/>
                  <a:pt x="118" y="24"/>
                </a:cubicBezTo>
                <a:cubicBezTo>
                  <a:pt x="118" y="24"/>
                  <a:pt x="118" y="23"/>
                  <a:pt x="119" y="23"/>
                </a:cubicBezTo>
                <a:cubicBezTo>
                  <a:pt x="120" y="24"/>
                  <a:pt x="121" y="24"/>
                  <a:pt x="122" y="24"/>
                </a:cubicBezTo>
                <a:cubicBezTo>
                  <a:pt x="122" y="24"/>
                  <a:pt x="122" y="24"/>
                  <a:pt x="122" y="24"/>
                </a:cubicBezTo>
                <a:close/>
                <a:moveTo>
                  <a:pt x="117" y="16"/>
                </a:moveTo>
                <a:cubicBezTo>
                  <a:pt x="116" y="16"/>
                  <a:pt x="116" y="16"/>
                  <a:pt x="116" y="16"/>
                </a:cubicBezTo>
                <a:cubicBezTo>
                  <a:pt x="117" y="16"/>
                  <a:pt x="117" y="15"/>
                  <a:pt x="116" y="15"/>
                </a:cubicBezTo>
                <a:cubicBezTo>
                  <a:pt x="115" y="15"/>
                  <a:pt x="113" y="15"/>
                  <a:pt x="112" y="16"/>
                </a:cubicBezTo>
                <a:cubicBezTo>
                  <a:pt x="111" y="16"/>
                  <a:pt x="111" y="16"/>
                  <a:pt x="111" y="16"/>
                </a:cubicBezTo>
                <a:cubicBezTo>
                  <a:pt x="111" y="15"/>
                  <a:pt x="110" y="15"/>
                  <a:pt x="110" y="15"/>
                </a:cubicBezTo>
                <a:cubicBezTo>
                  <a:pt x="113" y="14"/>
                  <a:pt x="115" y="13"/>
                  <a:pt x="118" y="12"/>
                </a:cubicBezTo>
                <a:cubicBezTo>
                  <a:pt x="119" y="12"/>
                  <a:pt x="119" y="12"/>
                  <a:pt x="119" y="12"/>
                </a:cubicBezTo>
                <a:cubicBezTo>
                  <a:pt x="121" y="12"/>
                  <a:pt x="122" y="12"/>
                  <a:pt x="123" y="13"/>
                </a:cubicBezTo>
                <a:cubicBezTo>
                  <a:pt x="121" y="14"/>
                  <a:pt x="119" y="15"/>
                  <a:pt x="117" y="16"/>
                </a:cubicBezTo>
                <a:close/>
                <a:moveTo>
                  <a:pt x="107" y="24"/>
                </a:moveTo>
                <a:cubicBezTo>
                  <a:pt x="108" y="24"/>
                  <a:pt x="109" y="24"/>
                  <a:pt x="110" y="24"/>
                </a:cubicBezTo>
                <a:cubicBezTo>
                  <a:pt x="109" y="25"/>
                  <a:pt x="108" y="25"/>
                  <a:pt x="107" y="25"/>
                </a:cubicBezTo>
                <a:cubicBezTo>
                  <a:pt x="107" y="25"/>
                  <a:pt x="106" y="25"/>
                  <a:pt x="105" y="25"/>
                </a:cubicBezTo>
                <a:cubicBezTo>
                  <a:pt x="106" y="25"/>
                  <a:pt x="107" y="24"/>
                  <a:pt x="107" y="24"/>
                </a:cubicBezTo>
                <a:close/>
                <a:moveTo>
                  <a:pt x="100" y="22"/>
                </a:moveTo>
                <a:cubicBezTo>
                  <a:pt x="101" y="22"/>
                  <a:pt x="102" y="22"/>
                  <a:pt x="102" y="21"/>
                </a:cubicBezTo>
                <a:cubicBezTo>
                  <a:pt x="104" y="22"/>
                  <a:pt x="105" y="22"/>
                  <a:pt x="106" y="22"/>
                </a:cubicBezTo>
                <a:cubicBezTo>
                  <a:pt x="106" y="22"/>
                  <a:pt x="106" y="22"/>
                  <a:pt x="105" y="22"/>
                </a:cubicBezTo>
                <a:cubicBezTo>
                  <a:pt x="104" y="22"/>
                  <a:pt x="102" y="22"/>
                  <a:pt x="100" y="22"/>
                </a:cubicBezTo>
                <a:close/>
                <a:moveTo>
                  <a:pt x="103" y="8"/>
                </a:moveTo>
                <a:cubicBezTo>
                  <a:pt x="104" y="7"/>
                  <a:pt x="104" y="7"/>
                  <a:pt x="105" y="7"/>
                </a:cubicBezTo>
                <a:cubicBezTo>
                  <a:pt x="106" y="7"/>
                  <a:pt x="106" y="7"/>
                  <a:pt x="106" y="7"/>
                </a:cubicBezTo>
                <a:cubicBezTo>
                  <a:pt x="105" y="7"/>
                  <a:pt x="104" y="7"/>
                  <a:pt x="103" y="8"/>
                </a:cubicBezTo>
                <a:close/>
                <a:moveTo>
                  <a:pt x="104" y="17"/>
                </a:moveTo>
                <a:cubicBezTo>
                  <a:pt x="103" y="17"/>
                  <a:pt x="103" y="17"/>
                  <a:pt x="102" y="17"/>
                </a:cubicBezTo>
                <a:cubicBezTo>
                  <a:pt x="101" y="18"/>
                  <a:pt x="99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9" y="18"/>
                  <a:pt x="101" y="17"/>
                  <a:pt x="102" y="16"/>
                </a:cubicBezTo>
                <a:cubicBezTo>
                  <a:pt x="103" y="16"/>
                  <a:pt x="103" y="17"/>
                  <a:pt x="104" y="17"/>
                </a:cubicBezTo>
                <a:close/>
                <a:moveTo>
                  <a:pt x="100" y="11"/>
                </a:moveTo>
                <a:cubicBezTo>
                  <a:pt x="99" y="12"/>
                  <a:pt x="98" y="12"/>
                  <a:pt x="97" y="12"/>
                </a:cubicBezTo>
                <a:cubicBezTo>
                  <a:pt x="97" y="12"/>
                  <a:pt x="97" y="12"/>
                  <a:pt x="97" y="12"/>
                </a:cubicBezTo>
                <a:cubicBezTo>
                  <a:pt x="97" y="12"/>
                  <a:pt x="98" y="11"/>
                  <a:pt x="98" y="11"/>
                </a:cubicBezTo>
                <a:cubicBezTo>
                  <a:pt x="99" y="11"/>
                  <a:pt x="100" y="11"/>
                  <a:pt x="102" y="11"/>
                </a:cubicBezTo>
                <a:cubicBezTo>
                  <a:pt x="101" y="11"/>
                  <a:pt x="101" y="11"/>
                  <a:pt x="100" y="11"/>
                </a:cubicBezTo>
                <a:close/>
                <a:moveTo>
                  <a:pt x="102" y="24"/>
                </a:moveTo>
                <a:cubicBezTo>
                  <a:pt x="102" y="24"/>
                  <a:pt x="101" y="25"/>
                  <a:pt x="100" y="25"/>
                </a:cubicBezTo>
                <a:cubicBezTo>
                  <a:pt x="97" y="25"/>
                  <a:pt x="95" y="25"/>
                  <a:pt x="93" y="25"/>
                </a:cubicBezTo>
                <a:cubicBezTo>
                  <a:pt x="93" y="24"/>
                  <a:pt x="93" y="24"/>
                  <a:pt x="94" y="24"/>
                </a:cubicBezTo>
                <a:cubicBezTo>
                  <a:pt x="97" y="24"/>
                  <a:pt x="99" y="24"/>
                  <a:pt x="102" y="24"/>
                </a:cubicBezTo>
                <a:close/>
                <a:moveTo>
                  <a:pt x="93" y="10"/>
                </a:moveTo>
                <a:cubicBezTo>
                  <a:pt x="93" y="10"/>
                  <a:pt x="93" y="11"/>
                  <a:pt x="92" y="11"/>
                </a:cubicBezTo>
                <a:cubicBezTo>
                  <a:pt x="91" y="11"/>
                  <a:pt x="89" y="12"/>
                  <a:pt x="88" y="12"/>
                </a:cubicBezTo>
                <a:cubicBezTo>
                  <a:pt x="87" y="13"/>
                  <a:pt x="87" y="13"/>
                  <a:pt x="87" y="13"/>
                </a:cubicBezTo>
                <a:cubicBezTo>
                  <a:pt x="86" y="13"/>
                  <a:pt x="86" y="14"/>
                  <a:pt x="85" y="14"/>
                </a:cubicBezTo>
                <a:cubicBezTo>
                  <a:pt x="87" y="12"/>
                  <a:pt x="90" y="11"/>
                  <a:pt x="93" y="10"/>
                </a:cubicBezTo>
                <a:cubicBezTo>
                  <a:pt x="94" y="9"/>
                  <a:pt x="95" y="9"/>
                  <a:pt x="96" y="9"/>
                </a:cubicBezTo>
                <a:cubicBezTo>
                  <a:pt x="95" y="9"/>
                  <a:pt x="94" y="10"/>
                  <a:pt x="93" y="10"/>
                </a:cubicBezTo>
                <a:close/>
                <a:moveTo>
                  <a:pt x="92" y="8"/>
                </a:moveTo>
                <a:cubicBezTo>
                  <a:pt x="78" y="11"/>
                  <a:pt x="65" y="20"/>
                  <a:pt x="55" y="27"/>
                </a:cubicBezTo>
                <a:cubicBezTo>
                  <a:pt x="50" y="30"/>
                  <a:pt x="46" y="34"/>
                  <a:pt x="42" y="37"/>
                </a:cubicBezTo>
                <a:cubicBezTo>
                  <a:pt x="41" y="37"/>
                  <a:pt x="41" y="37"/>
                  <a:pt x="41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0" y="38"/>
                  <a:pt x="39" y="38"/>
                  <a:pt x="39" y="39"/>
                </a:cubicBezTo>
                <a:cubicBezTo>
                  <a:pt x="42" y="35"/>
                  <a:pt x="46" y="32"/>
                  <a:pt x="51" y="29"/>
                </a:cubicBezTo>
                <a:cubicBezTo>
                  <a:pt x="57" y="24"/>
                  <a:pt x="65" y="19"/>
                  <a:pt x="72" y="15"/>
                </a:cubicBezTo>
                <a:cubicBezTo>
                  <a:pt x="79" y="12"/>
                  <a:pt x="87" y="9"/>
                  <a:pt x="94" y="7"/>
                </a:cubicBezTo>
                <a:cubicBezTo>
                  <a:pt x="94" y="7"/>
                  <a:pt x="94" y="7"/>
                  <a:pt x="95" y="7"/>
                </a:cubicBezTo>
                <a:cubicBezTo>
                  <a:pt x="94" y="8"/>
                  <a:pt x="93" y="8"/>
                  <a:pt x="92" y="8"/>
                </a:cubicBezTo>
                <a:close/>
                <a:moveTo>
                  <a:pt x="42" y="39"/>
                </a:moveTo>
                <a:cubicBezTo>
                  <a:pt x="42" y="39"/>
                  <a:pt x="42" y="39"/>
                  <a:pt x="42" y="39"/>
                </a:cubicBezTo>
                <a:cubicBezTo>
                  <a:pt x="44" y="38"/>
                  <a:pt x="47" y="37"/>
                  <a:pt x="49" y="36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8"/>
                  <a:pt x="48" y="38"/>
                  <a:pt x="48" y="39"/>
                </a:cubicBezTo>
                <a:cubicBezTo>
                  <a:pt x="47" y="40"/>
                  <a:pt x="46" y="40"/>
                  <a:pt x="45" y="41"/>
                </a:cubicBezTo>
                <a:cubicBezTo>
                  <a:pt x="46" y="40"/>
                  <a:pt x="47" y="39"/>
                  <a:pt x="49" y="38"/>
                </a:cubicBezTo>
                <a:cubicBezTo>
                  <a:pt x="49" y="37"/>
                  <a:pt x="48" y="36"/>
                  <a:pt x="48" y="37"/>
                </a:cubicBezTo>
                <a:cubicBezTo>
                  <a:pt x="46" y="39"/>
                  <a:pt x="44" y="40"/>
                  <a:pt x="42" y="42"/>
                </a:cubicBezTo>
                <a:cubicBezTo>
                  <a:pt x="42" y="42"/>
                  <a:pt x="41" y="42"/>
                  <a:pt x="41" y="42"/>
                </a:cubicBezTo>
                <a:cubicBezTo>
                  <a:pt x="41" y="43"/>
                  <a:pt x="40" y="43"/>
                  <a:pt x="40" y="44"/>
                </a:cubicBezTo>
                <a:cubicBezTo>
                  <a:pt x="40" y="44"/>
                  <a:pt x="40" y="44"/>
                  <a:pt x="39" y="44"/>
                </a:cubicBezTo>
                <a:cubicBezTo>
                  <a:pt x="40" y="43"/>
                  <a:pt x="41" y="41"/>
                  <a:pt x="42" y="39"/>
                </a:cubicBezTo>
                <a:close/>
                <a:moveTo>
                  <a:pt x="41" y="46"/>
                </a:moveTo>
                <a:cubicBezTo>
                  <a:pt x="42" y="46"/>
                  <a:pt x="43" y="45"/>
                  <a:pt x="44" y="44"/>
                </a:cubicBezTo>
                <a:cubicBezTo>
                  <a:pt x="42" y="47"/>
                  <a:pt x="40" y="50"/>
                  <a:pt x="38" y="53"/>
                </a:cubicBezTo>
                <a:cubicBezTo>
                  <a:pt x="38" y="53"/>
                  <a:pt x="37" y="54"/>
                  <a:pt x="37" y="54"/>
                </a:cubicBezTo>
                <a:cubicBezTo>
                  <a:pt x="37" y="54"/>
                  <a:pt x="37" y="54"/>
                  <a:pt x="37" y="54"/>
                </a:cubicBezTo>
                <a:cubicBezTo>
                  <a:pt x="38" y="52"/>
                  <a:pt x="39" y="49"/>
                  <a:pt x="41" y="46"/>
                </a:cubicBezTo>
                <a:close/>
                <a:moveTo>
                  <a:pt x="36" y="50"/>
                </a:moveTo>
                <a:cubicBezTo>
                  <a:pt x="36" y="50"/>
                  <a:pt x="36" y="50"/>
                  <a:pt x="37" y="49"/>
                </a:cubicBezTo>
                <a:cubicBezTo>
                  <a:pt x="37" y="50"/>
                  <a:pt x="37" y="50"/>
                  <a:pt x="37" y="50"/>
                </a:cubicBezTo>
                <a:cubicBezTo>
                  <a:pt x="36" y="52"/>
                  <a:pt x="35" y="54"/>
                  <a:pt x="34" y="57"/>
                </a:cubicBezTo>
                <a:cubicBezTo>
                  <a:pt x="33" y="57"/>
                  <a:pt x="32" y="58"/>
                  <a:pt x="31" y="59"/>
                </a:cubicBezTo>
                <a:cubicBezTo>
                  <a:pt x="33" y="56"/>
                  <a:pt x="34" y="53"/>
                  <a:pt x="36" y="50"/>
                </a:cubicBezTo>
                <a:close/>
                <a:moveTo>
                  <a:pt x="35" y="46"/>
                </a:moveTo>
                <a:cubicBezTo>
                  <a:pt x="36" y="45"/>
                  <a:pt x="37" y="44"/>
                  <a:pt x="38" y="43"/>
                </a:cubicBezTo>
                <a:cubicBezTo>
                  <a:pt x="37" y="44"/>
                  <a:pt x="36" y="45"/>
                  <a:pt x="36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5" y="46"/>
                  <a:pt x="35" y="46"/>
                </a:cubicBezTo>
                <a:close/>
                <a:moveTo>
                  <a:pt x="32" y="55"/>
                </a:moveTo>
                <a:cubicBezTo>
                  <a:pt x="31" y="57"/>
                  <a:pt x="30" y="58"/>
                  <a:pt x="29" y="60"/>
                </a:cubicBezTo>
                <a:cubicBezTo>
                  <a:pt x="28" y="60"/>
                  <a:pt x="28" y="60"/>
                  <a:pt x="28" y="60"/>
                </a:cubicBezTo>
                <a:lnTo>
                  <a:pt x="32" y="55"/>
                </a:lnTo>
                <a:close/>
                <a:moveTo>
                  <a:pt x="28" y="54"/>
                </a:moveTo>
                <a:cubicBezTo>
                  <a:pt x="30" y="51"/>
                  <a:pt x="32" y="49"/>
                  <a:pt x="34" y="47"/>
                </a:cubicBezTo>
                <a:cubicBezTo>
                  <a:pt x="33" y="48"/>
                  <a:pt x="32" y="50"/>
                  <a:pt x="31" y="51"/>
                </a:cubicBezTo>
                <a:cubicBezTo>
                  <a:pt x="30" y="52"/>
                  <a:pt x="29" y="53"/>
                  <a:pt x="28" y="54"/>
                </a:cubicBezTo>
                <a:close/>
                <a:moveTo>
                  <a:pt x="31" y="79"/>
                </a:moveTo>
                <a:cubicBezTo>
                  <a:pt x="30" y="80"/>
                  <a:pt x="29" y="81"/>
                  <a:pt x="28" y="82"/>
                </a:cubicBezTo>
                <a:cubicBezTo>
                  <a:pt x="27" y="82"/>
                  <a:pt x="25" y="83"/>
                  <a:pt x="24" y="84"/>
                </a:cubicBezTo>
                <a:cubicBezTo>
                  <a:pt x="25" y="83"/>
                  <a:pt x="25" y="81"/>
                  <a:pt x="26" y="80"/>
                </a:cubicBezTo>
                <a:cubicBezTo>
                  <a:pt x="28" y="80"/>
                  <a:pt x="29" y="79"/>
                  <a:pt x="31" y="79"/>
                </a:cubicBezTo>
                <a:close/>
                <a:moveTo>
                  <a:pt x="23" y="83"/>
                </a:moveTo>
                <a:cubicBezTo>
                  <a:pt x="22" y="83"/>
                  <a:pt x="22" y="83"/>
                  <a:pt x="22" y="83"/>
                </a:cubicBezTo>
                <a:cubicBezTo>
                  <a:pt x="22" y="82"/>
                  <a:pt x="23" y="81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1"/>
                  <a:pt x="23" y="82"/>
                  <a:pt x="23" y="83"/>
                </a:cubicBezTo>
                <a:close/>
                <a:moveTo>
                  <a:pt x="22" y="98"/>
                </a:moveTo>
                <a:cubicBezTo>
                  <a:pt x="24" y="103"/>
                  <a:pt x="25" y="109"/>
                  <a:pt x="26" y="115"/>
                </a:cubicBezTo>
                <a:cubicBezTo>
                  <a:pt x="26" y="117"/>
                  <a:pt x="26" y="118"/>
                  <a:pt x="27" y="120"/>
                </a:cubicBezTo>
                <a:cubicBezTo>
                  <a:pt x="25" y="114"/>
                  <a:pt x="23" y="108"/>
                  <a:pt x="22" y="102"/>
                </a:cubicBezTo>
                <a:cubicBezTo>
                  <a:pt x="22" y="101"/>
                  <a:pt x="22" y="99"/>
                  <a:pt x="22" y="98"/>
                </a:cubicBezTo>
                <a:close/>
                <a:moveTo>
                  <a:pt x="27" y="139"/>
                </a:moveTo>
                <a:cubicBezTo>
                  <a:pt x="27" y="139"/>
                  <a:pt x="27" y="139"/>
                  <a:pt x="27" y="139"/>
                </a:cubicBezTo>
                <a:cubicBezTo>
                  <a:pt x="26" y="140"/>
                  <a:pt x="27" y="140"/>
                  <a:pt x="27" y="140"/>
                </a:cubicBezTo>
                <a:cubicBezTo>
                  <a:pt x="27" y="141"/>
                  <a:pt x="27" y="141"/>
                  <a:pt x="27" y="141"/>
                </a:cubicBezTo>
                <a:cubicBezTo>
                  <a:pt x="25" y="137"/>
                  <a:pt x="24" y="133"/>
                  <a:pt x="23" y="129"/>
                </a:cubicBezTo>
                <a:cubicBezTo>
                  <a:pt x="23" y="127"/>
                  <a:pt x="23" y="125"/>
                  <a:pt x="23" y="123"/>
                </a:cubicBezTo>
                <a:cubicBezTo>
                  <a:pt x="22" y="121"/>
                  <a:pt x="22" y="118"/>
                  <a:pt x="22" y="115"/>
                </a:cubicBezTo>
                <a:cubicBezTo>
                  <a:pt x="24" y="123"/>
                  <a:pt x="25" y="131"/>
                  <a:pt x="27" y="139"/>
                </a:cubicBezTo>
                <a:close/>
                <a:moveTo>
                  <a:pt x="25" y="156"/>
                </a:moveTo>
                <a:cubicBezTo>
                  <a:pt x="23" y="153"/>
                  <a:pt x="22" y="149"/>
                  <a:pt x="21" y="146"/>
                </a:cubicBezTo>
                <a:cubicBezTo>
                  <a:pt x="21" y="145"/>
                  <a:pt x="20" y="145"/>
                  <a:pt x="20" y="144"/>
                </a:cubicBezTo>
                <a:cubicBezTo>
                  <a:pt x="20" y="144"/>
                  <a:pt x="20" y="144"/>
                  <a:pt x="20" y="144"/>
                </a:cubicBezTo>
                <a:cubicBezTo>
                  <a:pt x="22" y="147"/>
                  <a:pt x="23" y="150"/>
                  <a:pt x="25" y="154"/>
                </a:cubicBezTo>
                <a:cubicBezTo>
                  <a:pt x="25" y="154"/>
                  <a:pt x="25" y="155"/>
                  <a:pt x="25" y="156"/>
                </a:cubicBezTo>
                <a:cubicBezTo>
                  <a:pt x="25" y="156"/>
                  <a:pt x="25" y="156"/>
                  <a:pt x="25" y="156"/>
                </a:cubicBezTo>
                <a:close/>
                <a:moveTo>
                  <a:pt x="29" y="163"/>
                </a:moveTo>
                <a:cubicBezTo>
                  <a:pt x="30" y="164"/>
                  <a:pt x="30" y="165"/>
                  <a:pt x="30" y="167"/>
                </a:cubicBezTo>
                <a:cubicBezTo>
                  <a:pt x="29" y="164"/>
                  <a:pt x="29" y="162"/>
                  <a:pt x="28" y="160"/>
                </a:cubicBezTo>
                <a:cubicBezTo>
                  <a:pt x="28" y="161"/>
                  <a:pt x="29" y="162"/>
                  <a:pt x="29" y="163"/>
                </a:cubicBezTo>
                <a:close/>
                <a:moveTo>
                  <a:pt x="29" y="148"/>
                </a:moveTo>
                <a:cubicBezTo>
                  <a:pt x="29" y="147"/>
                  <a:pt x="29" y="146"/>
                  <a:pt x="29" y="145"/>
                </a:cubicBezTo>
                <a:cubicBezTo>
                  <a:pt x="30" y="143"/>
                  <a:pt x="30" y="142"/>
                  <a:pt x="31" y="140"/>
                </a:cubicBezTo>
                <a:cubicBezTo>
                  <a:pt x="31" y="141"/>
                  <a:pt x="31" y="141"/>
                  <a:pt x="31" y="141"/>
                </a:cubicBezTo>
                <a:cubicBezTo>
                  <a:pt x="31" y="142"/>
                  <a:pt x="31" y="143"/>
                  <a:pt x="32" y="144"/>
                </a:cubicBezTo>
                <a:cubicBezTo>
                  <a:pt x="32" y="147"/>
                  <a:pt x="33" y="151"/>
                  <a:pt x="33" y="155"/>
                </a:cubicBezTo>
                <a:cubicBezTo>
                  <a:pt x="32" y="153"/>
                  <a:pt x="31" y="151"/>
                  <a:pt x="30" y="149"/>
                </a:cubicBezTo>
                <a:cubicBezTo>
                  <a:pt x="30" y="149"/>
                  <a:pt x="30" y="149"/>
                  <a:pt x="30" y="149"/>
                </a:cubicBezTo>
                <a:cubicBezTo>
                  <a:pt x="30" y="149"/>
                  <a:pt x="30" y="148"/>
                  <a:pt x="29" y="148"/>
                </a:cubicBezTo>
                <a:close/>
                <a:moveTo>
                  <a:pt x="35" y="166"/>
                </a:moveTo>
                <a:cubicBezTo>
                  <a:pt x="36" y="168"/>
                  <a:pt x="36" y="169"/>
                  <a:pt x="36" y="171"/>
                </a:cubicBezTo>
                <a:cubicBezTo>
                  <a:pt x="35" y="166"/>
                  <a:pt x="33" y="161"/>
                  <a:pt x="30" y="156"/>
                </a:cubicBezTo>
                <a:cubicBezTo>
                  <a:pt x="30" y="156"/>
                  <a:pt x="30" y="155"/>
                  <a:pt x="30" y="155"/>
                </a:cubicBezTo>
                <a:cubicBezTo>
                  <a:pt x="32" y="159"/>
                  <a:pt x="33" y="162"/>
                  <a:pt x="35" y="166"/>
                </a:cubicBezTo>
                <a:close/>
                <a:moveTo>
                  <a:pt x="38" y="182"/>
                </a:moveTo>
                <a:cubicBezTo>
                  <a:pt x="39" y="183"/>
                  <a:pt x="39" y="185"/>
                  <a:pt x="39" y="186"/>
                </a:cubicBezTo>
                <a:cubicBezTo>
                  <a:pt x="39" y="186"/>
                  <a:pt x="39" y="186"/>
                  <a:pt x="39" y="186"/>
                </a:cubicBezTo>
                <a:cubicBezTo>
                  <a:pt x="38" y="184"/>
                  <a:pt x="37" y="182"/>
                  <a:pt x="35" y="180"/>
                </a:cubicBezTo>
                <a:cubicBezTo>
                  <a:pt x="34" y="178"/>
                  <a:pt x="33" y="175"/>
                  <a:pt x="32" y="173"/>
                </a:cubicBezTo>
                <a:cubicBezTo>
                  <a:pt x="32" y="171"/>
                  <a:pt x="32" y="170"/>
                  <a:pt x="31" y="168"/>
                </a:cubicBezTo>
                <a:cubicBezTo>
                  <a:pt x="34" y="173"/>
                  <a:pt x="36" y="177"/>
                  <a:pt x="38" y="182"/>
                </a:cubicBezTo>
                <a:close/>
                <a:moveTo>
                  <a:pt x="32" y="177"/>
                </a:moveTo>
                <a:cubicBezTo>
                  <a:pt x="32" y="177"/>
                  <a:pt x="32" y="178"/>
                  <a:pt x="32" y="178"/>
                </a:cubicBezTo>
                <a:cubicBezTo>
                  <a:pt x="34" y="182"/>
                  <a:pt x="37" y="186"/>
                  <a:pt x="39" y="190"/>
                </a:cubicBezTo>
                <a:cubicBezTo>
                  <a:pt x="39" y="190"/>
                  <a:pt x="39" y="190"/>
                  <a:pt x="39" y="191"/>
                </a:cubicBezTo>
                <a:cubicBezTo>
                  <a:pt x="36" y="188"/>
                  <a:pt x="34" y="185"/>
                  <a:pt x="32" y="183"/>
                </a:cubicBezTo>
                <a:cubicBezTo>
                  <a:pt x="32" y="182"/>
                  <a:pt x="32" y="182"/>
                  <a:pt x="32" y="182"/>
                </a:cubicBezTo>
                <a:cubicBezTo>
                  <a:pt x="32" y="182"/>
                  <a:pt x="32" y="182"/>
                  <a:pt x="32" y="181"/>
                </a:cubicBezTo>
                <a:cubicBezTo>
                  <a:pt x="32" y="180"/>
                  <a:pt x="32" y="179"/>
                  <a:pt x="32" y="177"/>
                </a:cubicBezTo>
                <a:close/>
                <a:moveTo>
                  <a:pt x="38" y="192"/>
                </a:moveTo>
                <a:cubicBezTo>
                  <a:pt x="38" y="192"/>
                  <a:pt x="38" y="193"/>
                  <a:pt x="38" y="193"/>
                </a:cubicBezTo>
                <a:cubicBezTo>
                  <a:pt x="38" y="192"/>
                  <a:pt x="37" y="192"/>
                  <a:pt x="37" y="192"/>
                </a:cubicBezTo>
                <a:cubicBezTo>
                  <a:pt x="36" y="190"/>
                  <a:pt x="36" y="189"/>
                  <a:pt x="35" y="188"/>
                </a:cubicBezTo>
                <a:cubicBezTo>
                  <a:pt x="36" y="189"/>
                  <a:pt x="37" y="191"/>
                  <a:pt x="38" y="192"/>
                </a:cubicBezTo>
                <a:close/>
                <a:moveTo>
                  <a:pt x="39" y="197"/>
                </a:moveTo>
                <a:cubicBezTo>
                  <a:pt x="39" y="196"/>
                  <a:pt x="39" y="196"/>
                  <a:pt x="38" y="196"/>
                </a:cubicBezTo>
                <a:cubicBezTo>
                  <a:pt x="39" y="196"/>
                  <a:pt x="39" y="196"/>
                  <a:pt x="39" y="196"/>
                </a:cubicBezTo>
                <a:cubicBezTo>
                  <a:pt x="41" y="199"/>
                  <a:pt x="44" y="202"/>
                  <a:pt x="48" y="204"/>
                </a:cubicBezTo>
                <a:cubicBezTo>
                  <a:pt x="48" y="204"/>
                  <a:pt x="49" y="204"/>
                  <a:pt x="49" y="203"/>
                </a:cubicBezTo>
                <a:cubicBezTo>
                  <a:pt x="49" y="204"/>
                  <a:pt x="50" y="205"/>
                  <a:pt x="50" y="205"/>
                </a:cubicBezTo>
                <a:cubicBezTo>
                  <a:pt x="50" y="205"/>
                  <a:pt x="49" y="205"/>
                  <a:pt x="49" y="204"/>
                </a:cubicBezTo>
                <a:cubicBezTo>
                  <a:pt x="48" y="204"/>
                  <a:pt x="48" y="205"/>
                  <a:pt x="48" y="206"/>
                </a:cubicBezTo>
                <a:cubicBezTo>
                  <a:pt x="50" y="207"/>
                  <a:pt x="52" y="208"/>
                  <a:pt x="54" y="209"/>
                </a:cubicBezTo>
                <a:cubicBezTo>
                  <a:pt x="54" y="210"/>
                  <a:pt x="55" y="211"/>
                  <a:pt x="56" y="212"/>
                </a:cubicBezTo>
                <a:cubicBezTo>
                  <a:pt x="54" y="210"/>
                  <a:pt x="51" y="209"/>
                  <a:pt x="49" y="208"/>
                </a:cubicBezTo>
                <a:cubicBezTo>
                  <a:pt x="46" y="205"/>
                  <a:pt x="42" y="201"/>
                  <a:pt x="39" y="197"/>
                </a:cubicBezTo>
                <a:close/>
                <a:moveTo>
                  <a:pt x="51" y="212"/>
                </a:moveTo>
                <a:cubicBezTo>
                  <a:pt x="52" y="214"/>
                  <a:pt x="54" y="216"/>
                  <a:pt x="56" y="218"/>
                </a:cubicBezTo>
                <a:cubicBezTo>
                  <a:pt x="56" y="217"/>
                  <a:pt x="56" y="217"/>
                  <a:pt x="56" y="217"/>
                </a:cubicBezTo>
                <a:cubicBezTo>
                  <a:pt x="55" y="217"/>
                  <a:pt x="54" y="216"/>
                  <a:pt x="52" y="215"/>
                </a:cubicBezTo>
                <a:cubicBezTo>
                  <a:pt x="51" y="214"/>
                  <a:pt x="50" y="212"/>
                  <a:pt x="49" y="210"/>
                </a:cubicBezTo>
                <a:cubicBezTo>
                  <a:pt x="49" y="211"/>
                  <a:pt x="50" y="211"/>
                  <a:pt x="51" y="212"/>
                </a:cubicBezTo>
                <a:close/>
                <a:moveTo>
                  <a:pt x="54" y="220"/>
                </a:moveTo>
                <a:cubicBezTo>
                  <a:pt x="55" y="221"/>
                  <a:pt x="56" y="222"/>
                  <a:pt x="57" y="223"/>
                </a:cubicBezTo>
                <a:cubicBezTo>
                  <a:pt x="56" y="222"/>
                  <a:pt x="55" y="222"/>
                  <a:pt x="54" y="221"/>
                </a:cubicBezTo>
                <a:cubicBezTo>
                  <a:pt x="53" y="220"/>
                  <a:pt x="52" y="220"/>
                  <a:pt x="52" y="219"/>
                </a:cubicBezTo>
                <a:cubicBezTo>
                  <a:pt x="52" y="219"/>
                  <a:pt x="52" y="219"/>
                  <a:pt x="52" y="219"/>
                </a:cubicBezTo>
                <a:cubicBezTo>
                  <a:pt x="52" y="219"/>
                  <a:pt x="53" y="220"/>
                  <a:pt x="53" y="220"/>
                </a:cubicBezTo>
                <a:cubicBezTo>
                  <a:pt x="54" y="220"/>
                  <a:pt x="54" y="220"/>
                  <a:pt x="54" y="220"/>
                </a:cubicBezTo>
                <a:close/>
                <a:moveTo>
                  <a:pt x="53" y="222"/>
                </a:moveTo>
                <a:cubicBezTo>
                  <a:pt x="53" y="223"/>
                  <a:pt x="54" y="223"/>
                  <a:pt x="54" y="223"/>
                </a:cubicBezTo>
                <a:cubicBezTo>
                  <a:pt x="53" y="223"/>
                  <a:pt x="52" y="222"/>
                  <a:pt x="51" y="221"/>
                </a:cubicBezTo>
                <a:cubicBezTo>
                  <a:pt x="51" y="221"/>
                  <a:pt x="51" y="221"/>
                  <a:pt x="51" y="220"/>
                </a:cubicBezTo>
                <a:cubicBezTo>
                  <a:pt x="51" y="221"/>
                  <a:pt x="52" y="222"/>
                  <a:pt x="53" y="222"/>
                </a:cubicBezTo>
                <a:close/>
                <a:moveTo>
                  <a:pt x="56" y="228"/>
                </a:moveTo>
                <a:cubicBezTo>
                  <a:pt x="57" y="228"/>
                  <a:pt x="57" y="228"/>
                  <a:pt x="57" y="228"/>
                </a:cubicBezTo>
                <a:cubicBezTo>
                  <a:pt x="57" y="228"/>
                  <a:pt x="57" y="228"/>
                  <a:pt x="57" y="228"/>
                </a:cubicBezTo>
                <a:cubicBezTo>
                  <a:pt x="55" y="227"/>
                  <a:pt x="54" y="226"/>
                  <a:pt x="52" y="225"/>
                </a:cubicBezTo>
                <a:cubicBezTo>
                  <a:pt x="54" y="226"/>
                  <a:pt x="55" y="227"/>
                  <a:pt x="56" y="228"/>
                </a:cubicBezTo>
                <a:close/>
                <a:moveTo>
                  <a:pt x="55" y="218"/>
                </a:moveTo>
                <a:cubicBezTo>
                  <a:pt x="55" y="218"/>
                  <a:pt x="55" y="218"/>
                  <a:pt x="55" y="218"/>
                </a:cubicBezTo>
                <a:cubicBezTo>
                  <a:pt x="57" y="219"/>
                  <a:pt x="58" y="220"/>
                  <a:pt x="60" y="221"/>
                </a:cubicBezTo>
                <a:cubicBezTo>
                  <a:pt x="63" y="224"/>
                  <a:pt x="66" y="227"/>
                  <a:pt x="69" y="230"/>
                </a:cubicBezTo>
                <a:cubicBezTo>
                  <a:pt x="69" y="230"/>
                  <a:pt x="68" y="230"/>
                  <a:pt x="67" y="229"/>
                </a:cubicBezTo>
                <a:cubicBezTo>
                  <a:pt x="65" y="228"/>
                  <a:pt x="62" y="226"/>
                  <a:pt x="60" y="225"/>
                </a:cubicBezTo>
                <a:cubicBezTo>
                  <a:pt x="58" y="223"/>
                  <a:pt x="56" y="220"/>
                  <a:pt x="55" y="218"/>
                </a:cubicBezTo>
                <a:close/>
                <a:moveTo>
                  <a:pt x="68" y="227"/>
                </a:moveTo>
                <a:cubicBezTo>
                  <a:pt x="68" y="227"/>
                  <a:pt x="68" y="227"/>
                  <a:pt x="68" y="227"/>
                </a:cubicBezTo>
                <a:cubicBezTo>
                  <a:pt x="67" y="226"/>
                  <a:pt x="66" y="225"/>
                  <a:pt x="65" y="224"/>
                </a:cubicBezTo>
                <a:cubicBezTo>
                  <a:pt x="66" y="225"/>
                  <a:pt x="67" y="226"/>
                  <a:pt x="69" y="226"/>
                </a:cubicBezTo>
                <a:cubicBezTo>
                  <a:pt x="69" y="227"/>
                  <a:pt x="70" y="227"/>
                  <a:pt x="70" y="228"/>
                </a:cubicBezTo>
                <a:cubicBezTo>
                  <a:pt x="69" y="228"/>
                  <a:pt x="69" y="228"/>
                  <a:pt x="68" y="227"/>
                </a:cubicBezTo>
                <a:close/>
                <a:moveTo>
                  <a:pt x="60" y="220"/>
                </a:moveTo>
                <a:cubicBezTo>
                  <a:pt x="59" y="218"/>
                  <a:pt x="57" y="216"/>
                  <a:pt x="55" y="215"/>
                </a:cubicBezTo>
                <a:cubicBezTo>
                  <a:pt x="58" y="216"/>
                  <a:pt x="60" y="218"/>
                  <a:pt x="63" y="219"/>
                </a:cubicBezTo>
                <a:cubicBezTo>
                  <a:pt x="64" y="221"/>
                  <a:pt x="65" y="222"/>
                  <a:pt x="66" y="223"/>
                </a:cubicBezTo>
                <a:cubicBezTo>
                  <a:pt x="64" y="222"/>
                  <a:pt x="62" y="221"/>
                  <a:pt x="60" y="220"/>
                </a:cubicBezTo>
                <a:close/>
                <a:moveTo>
                  <a:pt x="62" y="216"/>
                </a:moveTo>
                <a:cubicBezTo>
                  <a:pt x="66" y="219"/>
                  <a:pt x="71" y="222"/>
                  <a:pt x="75" y="225"/>
                </a:cubicBezTo>
                <a:cubicBezTo>
                  <a:pt x="71" y="222"/>
                  <a:pt x="67" y="220"/>
                  <a:pt x="63" y="218"/>
                </a:cubicBezTo>
                <a:cubicBezTo>
                  <a:pt x="63" y="217"/>
                  <a:pt x="62" y="217"/>
                  <a:pt x="62" y="216"/>
                </a:cubicBezTo>
                <a:close/>
                <a:moveTo>
                  <a:pt x="74" y="221"/>
                </a:moveTo>
                <a:cubicBezTo>
                  <a:pt x="73" y="220"/>
                  <a:pt x="73" y="220"/>
                  <a:pt x="72" y="219"/>
                </a:cubicBezTo>
                <a:cubicBezTo>
                  <a:pt x="75" y="221"/>
                  <a:pt x="77" y="223"/>
                  <a:pt x="80" y="225"/>
                </a:cubicBezTo>
                <a:cubicBezTo>
                  <a:pt x="80" y="225"/>
                  <a:pt x="80" y="225"/>
                  <a:pt x="80" y="225"/>
                </a:cubicBezTo>
                <a:cubicBezTo>
                  <a:pt x="78" y="224"/>
                  <a:pt x="76" y="222"/>
                  <a:pt x="74" y="221"/>
                </a:cubicBezTo>
                <a:close/>
                <a:moveTo>
                  <a:pt x="68" y="215"/>
                </a:moveTo>
                <a:cubicBezTo>
                  <a:pt x="66" y="214"/>
                  <a:pt x="65" y="213"/>
                  <a:pt x="64" y="211"/>
                </a:cubicBezTo>
                <a:cubicBezTo>
                  <a:pt x="65" y="212"/>
                  <a:pt x="67" y="212"/>
                  <a:pt x="68" y="213"/>
                </a:cubicBezTo>
                <a:cubicBezTo>
                  <a:pt x="69" y="213"/>
                  <a:pt x="69" y="214"/>
                  <a:pt x="70" y="214"/>
                </a:cubicBezTo>
                <a:cubicBezTo>
                  <a:pt x="70" y="214"/>
                  <a:pt x="70" y="215"/>
                  <a:pt x="69" y="215"/>
                </a:cubicBezTo>
                <a:cubicBezTo>
                  <a:pt x="69" y="216"/>
                  <a:pt x="70" y="216"/>
                  <a:pt x="71" y="216"/>
                </a:cubicBezTo>
                <a:cubicBezTo>
                  <a:pt x="71" y="215"/>
                  <a:pt x="72" y="215"/>
                  <a:pt x="73" y="215"/>
                </a:cubicBezTo>
                <a:cubicBezTo>
                  <a:pt x="74" y="215"/>
                  <a:pt x="75" y="215"/>
                  <a:pt x="75" y="216"/>
                </a:cubicBezTo>
                <a:cubicBezTo>
                  <a:pt x="77" y="218"/>
                  <a:pt x="78" y="220"/>
                  <a:pt x="79" y="222"/>
                </a:cubicBezTo>
                <a:cubicBezTo>
                  <a:pt x="75" y="220"/>
                  <a:pt x="71" y="217"/>
                  <a:pt x="68" y="215"/>
                </a:cubicBezTo>
                <a:close/>
                <a:moveTo>
                  <a:pt x="76" y="204"/>
                </a:moveTo>
                <a:cubicBezTo>
                  <a:pt x="75" y="203"/>
                  <a:pt x="74" y="202"/>
                  <a:pt x="73" y="202"/>
                </a:cubicBezTo>
                <a:cubicBezTo>
                  <a:pt x="73" y="202"/>
                  <a:pt x="73" y="202"/>
                  <a:pt x="73" y="202"/>
                </a:cubicBezTo>
                <a:cubicBezTo>
                  <a:pt x="74" y="202"/>
                  <a:pt x="75" y="203"/>
                  <a:pt x="76" y="203"/>
                </a:cubicBezTo>
                <a:cubicBezTo>
                  <a:pt x="76" y="203"/>
                  <a:pt x="76" y="204"/>
                  <a:pt x="76" y="204"/>
                </a:cubicBezTo>
                <a:close/>
                <a:moveTo>
                  <a:pt x="74" y="200"/>
                </a:moveTo>
                <a:cubicBezTo>
                  <a:pt x="74" y="200"/>
                  <a:pt x="74" y="200"/>
                  <a:pt x="74" y="200"/>
                </a:cubicBezTo>
                <a:cubicBezTo>
                  <a:pt x="74" y="200"/>
                  <a:pt x="74" y="199"/>
                  <a:pt x="74" y="199"/>
                </a:cubicBezTo>
                <a:cubicBezTo>
                  <a:pt x="75" y="200"/>
                  <a:pt x="76" y="201"/>
                  <a:pt x="77" y="202"/>
                </a:cubicBezTo>
                <a:cubicBezTo>
                  <a:pt x="77" y="202"/>
                  <a:pt x="77" y="202"/>
                  <a:pt x="77" y="202"/>
                </a:cubicBezTo>
                <a:cubicBezTo>
                  <a:pt x="76" y="201"/>
                  <a:pt x="75" y="201"/>
                  <a:pt x="74" y="200"/>
                </a:cubicBezTo>
                <a:close/>
                <a:moveTo>
                  <a:pt x="75" y="199"/>
                </a:moveTo>
                <a:cubicBezTo>
                  <a:pt x="75" y="199"/>
                  <a:pt x="76" y="199"/>
                  <a:pt x="76" y="199"/>
                </a:cubicBezTo>
                <a:cubicBezTo>
                  <a:pt x="76" y="199"/>
                  <a:pt x="77" y="200"/>
                  <a:pt x="78" y="200"/>
                </a:cubicBezTo>
                <a:cubicBezTo>
                  <a:pt x="78" y="200"/>
                  <a:pt x="78" y="201"/>
                  <a:pt x="78" y="201"/>
                </a:cubicBezTo>
                <a:cubicBezTo>
                  <a:pt x="77" y="200"/>
                  <a:pt x="76" y="199"/>
                  <a:pt x="75" y="199"/>
                </a:cubicBezTo>
                <a:close/>
                <a:moveTo>
                  <a:pt x="78" y="208"/>
                </a:moveTo>
                <a:cubicBezTo>
                  <a:pt x="78" y="208"/>
                  <a:pt x="79" y="208"/>
                  <a:pt x="79" y="208"/>
                </a:cubicBezTo>
                <a:cubicBezTo>
                  <a:pt x="79" y="208"/>
                  <a:pt x="78" y="209"/>
                  <a:pt x="78" y="209"/>
                </a:cubicBezTo>
                <a:cubicBezTo>
                  <a:pt x="78" y="209"/>
                  <a:pt x="78" y="208"/>
                  <a:pt x="77" y="208"/>
                </a:cubicBezTo>
                <a:cubicBezTo>
                  <a:pt x="78" y="208"/>
                  <a:pt x="78" y="208"/>
                  <a:pt x="78" y="208"/>
                </a:cubicBezTo>
                <a:close/>
                <a:moveTo>
                  <a:pt x="78" y="206"/>
                </a:moveTo>
                <a:cubicBezTo>
                  <a:pt x="78" y="206"/>
                  <a:pt x="78" y="206"/>
                  <a:pt x="78" y="205"/>
                </a:cubicBezTo>
                <a:cubicBezTo>
                  <a:pt x="78" y="205"/>
                  <a:pt x="78" y="205"/>
                  <a:pt x="79" y="204"/>
                </a:cubicBezTo>
                <a:cubicBezTo>
                  <a:pt x="79" y="204"/>
                  <a:pt x="79" y="204"/>
                  <a:pt x="79" y="204"/>
                </a:cubicBezTo>
                <a:cubicBezTo>
                  <a:pt x="79" y="205"/>
                  <a:pt x="79" y="205"/>
                  <a:pt x="79" y="205"/>
                </a:cubicBezTo>
                <a:cubicBezTo>
                  <a:pt x="79" y="205"/>
                  <a:pt x="78" y="205"/>
                  <a:pt x="78" y="206"/>
                </a:cubicBezTo>
                <a:close/>
                <a:moveTo>
                  <a:pt x="79" y="197"/>
                </a:moveTo>
                <a:cubicBezTo>
                  <a:pt x="79" y="196"/>
                  <a:pt x="80" y="196"/>
                  <a:pt x="80" y="196"/>
                </a:cubicBezTo>
                <a:cubicBezTo>
                  <a:pt x="81" y="196"/>
                  <a:pt x="81" y="196"/>
                  <a:pt x="81" y="196"/>
                </a:cubicBezTo>
                <a:cubicBezTo>
                  <a:pt x="81" y="197"/>
                  <a:pt x="80" y="197"/>
                  <a:pt x="80" y="197"/>
                </a:cubicBezTo>
                <a:lnTo>
                  <a:pt x="79" y="197"/>
                </a:lnTo>
                <a:close/>
                <a:moveTo>
                  <a:pt x="80" y="206"/>
                </a:moveTo>
                <a:cubicBezTo>
                  <a:pt x="81" y="206"/>
                  <a:pt x="81" y="206"/>
                  <a:pt x="81" y="206"/>
                </a:cubicBezTo>
                <a:cubicBezTo>
                  <a:pt x="81" y="207"/>
                  <a:pt x="81" y="207"/>
                  <a:pt x="81" y="207"/>
                </a:cubicBezTo>
                <a:cubicBezTo>
                  <a:pt x="81" y="207"/>
                  <a:pt x="80" y="207"/>
                  <a:pt x="80" y="207"/>
                </a:cubicBezTo>
                <a:cubicBezTo>
                  <a:pt x="80" y="207"/>
                  <a:pt x="80" y="207"/>
                  <a:pt x="80" y="207"/>
                </a:cubicBezTo>
                <a:cubicBezTo>
                  <a:pt x="80" y="207"/>
                  <a:pt x="80" y="206"/>
                  <a:pt x="80" y="206"/>
                </a:cubicBezTo>
                <a:close/>
                <a:moveTo>
                  <a:pt x="80" y="209"/>
                </a:moveTo>
                <a:cubicBezTo>
                  <a:pt x="82" y="210"/>
                  <a:pt x="83" y="211"/>
                  <a:pt x="85" y="212"/>
                </a:cubicBezTo>
                <a:cubicBezTo>
                  <a:pt x="85" y="212"/>
                  <a:pt x="84" y="212"/>
                  <a:pt x="84" y="212"/>
                </a:cubicBezTo>
                <a:cubicBezTo>
                  <a:pt x="83" y="211"/>
                  <a:pt x="81" y="210"/>
                  <a:pt x="80" y="210"/>
                </a:cubicBezTo>
                <a:cubicBezTo>
                  <a:pt x="80" y="209"/>
                  <a:pt x="80" y="209"/>
                  <a:pt x="80" y="209"/>
                </a:cubicBezTo>
                <a:close/>
                <a:moveTo>
                  <a:pt x="82" y="208"/>
                </a:moveTo>
                <a:cubicBezTo>
                  <a:pt x="82" y="208"/>
                  <a:pt x="82" y="208"/>
                  <a:pt x="83" y="208"/>
                </a:cubicBezTo>
                <a:cubicBezTo>
                  <a:pt x="84" y="208"/>
                  <a:pt x="85" y="209"/>
                  <a:pt x="86" y="210"/>
                </a:cubicBezTo>
                <a:cubicBezTo>
                  <a:pt x="86" y="210"/>
                  <a:pt x="86" y="210"/>
                  <a:pt x="85" y="211"/>
                </a:cubicBezTo>
                <a:cubicBezTo>
                  <a:pt x="84" y="210"/>
                  <a:pt x="83" y="209"/>
                  <a:pt x="82" y="208"/>
                </a:cubicBezTo>
                <a:close/>
                <a:moveTo>
                  <a:pt x="85" y="214"/>
                </a:moveTo>
                <a:cubicBezTo>
                  <a:pt x="88" y="216"/>
                  <a:pt x="91" y="217"/>
                  <a:pt x="94" y="219"/>
                </a:cubicBezTo>
                <a:cubicBezTo>
                  <a:pt x="93" y="218"/>
                  <a:pt x="91" y="218"/>
                  <a:pt x="89" y="217"/>
                </a:cubicBezTo>
                <a:cubicBezTo>
                  <a:pt x="88" y="216"/>
                  <a:pt x="86" y="215"/>
                  <a:pt x="85" y="214"/>
                </a:cubicBezTo>
                <a:cubicBezTo>
                  <a:pt x="85" y="214"/>
                  <a:pt x="85" y="214"/>
                  <a:pt x="85" y="214"/>
                </a:cubicBezTo>
                <a:close/>
                <a:moveTo>
                  <a:pt x="95" y="221"/>
                </a:moveTo>
                <a:cubicBezTo>
                  <a:pt x="95" y="221"/>
                  <a:pt x="95" y="221"/>
                  <a:pt x="95" y="221"/>
                </a:cubicBezTo>
                <a:cubicBezTo>
                  <a:pt x="95" y="221"/>
                  <a:pt x="94" y="221"/>
                  <a:pt x="94" y="221"/>
                </a:cubicBezTo>
                <a:cubicBezTo>
                  <a:pt x="94" y="221"/>
                  <a:pt x="93" y="220"/>
                  <a:pt x="93" y="220"/>
                </a:cubicBezTo>
                <a:cubicBezTo>
                  <a:pt x="94" y="220"/>
                  <a:pt x="94" y="220"/>
                  <a:pt x="95" y="221"/>
                </a:cubicBezTo>
                <a:close/>
                <a:moveTo>
                  <a:pt x="93" y="216"/>
                </a:moveTo>
                <a:cubicBezTo>
                  <a:pt x="94" y="215"/>
                  <a:pt x="94" y="215"/>
                  <a:pt x="94" y="215"/>
                </a:cubicBezTo>
                <a:cubicBezTo>
                  <a:pt x="95" y="216"/>
                  <a:pt x="96" y="216"/>
                  <a:pt x="97" y="217"/>
                </a:cubicBezTo>
                <a:cubicBezTo>
                  <a:pt x="96" y="217"/>
                  <a:pt x="97" y="218"/>
                  <a:pt x="97" y="218"/>
                </a:cubicBezTo>
                <a:cubicBezTo>
                  <a:pt x="97" y="218"/>
                  <a:pt x="97" y="218"/>
                  <a:pt x="97" y="218"/>
                </a:cubicBezTo>
                <a:cubicBezTo>
                  <a:pt x="96" y="217"/>
                  <a:pt x="95" y="216"/>
                  <a:pt x="93" y="216"/>
                </a:cubicBezTo>
                <a:close/>
                <a:moveTo>
                  <a:pt x="98" y="222"/>
                </a:moveTo>
                <a:cubicBezTo>
                  <a:pt x="99" y="222"/>
                  <a:pt x="99" y="222"/>
                  <a:pt x="100" y="222"/>
                </a:cubicBezTo>
                <a:cubicBezTo>
                  <a:pt x="100" y="222"/>
                  <a:pt x="100" y="222"/>
                  <a:pt x="99" y="223"/>
                </a:cubicBezTo>
                <a:cubicBezTo>
                  <a:pt x="99" y="223"/>
                  <a:pt x="99" y="223"/>
                  <a:pt x="99" y="223"/>
                </a:cubicBezTo>
                <a:cubicBezTo>
                  <a:pt x="99" y="223"/>
                  <a:pt x="98" y="223"/>
                  <a:pt x="97" y="222"/>
                </a:cubicBezTo>
                <a:cubicBezTo>
                  <a:pt x="97" y="222"/>
                  <a:pt x="98" y="222"/>
                  <a:pt x="98" y="222"/>
                </a:cubicBezTo>
                <a:close/>
                <a:moveTo>
                  <a:pt x="106" y="235"/>
                </a:moveTo>
                <a:cubicBezTo>
                  <a:pt x="106" y="236"/>
                  <a:pt x="106" y="236"/>
                  <a:pt x="107" y="236"/>
                </a:cubicBezTo>
                <a:cubicBezTo>
                  <a:pt x="108" y="236"/>
                  <a:pt x="109" y="237"/>
                  <a:pt x="110" y="237"/>
                </a:cubicBezTo>
                <a:cubicBezTo>
                  <a:pt x="111" y="238"/>
                  <a:pt x="111" y="238"/>
                  <a:pt x="111" y="238"/>
                </a:cubicBezTo>
                <a:cubicBezTo>
                  <a:pt x="109" y="238"/>
                  <a:pt x="107" y="237"/>
                  <a:pt x="106" y="235"/>
                </a:cubicBezTo>
                <a:close/>
                <a:moveTo>
                  <a:pt x="110" y="234"/>
                </a:moveTo>
                <a:cubicBezTo>
                  <a:pt x="111" y="234"/>
                  <a:pt x="111" y="234"/>
                  <a:pt x="112" y="234"/>
                </a:cubicBezTo>
                <a:cubicBezTo>
                  <a:pt x="113" y="235"/>
                  <a:pt x="113" y="235"/>
                  <a:pt x="114" y="235"/>
                </a:cubicBezTo>
                <a:cubicBezTo>
                  <a:pt x="114" y="236"/>
                  <a:pt x="114" y="236"/>
                  <a:pt x="113" y="236"/>
                </a:cubicBezTo>
                <a:cubicBezTo>
                  <a:pt x="112" y="235"/>
                  <a:pt x="111" y="235"/>
                  <a:pt x="110" y="234"/>
                </a:cubicBezTo>
                <a:close/>
                <a:moveTo>
                  <a:pt x="114" y="231"/>
                </a:moveTo>
                <a:cubicBezTo>
                  <a:pt x="113" y="231"/>
                  <a:pt x="113" y="230"/>
                  <a:pt x="113" y="230"/>
                </a:cubicBezTo>
                <a:cubicBezTo>
                  <a:pt x="113" y="230"/>
                  <a:pt x="114" y="230"/>
                  <a:pt x="114" y="230"/>
                </a:cubicBezTo>
                <a:cubicBezTo>
                  <a:pt x="115" y="231"/>
                  <a:pt x="115" y="231"/>
                  <a:pt x="116" y="231"/>
                </a:cubicBezTo>
                <a:cubicBezTo>
                  <a:pt x="115" y="232"/>
                  <a:pt x="115" y="232"/>
                  <a:pt x="115" y="232"/>
                </a:cubicBezTo>
                <a:cubicBezTo>
                  <a:pt x="115" y="231"/>
                  <a:pt x="114" y="231"/>
                  <a:pt x="114" y="231"/>
                </a:cubicBezTo>
                <a:close/>
                <a:moveTo>
                  <a:pt x="113" y="227"/>
                </a:moveTo>
                <a:cubicBezTo>
                  <a:pt x="113" y="227"/>
                  <a:pt x="113" y="227"/>
                  <a:pt x="114" y="227"/>
                </a:cubicBezTo>
                <a:cubicBezTo>
                  <a:pt x="115" y="228"/>
                  <a:pt x="116" y="228"/>
                  <a:pt x="117" y="228"/>
                </a:cubicBezTo>
                <a:cubicBezTo>
                  <a:pt x="117" y="229"/>
                  <a:pt x="117" y="230"/>
                  <a:pt x="118" y="229"/>
                </a:cubicBezTo>
                <a:cubicBezTo>
                  <a:pt x="118" y="229"/>
                  <a:pt x="118" y="229"/>
                  <a:pt x="118" y="229"/>
                </a:cubicBezTo>
                <a:cubicBezTo>
                  <a:pt x="118" y="229"/>
                  <a:pt x="119" y="229"/>
                  <a:pt x="119" y="230"/>
                </a:cubicBezTo>
                <a:cubicBezTo>
                  <a:pt x="119" y="230"/>
                  <a:pt x="119" y="230"/>
                  <a:pt x="119" y="230"/>
                </a:cubicBezTo>
                <a:cubicBezTo>
                  <a:pt x="118" y="230"/>
                  <a:pt x="117" y="230"/>
                  <a:pt x="117" y="230"/>
                </a:cubicBezTo>
                <a:cubicBezTo>
                  <a:pt x="115" y="229"/>
                  <a:pt x="114" y="228"/>
                  <a:pt x="113" y="227"/>
                </a:cubicBezTo>
                <a:close/>
                <a:moveTo>
                  <a:pt x="118" y="224"/>
                </a:moveTo>
                <a:cubicBezTo>
                  <a:pt x="119" y="224"/>
                  <a:pt x="120" y="223"/>
                  <a:pt x="121" y="222"/>
                </a:cubicBezTo>
                <a:cubicBezTo>
                  <a:pt x="121" y="222"/>
                  <a:pt x="121" y="222"/>
                  <a:pt x="121" y="222"/>
                </a:cubicBezTo>
                <a:cubicBezTo>
                  <a:pt x="121" y="223"/>
                  <a:pt x="120" y="224"/>
                  <a:pt x="119" y="225"/>
                </a:cubicBezTo>
                <a:cubicBezTo>
                  <a:pt x="119" y="225"/>
                  <a:pt x="118" y="225"/>
                  <a:pt x="118" y="224"/>
                </a:cubicBezTo>
                <a:close/>
                <a:moveTo>
                  <a:pt x="121" y="232"/>
                </a:moveTo>
                <a:cubicBezTo>
                  <a:pt x="121" y="232"/>
                  <a:pt x="121" y="232"/>
                  <a:pt x="122" y="232"/>
                </a:cubicBezTo>
                <a:cubicBezTo>
                  <a:pt x="123" y="232"/>
                  <a:pt x="124" y="233"/>
                  <a:pt x="124" y="234"/>
                </a:cubicBezTo>
                <a:cubicBezTo>
                  <a:pt x="125" y="234"/>
                  <a:pt x="126" y="233"/>
                  <a:pt x="125" y="232"/>
                </a:cubicBezTo>
                <a:cubicBezTo>
                  <a:pt x="125" y="232"/>
                  <a:pt x="124" y="232"/>
                  <a:pt x="124" y="231"/>
                </a:cubicBezTo>
                <a:cubicBezTo>
                  <a:pt x="126" y="231"/>
                  <a:pt x="129" y="230"/>
                  <a:pt x="131" y="230"/>
                </a:cubicBezTo>
                <a:cubicBezTo>
                  <a:pt x="131" y="230"/>
                  <a:pt x="131" y="230"/>
                  <a:pt x="131" y="230"/>
                </a:cubicBezTo>
                <a:cubicBezTo>
                  <a:pt x="130" y="231"/>
                  <a:pt x="130" y="232"/>
                  <a:pt x="129" y="233"/>
                </a:cubicBezTo>
                <a:cubicBezTo>
                  <a:pt x="128" y="233"/>
                  <a:pt x="128" y="233"/>
                  <a:pt x="128" y="234"/>
                </a:cubicBezTo>
                <a:cubicBezTo>
                  <a:pt x="126" y="234"/>
                  <a:pt x="124" y="234"/>
                  <a:pt x="122" y="234"/>
                </a:cubicBezTo>
                <a:cubicBezTo>
                  <a:pt x="121" y="233"/>
                  <a:pt x="121" y="233"/>
                  <a:pt x="120" y="232"/>
                </a:cubicBezTo>
                <a:cubicBezTo>
                  <a:pt x="120" y="232"/>
                  <a:pt x="120" y="232"/>
                  <a:pt x="121" y="232"/>
                </a:cubicBezTo>
                <a:close/>
                <a:moveTo>
                  <a:pt x="132" y="235"/>
                </a:moveTo>
                <a:cubicBezTo>
                  <a:pt x="130" y="235"/>
                  <a:pt x="128" y="236"/>
                  <a:pt x="126" y="236"/>
                </a:cubicBezTo>
                <a:cubicBezTo>
                  <a:pt x="125" y="236"/>
                  <a:pt x="124" y="235"/>
                  <a:pt x="123" y="235"/>
                </a:cubicBezTo>
                <a:cubicBezTo>
                  <a:pt x="126" y="235"/>
                  <a:pt x="129" y="235"/>
                  <a:pt x="132" y="235"/>
                </a:cubicBezTo>
                <a:close/>
                <a:moveTo>
                  <a:pt x="137" y="235"/>
                </a:moveTo>
                <a:cubicBezTo>
                  <a:pt x="137" y="235"/>
                  <a:pt x="136" y="235"/>
                  <a:pt x="136" y="236"/>
                </a:cubicBezTo>
                <a:cubicBezTo>
                  <a:pt x="135" y="236"/>
                  <a:pt x="134" y="236"/>
                  <a:pt x="133" y="236"/>
                </a:cubicBezTo>
                <a:cubicBezTo>
                  <a:pt x="132" y="236"/>
                  <a:pt x="131" y="236"/>
                  <a:pt x="130" y="237"/>
                </a:cubicBezTo>
                <a:cubicBezTo>
                  <a:pt x="132" y="236"/>
                  <a:pt x="134" y="236"/>
                  <a:pt x="137" y="235"/>
                </a:cubicBezTo>
                <a:close/>
                <a:moveTo>
                  <a:pt x="130" y="234"/>
                </a:moveTo>
                <a:cubicBezTo>
                  <a:pt x="132" y="233"/>
                  <a:pt x="134" y="232"/>
                  <a:pt x="135" y="231"/>
                </a:cubicBezTo>
                <a:cubicBezTo>
                  <a:pt x="135" y="231"/>
                  <a:pt x="136" y="232"/>
                  <a:pt x="137" y="232"/>
                </a:cubicBezTo>
                <a:cubicBezTo>
                  <a:pt x="138" y="231"/>
                  <a:pt x="139" y="231"/>
                  <a:pt x="140" y="230"/>
                </a:cubicBezTo>
                <a:cubicBezTo>
                  <a:pt x="139" y="231"/>
                  <a:pt x="139" y="232"/>
                  <a:pt x="138" y="233"/>
                </a:cubicBezTo>
                <a:cubicBezTo>
                  <a:pt x="135" y="233"/>
                  <a:pt x="133" y="234"/>
                  <a:pt x="130" y="234"/>
                </a:cubicBezTo>
                <a:close/>
                <a:moveTo>
                  <a:pt x="139" y="226"/>
                </a:moveTo>
                <a:cubicBezTo>
                  <a:pt x="139" y="226"/>
                  <a:pt x="139" y="227"/>
                  <a:pt x="139" y="227"/>
                </a:cubicBezTo>
                <a:cubicBezTo>
                  <a:pt x="138" y="227"/>
                  <a:pt x="137" y="227"/>
                  <a:pt x="136" y="227"/>
                </a:cubicBezTo>
                <a:cubicBezTo>
                  <a:pt x="137" y="227"/>
                  <a:pt x="137" y="227"/>
                  <a:pt x="137" y="227"/>
                </a:cubicBezTo>
                <a:cubicBezTo>
                  <a:pt x="139" y="226"/>
                  <a:pt x="140" y="225"/>
                  <a:pt x="142" y="224"/>
                </a:cubicBezTo>
                <a:cubicBezTo>
                  <a:pt x="141" y="225"/>
                  <a:pt x="140" y="225"/>
                  <a:pt x="139" y="226"/>
                </a:cubicBezTo>
                <a:close/>
                <a:moveTo>
                  <a:pt x="143" y="229"/>
                </a:moveTo>
                <a:cubicBezTo>
                  <a:pt x="145" y="229"/>
                  <a:pt x="146" y="229"/>
                  <a:pt x="147" y="229"/>
                </a:cubicBezTo>
                <a:cubicBezTo>
                  <a:pt x="148" y="229"/>
                  <a:pt x="149" y="229"/>
                  <a:pt x="149" y="229"/>
                </a:cubicBezTo>
                <a:cubicBezTo>
                  <a:pt x="149" y="229"/>
                  <a:pt x="148" y="230"/>
                  <a:pt x="148" y="230"/>
                </a:cubicBezTo>
                <a:cubicBezTo>
                  <a:pt x="147" y="231"/>
                  <a:pt x="145" y="232"/>
                  <a:pt x="144" y="232"/>
                </a:cubicBezTo>
                <a:cubicBezTo>
                  <a:pt x="143" y="233"/>
                  <a:pt x="141" y="233"/>
                  <a:pt x="140" y="233"/>
                </a:cubicBezTo>
                <a:cubicBezTo>
                  <a:pt x="141" y="232"/>
                  <a:pt x="142" y="230"/>
                  <a:pt x="143" y="229"/>
                </a:cubicBezTo>
                <a:close/>
                <a:moveTo>
                  <a:pt x="145" y="236"/>
                </a:moveTo>
                <a:cubicBezTo>
                  <a:pt x="149" y="235"/>
                  <a:pt x="153" y="234"/>
                  <a:pt x="158" y="234"/>
                </a:cubicBezTo>
                <a:cubicBezTo>
                  <a:pt x="157" y="234"/>
                  <a:pt x="157" y="234"/>
                  <a:pt x="157" y="235"/>
                </a:cubicBezTo>
                <a:cubicBezTo>
                  <a:pt x="152" y="235"/>
                  <a:pt x="148" y="236"/>
                  <a:pt x="144" y="236"/>
                </a:cubicBezTo>
                <a:cubicBezTo>
                  <a:pt x="144" y="236"/>
                  <a:pt x="145" y="236"/>
                  <a:pt x="145" y="236"/>
                </a:cubicBezTo>
                <a:close/>
                <a:moveTo>
                  <a:pt x="157" y="231"/>
                </a:moveTo>
                <a:cubicBezTo>
                  <a:pt x="158" y="231"/>
                  <a:pt x="160" y="230"/>
                  <a:pt x="161" y="229"/>
                </a:cubicBezTo>
                <a:cubicBezTo>
                  <a:pt x="160" y="230"/>
                  <a:pt x="160" y="230"/>
                  <a:pt x="159" y="231"/>
                </a:cubicBezTo>
                <a:cubicBezTo>
                  <a:pt x="159" y="231"/>
                  <a:pt x="158" y="231"/>
                  <a:pt x="157" y="231"/>
                </a:cubicBezTo>
                <a:close/>
                <a:moveTo>
                  <a:pt x="159" y="229"/>
                </a:moveTo>
                <a:cubicBezTo>
                  <a:pt x="161" y="227"/>
                  <a:pt x="164" y="225"/>
                  <a:pt x="166" y="223"/>
                </a:cubicBezTo>
                <a:cubicBezTo>
                  <a:pt x="166" y="224"/>
                  <a:pt x="165" y="225"/>
                  <a:pt x="164" y="226"/>
                </a:cubicBezTo>
                <a:cubicBezTo>
                  <a:pt x="162" y="227"/>
                  <a:pt x="161" y="228"/>
                  <a:pt x="159" y="229"/>
                </a:cubicBezTo>
                <a:close/>
                <a:moveTo>
                  <a:pt x="165" y="227"/>
                </a:moveTo>
                <a:cubicBezTo>
                  <a:pt x="174" y="222"/>
                  <a:pt x="182" y="215"/>
                  <a:pt x="190" y="208"/>
                </a:cubicBezTo>
                <a:cubicBezTo>
                  <a:pt x="190" y="209"/>
                  <a:pt x="189" y="210"/>
                  <a:pt x="189" y="210"/>
                </a:cubicBezTo>
                <a:cubicBezTo>
                  <a:pt x="189" y="210"/>
                  <a:pt x="189" y="210"/>
                  <a:pt x="189" y="210"/>
                </a:cubicBezTo>
                <a:cubicBezTo>
                  <a:pt x="180" y="217"/>
                  <a:pt x="172" y="224"/>
                  <a:pt x="163" y="231"/>
                </a:cubicBezTo>
                <a:cubicBezTo>
                  <a:pt x="163" y="231"/>
                  <a:pt x="162" y="231"/>
                  <a:pt x="162" y="231"/>
                </a:cubicBezTo>
                <a:cubicBezTo>
                  <a:pt x="163" y="229"/>
                  <a:pt x="164" y="228"/>
                  <a:pt x="165" y="227"/>
                </a:cubicBezTo>
                <a:close/>
                <a:moveTo>
                  <a:pt x="177" y="222"/>
                </a:moveTo>
                <a:cubicBezTo>
                  <a:pt x="175" y="224"/>
                  <a:pt x="172" y="226"/>
                  <a:pt x="170" y="229"/>
                </a:cubicBezTo>
                <a:cubicBezTo>
                  <a:pt x="169" y="229"/>
                  <a:pt x="168" y="230"/>
                  <a:pt x="168" y="230"/>
                </a:cubicBezTo>
                <a:cubicBezTo>
                  <a:pt x="167" y="230"/>
                  <a:pt x="167" y="230"/>
                  <a:pt x="167" y="230"/>
                </a:cubicBezTo>
                <a:cubicBezTo>
                  <a:pt x="170" y="227"/>
                  <a:pt x="174" y="224"/>
                  <a:pt x="177" y="222"/>
                </a:cubicBezTo>
                <a:close/>
                <a:moveTo>
                  <a:pt x="185" y="218"/>
                </a:moveTo>
                <a:cubicBezTo>
                  <a:pt x="184" y="218"/>
                  <a:pt x="183" y="219"/>
                  <a:pt x="183" y="220"/>
                </a:cubicBezTo>
                <a:cubicBezTo>
                  <a:pt x="181" y="221"/>
                  <a:pt x="179" y="223"/>
                  <a:pt x="177" y="225"/>
                </a:cubicBezTo>
                <a:cubicBezTo>
                  <a:pt x="176" y="225"/>
                  <a:pt x="176" y="226"/>
                  <a:pt x="175" y="226"/>
                </a:cubicBezTo>
                <a:cubicBezTo>
                  <a:pt x="178" y="223"/>
                  <a:pt x="181" y="220"/>
                  <a:pt x="185" y="218"/>
                </a:cubicBezTo>
                <a:close/>
                <a:moveTo>
                  <a:pt x="184" y="216"/>
                </a:moveTo>
                <a:cubicBezTo>
                  <a:pt x="186" y="215"/>
                  <a:pt x="188" y="213"/>
                  <a:pt x="190" y="212"/>
                </a:cubicBezTo>
                <a:cubicBezTo>
                  <a:pt x="190" y="212"/>
                  <a:pt x="190" y="212"/>
                  <a:pt x="190" y="212"/>
                </a:cubicBezTo>
                <a:cubicBezTo>
                  <a:pt x="191" y="211"/>
                  <a:pt x="191" y="211"/>
                  <a:pt x="192" y="210"/>
                </a:cubicBezTo>
                <a:cubicBezTo>
                  <a:pt x="192" y="211"/>
                  <a:pt x="192" y="211"/>
                  <a:pt x="191" y="211"/>
                </a:cubicBezTo>
                <a:cubicBezTo>
                  <a:pt x="189" y="213"/>
                  <a:pt x="186" y="215"/>
                  <a:pt x="184" y="216"/>
                </a:cubicBezTo>
                <a:close/>
                <a:moveTo>
                  <a:pt x="192" y="212"/>
                </a:moveTo>
                <a:cubicBezTo>
                  <a:pt x="193" y="212"/>
                  <a:pt x="193" y="212"/>
                  <a:pt x="194" y="212"/>
                </a:cubicBezTo>
                <a:cubicBezTo>
                  <a:pt x="193" y="212"/>
                  <a:pt x="193" y="213"/>
                  <a:pt x="192" y="214"/>
                </a:cubicBezTo>
                <a:cubicBezTo>
                  <a:pt x="191" y="215"/>
                  <a:pt x="189" y="217"/>
                  <a:pt x="187" y="218"/>
                </a:cubicBezTo>
                <a:cubicBezTo>
                  <a:pt x="189" y="216"/>
                  <a:pt x="191" y="214"/>
                  <a:pt x="192" y="212"/>
                </a:cubicBezTo>
                <a:close/>
                <a:moveTo>
                  <a:pt x="193" y="207"/>
                </a:moveTo>
                <a:cubicBezTo>
                  <a:pt x="194" y="206"/>
                  <a:pt x="194" y="205"/>
                  <a:pt x="195" y="204"/>
                </a:cubicBezTo>
                <a:cubicBezTo>
                  <a:pt x="197" y="202"/>
                  <a:pt x="199" y="201"/>
                  <a:pt x="201" y="199"/>
                </a:cubicBezTo>
                <a:cubicBezTo>
                  <a:pt x="202" y="198"/>
                  <a:pt x="202" y="198"/>
                  <a:pt x="203" y="197"/>
                </a:cubicBezTo>
                <a:cubicBezTo>
                  <a:pt x="203" y="198"/>
                  <a:pt x="202" y="199"/>
                  <a:pt x="201" y="200"/>
                </a:cubicBezTo>
                <a:cubicBezTo>
                  <a:pt x="198" y="203"/>
                  <a:pt x="196" y="205"/>
                  <a:pt x="193" y="207"/>
                </a:cubicBezTo>
                <a:close/>
                <a:moveTo>
                  <a:pt x="206" y="192"/>
                </a:moveTo>
                <a:cubicBezTo>
                  <a:pt x="204" y="194"/>
                  <a:pt x="202" y="196"/>
                  <a:pt x="199" y="197"/>
                </a:cubicBezTo>
                <a:cubicBezTo>
                  <a:pt x="201" y="195"/>
                  <a:pt x="202" y="193"/>
                  <a:pt x="204" y="191"/>
                </a:cubicBezTo>
                <a:cubicBezTo>
                  <a:pt x="210" y="184"/>
                  <a:pt x="216" y="177"/>
                  <a:pt x="223" y="171"/>
                </a:cubicBezTo>
                <a:cubicBezTo>
                  <a:pt x="223" y="171"/>
                  <a:pt x="223" y="171"/>
                  <a:pt x="223" y="171"/>
                </a:cubicBezTo>
                <a:cubicBezTo>
                  <a:pt x="220" y="174"/>
                  <a:pt x="218" y="177"/>
                  <a:pt x="216" y="179"/>
                </a:cubicBezTo>
                <a:cubicBezTo>
                  <a:pt x="213" y="183"/>
                  <a:pt x="209" y="188"/>
                  <a:pt x="206" y="192"/>
                </a:cubicBezTo>
                <a:close/>
                <a:moveTo>
                  <a:pt x="220" y="144"/>
                </a:moveTo>
                <a:cubicBezTo>
                  <a:pt x="220" y="146"/>
                  <a:pt x="219" y="148"/>
                  <a:pt x="219" y="150"/>
                </a:cubicBezTo>
                <a:cubicBezTo>
                  <a:pt x="219" y="150"/>
                  <a:pt x="219" y="150"/>
                  <a:pt x="219" y="150"/>
                </a:cubicBezTo>
                <a:cubicBezTo>
                  <a:pt x="221" y="144"/>
                  <a:pt x="222" y="137"/>
                  <a:pt x="224" y="131"/>
                </a:cubicBezTo>
                <a:cubicBezTo>
                  <a:pt x="223" y="133"/>
                  <a:pt x="223" y="134"/>
                  <a:pt x="223" y="136"/>
                </a:cubicBezTo>
                <a:cubicBezTo>
                  <a:pt x="222" y="139"/>
                  <a:pt x="221" y="142"/>
                  <a:pt x="220" y="144"/>
                </a:cubicBezTo>
                <a:close/>
                <a:moveTo>
                  <a:pt x="223" y="102"/>
                </a:moveTo>
                <a:cubicBezTo>
                  <a:pt x="223" y="102"/>
                  <a:pt x="223" y="101"/>
                  <a:pt x="223" y="101"/>
                </a:cubicBezTo>
                <a:cubicBezTo>
                  <a:pt x="224" y="101"/>
                  <a:pt x="224" y="100"/>
                  <a:pt x="225" y="100"/>
                </a:cubicBezTo>
                <a:cubicBezTo>
                  <a:pt x="225" y="100"/>
                  <a:pt x="225" y="101"/>
                  <a:pt x="225" y="101"/>
                </a:cubicBezTo>
                <a:cubicBezTo>
                  <a:pt x="225" y="101"/>
                  <a:pt x="224" y="102"/>
                  <a:pt x="223" y="102"/>
                </a:cubicBezTo>
                <a:close/>
                <a:moveTo>
                  <a:pt x="226" y="103"/>
                </a:moveTo>
                <a:cubicBezTo>
                  <a:pt x="226" y="103"/>
                  <a:pt x="227" y="104"/>
                  <a:pt x="227" y="104"/>
                </a:cubicBezTo>
                <a:cubicBezTo>
                  <a:pt x="227" y="104"/>
                  <a:pt x="227" y="104"/>
                  <a:pt x="227" y="104"/>
                </a:cubicBezTo>
                <a:cubicBezTo>
                  <a:pt x="226" y="105"/>
                  <a:pt x="225" y="105"/>
                  <a:pt x="224" y="105"/>
                </a:cubicBezTo>
                <a:cubicBezTo>
                  <a:pt x="224" y="105"/>
                  <a:pt x="224" y="105"/>
                  <a:pt x="224" y="104"/>
                </a:cubicBezTo>
                <a:cubicBezTo>
                  <a:pt x="224" y="104"/>
                  <a:pt x="225" y="103"/>
                  <a:pt x="226" y="103"/>
                </a:cubicBezTo>
                <a:close/>
                <a:moveTo>
                  <a:pt x="226" y="151"/>
                </a:moveTo>
                <a:cubicBezTo>
                  <a:pt x="226" y="151"/>
                  <a:pt x="225" y="152"/>
                  <a:pt x="225" y="152"/>
                </a:cubicBezTo>
                <a:cubicBezTo>
                  <a:pt x="225" y="152"/>
                  <a:pt x="225" y="153"/>
                  <a:pt x="225" y="153"/>
                </a:cubicBezTo>
                <a:cubicBezTo>
                  <a:pt x="225" y="152"/>
                  <a:pt x="225" y="151"/>
                  <a:pt x="226" y="151"/>
                </a:cubicBezTo>
                <a:close/>
                <a:moveTo>
                  <a:pt x="224" y="151"/>
                </a:moveTo>
                <a:cubicBezTo>
                  <a:pt x="224" y="146"/>
                  <a:pt x="225" y="140"/>
                  <a:pt x="225" y="135"/>
                </a:cubicBezTo>
                <a:cubicBezTo>
                  <a:pt x="225" y="135"/>
                  <a:pt x="225" y="135"/>
                  <a:pt x="226" y="135"/>
                </a:cubicBezTo>
                <a:cubicBezTo>
                  <a:pt x="226" y="138"/>
                  <a:pt x="226" y="142"/>
                  <a:pt x="226" y="145"/>
                </a:cubicBezTo>
                <a:cubicBezTo>
                  <a:pt x="225" y="147"/>
                  <a:pt x="225" y="149"/>
                  <a:pt x="224" y="151"/>
                </a:cubicBezTo>
                <a:close/>
                <a:moveTo>
                  <a:pt x="226" y="158"/>
                </a:moveTo>
                <a:cubicBezTo>
                  <a:pt x="226" y="157"/>
                  <a:pt x="227" y="157"/>
                  <a:pt x="227" y="156"/>
                </a:cubicBezTo>
                <a:cubicBezTo>
                  <a:pt x="227" y="157"/>
                  <a:pt x="227" y="157"/>
                  <a:pt x="227" y="158"/>
                </a:cubicBezTo>
                <a:cubicBezTo>
                  <a:pt x="226" y="159"/>
                  <a:pt x="226" y="159"/>
                  <a:pt x="225" y="160"/>
                </a:cubicBezTo>
                <a:cubicBezTo>
                  <a:pt x="226" y="159"/>
                  <a:pt x="226" y="159"/>
                  <a:pt x="226" y="158"/>
                </a:cubicBezTo>
                <a:close/>
                <a:moveTo>
                  <a:pt x="226" y="123"/>
                </a:moveTo>
                <a:cubicBezTo>
                  <a:pt x="226" y="122"/>
                  <a:pt x="226" y="121"/>
                  <a:pt x="226" y="119"/>
                </a:cubicBezTo>
                <a:cubicBezTo>
                  <a:pt x="226" y="119"/>
                  <a:pt x="226" y="119"/>
                  <a:pt x="226" y="119"/>
                </a:cubicBezTo>
                <a:cubicBezTo>
                  <a:pt x="227" y="124"/>
                  <a:pt x="227" y="129"/>
                  <a:pt x="227" y="135"/>
                </a:cubicBezTo>
                <a:cubicBezTo>
                  <a:pt x="227" y="131"/>
                  <a:pt x="226" y="127"/>
                  <a:pt x="226" y="123"/>
                </a:cubicBezTo>
                <a:close/>
                <a:moveTo>
                  <a:pt x="224" y="164"/>
                </a:moveTo>
                <a:cubicBezTo>
                  <a:pt x="225" y="163"/>
                  <a:pt x="226" y="162"/>
                  <a:pt x="227" y="161"/>
                </a:cubicBezTo>
                <a:cubicBezTo>
                  <a:pt x="227" y="162"/>
                  <a:pt x="227" y="162"/>
                  <a:pt x="227" y="162"/>
                </a:cubicBezTo>
                <a:cubicBezTo>
                  <a:pt x="226" y="163"/>
                  <a:pt x="225" y="164"/>
                  <a:pt x="224" y="165"/>
                </a:cubicBezTo>
                <a:cubicBezTo>
                  <a:pt x="224" y="164"/>
                  <a:pt x="224" y="164"/>
                  <a:pt x="224" y="164"/>
                </a:cubicBezTo>
                <a:close/>
                <a:moveTo>
                  <a:pt x="227" y="169"/>
                </a:moveTo>
                <a:cubicBezTo>
                  <a:pt x="227" y="168"/>
                  <a:pt x="228" y="167"/>
                  <a:pt x="228" y="167"/>
                </a:cubicBezTo>
                <a:cubicBezTo>
                  <a:pt x="227" y="168"/>
                  <a:pt x="226" y="170"/>
                  <a:pt x="225" y="171"/>
                </a:cubicBezTo>
                <a:cubicBezTo>
                  <a:pt x="225" y="171"/>
                  <a:pt x="225" y="171"/>
                  <a:pt x="225" y="171"/>
                </a:cubicBezTo>
                <a:cubicBezTo>
                  <a:pt x="226" y="171"/>
                  <a:pt x="226" y="170"/>
                  <a:pt x="227" y="169"/>
                </a:cubicBezTo>
                <a:close/>
                <a:moveTo>
                  <a:pt x="228" y="123"/>
                </a:moveTo>
                <a:cubicBezTo>
                  <a:pt x="228" y="121"/>
                  <a:pt x="228" y="119"/>
                  <a:pt x="228" y="117"/>
                </a:cubicBezTo>
                <a:cubicBezTo>
                  <a:pt x="228" y="116"/>
                  <a:pt x="228" y="116"/>
                  <a:pt x="229" y="115"/>
                </a:cubicBezTo>
                <a:cubicBezTo>
                  <a:pt x="228" y="118"/>
                  <a:pt x="228" y="121"/>
                  <a:pt x="228" y="123"/>
                </a:cubicBezTo>
                <a:close/>
                <a:moveTo>
                  <a:pt x="227" y="112"/>
                </a:moveTo>
                <a:cubicBezTo>
                  <a:pt x="227" y="111"/>
                  <a:pt x="227" y="111"/>
                  <a:pt x="226" y="110"/>
                </a:cubicBezTo>
                <a:cubicBezTo>
                  <a:pt x="227" y="110"/>
                  <a:pt x="228" y="109"/>
                  <a:pt x="229" y="108"/>
                </a:cubicBezTo>
                <a:cubicBezTo>
                  <a:pt x="229" y="109"/>
                  <a:pt x="229" y="109"/>
                  <a:pt x="229" y="109"/>
                </a:cubicBezTo>
                <a:cubicBezTo>
                  <a:pt x="228" y="110"/>
                  <a:pt x="227" y="111"/>
                  <a:pt x="227" y="112"/>
                </a:cubicBezTo>
                <a:close/>
                <a:moveTo>
                  <a:pt x="232" y="108"/>
                </a:moveTo>
                <a:cubicBezTo>
                  <a:pt x="232" y="108"/>
                  <a:pt x="232" y="107"/>
                  <a:pt x="232" y="107"/>
                </a:cubicBezTo>
                <a:cubicBezTo>
                  <a:pt x="232" y="106"/>
                  <a:pt x="232" y="106"/>
                  <a:pt x="233" y="105"/>
                </a:cubicBezTo>
                <a:cubicBezTo>
                  <a:pt x="233" y="108"/>
                  <a:pt x="234" y="111"/>
                  <a:pt x="235" y="114"/>
                </a:cubicBezTo>
                <a:cubicBezTo>
                  <a:pt x="235" y="114"/>
                  <a:pt x="235" y="114"/>
                  <a:pt x="235" y="115"/>
                </a:cubicBezTo>
                <a:cubicBezTo>
                  <a:pt x="234" y="112"/>
                  <a:pt x="233" y="110"/>
                  <a:pt x="232" y="108"/>
                </a:cubicBezTo>
                <a:close/>
                <a:moveTo>
                  <a:pt x="234" y="103"/>
                </a:moveTo>
                <a:cubicBezTo>
                  <a:pt x="234" y="103"/>
                  <a:pt x="234" y="103"/>
                  <a:pt x="233" y="103"/>
                </a:cubicBezTo>
                <a:cubicBezTo>
                  <a:pt x="232" y="97"/>
                  <a:pt x="230" y="92"/>
                  <a:pt x="229" y="87"/>
                </a:cubicBezTo>
                <a:cubicBezTo>
                  <a:pt x="230" y="89"/>
                  <a:pt x="231" y="90"/>
                  <a:pt x="231" y="92"/>
                </a:cubicBezTo>
                <a:cubicBezTo>
                  <a:pt x="233" y="97"/>
                  <a:pt x="234" y="102"/>
                  <a:pt x="235" y="107"/>
                </a:cubicBezTo>
                <a:cubicBezTo>
                  <a:pt x="235" y="106"/>
                  <a:pt x="234" y="105"/>
                  <a:pt x="234" y="103"/>
                </a:cubicBezTo>
                <a:close/>
                <a:moveTo>
                  <a:pt x="229" y="69"/>
                </a:moveTo>
                <a:cubicBezTo>
                  <a:pt x="230" y="69"/>
                  <a:pt x="230" y="69"/>
                  <a:pt x="230" y="70"/>
                </a:cubicBezTo>
                <a:cubicBezTo>
                  <a:pt x="231" y="71"/>
                  <a:pt x="231" y="72"/>
                  <a:pt x="232" y="72"/>
                </a:cubicBezTo>
                <a:cubicBezTo>
                  <a:pt x="231" y="72"/>
                  <a:pt x="231" y="72"/>
                  <a:pt x="231" y="72"/>
                </a:cubicBezTo>
                <a:cubicBezTo>
                  <a:pt x="231" y="72"/>
                  <a:pt x="231" y="72"/>
                  <a:pt x="231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0"/>
                  <a:pt x="229" y="69"/>
                  <a:pt x="229" y="69"/>
                </a:cubicBezTo>
                <a:close/>
                <a:moveTo>
                  <a:pt x="233" y="86"/>
                </a:moveTo>
                <a:cubicBezTo>
                  <a:pt x="233" y="86"/>
                  <a:pt x="233" y="86"/>
                  <a:pt x="233" y="86"/>
                </a:cubicBezTo>
                <a:cubicBezTo>
                  <a:pt x="233" y="87"/>
                  <a:pt x="234" y="88"/>
                  <a:pt x="234" y="88"/>
                </a:cubicBezTo>
                <a:cubicBezTo>
                  <a:pt x="234" y="88"/>
                  <a:pt x="233" y="87"/>
                  <a:pt x="233" y="86"/>
                </a:cubicBezTo>
                <a:close/>
                <a:moveTo>
                  <a:pt x="232" y="69"/>
                </a:moveTo>
                <a:cubicBezTo>
                  <a:pt x="231" y="68"/>
                  <a:pt x="231" y="68"/>
                  <a:pt x="231" y="67"/>
                </a:cubicBezTo>
                <a:cubicBezTo>
                  <a:pt x="232" y="69"/>
                  <a:pt x="233" y="70"/>
                  <a:pt x="235" y="71"/>
                </a:cubicBezTo>
                <a:cubicBezTo>
                  <a:pt x="235" y="72"/>
                  <a:pt x="235" y="73"/>
                  <a:pt x="236" y="74"/>
                </a:cubicBezTo>
                <a:cubicBezTo>
                  <a:pt x="236" y="74"/>
                  <a:pt x="236" y="74"/>
                  <a:pt x="237" y="74"/>
                </a:cubicBezTo>
                <a:cubicBezTo>
                  <a:pt x="237" y="75"/>
                  <a:pt x="237" y="75"/>
                  <a:pt x="237" y="76"/>
                </a:cubicBezTo>
                <a:cubicBezTo>
                  <a:pt x="235" y="73"/>
                  <a:pt x="234" y="71"/>
                  <a:pt x="232" y="69"/>
                </a:cubicBezTo>
                <a:close/>
                <a:moveTo>
                  <a:pt x="226" y="55"/>
                </a:moveTo>
                <a:cubicBezTo>
                  <a:pt x="225" y="54"/>
                  <a:pt x="225" y="53"/>
                  <a:pt x="224" y="52"/>
                </a:cubicBezTo>
                <a:cubicBezTo>
                  <a:pt x="224" y="51"/>
                  <a:pt x="223" y="50"/>
                  <a:pt x="223" y="50"/>
                </a:cubicBezTo>
                <a:cubicBezTo>
                  <a:pt x="224" y="51"/>
                  <a:pt x="225" y="52"/>
                  <a:pt x="226" y="53"/>
                </a:cubicBezTo>
                <a:cubicBezTo>
                  <a:pt x="226" y="53"/>
                  <a:pt x="226" y="54"/>
                  <a:pt x="226" y="55"/>
                </a:cubicBezTo>
                <a:close/>
                <a:moveTo>
                  <a:pt x="223" y="54"/>
                </a:moveTo>
                <a:cubicBezTo>
                  <a:pt x="225" y="56"/>
                  <a:pt x="226" y="59"/>
                  <a:pt x="228" y="62"/>
                </a:cubicBezTo>
                <a:cubicBezTo>
                  <a:pt x="226" y="60"/>
                  <a:pt x="224" y="58"/>
                  <a:pt x="223" y="56"/>
                </a:cubicBezTo>
                <a:cubicBezTo>
                  <a:pt x="223" y="56"/>
                  <a:pt x="224" y="56"/>
                  <a:pt x="223" y="56"/>
                </a:cubicBezTo>
                <a:cubicBezTo>
                  <a:pt x="223" y="55"/>
                  <a:pt x="223" y="54"/>
                  <a:pt x="223" y="54"/>
                </a:cubicBezTo>
                <a:close/>
                <a:moveTo>
                  <a:pt x="228" y="65"/>
                </a:moveTo>
                <a:cubicBezTo>
                  <a:pt x="227" y="66"/>
                  <a:pt x="227" y="66"/>
                  <a:pt x="227" y="66"/>
                </a:cubicBezTo>
                <a:cubicBezTo>
                  <a:pt x="227" y="68"/>
                  <a:pt x="228" y="70"/>
                  <a:pt x="228" y="71"/>
                </a:cubicBezTo>
                <a:cubicBezTo>
                  <a:pt x="228" y="71"/>
                  <a:pt x="228" y="72"/>
                  <a:pt x="228" y="72"/>
                </a:cubicBezTo>
                <a:cubicBezTo>
                  <a:pt x="227" y="70"/>
                  <a:pt x="226" y="68"/>
                  <a:pt x="225" y="66"/>
                </a:cubicBezTo>
                <a:cubicBezTo>
                  <a:pt x="225" y="65"/>
                  <a:pt x="224" y="65"/>
                  <a:pt x="224" y="65"/>
                </a:cubicBezTo>
                <a:cubicBezTo>
                  <a:pt x="223" y="64"/>
                  <a:pt x="222" y="62"/>
                  <a:pt x="222" y="61"/>
                </a:cubicBezTo>
                <a:cubicBezTo>
                  <a:pt x="222" y="61"/>
                  <a:pt x="223" y="60"/>
                  <a:pt x="222" y="60"/>
                </a:cubicBezTo>
                <a:cubicBezTo>
                  <a:pt x="221" y="58"/>
                  <a:pt x="220" y="57"/>
                  <a:pt x="218" y="55"/>
                </a:cubicBezTo>
                <a:cubicBezTo>
                  <a:pt x="218" y="55"/>
                  <a:pt x="218" y="54"/>
                  <a:pt x="217" y="53"/>
                </a:cubicBezTo>
                <a:cubicBezTo>
                  <a:pt x="221" y="57"/>
                  <a:pt x="225" y="61"/>
                  <a:pt x="228" y="65"/>
                </a:cubicBezTo>
                <a:close/>
                <a:moveTo>
                  <a:pt x="214" y="48"/>
                </a:moveTo>
                <a:cubicBezTo>
                  <a:pt x="213" y="47"/>
                  <a:pt x="212" y="45"/>
                  <a:pt x="211" y="44"/>
                </a:cubicBezTo>
                <a:cubicBezTo>
                  <a:pt x="214" y="46"/>
                  <a:pt x="216" y="47"/>
                  <a:pt x="218" y="49"/>
                </a:cubicBezTo>
                <a:cubicBezTo>
                  <a:pt x="219" y="51"/>
                  <a:pt x="220" y="53"/>
                  <a:pt x="221" y="54"/>
                </a:cubicBezTo>
                <a:cubicBezTo>
                  <a:pt x="219" y="52"/>
                  <a:pt x="216" y="50"/>
                  <a:pt x="214" y="48"/>
                </a:cubicBezTo>
                <a:close/>
                <a:moveTo>
                  <a:pt x="211" y="42"/>
                </a:moveTo>
                <a:cubicBezTo>
                  <a:pt x="211" y="41"/>
                  <a:pt x="211" y="41"/>
                  <a:pt x="210" y="41"/>
                </a:cubicBezTo>
                <a:cubicBezTo>
                  <a:pt x="210" y="41"/>
                  <a:pt x="210" y="41"/>
                  <a:pt x="210" y="41"/>
                </a:cubicBezTo>
                <a:cubicBezTo>
                  <a:pt x="212" y="42"/>
                  <a:pt x="214" y="43"/>
                  <a:pt x="215" y="45"/>
                </a:cubicBezTo>
                <a:cubicBezTo>
                  <a:pt x="214" y="44"/>
                  <a:pt x="212" y="43"/>
                  <a:pt x="211" y="42"/>
                </a:cubicBezTo>
                <a:close/>
                <a:moveTo>
                  <a:pt x="210" y="47"/>
                </a:moveTo>
                <a:cubicBezTo>
                  <a:pt x="211" y="48"/>
                  <a:pt x="211" y="48"/>
                  <a:pt x="211" y="49"/>
                </a:cubicBezTo>
                <a:cubicBezTo>
                  <a:pt x="210" y="47"/>
                  <a:pt x="208" y="45"/>
                  <a:pt x="206" y="43"/>
                </a:cubicBezTo>
                <a:cubicBezTo>
                  <a:pt x="207" y="44"/>
                  <a:pt x="209" y="46"/>
                  <a:pt x="210" y="47"/>
                </a:cubicBezTo>
                <a:close/>
                <a:moveTo>
                  <a:pt x="208" y="40"/>
                </a:moveTo>
                <a:cubicBezTo>
                  <a:pt x="207" y="39"/>
                  <a:pt x="206" y="38"/>
                  <a:pt x="206" y="37"/>
                </a:cubicBezTo>
                <a:cubicBezTo>
                  <a:pt x="206" y="38"/>
                  <a:pt x="207" y="38"/>
                  <a:pt x="208" y="39"/>
                </a:cubicBezTo>
                <a:cubicBezTo>
                  <a:pt x="208" y="39"/>
                  <a:pt x="208" y="39"/>
                  <a:pt x="208" y="40"/>
                </a:cubicBezTo>
                <a:cubicBezTo>
                  <a:pt x="208" y="40"/>
                  <a:pt x="208" y="40"/>
                  <a:pt x="208" y="40"/>
                </a:cubicBezTo>
                <a:close/>
                <a:moveTo>
                  <a:pt x="207" y="42"/>
                </a:moveTo>
                <a:cubicBezTo>
                  <a:pt x="205" y="40"/>
                  <a:pt x="202" y="39"/>
                  <a:pt x="200" y="37"/>
                </a:cubicBezTo>
                <a:cubicBezTo>
                  <a:pt x="200" y="37"/>
                  <a:pt x="200" y="37"/>
                  <a:pt x="201" y="37"/>
                </a:cubicBezTo>
                <a:cubicBezTo>
                  <a:pt x="201" y="37"/>
                  <a:pt x="202" y="36"/>
                  <a:pt x="201" y="36"/>
                </a:cubicBezTo>
                <a:cubicBezTo>
                  <a:pt x="201" y="36"/>
                  <a:pt x="201" y="36"/>
                  <a:pt x="201" y="36"/>
                </a:cubicBezTo>
                <a:cubicBezTo>
                  <a:pt x="202" y="36"/>
                  <a:pt x="202" y="36"/>
                  <a:pt x="203" y="36"/>
                </a:cubicBezTo>
                <a:cubicBezTo>
                  <a:pt x="204" y="38"/>
                  <a:pt x="206" y="40"/>
                  <a:pt x="207" y="42"/>
                </a:cubicBezTo>
                <a:close/>
                <a:moveTo>
                  <a:pt x="202" y="34"/>
                </a:moveTo>
                <a:cubicBezTo>
                  <a:pt x="201" y="34"/>
                  <a:pt x="201" y="34"/>
                  <a:pt x="200" y="34"/>
                </a:cubicBezTo>
                <a:cubicBezTo>
                  <a:pt x="198" y="32"/>
                  <a:pt x="196" y="30"/>
                  <a:pt x="194" y="28"/>
                </a:cubicBezTo>
                <a:cubicBezTo>
                  <a:pt x="197" y="29"/>
                  <a:pt x="200" y="31"/>
                  <a:pt x="202" y="33"/>
                </a:cubicBezTo>
                <a:cubicBezTo>
                  <a:pt x="202" y="33"/>
                  <a:pt x="201" y="34"/>
                  <a:pt x="202" y="34"/>
                </a:cubicBezTo>
                <a:close/>
                <a:moveTo>
                  <a:pt x="194" y="32"/>
                </a:moveTo>
                <a:cubicBezTo>
                  <a:pt x="195" y="32"/>
                  <a:pt x="195" y="32"/>
                  <a:pt x="195" y="32"/>
                </a:cubicBezTo>
                <a:cubicBezTo>
                  <a:pt x="196" y="33"/>
                  <a:pt x="197" y="34"/>
                  <a:pt x="198" y="35"/>
                </a:cubicBezTo>
                <a:cubicBezTo>
                  <a:pt x="198" y="35"/>
                  <a:pt x="198" y="35"/>
                  <a:pt x="198" y="35"/>
                </a:cubicBezTo>
                <a:cubicBezTo>
                  <a:pt x="197" y="35"/>
                  <a:pt x="196" y="34"/>
                  <a:pt x="195" y="34"/>
                </a:cubicBezTo>
                <a:cubicBezTo>
                  <a:pt x="193" y="33"/>
                  <a:pt x="191" y="31"/>
                  <a:pt x="189" y="29"/>
                </a:cubicBezTo>
                <a:cubicBezTo>
                  <a:pt x="190" y="29"/>
                  <a:pt x="190" y="29"/>
                  <a:pt x="190" y="29"/>
                </a:cubicBezTo>
                <a:cubicBezTo>
                  <a:pt x="191" y="30"/>
                  <a:pt x="193" y="31"/>
                  <a:pt x="194" y="32"/>
                </a:cubicBezTo>
                <a:close/>
                <a:moveTo>
                  <a:pt x="192" y="33"/>
                </a:moveTo>
                <a:cubicBezTo>
                  <a:pt x="191" y="33"/>
                  <a:pt x="191" y="33"/>
                  <a:pt x="190" y="33"/>
                </a:cubicBezTo>
                <a:cubicBezTo>
                  <a:pt x="190" y="32"/>
                  <a:pt x="190" y="33"/>
                  <a:pt x="190" y="33"/>
                </a:cubicBezTo>
                <a:cubicBezTo>
                  <a:pt x="191" y="34"/>
                  <a:pt x="193" y="35"/>
                  <a:pt x="195" y="36"/>
                </a:cubicBezTo>
                <a:cubicBezTo>
                  <a:pt x="195" y="36"/>
                  <a:pt x="196" y="36"/>
                  <a:pt x="196" y="37"/>
                </a:cubicBezTo>
                <a:cubicBezTo>
                  <a:pt x="196" y="37"/>
                  <a:pt x="196" y="37"/>
                  <a:pt x="196" y="37"/>
                </a:cubicBezTo>
                <a:cubicBezTo>
                  <a:pt x="198" y="38"/>
                  <a:pt x="200" y="40"/>
                  <a:pt x="201" y="41"/>
                </a:cubicBezTo>
                <a:cubicBezTo>
                  <a:pt x="203" y="43"/>
                  <a:pt x="204" y="44"/>
                  <a:pt x="205" y="46"/>
                </a:cubicBezTo>
                <a:cubicBezTo>
                  <a:pt x="202" y="42"/>
                  <a:pt x="197" y="39"/>
                  <a:pt x="193" y="36"/>
                </a:cubicBezTo>
                <a:cubicBezTo>
                  <a:pt x="193" y="36"/>
                  <a:pt x="193" y="35"/>
                  <a:pt x="192" y="35"/>
                </a:cubicBezTo>
                <a:cubicBezTo>
                  <a:pt x="191" y="35"/>
                  <a:pt x="191" y="35"/>
                  <a:pt x="191" y="35"/>
                </a:cubicBezTo>
                <a:cubicBezTo>
                  <a:pt x="190" y="34"/>
                  <a:pt x="188" y="34"/>
                  <a:pt x="187" y="33"/>
                </a:cubicBezTo>
                <a:cubicBezTo>
                  <a:pt x="187" y="33"/>
                  <a:pt x="186" y="34"/>
                  <a:pt x="187" y="34"/>
                </a:cubicBezTo>
                <a:cubicBezTo>
                  <a:pt x="187" y="34"/>
                  <a:pt x="187" y="34"/>
                  <a:pt x="187" y="35"/>
                </a:cubicBezTo>
                <a:cubicBezTo>
                  <a:pt x="184" y="35"/>
                  <a:pt x="180" y="35"/>
                  <a:pt x="177" y="36"/>
                </a:cubicBezTo>
                <a:cubicBezTo>
                  <a:pt x="178" y="35"/>
                  <a:pt x="180" y="35"/>
                  <a:pt x="181" y="34"/>
                </a:cubicBezTo>
                <a:cubicBezTo>
                  <a:pt x="182" y="34"/>
                  <a:pt x="182" y="33"/>
                  <a:pt x="181" y="33"/>
                </a:cubicBezTo>
                <a:cubicBezTo>
                  <a:pt x="180" y="33"/>
                  <a:pt x="179" y="32"/>
                  <a:pt x="178" y="32"/>
                </a:cubicBezTo>
                <a:cubicBezTo>
                  <a:pt x="179" y="32"/>
                  <a:pt x="179" y="31"/>
                  <a:pt x="178" y="31"/>
                </a:cubicBezTo>
                <a:cubicBezTo>
                  <a:pt x="176" y="30"/>
                  <a:pt x="173" y="29"/>
                  <a:pt x="170" y="28"/>
                </a:cubicBezTo>
                <a:cubicBezTo>
                  <a:pt x="170" y="27"/>
                  <a:pt x="170" y="27"/>
                  <a:pt x="170" y="27"/>
                </a:cubicBezTo>
                <a:cubicBezTo>
                  <a:pt x="168" y="26"/>
                  <a:pt x="166" y="26"/>
                  <a:pt x="164" y="25"/>
                </a:cubicBezTo>
                <a:cubicBezTo>
                  <a:pt x="164" y="25"/>
                  <a:pt x="165" y="24"/>
                  <a:pt x="166" y="23"/>
                </a:cubicBezTo>
                <a:cubicBezTo>
                  <a:pt x="166" y="23"/>
                  <a:pt x="166" y="23"/>
                  <a:pt x="166" y="23"/>
                </a:cubicBezTo>
                <a:cubicBezTo>
                  <a:pt x="173" y="26"/>
                  <a:pt x="180" y="29"/>
                  <a:pt x="186" y="32"/>
                </a:cubicBezTo>
                <a:cubicBezTo>
                  <a:pt x="187" y="32"/>
                  <a:pt x="188" y="31"/>
                  <a:pt x="187" y="30"/>
                </a:cubicBezTo>
                <a:cubicBezTo>
                  <a:pt x="186" y="30"/>
                  <a:pt x="185" y="29"/>
                  <a:pt x="184" y="28"/>
                </a:cubicBezTo>
                <a:cubicBezTo>
                  <a:pt x="185" y="29"/>
                  <a:pt x="186" y="29"/>
                  <a:pt x="187" y="29"/>
                </a:cubicBezTo>
                <a:cubicBezTo>
                  <a:pt x="189" y="30"/>
                  <a:pt x="190" y="32"/>
                  <a:pt x="192" y="33"/>
                </a:cubicBezTo>
                <a:close/>
                <a:moveTo>
                  <a:pt x="167" y="17"/>
                </a:moveTo>
                <a:cubicBezTo>
                  <a:pt x="165" y="15"/>
                  <a:pt x="162" y="14"/>
                  <a:pt x="160" y="12"/>
                </a:cubicBezTo>
                <a:cubicBezTo>
                  <a:pt x="160" y="12"/>
                  <a:pt x="160" y="12"/>
                  <a:pt x="161" y="12"/>
                </a:cubicBezTo>
                <a:cubicBezTo>
                  <a:pt x="161" y="12"/>
                  <a:pt x="161" y="12"/>
                  <a:pt x="161" y="12"/>
                </a:cubicBezTo>
                <a:cubicBezTo>
                  <a:pt x="164" y="12"/>
                  <a:pt x="166" y="14"/>
                  <a:pt x="169" y="15"/>
                </a:cubicBezTo>
                <a:cubicBezTo>
                  <a:pt x="174" y="18"/>
                  <a:pt x="180" y="23"/>
                  <a:pt x="185" y="26"/>
                </a:cubicBezTo>
                <a:cubicBezTo>
                  <a:pt x="179" y="23"/>
                  <a:pt x="173" y="20"/>
                  <a:pt x="167" y="17"/>
                </a:cubicBezTo>
                <a:close/>
                <a:moveTo>
                  <a:pt x="172" y="13"/>
                </a:moveTo>
                <a:cubicBezTo>
                  <a:pt x="171" y="13"/>
                  <a:pt x="169" y="12"/>
                  <a:pt x="168" y="11"/>
                </a:cubicBezTo>
                <a:cubicBezTo>
                  <a:pt x="169" y="12"/>
                  <a:pt x="171" y="12"/>
                  <a:pt x="173" y="13"/>
                </a:cubicBezTo>
                <a:cubicBezTo>
                  <a:pt x="172" y="13"/>
                  <a:pt x="172" y="13"/>
                  <a:pt x="172" y="13"/>
                </a:cubicBezTo>
                <a:close/>
                <a:moveTo>
                  <a:pt x="133" y="12"/>
                </a:moveTo>
                <a:cubicBezTo>
                  <a:pt x="133" y="12"/>
                  <a:pt x="132" y="12"/>
                  <a:pt x="132" y="12"/>
                </a:cubicBezTo>
                <a:cubicBezTo>
                  <a:pt x="131" y="12"/>
                  <a:pt x="129" y="12"/>
                  <a:pt x="128" y="12"/>
                </a:cubicBezTo>
                <a:cubicBezTo>
                  <a:pt x="128" y="12"/>
                  <a:pt x="127" y="12"/>
                  <a:pt x="127" y="12"/>
                </a:cubicBezTo>
                <a:cubicBezTo>
                  <a:pt x="127" y="12"/>
                  <a:pt x="127" y="11"/>
                  <a:pt x="128" y="11"/>
                </a:cubicBezTo>
                <a:cubicBezTo>
                  <a:pt x="130" y="11"/>
                  <a:pt x="131" y="11"/>
                  <a:pt x="133" y="12"/>
                </a:cubicBezTo>
                <a:close/>
                <a:moveTo>
                  <a:pt x="132" y="28"/>
                </a:moveTo>
                <a:cubicBezTo>
                  <a:pt x="132" y="28"/>
                  <a:pt x="131" y="29"/>
                  <a:pt x="130" y="29"/>
                </a:cubicBezTo>
                <a:cubicBezTo>
                  <a:pt x="129" y="29"/>
                  <a:pt x="129" y="29"/>
                  <a:pt x="128" y="29"/>
                </a:cubicBezTo>
                <a:cubicBezTo>
                  <a:pt x="129" y="29"/>
                  <a:pt x="129" y="28"/>
                  <a:pt x="129" y="28"/>
                </a:cubicBezTo>
                <a:cubicBezTo>
                  <a:pt x="129" y="28"/>
                  <a:pt x="129" y="27"/>
                  <a:pt x="128" y="27"/>
                </a:cubicBezTo>
                <a:cubicBezTo>
                  <a:pt x="127" y="28"/>
                  <a:pt x="126" y="28"/>
                  <a:pt x="124" y="29"/>
                </a:cubicBezTo>
                <a:cubicBezTo>
                  <a:pt x="123" y="29"/>
                  <a:pt x="122" y="29"/>
                  <a:pt x="121" y="29"/>
                </a:cubicBezTo>
                <a:cubicBezTo>
                  <a:pt x="122" y="28"/>
                  <a:pt x="124" y="27"/>
                  <a:pt x="125" y="26"/>
                </a:cubicBezTo>
                <a:cubicBezTo>
                  <a:pt x="128" y="27"/>
                  <a:pt x="130" y="27"/>
                  <a:pt x="132" y="28"/>
                </a:cubicBezTo>
                <a:close/>
                <a:moveTo>
                  <a:pt x="124" y="22"/>
                </a:moveTo>
                <a:cubicBezTo>
                  <a:pt x="123" y="22"/>
                  <a:pt x="122" y="22"/>
                  <a:pt x="121" y="22"/>
                </a:cubicBezTo>
                <a:cubicBezTo>
                  <a:pt x="121" y="22"/>
                  <a:pt x="122" y="22"/>
                  <a:pt x="122" y="21"/>
                </a:cubicBezTo>
                <a:cubicBezTo>
                  <a:pt x="123" y="21"/>
                  <a:pt x="125" y="22"/>
                  <a:pt x="126" y="22"/>
                </a:cubicBezTo>
                <a:cubicBezTo>
                  <a:pt x="125" y="22"/>
                  <a:pt x="125" y="22"/>
                  <a:pt x="124" y="22"/>
                </a:cubicBezTo>
                <a:close/>
                <a:moveTo>
                  <a:pt x="123" y="15"/>
                </a:moveTo>
                <a:cubicBezTo>
                  <a:pt x="122" y="16"/>
                  <a:pt x="121" y="16"/>
                  <a:pt x="120" y="17"/>
                </a:cubicBezTo>
                <a:cubicBezTo>
                  <a:pt x="120" y="17"/>
                  <a:pt x="119" y="17"/>
                  <a:pt x="119" y="17"/>
                </a:cubicBezTo>
                <a:cubicBezTo>
                  <a:pt x="121" y="16"/>
                  <a:pt x="122" y="15"/>
                  <a:pt x="124" y="14"/>
                </a:cubicBezTo>
                <a:cubicBezTo>
                  <a:pt x="124" y="14"/>
                  <a:pt x="124" y="14"/>
                  <a:pt x="124" y="14"/>
                </a:cubicBezTo>
                <a:cubicBezTo>
                  <a:pt x="124" y="14"/>
                  <a:pt x="125" y="14"/>
                  <a:pt x="126" y="15"/>
                </a:cubicBezTo>
                <a:cubicBezTo>
                  <a:pt x="125" y="15"/>
                  <a:pt x="124" y="15"/>
                  <a:pt x="123" y="15"/>
                </a:cubicBezTo>
                <a:close/>
                <a:moveTo>
                  <a:pt x="125" y="11"/>
                </a:moveTo>
                <a:cubicBezTo>
                  <a:pt x="124" y="11"/>
                  <a:pt x="123" y="11"/>
                  <a:pt x="122" y="11"/>
                </a:cubicBezTo>
                <a:cubicBezTo>
                  <a:pt x="123" y="11"/>
                  <a:pt x="124" y="11"/>
                  <a:pt x="125" y="11"/>
                </a:cubicBezTo>
                <a:cubicBezTo>
                  <a:pt x="125" y="11"/>
                  <a:pt x="125" y="11"/>
                  <a:pt x="125" y="11"/>
                </a:cubicBezTo>
                <a:close/>
                <a:moveTo>
                  <a:pt x="114" y="5"/>
                </a:moveTo>
                <a:cubicBezTo>
                  <a:pt x="114" y="5"/>
                  <a:pt x="114" y="5"/>
                  <a:pt x="113" y="5"/>
                </a:cubicBezTo>
                <a:cubicBezTo>
                  <a:pt x="113" y="5"/>
                  <a:pt x="113" y="5"/>
                  <a:pt x="113" y="6"/>
                </a:cubicBezTo>
                <a:cubicBezTo>
                  <a:pt x="111" y="6"/>
                  <a:pt x="110" y="6"/>
                  <a:pt x="108" y="6"/>
                </a:cubicBezTo>
                <a:cubicBezTo>
                  <a:pt x="108" y="6"/>
                  <a:pt x="108" y="6"/>
                  <a:pt x="108" y="6"/>
                </a:cubicBezTo>
                <a:cubicBezTo>
                  <a:pt x="109" y="6"/>
                  <a:pt x="111" y="5"/>
                  <a:pt x="113" y="5"/>
                </a:cubicBezTo>
                <a:cubicBezTo>
                  <a:pt x="114" y="5"/>
                  <a:pt x="114" y="5"/>
                  <a:pt x="115" y="5"/>
                </a:cubicBezTo>
                <a:cubicBezTo>
                  <a:pt x="115" y="5"/>
                  <a:pt x="115" y="5"/>
                  <a:pt x="114" y="5"/>
                </a:cubicBezTo>
                <a:close/>
                <a:moveTo>
                  <a:pt x="99" y="5"/>
                </a:moveTo>
                <a:cubicBezTo>
                  <a:pt x="99" y="5"/>
                  <a:pt x="98" y="5"/>
                  <a:pt x="98" y="5"/>
                </a:cubicBezTo>
                <a:cubicBezTo>
                  <a:pt x="99" y="5"/>
                  <a:pt x="100" y="4"/>
                  <a:pt x="102" y="4"/>
                </a:cubicBezTo>
                <a:cubicBezTo>
                  <a:pt x="101" y="4"/>
                  <a:pt x="100" y="5"/>
                  <a:pt x="99" y="5"/>
                </a:cubicBezTo>
                <a:close/>
                <a:moveTo>
                  <a:pt x="22" y="63"/>
                </a:moveTo>
                <a:cubicBezTo>
                  <a:pt x="23" y="63"/>
                  <a:pt x="23" y="63"/>
                  <a:pt x="23" y="63"/>
                </a:cubicBezTo>
                <a:cubicBezTo>
                  <a:pt x="23" y="63"/>
                  <a:pt x="23" y="63"/>
                  <a:pt x="23" y="63"/>
                </a:cubicBezTo>
                <a:cubicBezTo>
                  <a:pt x="22" y="65"/>
                  <a:pt x="21" y="66"/>
                  <a:pt x="20" y="68"/>
                </a:cubicBezTo>
                <a:cubicBezTo>
                  <a:pt x="19" y="68"/>
                  <a:pt x="19" y="69"/>
                  <a:pt x="18" y="70"/>
                </a:cubicBezTo>
                <a:cubicBezTo>
                  <a:pt x="18" y="70"/>
                  <a:pt x="17" y="70"/>
                  <a:pt x="17" y="70"/>
                </a:cubicBezTo>
                <a:cubicBezTo>
                  <a:pt x="19" y="68"/>
                  <a:pt x="20" y="65"/>
                  <a:pt x="22" y="63"/>
                </a:cubicBezTo>
                <a:close/>
                <a:moveTo>
                  <a:pt x="21" y="78"/>
                </a:moveTo>
                <a:cubicBezTo>
                  <a:pt x="23" y="76"/>
                  <a:pt x="24" y="75"/>
                  <a:pt x="25" y="73"/>
                </a:cubicBezTo>
                <a:cubicBezTo>
                  <a:pt x="24" y="76"/>
                  <a:pt x="22" y="79"/>
                  <a:pt x="20" y="82"/>
                </a:cubicBezTo>
                <a:cubicBezTo>
                  <a:pt x="19" y="83"/>
                  <a:pt x="18" y="84"/>
                  <a:pt x="17" y="85"/>
                </a:cubicBezTo>
                <a:cubicBezTo>
                  <a:pt x="17" y="85"/>
                  <a:pt x="17" y="84"/>
                  <a:pt x="17" y="84"/>
                </a:cubicBezTo>
                <a:cubicBezTo>
                  <a:pt x="17" y="83"/>
                  <a:pt x="17" y="83"/>
                  <a:pt x="16" y="83"/>
                </a:cubicBezTo>
                <a:cubicBezTo>
                  <a:pt x="17" y="82"/>
                  <a:pt x="17" y="81"/>
                  <a:pt x="17" y="80"/>
                </a:cubicBezTo>
                <a:cubicBezTo>
                  <a:pt x="18" y="79"/>
                  <a:pt x="19" y="78"/>
                  <a:pt x="20" y="77"/>
                </a:cubicBezTo>
                <a:cubicBezTo>
                  <a:pt x="20" y="78"/>
                  <a:pt x="21" y="78"/>
                  <a:pt x="21" y="78"/>
                </a:cubicBezTo>
                <a:close/>
                <a:moveTo>
                  <a:pt x="20" y="88"/>
                </a:moveTo>
                <a:cubicBezTo>
                  <a:pt x="20" y="87"/>
                  <a:pt x="20" y="87"/>
                  <a:pt x="20" y="86"/>
                </a:cubicBezTo>
                <a:cubicBezTo>
                  <a:pt x="20" y="85"/>
                  <a:pt x="21" y="85"/>
                  <a:pt x="21" y="84"/>
                </a:cubicBezTo>
                <a:cubicBezTo>
                  <a:pt x="21" y="84"/>
                  <a:pt x="21" y="84"/>
                  <a:pt x="21" y="84"/>
                </a:cubicBezTo>
                <a:cubicBezTo>
                  <a:pt x="22" y="84"/>
                  <a:pt x="22" y="85"/>
                  <a:pt x="22" y="85"/>
                </a:cubicBezTo>
                <a:cubicBezTo>
                  <a:pt x="21" y="86"/>
                  <a:pt x="21" y="87"/>
                  <a:pt x="20" y="88"/>
                </a:cubicBezTo>
                <a:close/>
                <a:moveTo>
                  <a:pt x="21" y="120"/>
                </a:moveTo>
                <a:cubicBezTo>
                  <a:pt x="19" y="113"/>
                  <a:pt x="18" y="107"/>
                  <a:pt x="17" y="100"/>
                </a:cubicBezTo>
                <a:cubicBezTo>
                  <a:pt x="18" y="100"/>
                  <a:pt x="18" y="100"/>
                  <a:pt x="18" y="100"/>
                </a:cubicBezTo>
                <a:cubicBezTo>
                  <a:pt x="19" y="102"/>
                  <a:pt x="19" y="105"/>
                  <a:pt x="20" y="108"/>
                </a:cubicBezTo>
                <a:cubicBezTo>
                  <a:pt x="20" y="110"/>
                  <a:pt x="20" y="113"/>
                  <a:pt x="20" y="115"/>
                </a:cubicBezTo>
                <a:cubicBezTo>
                  <a:pt x="20" y="117"/>
                  <a:pt x="21" y="118"/>
                  <a:pt x="21" y="120"/>
                </a:cubicBezTo>
                <a:close/>
                <a:moveTo>
                  <a:pt x="17" y="89"/>
                </a:moveTo>
                <a:cubicBezTo>
                  <a:pt x="17" y="89"/>
                  <a:pt x="17" y="89"/>
                  <a:pt x="18" y="89"/>
                </a:cubicBezTo>
                <a:cubicBezTo>
                  <a:pt x="18" y="91"/>
                  <a:pt x="18" y="93"/>
                  <a:pt x="18" y="95"/>
                </a:cubicBezTo>
                <a:cubicBezTo>
                  <a:pt x="18" y="95"/>
                  <a:pt x="18" y="95"/>
                  <a:pt x="18" y="95"/>
                </a:cubicBezTo>
                <a:cubicBezTo>
                  <a:pt x="18" y="93"/>
                  <a:pt x="17" y="92"/>
                  <a:pt x="17" y="90"/>
                </a:cubicBezTo>
                <a:cubicBezTo>
                  <a:pt x="17" y="90"/>
                  <a:pt x="17" y="90"/>
                  <a:pt x="16" y="89"/>
                </a:cubicBezTo>
                <a:cubicBezTo>
                  <a:pt x="17" y="89"/>
                  <a:pt x="17" y="89"/>
                  <a:pt x="17" y="89"/>
                </a:cubicBezTo>
                <a:close/>
                <a:moveTo>
                  <a:pt x="18" y="114"/>
                </a:moveTo>
                <a:cubicBezTo>
                  <a:pt x="17" y="110"/>
                  <a:pt x="16" y="106"/>
                  <a:pt x="15" y="103"/>
                </a:cubicBezTo>
                <a:cubicBezTo>
                  <a:pt x="15" y="102"/>
                  <a:pt x="16" y="102"/>
                  <a:pt x="16" y="102"/>
                </a:cubicBezTo>
                <a:cubicBezTo>
                  <a:pt x="16" y="106"/>
                  <a:pt x="17" y="110"/>
                  <a:pt x="18" y="114"/>
                </a:cubicBezTo>
                <a:close/>
                <a:moveTo>
                  <a:pt x="15" y="100"/>
                </a:moveTo>
                <a:cubicBezTo>
                  <a:pt x="15" y="98"/>
                  <a:pt x="15" y="96"/>
                  <a:pt x="15" y="93"/>
                </a:cubicBezTo>
                <a:cubicBezTo>
                  <a:pt x="15" y="95"/>
                  <a:pt x="16" y="97"/>
                  <a:pt x="16" y="98"/>
                </a:cubicBezTo>
                <a:cubicBezTo>
                  <a:pt x="15" y="99"/>
                  <a:pt x="15" y="99"/>
                  <a:pt x="15" y="100"/>
                </a:cubicBezTo>
                <a:close/>
                <a:moveTo>
                  <a:pt x="21" y="131"/>
                </a:moveTo>
                <a:cubicBezTo>
                  <a:pt x="21" y="133"/>
                  <a:pt x="22" y="135"/>
                  <a:pt x="22" y="136"/>
                </a:cubicBezTo>
                <a:cubicBezTo>
                  <a:pt x="22" y="136"/>
                  <a:pt x="22" y="136"/>
                  <a:pt x="22" y="135"/>
                </a:cubicBezTo>
                <a:cubicBezTo>
                  <a:pt x="21" y="134"/>
                  <a:pt x="20" y="135"/>
                  <a:pt x="20" y="136"/>
                </a:cubicBezTo>
                <a:cubicBezTo>
                  <a:pt x="21" y="139"/>
                  <a:pt x="22" y="142"/>
                  <a:pt x="23" y="145"/>
                </a:cubicBezTo>
                <a:cubicBezTo>
                  <a:pt x="22" y="143"/>
                  <a:pt x="21" y="141"/>
                  <a:pt x="19" y="140"/>
                </a:cubicBezTo>
                <a:cubicBezTo>
                  <a:pt x="17" y="129"/>
                  <a:pt x="16" y="118"/>
                  <a:pt x="14" y="107"/>
                </a:cubicBezTo>
                <a:cubicBezTo>
                  <a:pt x="16" y="115"/>
                  <a:pt x="19" y="123"/>
                  <a:pt x="21" y="131"/>
                </a:cubicBezTo>
                <a:close/>
                <a:moveTo>
                  <a:pt x="17" y="165"/>
                </a:moveTo>
                <a:cubicBezTo>
                  <a:pt x="17" y="165"/>
                  <a:pt x="17" y="165"/>
                  <a:pt x="17" y="165"/>
                </a:cubicBezTo>
                <a:cubicBezTo>
                  <a:pt x="18" y="167"/>
                  <a:pt x="18" y="168"/>
                  <a:pt x="19" y="170"/>
                </a:cubicBezTo>
                <a:cubicBezTo>
                  <a:pt x="19" y="169"/>
                  <a:pt x="18" y="169"/>
                  <a:pt x="18" y="168"/>
                </a:cubicBezTo>
                <a:cubicBezTo>
                  <a:pt x="17" y="167"/>
                  <a:pt x="17" y="166"/>
                  <a:pt x="16" y="166"/>
                </a:cubicBezTo>
                <a:cubicBezTo>
                  <a:pt x="17" y="165"/>
                  <a:pt x="17" y="165"/>
                  <a:pt x="17" y="165"/>
                </a:cubicBezTo>
                <a:cubicBezTo>
                  <a:pt x="17" y="165"/>
                  <a:pt x="17" y="165"/>
                  <a:pt x="17" y="165"/>
                </a:cubicBezTo>
                <a:close/>
                <a:moveTo>
                  <a:pt x="19" y="163"/>
                </a:moveTo>
                <a:cubicBezTo>
                  <a:pt x="19" y="163"/>
                  <a:pt x="18" y="163"/>
                  <a:pt x="18" y="163"/>
                </a:cubicBezTo>
                <a:cubicBezTo>
                  <a:pt x="17" y="162"/>
                  <a:pt x="17" y="162"/>
                  <a:pt x="16" y="161"/>
                </a:cubicBezTo>
                <a:cubicBezTo>
                  <a:pt x="16" y="157"/>
                  <a:pt x="15" y="154"/>
                  <a:pt x="15" y="150"/>
                </a:cubicBezTo>
                <a:cubicBezTo>
                  <a:pt x="16" y="155"/>
                  <a:pt x="18" y="160"/>
                  <a:pt x="20" y="164"/>
                </a:cubicBezTo>
                <a:cubicBezTo>
                  <a:pt x="19" y="164"/>
                  <a:pt x="19" y="164"/>
                  <a:pt x="19" y="163"/>
                </a:cubicBezTo>
                <a:close/>
                <a:moveTo>
                  <a:pt x="15" y="169"/>
                </a:moveTo>
                <a:cubicBezTo>
                  <a:pt x="15" y="169"/>
                  <a:pt x="15" y="169"/>
                  <a:pt x="15" y="169"/>
                </a:cubicBezTo>
                <a:cubicBezTo>
                  <a:pt x="14" y="165"/>
                  <a:pt x="13" y="162"/>
                  <a:pt x="11" y="158"/>
                </a:cubicBezTo>
                <a:cubicBezTo>
                  <a:pt x="12" y="160"/>
                  <a:pt x="13" y="162"/>
                  <a:pt x="14" y="164"/>
                </a:cubicBezTo>
                <a:cubicBezTo>
                  <a:pt x="14" y="164"/>
                  <a:pt x="14" y="164"/>
                  <a:pt x="14" y="164"/>
                </a:cubicBezTo>
                <a:cubicBezTo>
                  <a:pt x="15" y="165"/>
                  <a:pt x="15" y="166"/>
                  <a:pt x="16" y="167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6" y="168"/>
                  <a:pt x="15" y="168"/>
                  <a:pt x="15" y="169"/>
                </a:cubicBezTo>
                <a:close/>
                <a:moveTo>
                  <a:pt x="8" y="128"/>
                </a:moveTo>
                <a:cubicBezTo>
                  <a:pt x="9" y="129"/>
                  <a:pt x="10" y="128"/>
                  <a:pt x="10" y="128"/>
                </a:cubicBezTo>
                <a:cubicBezTo>
                  <a:pt x="10" y="124"/>
                  <a:pt x="9" y="120"/>
                  <a:pt x="9" y="117"/>
                </a:cubicBezTo>
                <a:cubicBezTo>
                  <a:pt x="9" y="116"/>
                  <a:pt x="10" y="115"/>
                  <a:pt x="10" y="114"/>
                </a:cubicBezTo>
                <a:cubicBezTo>
                  <a:pt x="10" y="121"/>
                  <a:pt x="11" y="129"/>
                  <a:pt x="12" y="137"/>
                </a:cubicBezTo>
                <a:cubicBezTo>
                  <a:pt x="12" y="142"/>
                  <a:pt x="13" y="146"/>
                  <a:pt x="13" y="151"/>
                </a:cubicBezTo>
                <a:cubicBezTo>
                  <a:pt x="12" y="147"/>
                  <a:pt x="11" y="142"/>
                  <a:pt x="10" y="138"/>
                </a:cubicBezTo>
                <a:cubicBezTo>
                  <a:pt x="10" y="136"/>
                  <a:pt x="9" y="134"/>
                  <a:pt x="9" y="133"/>
                </a:cubicBezTo>
                <a:cubicBezTo>
                  <a:pt x="9" y="131"/>
                  <a:pt x="8" y="129"/>
                  <a:pt x="8" y="128"/>
                </a:cubicBezTo>
                <a:cubicBezTo>
                  <a:pt x="8" y="128"/>
                  <a:pt x="8" y="128"/>
                  <a:pt x="8" y="128"/>
                </a:cubicBezTo>
                <a:close/>
                <a:moveTo>
                  <a:pt x="8" y="106"/>
                </a:moveTo>
                <a:cubicBezTo>
                  <a:pt x="8" y="105"/>
                  <a:pt x="9" y="104"/>
                  <a:pt x="9" y="103"/>
                </a:cubicBezTo>
                <a:cubicBezTo>
                  <a:pt x="9" y="105"/>
                  <a:pt x="9" y="108"/>
                  <a:pt x="9" y="111"/>
                </a:cubicBezTo>
                <a:cubicBezTo>
                  <a:pt x="9" y="109"/>
                  <a:pt x="8" y="108"/>
                  <a:pt x="8" y="106"/>
                </a:cubicBezTo>
                <a:close/>
                <a:moveTo>
                  <a:pt x="9" y="99"/>
                </a:moveTo>
                <a:cubicBezTo>
                  <a:pt x="10" y="98"/>
                  <a:pt x="10" y="97"/>
                  <a:pt x="10" y="96"/>
                </a:cubicBezTo>
                <a:cubicBezTo>
                  <a:pt x="10" y="97"/>
                  <a:pt x="11" y="97"/>
                  <a:pt x="11" y="97"/>
                </a:cubicBezTo>
                <a:cubicBezTo>
                  <a:pt x="11" y="99"/>
                  <a:pt x="10" y="101"/>
                  <a:pt x="10" y="103"/>
                </a:cubicBezTo>
                <a:cubicBezTo>
                  <a:pt x="10" y="102"/>
                  <a:pt x="10" y="100"/>
                  <a:pt x="9" y="99"/>
                </a:cubicBezTo>
                <a:close/>
                <a:moveTo>
                  <a:pt x="11" y="149"/>
                </a:moveTo>
                <a:cubicBezTo>
                  <a:pt x="12" y="153"/>
                  <a:pt x="13" y="157"/>
                  <a:pt x="14" y="161"/>
                </a:cubicBezTo>
                <a:cubicBezTo>
                  <a:pt x="13" y="159"/>
                  <a:pt x="12" y="156"/>
                  <a:pt x="11" y="154"/>
                </a:cubicBezTo>
                <a:cubicBezTo>
                  <a:pt x="11" y="152"/>
                  <a:pt x="11" y="150"/>
                  <a:pt x="11" y="149"/>
                </a:cubicBezTo>
                <a:close/>
                <a:moveTo>
                  <a:pt x="14" y="141"/>
                </a:moveTo>
                <a:cubicBezTo>
                  <a:pt x="14" y="140"/>
                  <a:pt x="14" y="139"/>
                  <a:pt x="14" y="138"/>
                </a:cubicBezTo>
                <a:cubicBezTo>
                  <a:pt x="14" y="136"/>
                  <a:pt x="14" y="134"/>
                  <a:pt x="14" y="132"/>
                </a:cubicBezTo>
                <a:cubicBezTo>
                  <a:pt x="14" y="133"/>
                  <a:pt x="14" y="134"/>
                  <a:pt x="15" y="135"/>
                </a:cubicBezTo>
                <a:cubicBezTo>
                  <a:pt x="15" y="138"/>
                  <a:pt x="16" y="141"/>
                  <a:pt x="16" y="143"/>
                </a:cubicBezTo>
                <a:cubicBezTo>
                  <a:pt x="17" y="147"/>
                  <a:pt x="17" y="152"/>
                  <a:pt x="18" y="156"/>
                </a:cubicBezTo>
                <a:cubicBezTo>
                  <a:pt x="17" y="151"/>
                  <a:pt x="15" y="146"/>
                  <a:pt x="14" y="141"/>
                </a:cubicBezTo>
                <a:close/>
                <a:moveTo>
                  <a:pt x="10" y="90"/>
                </a:moveTo>
                <a:cubicBezTo>
                  <a:pt x="10" y="91"/>
                  <a:pt x="9" y="92"/>
                  <a:pt x="8" y="92"/>
                </a:cubicBezTo>
                <a:cubicBezTo>
                  <a:pt x="9" y="91"/>
                  <a:pt x="10" y="89"/>
                  <a:pt x="12" y="88"/>
                </a:cubicBezTo>
                <a:cubicBezTo>
                  <a:pt x="11" y="89"/>
                  <a:pt x="11" y="89"/>
                  <a:pt x="10" y="90"/>
                </a:cubicBezTo>
                <a:close/>
                <a:moveTo>
                  <a:pt x="9" y="93"/>
                </a:moveTo>
                <a:cubicBezTo>
                  <a:pt x="9" y="94"/>
                  <a:pt x="9" y="95"/>
                  <a:pt x="9" y="96"/>
                </a:cubicBezTo>
                <a:cubicBezTo>
                  <a:pt x="8" y="96"/>
                  <a:pt x="8" y="95"/>
                  <a:pt x="8" y="95"/>
                </a:cubicBezTo>
                <a:cubicBezTo>
                  <a:pt x="8" y="95"/>
                  <a:pt x="8" y="95"/>
                  <a:pt x="8" y="95"/>
                </a:cubicBezTo>
                <a:cubicBezTo>
                  <a:pt x="8" y="94"/>
                  <a:pt x="9" y="94"/>
                  <a:pt x="9" y="93"/>
                </a:cubicBezTo>
                <a:close/>
                <a:moveTo>
                  <a:pt x="8" y="116"/>
                </a:moveTo>
                <a:cubicBezTo>
                  <a:pt x="8" y="117"/>
                  <a:pt x="7" y="117"/>
                  <a:pt x="7" y="118"/>
                </a:cubicBezTo>
                <a:cubicBezTo>
                  <a:pt x="7" y="117"/>
                  <a:pt x="7" y="117"/>
                  <a:pt x="7" y="116"/>
                </a:cubicBezTo>
                <a:cubicBezTo>
                  <a:pt x="7" y="115"/>
                  <a:pt x="7" y="113"/>
                  <a:pt x="7" y="112"/>
                </a:cubicBezTo>
                <a:cubicBezTo>
                  <a:pt x="7" y="113"/>
                  <a:pt x="8" y="115"/>
                  <a:pt x="8" y="116"/>
                </a:cubicBezTo>
                <a:close/>
                <a:moveTo>
                  <a:pt x="8" y="144"/>
                </a:moveTo>
                <a:cubicBezTo>
                  <a:pt x="8" y="140"/>
                  <a:pt x="7" y="136"/>
                  <a:pt x="7" y="133"/>
                </a:cubicBezTo>
                <a:cubicBezTo>
                  <a:pt x="7" y="133"/>
                  <a:pt x="7" y="134"/>
                  <a:pt x="7" y="134"/>
                </a:cubicBezTo>
                <a:cubicBezTo>
                  <a:pt x="8" y="137"/>
                  <a:pt x="8" y="141"/>
                  <a:pt x="8" y="144"/>
                </a:cubicBezTo>
                <a:close/>
                <a:moveTo>
                  <a:pt x="9" y="159"/>
                </a:moveTo>
                <a:cubicBezTo>
                  <a:pt x="9" y="158"/>
                  <a:pt x="8" y="157"/>
                  <a:pt x="8" y="157"/>
                </a:cubicBezTo>
                <a:cubicBezTo>
                  <a:pt x="8" y="156"/>
                  <a:pt x="8" y="156"/>
                  <a:pt x="8" y="155"/>
                </a:cubicBezTo>
                <a:cubicBezTo>
                  <a:pt x="8" y="156"/>
                  <a:pt x="9" y="157"/>
                  <a:pt x="9" y="158"/>
                </a:cubicBezTo>
                <a:cubicBezTo>
                  <a:pt x="9" y="158"/>
                  <a:pt x="10" y="158"/>
                  <a:pt x="10" y="158"/>
                </a:cubicBezTo>
                <a:cubicBezTo>
                  <a:pt x="11" y="160"/>
                  <a:pt x="12" y="163"/>
                  <a:pt x="12" y="165"/>
                </a:cubicBezTo>
                <a:cubicBezTo>
                  <a:pt x="12" y="165"/>
                  <a:pt x="12" y="165"/>
                  <a:pt x="12" y="166"/>
                </a:cubicBezTo>
                <a:cubicBezTo>
                  <a:pt x="14" y="171"/>
                  <a:pt x="16" y="176"/>
                  <a:pt x="19" y="181"/>
                </a:cubicBezTo>
                <a:cubicBezTo>
                  <a:pt x="20" y="182"/>
                  <a:pt x="20" y="183"/>
                  <a:pt x="20" y="184"/>
                </a:cubicBezTo>
                <a:cubicBezTo>
                  <a:pt x="20" y="183"/>
                  <a:pt x="20" y="182"/>
                  <a:pt x="19" y="182"/>
                </a:cubicBezTo>
                <a:cubicBezTo>
                  <a:pt x="15" y="174"/>
                  <a:pt x="12" y="166"/>
                  <a:pt x="9" y="159"/>
                </a:cubicBezTo>
                <a:close/>
                <a:moveTo>
                  <a:pt x="18" y="144"/>
                </a:moveTo>
                <a:cubicBezTo>
                  <a:pt x="19" y="145"/>
                  <a:pt x="19" y="145"/>
                  <a:pt x="19" y="146"/>
                </a:cubicBezTo>
                <a:cubicBezTo>
                  <a:pt x="19" y="147"/>
                  <a:pt x="19" y="147"/>
                  <a:pt x="19" y="148"/>
                </a:cubicBezTo>
                <a:cubicBezTo>
                  <a:pt x="21" y="154"/>
                  <a:pt x="23" y="161"/>
                  <a:pt x="25" y="168"/>
                </a:cubicBezTo>
                <a:cubicBezTo>
                  <a:pt x="25" y="168"/>
                  <a:pt x="25" y="169"/>
                  <a:pt x="25" y="169"/>
                </a:cubicBezTo>
                <a:cubicBezTo>
                  <a:pt x="24" y="168"/>
                  <a:pt x="24" y="168"/>
                  <a:pt x="23" y="168"/>
                </a:cubicBezTo>
                <a:cubicBezTo>
                  <a:pt x="22" y="160"/>
                  <a:pt x="20" y="152"/>
                  <a:pt x="18" y="144"/>
                </a:cubicBezTo>
                <a:close/>
                <a:moveTo>
                  <a:pt x="27" y="189"/>
                </a:moveTo>
                <a:cubicBezTo>
                  <a:pt x="28" y="191"/>
                  <a:pt x="29" y="193"/>
                  <a:pt x="30" y="195"/>
                </a:cubicBezTo>
                <a:cubicBezTo>
                  <a:pt x="30" y="195"/>
                  <a:pt x="30" y="195"/>
                  <a:pt x="29" y="195"/>
                </a:cubicBezTo>
                <a:cubicBezTo>
                  <a:pt x="28" y="191"/>
                  <a:pt x="26" y="188"/>
                  <a:pt x="25" y="185"/>
                </a:cubicBezTo>
                <a:cubicBezTo>
                  <a:pt x="25" y="187"/>
                  <a:pt x="26" y="188"/>
                  <a:pt x="27" y="189"/>
                </a:cubicBezTo>
                <a:close/>
                <a:moveTo>
                  <a:pt x="30" y="190"/>
                </a:moveTo>
                <a:cubicBezTo>
                  <a:pt x="29" y="190"/>
                  <a:pt x="29" y="189"/>
                  <a:pt x="29" y="188"/>
                </a:cubicBezTo>
                <a:cubicBezTo>
                  <a:pt x="29" y="189"/>
                  <a:pt x="30" y="190"/>
                  <a:pt x="31" y="191"/>
                </a:cubicBezTo>
                <a:cubicBezTo>
                  <a:pt x="32" y="192"/>
                  <a:pt x="32" y="193"/>
                  <a:pt x="32" y="194"/>
                </a:cubicBezTo>
                <a:cubicBezTo>
                  <a:pt x="32" y="194"/>
                  <a:pt x="32" y="194"/>
                  <a:pt x="32" y="194"/>
                </a:cubicBezTo>
                <a:cubicBezTo>
                  <a:pt x="31" y="193"/>
                  <a:pt x="31" y="192"/>
                  <a:pt x="30" y="190"/>
                </a:cubicBezTo>
                <a:close/>
                <a:moveTo>
                  <a:pt x="31" y="187"/>
                </a:moveTo>
                <a:cubicBezTo>
                  <a:pt x="30" y="185"/>
                  <a:pt x="28" y="182"/>
                  <a:pt x="27" y="180"/>
                </a:cubicBezTo>
                <a:cubicBezTo>
                  <a:pt x="29" y="182"/>
                  <a:pt x="30" y="184"/>
                  <a:pt x="31" y="186"/>
                </a:cubicBezTo>
                <a:cubicBezTo>
                  <a:pt x="31" y="186"/>
                  <a:pt x="31" y="186"/>
                  <a:pt x="32" y="187"/>
                </a:cubicBezTo>
                <a:cubicBezTo>
                  <a:pt x="33" y="189"/>
                  <a:pt x="35" y="192"/>
                  <a:pt x="36" y="195"/>
                </a:cubicBezTo>
                <a:cubicBezTo>
                  <a:pt x="36" y="195"/>
                  <a:pt x="36" y="195"/>
                  <a:pt x="36" y="195"/>
                </a:cubicBezTo>
                <a:cubicBezTo>
                  <a:pt x="36" y="194"/>
                  <a:pt x="35" y="194"/>
                  <a:pt x="35" y="193"/>
                </a:cubicBezTo>
                <a:cubicBezTo>
                  <a:pt x="34" y="192"/>
                  <a:pt x="34" y="192"/>
                  <a:pt x="33" y="191"/>
                </a:cubicBezTo>
                <a:cubicBezTo>
                  <a:pt x="32" y="190"/>
                  <a:pt x="32" y="188"/>
                  <a:pt x="31" y="187"/>
                </a:cubicBezTo>
                <a:close/>
                <a:moveTo>
                  <a:pt x="37" y="206"/>
                </a:moveTo>
                <a:cubicBezTo>
                  <a:pt x="39" y="208"/>
                  <a:pt x="41" y="210"/>
                  <a:pt x="43" y="212"/>
                </a:cubicBezTo>
                <a:cubicBezTo>
                  <a:pt x="42" y="211"/>
                  <a:pt x="41" y="211"/>
                  <a:pt x="40" y="210"/>
                </a:cubicBezTo>
                <a:cubicBezTo>
                  <a:pt x="40" y="210"/>
                  <a:pt x="40" y="210"/>
                  <a:pt x="39" y="209"/>
                </a:cubicBezTo>
                <a:cubicBezTo>
                  <a:pt x="38" y="207"/>
                  <a:pt x="36" y="205"/>
                  <a:pt x="34" y="204"/>
                </a:cubicBezTo>
                <a:cubicBezTo>
                  <a:pt x="35" y="204"/>
                  <a:pt x="36" y="205"/>
                  <a:pt x="37" y="206"/>
                </a:cubicBezTo>
                <a:close/>
                <a:moveTo>
                  <a:pt x="41" y="205"/>
                </a:moveTo>
                <a:cubicBezTo>
                  <a:pt x="41" y="204"/>
                  <a:pt x="40" y="203"/>
                  <a:pt x="40" y="203"/>
                </a:cubicBezTo>
                <a:cubicBezTo>
                  <a:pt x="40" y="203"/>
                  <a:pt x="40" y="203"/>
                  <a:pt x="40" y="203"/>
                </a:cubicBezTo>
                <a:cubicBezTo>
                  <a:pt x="42" y="205"/>
                  <a:pt x="44" y="208"/>
                  <a:pt x="46" y="211"/>
                </a:cubicBezTo>
                <a:cubicBezTo>
                  <a:pt x="45" y="209"/>
                  <a:pt x="43" y="207"/>
                  <a:pt x="41" y="205"/>
                </a:cubicBezTo>
                <a:close/>
                <a:moveTo>
                  <a:pt x="43" y="212"/>
                </a:moveTo>
                <a:cubicBezTo>
                  <a:pt x="44" y="212"/>
                  <a:pt x="44" y="213"/>
                  <a:pt x="45" y="213"/>
                </a:cubicBezTo>
                <a:cubicBezTo>
                  <a:pt x="45" y="213"/>
                  <a:pt x="45" y="213"/>
                  <a:pt x="45" y="213"/>
                </a:cubicBezTo>
                <a:cubicBezTo>
                  <a:pt x="46" y="214"/>
                  <a:pt x="47" y="215"/>
                  <a:pt x="49" y="216"/>
                </a:cubicBezTo>
                <a:cubicBezTo>
                  <a:pt x="47" y="214"/>
                  <a:pt x="45" y="213"/>
                  <a:pt x="43" y="212"/>
                </a:cubicBezTo>
                <a:cubicBezTo>
                  <a:pt x="43" y="212"/>
                  <a:pt x="43" y="212"/>
                  <a:pt x="43" y="212"/>
                </a:cubicBezTo>
                <a:close/>
                <a:moveTo>
                  <a:pt x="44" y="215"/>
                </a:moveTo>
                <a:cubicBezTo>
                  <a:pt x="45" y="215"/>
                  <a:pt x="45" y="215"/>
                  <a:pt x="45" y="216"/>
                </a:cubicBezTo>
                <a:cubicBezTo>
                  <a:pt x="45" y="216"/>
                  <a:pt x="45" y="216"/>
                  <a:pt x="45" y="216"/>
                </a:cubicBezTo>
                <a:cubicBezTo>
                  <a:pt x="45" y="217"/>
                  <a:pt x="46" y="217"/>
                  <a:pt x="46" y="217"/>
                </a:cubicBezTo>
                <a:cubicBezTo>
                  <a:pt x="45" y="216"/>
                  <a:pt x="44" y="216"/>
                  <a:pt x="44" y="215"/>
                </a:cubicBezTo>
                <a:cubicBezTo>
                  <a:pt x="44" y="215"/>
                  <a:pt x="44" y="215"/>
                  <a:pt x="44" y="215"/>
                </a:cubicBezTo>
                <a:close/>
                <a:moveTo>
                  <a:pt x="50" y="222"/>
                </a:moveTo>
                <a:cubicBezTo>
                  <a:pt x="51" y="222"/>
                  <a:pt x="51" y="222"/>
                  <a:pt x="51" y="223"/>
                </a:cubicBezTo>
                <a:cubicBezTo>
                  <a:pt x="49" y="221"/>
                  <a:pt x="47" y="219"/>
                  <a:pt x="45" y="217"/>
                </a:cubicBezTo>
                <a:cubicBezTo>
                  <a:pt x="46" y="219"/>
                  <a:pt x="48" y="220"/>
                  <a:pt x="50" y="222"/>
                </a:cubicBezTo>
                <a:close/>
                <a:moveTo>
                  <a:pt x="73" y="227"/>
                </a:moveTo>
                <a:cubicBezTo>
                  <a:pt x="72" y="226"/>
                  <a:pt x="70" y="226"/>
                  <a:pt x="69" y="225"/>
                </a:cubicBezTo>
                <a:cubicBezTo>
                  <a:pt x="68" y="223"/>
                  <a:pt x="67" y="222"/>
                  <a:pt x="66" y="221"/>
                </a:cubicBezTo>
                <a:cubicBezTo>
                  <a:pt x="74" y="225"/>
                  <a:pt x="81" y="229"/>
                  <a:pt x="88" y="235"/>
                </a:cubicBezTo>
                <a:cubicBezTo>
                  <a:pt x="87" y="235"/>
                  <a:pt x="86" y="234"/>
                  <a:pt x="86" y="234"/>
                </a:cubicBezTo>
                <a:cubicBezTo>
                  <a:pt x="81" y="232"/>
                  <a:pt x="77" y="229"/>
                  <a:pt x="73" y="227"/>
                </a:cubicBezTo>
                <a:close/>
                <a:moveTo>
                  <a:pt x="81" y="225"/>
                </a:moveTo>
                <a:cubicBezTo>
                  <a:pt x="82" y="226"/>
                  <a:pt x="84" y="227"/>
                  <a:pt x="85" y="229"/>
                </a:cubicBezTo>
                <a:cubicBezTo>
                  <a:pt x="84" y="228"/>
                  <a:pt x="83" y="227"/>
                  <a:pt x="81" y="226"/>
                </a:cubicBezTo>
                <a:cubicBezTo>
                  <a:pt x="81" y="226"/>
                  <a:pt x="81" y="226"/>
                  <a:pt x="81" y="225"/>
                </a:cubicBezTo>
                <a:close/>
                <a:moveTo>
                  <a:pt x="82" y="223"/>
                </a:moveTo>
                <a:cubicBezTo>
                  <a:pt x="81" y="223"/>
                  <a:pt x="81" y="223"/>
                  <a:pt x="81" y="224"/>
                </a:cubicBezTo>
                <a:cubicBezTo>
                  <a:pt x="81" y="224"/>
                  <a:pt x="81" y="223"/>
                  <a:pt x="80" y="223"/>
                </a:cubicBezTo>
                <a:cubicBezTo>
                  <a:pt x="79" y="221"/>
                  <a:pt x="78" y="219"/>
                  <a:pt x="77" y="216"/>
                </a:cubicBezTo>
                <a:cubicBezTo>
                  <a:pt x="79" y="218"/>
                  <a:pt x="81" y="220"/>
                  <a:pt x="83" y="222"/>
                </a:cubicBezTo>
                <a:cubicBezTo>
                  <a:pt x="83" y="222"/>
                  <a:pt x="83" y="222"/>
                  <a:pt x="83" y="223"/>
                </a:cubicBezTo>
                <a:cubicBezTo>
                  <a:pt x="86" y="225"/>
                  <a:pt x="89" y="228"/>
                  <a:pt x="93" y="230"/>
                </a:cubicBezTo>
                <a:cubicBezTo>
                  <a:pt x="93" y="230"/>
                  <a:pt x="93" y="230"/>
                  <a:pt x="93" y="231"/>
                </a:cubicBezTo>
                <a:cubicBezTo>
                  <a:pt x="89" y="229"/>
                  <a:pt x="86" y="226"/>
                  <a:pt x="82" y="223"/>
                </a:cubicBezTo>
                <a:close/>
                <a:moveTo>
                  <a:pt x="98" y="240"/>
                </a:moveTo>
                <a:cubicBezTo>
                  <a:pt x="98" y="240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8" y="238"/>
                  <a:pt x="97" y="237"/>
                  <a:pt x="96" y="236"/>
                </a:cubicBezTo>
                <a:cubicBezTo>
                  <a:pt x="97" y="237"/>
                  <a:pt x="97" y="237"/>
                  <a:pt x="98" y="237"/>
                </a:cubicBezTo>
                <a:cubicBezTo>
                  <a:pt x="98" y="237"/>
                  <a:pt x="98" y="238"/>
                  <a:pt x="98" y="238"/>
                </a:cubicBezTo>
                <a:cubicBezTo>
                  <a:pt x="100" y="239"/>
                  <a:pt x="102" y="240"/>
                  <a:pt x="104" y="241"/>
                </a:cubicBezTo>
                <a:cubicBezTo>
                  <a:pt x="102" y="241"/>
                  <a:pt x="101" y="241"/>
                  <a:pt x="99" y="241"/>
                </a:cubicBezTo>
                <a:cubicBezTo>
                  <a:pt x="97" y="239"/>
                  <a:pt x="95" y="238"/>
                  <a:pt x="93" y="237"/>
                </a:cubicBezTo>
                <a:cubicBezTo>
                  <a:pt x="91" y="236"/>
                  <a:pt x="90" y="235"/>
                  <a:pt x="89" y="234"/>
                </a:cubicBezTo>
                <a:cubicBezTo>
                  <a:pt x="92" y="236"/>
                  <a:pt x="95" y="238"/>
                  <a:pt x="98" y="240"/>
                </a:cubicBezTo>
                <a:close/>
                <a:moveTo>
                  <a:pt x="96" y="243"/>
                </a:moveTo>
                <a:cubicBezTo>
                  <a:pt x="99" y="244"/>
                  <a:pt x="102" y="244"/>
                  <a:pt x="105" y="244"/>
                </a:cubicBezTo>
                <a:cubicBezTo>
                  <a:pt x="107" y="245"/>
                  <a:pt x="109" y="245"/>
                  <a:pt x="112" y="246"/>
                </a:cubicBezTo>
                <a:cubicBezTo>
                  <a:pt x="109" y="246"/>
                  <a:pt x="107" y="246"/>
                  <a:pt x="104" y="246"/>
                </a:cubicBezTo>
                <a:cubicBezTo>
                  <a:pt x="101" y="245"/>
                  <a:pt x="99" y="244"/>
                  <a:pt x="96" y="244"/>
                </a:cubicBezTo>
                <a:cubicBezTo>
                  <a:pt x="96" y="244"/>
                  <a:pt x="96" y="243"/>
                  <a:pt x="96" y="243"/>
                </a:cubicBezTo>
                <a:close/>
                <a:moveTo>
                  <a:pt x="109" y="242"/>
                </a:moveTo>
                <a:cubicBezTo>
                  <a:pt x="106" y="241"/>
                  <a:pt x="104" y="240"/>
                  <a:pt x="101" y="238"/>
                </a:cubicBezTo>
                <a:cubicBezTo>
                  <a:pt x="104" y="239"/>
                  <a:pt x="106" y="239"/>
                  <a:pt x="108" y="239"/>
                </a:cubicBezTo>
                <a:cubicBezTo>
                  <a:pt x="110" y="241"/>
                  <a:pt x="113" y="242"/>
                  <a:pt x="115" y="243"/>
                </a:cubicBezTo>
                <a:cubicBezTo>
                  <a:pt x="113" y="243"/>
                  <a:pt x="111" y="243"/>
                  <a:pt x="109" y="242"/>
                </a:cubicBezTo>
                <a:close/>
                <a:moveTo>
                  <a:pt x="122" y="241"/>
                </a:moveTo>
                <a:cubicBezTo>
                  <a:pt x="122" y="241"/>
                  <a:pt x="122" y="240"/>
                  <a:pt x="122" y="240"/>
                </a:cubicBezTo>
                <a:cubicBezTo>
                  <a:pt x="122" y="240"/>
                  <a:pt x="122" y="240"/>
                  <a:pt x="122" y="240"/>
                </a:cubicBezTo>
                <a:cubicBezTo>
                  <a:pt x="123" y="240"/>
                  <a:pt x="124" y="241"/>
                  <a:pt x="125" y="241"/>
                </a:cubicBezTo>
                <a:cubicBezTo>
                  <a:pt x="126" y="241"/>
                  <a:pt x="127" y="240"/>
                  <a:pt x="126" y="240"/>
                </a:cubicBezTo>
                <a:cubicBezTo>
                  <a:pt x="126" y="240"/>
                  <a:pt x="126" y="240"/>
                  <a:pt x="126" y="240"/>
                </a:cubicBezTo>
                <a:cubicBezTo>
                  <a:pt x="129" y="240"/>
                  <a:pt x="131" y="239"/>
                  <a:pt x="134" y="239"/>
                </a:cubicBezTo>
                <a:cubicBezTo>
                  <a:pt x="131" y="240"/>
                  <a:pt x="127" y="241"/>
                  <a:pt x="124" y="242"/>
                </a:cubicBezTo>
                <a:cubicBezTo>
                  <a:pt x="123" y="242"/>
                  <a:pt x="122" y="241"/>
                  <a:pt x="122" y="241"/>
                </a:cubicBezTo>
                <a:close/>
                <a:moveTo>
                  <a:pt x="127" y="244"/>
                </a:moveTo>
                <a:cubicBezTo>
                  <a:pt x="129" y="244"/>
                  <a:pt x="131" y="244"/>
                  <a:pt x="133" y="244"/>
                </a:cubicBezTo>
                <a:cubicBezTo>
                  <a:pt x="131" y="244"/>
                  <a:pt x="129" y="244"/>
                  <a:pt x="127" y="245"/>
                </a:cubicBezTo>
                <a:cubicBezTo>
                  <a:pt x="127" y="244"/>
                  <a:pt x="127" y="244"/>
                  <a:pt x="127" y="244"/>
                </a:cubicBezTo>
                <a:close/>
                <a:moveTo>
                  <a:pt x="127" y="243"/>
                </a:moveTo>
                <a:cubicBezTo>
                  <a:pt x="136" y="240"/>
                  <a:pt x="146" y="238"/>
                  <a:pt x="155" y="237"/>
                </a:cubicBezTo>
                <a:cubicBezTo>
                  <a:pt x="155" y="237"/>
                  <a:pt x="155" y="237"/>
                  <a:pt x="155" y="237"/>
                </a:cubicBezTo>
                <a:cubicBezTo>
                  <a:pt x="146" y="239"/>
                  <a:pt x="137" y="242"/>
                  <a:pt x="127" y="243"/>
                </a:cubicBezTo>
                <a:close/>
                <a:moveTo>
                  <a:pt x="140" y="245"/>
                </a:moveTo>
                <a:cubicBezTo>
                  <a:pt x="143" y="245"/>
                  <a:pt x="145" y="245"/>
                  <a:pt x="148" y="244"/>
                </a:cubicBezTo>
                <a:cubicBezTo>
                  <a:pt x="150" y="244"/>
                  <a:pt x="153" y="244"/>
                  <a:pt x="155" y="243"/>
                </a:cubicBezTo>
                <a:cubicBezTo>
                  <a:pt x="152" y="244"/>
                  <a:pt x="149" y="245"/>
                  <a:pt x="146" y="245"/>
                </a:cubicBezTo>
                <a:cubicBezTo>
                  <a:pt x="144" y="245"/>
                  <a:pt x="142" y="246"/>
                  <a:pt x="140" y="246"/>
                </a:cubicBezTo>
                <a:cubicBezTo>
                  <a:pt x="139" y="246"/>
                  <a:pt x="138" y="246"/>
                  <a:pt x="136" y="246"/>
                </a:cubicBezTo>
                <a:cubicBezTo>
                  <a:pt x="138" y="246"/>
                  <a:pt x="139" y="246"/>
                  <a:pt x="140" y="245"/>
                </a:cubicBezTo>
                <a:close/>
                <a:moveTo>
                  <a:pt x="147" y="243"/>
                </a:moveTo>
                <a:cubicBezTo>
                  <a:pt x="146" y="243"/>
                  <a:pt x="144" y="243"/>
                  <a:pt x="142" y="243"/>
                </a:cubicBezTo>
                <a:cubicBezTo>
                  <a:pt x="150" y="242"/>
                  <a:pt x="157" y="240"/>
                  <a:pt x="164" y="237"/>
                </a:cubicBezTo>
                <a:cubicBezTo>
                  <a:pt x="165" y="237"/>
                  <a:pt x="165" y="236"/>
                  <a:pt x="165" y="236"/>
                </a:cubicBezTo>
                <a:cubicBezTo>
                  <a:pt x="165" y="236"/>
                  <a:pt x="165" y="236"/>
                  <a:pt x="165" y="236"/>
                </a:cubicBezTo>
                <a:cubicBezTo>
                  <a:pt x="165" y="236"/>
                  <a:pt x="166" y="236"/>
                  <a:pt x="166" y="236"/>
                </a:cubicBezTo>
                <a:cubicBezTo>
                  <a:pt x="169" y="236"/>
                  <a:pt x="172" y="235"/>
                  <a:pt x="175" y="234"/>
                </a:cubicBezTo>
                <a:cubicBezTo>
                  <a:pt x="175" y="234"/>
                  <a:pt x="174" y="234"/>
                  <a:pt x="174" y="234"/>
                </a:cubicBezTo>
                <a:cubicBezTo>
                  <a:pt x="174" y="235"/>
                  <a:pt x="174" y="235"/>
                  <a:pt x="174" y="235"/>
                </a:cubicBezTo>
                <a:cubicBezTo>
                  <a:pt x="169" y="237"/>
                  <a:pt x="164" y="239"/>
                  <a:pt x="160" y="242"/>
                </a:cubicBezTo>
                <a:cubicBezTo>
                  <a:pt x="160" y="242"/>
                  <a:pt x="159" y="242"/>
                  <a:pt x="159" y="242"/>
                </a:cubicBezTo>
                <a:cubicBezTo>
                  <a:pt x="155" y="242"/>
                  <a:pt x="151" y="242"/>
                  <a:pt x="147" y="243"/>
                </a:cubicBezTo>
                <a:close/>
                <a:moveTo>
                  <a:pt x="168" y="234"/>
                </a:moveTo>
                <a:cubicBezTo>
                  <a:pt x="168" y="234"/>
                  <a:pt x="168" y="233"/>
                  <a:pt x="169" y="233"/>
                </a:cubicBezTo>
                <a:cubicBezTo>
                  <a:pt x="172" y="231"/>
                  <a:pt x="175" y="229"/>
                  <a:pt x="178" y="226"/>
                </a:cubicBezTo>
                <a:cubicBezTo>
                  <a:pt x="182" y="224"/>
                  <a:pt x="186" y="221"/>
                  <a:pt x="190" y="218"/>
                </a:cubicBezTo>
                <a:cubicBezTo>
                  <a:pt x="188" y="220"/>
                  <a:pt x="186" y="223"/>
                  <a:pt x="184" y="225"/>
                </a:cubicBezTo>
                <a:cubicBezTo>
                  <a:pt x="184" y="225"/>
                  <a:pt x="184" y="225"/>
                  <a:pt x="184" y="225"/>
                </a:cubicBezTo>
                <a:cubicBezTo>
                  <a:pt x="183" y="226"/>
                  <a:pt x="182" y="227"/>
                  <a:pt x="181" y="228"/>
                </a:cubicBezTo>
                <a:cubicBezTo>
                  <a:pt x="181" y="228"/>
                  <a:pt x="181" y="228"/>
                  <a:pt x="181" y="229"/>
                </a:cubicBezTo>
                <a:cubicBezTo>
                  <a:pt x="180" y="229"/>
                  <a:pt x="180" y="229"/>
                  <a:pt x="180" y="230"/>
                </a:cubicBezTo>
                <a:cubicBezTo>
                  <a:pt x="176" y="232"/>
                  <a:pt x="172" y="233"/>
                  <a:pt x="168" y="234"/>
                </a:cubicBezTo>
                <a:close/>
                <a:moveTo>
                  <a:pt x="198" y="221"/>
                </a:moveTo>
                <a:cubicBezTo>
                  <a:pt x="198" y="221"/>
                  <a:pt x="199" y="220"/>
                  <a:pt x="199" y="220"/>
                </a:cubicBezTo>
                <a:cubicBezTo>
                  <a:pt x="199" y="220"/>
                  <a:pt x="199" y="220"/>
                  <a:pt x="199" y="221"/>
                </a:cubicBezTo>
                <a:cubicBezTo>
                  <a:pt x="198" y="221"/>
                  <a:pt x="197" y="222"/>
                  <a:pt x="196" y="223"/>
                </a:cubicBezTo>
                <a:cubicBezTo>
                  <a:pt x="196" y="223"/>
                  <a:pt x="196" y="223"/>
                  <a:pt x="196" y="223"/>
                </a:cubicBezTo>
                <a:cubicBezTo>
                  <a:pt x="196" y="222"/>
                  <a:pt x="197" y="222"/>
                  <a:pt x="198" y="221"/>
                </a:cubicBezTo>
                <a:close/>
                <a:moveTo>
                  <a:pt x="192" y="219"/>
                </a:moveTo>
                <a:cubicBezTo>
                  <a:pt x="193" y="218"/>
                  <a:pt x="193" y="218"/>
                  <a:pt x="194" y="217"/>
                </a:cubicBezTo>
                <a:cubicBezTo>
                  <a:pt x="196" y="215"/>
                  <a:pt x="198" y="214"/>
                  <a:pt x="200" y="212"/>
                </a:cubicBezTo>
                <a:cubicBezTo>
                  <a:pt x="197" y="214"/>
                  <a:pt x="195" y="217"/>
                  <a:pt x="192" y="219"/>
                </a:cubicBezTo>
                <a:close/>
                <a:moveTo>
                  <a:pt x="229" y="185"/>
                </a:moveTo>
                <a:cubicBezTo>
                  <a:pt x="231" y="183"/>
                  <a:pt x="232" y="181"/>
                  <a:pt x="233" y="179"/>
                </a:cubicBezTo>
                <a:cubicBezTo>
                  <a:pt x="234" y="177"/>
                  <a:pt x="235" y="175"/>
                  <a:pt x="237" y="172"/>
                </a:cubicBezTo>
                <a:cubicBezTo>
                  <a:pt x="237" y="172"/>
                  <a:pt x="237" y="172"/>
                  <a:pt x="237" y="172"/>
                </a:cubicBezTo>
                <a:cubicBezTo>
                  <a:pt x="236" y="174"/>
                  <a:pt x="236" y="176"/>
                  <a:pt x="235" y="177"/>
                </a:cubicBezTo>
                <a:cubicBezTo>
                  <a:pt x="235" y="178"/>
                  <a:pt x="234" y="179"/>
                  <a:pt x="234" y="180"/>
                </a:cubicBezTo>
                <a:cubicBezTo>
                  <a:pt x="232" y="183"/>
                  <a:pt x="230" y="185"/>
                  <a:pt x="228" y="188"/>
                </a:cubicBezTo>
                <a:cubicBezTo>
                  <a:pt x="229" y="187"/>
                  <a:pt x="229" y="186"/>
                  <a:pt x="229" y="185"/>
                </a:cubicBezTo>
                <a:close/>
                <a:moveTo>
                  <a:pt x="233" y="152"/>
                </a:moveTo>
                <a:cubicBezTo>
                  <a:pt x="234" y="142"/>
                  <a:pt x="235" y="131"/>
                  <a:pt x="236" y="120"/>
                </a:cubicBezTo>
                <a:cubicBezTo>
                  <a:pt x="236" y="120"/>
                  <a:pt x="236" y="120"/>
                  <a:pt x="237" y="120"/>
                </a:cubicBezTo>
                <a:cubicBezTo>
                  <a:pt x="237" y="121"/>
                  <a:pt x="237" y="122"/>
                  <a:pt x="237" y="122"/>
                </a:cubicBezTo>
                <a:cubicBezTo>
                  <a:pt x="237" y="123"/>
                  <a:pt x="237" y="124"/>
                  <a:pt x="237" y="125"/>
                </a:cubicBezTo>
                <a:cubicBezTo>
                  <a:pt x="237" y="134"/>
                  <a:pt x="235" y="143"/>
                  <a:pt x="233" y="152"/>
                </a:cubicBezTo>
                <a:close/>
                <a:moveTo>
                  <a:pt x="237" y="112"/>
                </a:moveTo>
                <a:cubicBezTo>
                  <a:pt x="237" y="112"/>
                  <a:pt x="237" y="111"/>
                  <a:pt x="237" y="110"/>
                </a:cubicBezTo>
                <a:cubicBezTo>
                  <a:pt x="237" y="112"/>
                  <a:pt x="238" y="113"/>
                  <a:pt x="238" y="115"/>
                </a:cubicBezTo>
                <a:cubicBezTo>
                  <a:pt x="238" y="115"/>
                  <a:pt x="238" y="116"/>
                  <a:pt x="238" y="117"/>
                </a:cubicBezTo>
                <a:cubicBezTo>
                  <a:pt x="238" y="115"/>
                  <a:pt x="237" y="114"/>
                  <a:pt x="237" y="112"/>
                </a:cubicBezTo>
                <a:close/>
                <a:moveTo>
                  <a:pt x="236" y="94"/>
                </a:moveTo>
                <a:cubicBezTo>
                  <a:pt x="237" y="98"/>
                  <a:pt x="238" y="101"/>
                  <a:pt x="239" y="105"/>
                </a:cubicBezTo>
                <a:cubicBezTo>
                  <a:pt x="239" y="104"/>
                  <a:pt x="239" y="103"/>
                  <a:pt x="238" y="103"/>
                </a:cubicBezTo>
                <a:cubicBezTo>
                  <a:pt x="238" y="100"/>
                  <a:pt x="237" y="97"/>
                  <a:pt x="236" y="94"/>
                </a:cubicBezTo>
                <a:close/>
                <a:moveTo>
                  <a:pt x="239" y="156"/>
                </a:moveTo>
                <a:cubicBezTo>
                  <a:pt x="239" y="156"/>
                  <a:pt x="239" y="155"/>
                  <a:pt x="240" y="155"/>
                </a:cubicBezTo>
                <a:cubicBezTo>
                  <a:pt x="240" y="156"/>
                  <a:pt x="239" y="157"/>
                  <a:pt x="239" y="158"/>
                </a:cubicBezTo>
                <a:cubicBezTo>
                  <a:pt x="239" y="158"/>
                  <a:pt x="239" y="159"/>
                  <a:pt x="238" y="160"/>
                </a:cubicBezTo>
                <a:cubicBezTo>
                  <a:pt x="239" y="158"/>
                  <a:pt x="239" y="157"/>
                  <a:pt x="239" y="156"/>
                </a:cubicBezTo>
                <a:close/>
                <a:moveTo>
                  <a:pt x="239" y="153"/>
                </a:moveTo>
                <a:cubicBezTo>
                  <a:pt x="239" y="151"/>
                  <a:pt x="239" y="150"/>
                  <a:pt x="240" y="148"/>
                </a:cubicBezTo>
                <a:cubicBezTo>
                  <a:pt x="241" y="140"/>
                  <a:pt x="241" y="132"/>
                  <a:pt x="241" y="124"/>
                </a:cubicBezTo>
                <a:cubicBezTo>
                  <a:pt x="241" y="124"/>
                  <a:pt x="242" y="125"/>
                  <a:pt x="242" y="126"/>
                </a:cubicBezTo>
                <a:cubicBezTo>
                  <a:pt x="242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36"/>
                  <a:pt x="242" y="144"/>
                  <a:pt x="240" y="153"/>
                </a:cubicBezTo>
                <a:cubicBezTo>
                  <a:pt x="240" y="153"/>
                  <a:pt x="240" y="153"/>
                  <a:pt x="240" y="153"/>
                </a:cubicBezTo>
                <a:cubicBezTo>
                  <a:pt x="240" y="153"/>
                  <a:pt x="239" y="153"/>
                  <a:pt x="239" y="153"/>
                </a:cubicBezTo>
                <a:close/>
                <a:moveTo>
                  <a:pt x="244" y="139"/>
                </a:moveTo>
                <a:cubicBezTo>
                  <a:pt x="245" y="141"/>
                  <a:pt x="245" y="143"/>
                  <a:pt x="245" y="145"/>
                </a:cubicBezTo>
                <a:cubicBezTo>
                  <a:pt x="245" y="146"/>
                  <a:pt x="245" y="147"/>
                  <a:pt x="244" y="148"/>
                </a:cubicBezTo>
                <a:cubicBezTo>
                  <a:pt x="244" y="148"/>
                  <a:pt x="244" y="148"/>
                  <a:pt x="244" y="148"/>
                </a:cubicBezTo>
                <a:cubicBezTo>
                  <a:pt x="244" y="150"/>
                  <a:pt x="243" y="151"/>
                  <a:pt x="243" y="153"/>
                </a:cubicBezTo>
                <a:cubicBezTo>
                  <a:pt x="243" y="155"/>
                  <a:pt x="242" y="156"/>
                  <a:pt x="242" y="158"/>
                </a:cubicBezTo>
                <a:cubicBezTo>
                  <a:pt x="243" y="152"/>
                  <a:pt x="244" y="145"/>
                  <a:pt x="244" y="139"/>
                </a:cubicBezTo>
                <a:close/>
                <a:moveTo>
                  <a:pt x="245" y="135"/>
                </a:moveTo>
                <a:cubicBezTo>
                  <a:pt x="245" y="132"/>
                  <a:pt x="245" y="129"/>
                  <a:pt x="245" y="126"/>
                </a:cubicBezTo>
                <a:cubicBezTo>
                  <a:pt x="245" y="126"/>
                  <a:pt x="245" y="126"/>
                  <a:pt x="245" y="127"/>
                </a:cubicBezTo>
                <a:cubicBezTo>
                  <a:pt x="245" y="127"/>
                  <a:pt x="245" y="127"/>
                  <a:pt x="246" y="127"/>
                </a:cubicBezTo>
                <a:cubicBezTo>
                  <a:pt x="246" y="131"/>
                  <a:pt x="246" y="135"/>
                  <a:pt x="246" y="140"/>
                </a:cubicBezTo>
                <a:cubicBezTo>
                  <a:pt x="246" y="138"/>
                  <a:pt x="245" y="137"/>
                  <a:pt x="245" y="136"/>
                </a:cubicBezTo>
                <a:cubicBezTo>
                  <a:pt x="245" y="135"/>
                  <a:pt x="245" y="135"/>
                  <a:pt x="245" y="135"/>
                </a:cubicBezTo>
                <a:close/>
                <a:moveTo>
                  <a:pt x="245" y="95"/>
                </a:moveTo>
                <a:cubicBezTo>
                  <a:pt x="247" y="99"/>
                  <a:pt x="248" y="103"/>
                  <a:pt x="248" y="107"/>
                </a:cubicBezTo>
                <a:cubicBezTo>
                  <a:pt x="248" y="103"/>
                  <a:pt x="246" y="99"/>
                  <a:pt x="245" y="95"/>
                </a:cubicBezTo>
                <a:close/>
                <a:moveTo>
                  <a:pt x="247" y="129"/>
                </a:moveTo>
                <a:cubicBezTo>
                  <a:pt x="247" y="129"/>
                  <a:pt x="247" y="129"/>
                  <a:pt x="248" y="128"/>
                </a:cubicBezTo>
                <a:cubicBezTo>
                  <a:pt x="247" y="130"/>
                  <a:pt x="247" y="132"/>
                  <a:pt x="247" y="133"/>
                </a:cubicBezTo>
                <a:cubicBezTo>
                  <a:pt x="247" y="132"/>
                  <a:pt x="247" y="130"/>
                  <a:pt x="247" y="129"/>
                </a:cubicBezTo>
                <a:close/>
                <a:moveTo>
                  <a:pt x="247" y="123"/>
                </a:moveTo>
                <a:cubicBezTo>
                  <a:pt x="247" y="120"/>
                  <a:pt x="247" y="116"/>
                  <a:pt x="247" y="112"/>
                </a:cubicBezTo>
                <a:cubicBezTo>
                  <a:pt x="248" y="114"/>
                  <a:pt x="248" y="117"/>
                  <a:pt x="249" y="119"/>
                </a:cubicBezTo>
                <a:cubicBezTo>
                  <a:pt x="248" y="122"/>
                  <a:pt x="248" y="125"/>
                  <a:pt x="248" y="127"/>
                </a:cubicBezTo>
                <a:cubicBezTo>
                  <a:pt x="248" y="126"/>
                  <a:pt x="247" y="125"/>
                  <a:pt x="247" y="123"/>
                </a:cubicBezTo>
                <a:close/>
                <a:moveTo>
                  <a:pt x="225" y="50"/>
                </a:moveTo>
                <a:cubicBezTo>
                  <a:pt x="223" y="47"/>
                  <a:pt x="220" y="45"/>
                  <a:pt x="218" y="42"/>
                </a:cubicBezTo>
                <a:cubicBezTo>
                  <a:pt x="218" y="42"/>
                  <a:pt x="217" y="42"/>
                  <a:pt x="217" y="43"/>
                </a:cubicBezTo>
                <a:cubicBezTo>
                  <a:pt x="216" y="41"/>
                  <a:pt x="215" y="40"/>
                  <a:pt x="213" y="39"/>
                </a:cubicBezTo>
                <a:cubicBezTo>
                  <a:pt x="213" y="38"/>
                  <a:pt x="212" y="39"/>
                  <a:pt x="212" y="39"/>
                </a:cubicBezTo>
                <a:cubicBezTo>
                  <a:pt x="211" y="39"/>
                  <a:pt x="211" y="38"/>
                  <a:pt x="211" y="38"/>
                </a:cubicBezTo>
                <a:cubicBezTo>
                  <a:pt x="211" y="38"/>
                  <a:pt x="211" y="37"/>
                  <a:pt x="211" y="37"/>
                </a:cubicBezTo>
                <a:cubicBezTo>
                  <a:pt x="210" y="36"/>
                  <a:pt x="208" y="34"/>
                  <a:pt x="207" y="33"/>
                </a:cubicBezTo>
                <a:cubicBezTo>
                  <a:pt x="204" y="29"/>
                  <a:pt x="200" y="26"/>
                  <a:pt x="195" y="24"/>
                </a:cubicBezTo>
                <a:cubicBezTo>
                  <a:pt x="190" y="20"/>
                  <a:pt x="184" y="17"/>
                  <a:pt x="179" y="13"/>
                </a:cubicBezTo>
                <a:cubicBezTo>
                  <a:pt x="192" y="19"/>
                  <a:pt x="204" y="28"/>
                  <a:pt x="215" y="38"/>
                </a:cubicBezTo>
                <a:cubicBezTo>
                  <a:pt x="219" y="42"/>
                  <a:pt x="222" y="46"/>
                  <a:pt x="225" y="50"/>
                </a:cubicBezTo>
                <a:close/>
                <a:moveTo>
                  <a:pt x="178" y="13"/>
                </a:moveTo>
                <a:cubicBezTo>
                  <a:pt x="178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6" y="13"/>
                </a:cubicBezTo>
                <a:cubicBezTo>
                  <a:pt x="176" y="12"/>
                  <a:pt x="175" y="12"/>
                  <a:pt x="175" y="12"/>
                </a:cubicBezTo>
                <a:cubicBezTo>
                  <a:pt x="174" y="12"/>
                  <a:pt x="174" y="11"/>
                  <a:pt x="173" y="11"/>
                </a:cubicBezTo>
                <a:cubicBezTo>
                  <a:pt x="175" y="11"/>
                  <a:pt x="176" y="12"/>
                  <a:pt x="178" y="13"/>
                </a:cubicBezTo>
                <a:close/>
                <a:moveTo>
                  <a:pt x="128" y="2"/>
                </a:moveTo>
                <a:cubicBezTo>
                  <a:pt x="124" y="2"/>
                  <a:pt x="120" y="2"/>
                  <a:pt x="116" y="3"/>
                </a:cubicBezTo>
                <a:cubicBezTo>
                  <a:pt x="114" y="3"/>
                  <a:pt x="112" y="3"/>
                  <a:pt x="110" y="3"/>
                </a:cubicBezTo>
                <a:cubicBezTo>
                  <a:pt x="116" y="2"/>
                  <a:pt x="121" y="2"/>
                  <a:pt x="126" y="2"/>
                </a:cubicBezTo>
                <a:cubicBezTo>
                  <a:pt x="127" y="2"/>
                  <a:pt x="127" y="2"/>
                  <a:pt x="128" y="2"/>
                </a:cubicBezTo>
                <a:close/>
                <a:moveTo>
                  <a:pt x="8" y="87"/>
                </a:moveTo>
                <a:cubicBezTo>
                  <a:pt x="9" y="86"/>
                  <a:pt x="10" y="84"/>
                  <a:pt x="11" y="83"/>
                </a:cubicBezTo>
                <a:cubicBezTo>
                  <a:pt x="13" y="82"/>
                  <a:pt x="14" y="81"/>
                  <a:pt x="15" y="79"/>
                </a:cubicBezTo>
                <a:cubicBezTo>
                  <a:pt x="16" y="79"/>
                  <a:pt x="15" y="79"/>
                  <a:pt x="15" y="79"/>
                </a:cubicBezTo>
                <a:cubicBezTo>
                  <a:pt x="14" y="79"/>
                  <a:pt x="14" y="80"/>
                  <a:pt x="13" y="81"/>
                </a:cubicBezTo>
                <a:cubicBezTo>
                  <a:pt x="12" y="81"/>
                  <a:pt x="12" y="82"/>
                  <a:pt x="12" y="82"/>
                </a:cubicBezTo>
                <a:cubicBezTo>
                  <a:pt x="14" y="78"/>
                  <a:pt x="17" y="75"/>
                  <a:pt x="19" y="71"/>
                </a:cubicBezTo>
                <a:cubicBezTo>
                  <a:pt x="20" y="71"/>
                  <a:pt x="20" y="71"/>
                  <a:pt x="20" y="71"/>
                </a:cubicBezTo>
                <a:cubicBezTo>
                  <a:pt x="19" y="73"/>
                  <a:pt x="19" y="74"/>
                  <a:pt x="18" y="75"/>
                </a:cubicBezTo>
                <a:cubicBezTo>
                  <a:pt x="17" y="77"/>
                  <a:pt x="17" y="78"/>
                  <a:pt x="16" y="79"/>
                </a:cubicBezTo>
                <a:cubicBezTo>
                  <a:pt x="13" y="83"/>
                  <a:pt x="10" y="87"/>
                  <a:pt x="7" y="92"/>
                </a:cubicBezTo>
                <a:cubicBezTo>
                  <a:pt x="7" y="90"/>
                  <a:pt x="8" y="89"/>
                  <a:pt x="8" y="87"/>
                </a:cubicBezTo>
                <a:close/>
                <a:moveTo>
                  <a:pt x="8" y="166"/>
                </a:moveTo>
                <a:cubicBezTo>
                  <a:pt x="9" y="168"/>
                  <a:pt x="10" y="170"/>
                  <a:pt x="11" y="173"/>
                </a:cubicBezTo>
                <a:cubicBezTo>
                  <a:pt x="11" y="173"/>
                  <a:pt x="11" y="173"/>
                  <a:pt x="11" y="173"/>
                </a:cubicBezTo>
                <a:cubicBezTo>
                  <a:pt x="12" y="173"/>
                  <a:pt x="12" y="173"/>
                  <a:pt x="12" y="173"/>
                </a:cubicBezTo>
                <a:cubicBezTo>
                  <a:pt x="13" y="177"/>
                  <a:pt x="15" y="181"/>
                  <a:pt x="17" y="184"/>
                </a:cubicBezTo>
                <a:cubicBezTo>
                  <a:pt x="16" y="183"/>
                  <a:pt x="15" y="182"/>
                  <a:pt x="14" y="180"/>
                </a:cubicBezTo>
                <a:cubicBezTo>
                  <a:pt x="11" y="176"/>
                  <a:pt x="9" y="171"/>
                  <a:pt x="8" y="166"/>
                </a:cubicBezTo>
                <a:close/>
                <a:moveTo>
                  <a:pt x="17" y="188"/>
                </a:moveTo>
                <a:cubicBezTo>
                  <a:pt x="19" y="189"/>
                  <a:pt x="20" y="191"/>
                  <a:pt x="21" y="192"/>
                </a:cubicBezTo>
                <a:cubicBezTo>
                  <a:pt x="21" y="192"/>
                  <a:pt x="21" y="192"/>
                  <a:pt x="21" y="192"/>
                </a:cubicBezTo>
                <a:cubicBezTo>
                  <a:pt x="22" y="193"/>
                  <a:pt x="23" y="194"/>
                  <a:pt x="23" y="195"/>
                </a:cubicBezTo>
                <a:cubicBezTo>
                  <a:pt x="24" y="195"/>
                  <a:pt x="24" y="195"/>
                  <a:pt x="24" y="195"/>
                </a:cubicBezTo>
                <a:cubicBezTo>
                  <a:pt x="24" y="195"/>
                  <a:pt x="24" y="195"/>
                  <a:pt x="24" y="196"/>
                </a:cubicBezTo>
                <a:cubicBezTo>
                  <a:pt x="24" y="196"/>
                  <a:pt x="25" y="197"/>
                  <a:pt x="25" y="197"/>
                </a:cubicBezTo>
                <a:cubicBezTo>
                  <a:pt x="28" y="200"/>
                  <a:pt x="30" y="203"/>
                  <a:pt x="33" y="206"/>
                </a:cubicBezTo>
                <a:cubicBezTo>
                  <a:pt x="32" y="206"/>
                  <a:pt x="32" y="207"/>
                  <a:pt x="32" y="207"/>
                </a:cubicBezTo>
                <a:cubicBezTo>
                  <a:pt x="33" y="209"/>
                  <a:pt x="35" y="210"/>
                  <a:pt x="36" y="211"/>
                </a:cubicBezTo>
                <a:cubicBezTo>
                  <a:pt x="36" y="211"/>
                  <a:pt x="36" y="211"/>
                  <a:pt x="36" y="212"/>
                </a:cubicBezTo>
                <a:cubicBezTo>
                  <a:pt x="40" y="216"/>
                  <a:pt x="43" y="220"/>
                  <a:pt x="47" y="223"/>
                </a:cubicBezTo>
                <a:cubicBezTo>
                  <a:pt x="44" y="221"/>
                  <a:pt x="41" y="218"/>
                  <a:pt x="38" y="215"/>
                </a:cubicBezTo>
                <a:cubicBezTo>
                  <a:pt x="30" y="207"/>
                  <a:pt x="23" y="198"/>
                  <a:pt x="17" y="188"/>
                </a:cubicBezTo>
                <a:close/>
                <a:moveTo>
                  <a:pt x="94" y="245"/>
                </a:moveTo>
                <a:cubicBezTo>
                  <a:pt x="95" y="246"/>
                  <a:pt x="96" y="246"/>
                  <a:pt x="97" y="246"/>
                </a:cubicBezTo>
                <a:cubicBezTo>
                  <a:pt x="97" y="246"/>
                  <a:pt x="97" y="247"/>
                  <a:pt x="97" y="247"/>
                </a:cubicBezTo>
                <a:cubicBezTo>
                  <a:pt x="100" y="248"/>
                  <a:pt x="102" y="248"/>
                  <a:pt x="105" y="249"/>
                </a:cubicBezTo>
                <a:cubicBezTo>
                  <a:pt x="105" y="249"/>
                  <a:pt x="105" y="249"/>
                  <a:pt x="105" y="248"/>
                </a:cubicBezTo>
                <a:cubicBezTo>
                  <a:pt x="109" y="249"/>
                  <a:pt x="112" y="249"/>
                  <a:pt x="116" y="249"/>
                </a:cubicBezTo>
                <a:cubicBezTo>
                  <a:pt x="115" y="250"/>
                  <a:pt x="116" y="250"/>
                  <a:pt x="116" y="250"/>
                </a:cubicBezTo>
                <a:cubicBezTo>
                  <a:pt x="119" y="251"/>
                  <a:pt x="121" y="251"/>
                  <a:pt x="123" y="251"/>
                </a:cubicBezTo>
                <a:cubicBezTo>
                  <a:pt x="111" y="251"/>
                  <a:pt x="99" y="249"/>
                  <a:pt x="88" y="245"/>
                </a:cubicBezTo>
                <a:cubicBezTo>
                  <a:pt x="90" y="245"/>
                  <a:pt x="92" y="245"/>
                  <a:pt x="94" y="245"/>
                </a:cubicBezTo>
                <a:close/>
                <a:moveTo>
                  <a:pt x="135" y="251"/>
                </a:moveTo>
                <a:cubicBezTo>
                  <a:pt x="140" y="250"/>
                  <a:pt x="145" y="249"/>
                  <a:pt x="150" y="248"/>
                </a:cubicBezTo>
                <a:cubicBezTo>
                  <a:pt x="151" y="248"/>
                  <a:pt x="150" y="247"/>
                  <a:pt x="150" y="247"/>
                </a:cubicBezTo>
                <a:cubicBezTo>
                  <a:pt x="142" y="249"/>
                  <a:pt x="134" y="250"/>
                  <a:pt x="127" y="250"/>
                </a:cubicBezTo>
                <a:cubicBezTo>
                  <a:pt x="127" y="250"/>
                  <a:pt x="126" y="249"/>
                  <a:pt x="126" y="249"/>
                </a:cubicBezTo>
                <a:cubicBezTo>
                  <a:pt x="120" y="248"/>
                  <a:pt x="114" y="248"/>
                  <a:pt x="108" y="248"/>
                </a:cubicBezTo>
                <a:cubicBezTo>
                  <a:pt x="108" y="247"/>
                  <a:pt x="108" y="247"/>
                  <a:pt x="108" y="247"/>
                </a:cubicBezTo>
                <a:cubicBezTo>
                  <a:pt x="110" y="247"/>
                  <a:pt x="113" y="247"/>
                  <a:pt x="115" y="247"/>
                </a:cubicBezTo>
                <a:cubicBezTo>
                  <a:pt x="115" y="247"/>
                  <a:pt x="115" y="247"/>
                  <a:pt x="115" y="246"/>
                </a:cubicBezTo>
                <a:cubicBezTo>
                  <a:pt x="117" y="246"/>
                  <a:pt x="118" y="247"/>
                  <a:pt x="119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2" y="247"/>
                  <a:pt x="122" y="247"/>
                  <a:pt x="122" y="247"/>
                </a:cubicBezTo>
                <a:cubicBezTo>
                  <a:pt x="123" y="247"/>
                  <a:pt x="125" y="247"/>
                  <a:pt x="126" y="248"/>
                </a:cubicBezTo>
                <a:cubicBezTo>
                  <a:pt x="126" y="248"/>
                  <a:pt x="126" y="248"/>
                  <a:pt x="127" y="248"/>
                </a:cubicBezTo>
                <a:cubicBezTo>
                  <a:pt x="136" y="248"/>
                  <a:pt x="144" y="247"/>
                  <a:pt x="153" y="246"/>
                </a:cubicBezTo>
                <a:cubicBezTo>
                  <a:pt x="153" y="246"/>
                  <a:pt x="153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5" y="246"/>
                  <a:pt x="156" y="246"/>
                  <a:pt x="157" y="245"/>
                </a:cubicBezTo>
                <a:cubicBezTo>
                  <a:pt x="157" y="246"/>
                  <a:pt x="158" y="246"/>
                  <a:pt x="159" y="246"/>
                </a:cubicBezTo>
                <a:cubicBezTo>
                  <a:pt x="160" y="246"/>
                  <a:pt x="161" y="245"/>
                  <a:pt x="162" y="244"/>
                </a:cubicBezTo>
                <a:cubicBezTo>
                  <a:pt x="164" y="244"/>
                  <a:pt x="165" y="243"/>
                  <a:pt x="166" y="243"/>
                </a:cubicBezTo>
                <a:cubicBezTo>
                  <a:pt x="168" y="242"/>
                  <a:pt x="170" y="242"/>
                  <a:pt x="171" y="241"/>
                </a:cubicBezTo>
                <a:cubicBezTo>
                  <a:pt x="172" y="241"/>
                  <a:pt x="174" y="240"/>
                  <a:pt x="175" y="240"/>
                </a:cubicBezTo>
                <a:cubicBezTo>
                  <a:pt x="177" y="239"/>
                  <a:pt x="178" y="238"/>
                  <a:pt x="180" y="238"/>
                </a:cubicBezTo>
                <a:cubicBezTo>
                  <a:pt x="180" y="238"/>
                  <a:pt x="180" y="238"/>
                  <a:pt x="181" y="238"/>
                </a:cubicBezTo>
                <a:cubicBezTo>
                  <a:pt x="184" y="236"/>
                  <a:pt x="188" y="234"/>
                  <a:pt x="191" y="232"/>
                </a:cubicBezTo>
                <a:cubicBezTo>
                  <a:pt x="192" y="231"/>
                  <a:pt x="191" y="230"/>
                  <a:pt x="190" y="231"/>
                </a:cubicBezTo>
                <a:cubicBezTo>
                  <a:pt x="193" y="229"/>
                  <a:pt x="195" y="228"/>
                  <a:pt x="197" y="226"/>
                </a:cubicBezTo>
                <a:cubicBezTo>
                  <a:pt x="197" y="226"/>
                  <a:pt x="197" y="226"/>
                  <a:pt x="197" y="226"/>
                </a:cubicBezTo>
                <a:cubicBezTo>
                  <a:pt x="198" y="225"/>
                  <a:pt x="199" y="225"/>
                  <a:pt x="200" y="224"/>
                </a:cubicBezTo>
                <a:cubicBezTo>
                  <a:pt x="200" y="223"/>
                  <a:pt x="201" y="223"/>
                  <a:pt x="201" y="223"/>
                </a:cubicBezTo>
                <a:cubicBezTo>
                  <a:pt x="203" y="221"/>
                  <a:pt x="205" y="220"/>
                  <a:pt x="207" y="218"/>
                </a:cubicBezTo>
                <a:cubicBezTo>
                  <a:pt x="207" y="218"/>
                  <a:pt x="207" y="218"/>
                  <a:pt x="208" y="218"/>
                </a:cubicBezTo>
                <a:cubicBezTo>
                  <a:pt x="207" y="218"/>
                  <a:pt x="207" y="219"/>
                  <a:pt x="206" y="220"/>
                </a:cubicBezTo>
                <a:cubicBezTo>
                  <a:pt x="206" y="220"/>
                  <a:pt x="207" y="221"/>
                  <a:pt x="207" y="221"/>
                </a:cubicBezTo>
                <a:cubicBezTo>
                  <a:pt x="208" y="220"/>
                  <a:pt x="209" y="219"/>
                  <a:pt x="210" y="218"/>
                </a:cubicBezTo>
                <a:cubicBezTo>
                  <a:pt x="210" y="218"/>
                  <a:pt x="211" y="219"/>
                  <a:pt x="211" y="219"/>
                </a:cubicBezTo>
                <a:cubicBezTo>
                  <a:pt x="190" y="237"/>
                  <a:pt x="163" y="249"/>
                  <a:pt x="135" y="251"/>
                </a:cubicBezTo>
                <a:close/>
                <a:moveTo>
                  <a:pt x="215" y="215"/>
                </a:moveTo>
                <a:cubicBezTo>
                  <a:pt x="214" y="215"/>
                  <a:pt x="214" y="215"/>
                  <a:pt x="214" y="216"/>
                </a:cubicBezTo>
                <a:cubicBezTo>
                  <a:pt x="214" y="215"/>
                  <a:pt x="215" y="214"/>
                  <a:pt x="216" y="213"/>
                </a:cubicBezTo>
                <a:cubicBezTo>
                  <a:pt x="220" y="209"/>
                  <a:pt x="224" y="203"/>
                  <a:pt x="227" y="197"/>
                </a:cubicBezTo>
                <a:cubicBezTo>
                  <a:pt x="229" y="196"/>
                  <a:pt x="230" y="195"/>
                  <a:pt x="231" y="194"/>
                </a:cubicBezTo>
                <a:cubicBezTo>
                  <a:pt x="231" y="193"/>
                  <a:pt x="231" y="193"/>
                  <a:pt x="231" y="193"/>
                </a:cubicBezTo>
                <a:cubicBezTo>
                  <a:pt x="229" y="193"/>
                  <a:pt x="228" y="193"/>
                  <a:pt x="227" y="194"/>
                </a:cubicBezTo>
                <a:cubicBezTo>
                  <a:pt x="227" y="193"/>
                  <a:pt x="227" y="193"/>
                  <a:pt x="227" y="193"/>
                </a:cubicBezTo>
                <a:cubicBezTo>
                  <a:pt x="227" y="193"/>
                  <a:pt x="228" y="193"/>
                  <a:pt x="228" y="193"/>
                </a:cubicBezTo>
                <a:cubicBezTo>
                  <a:pt x="230" y="192"/>
                  <a:pt x="231" y="190"/>
                  <a:pt x="232" y="188"/>
                </a:cubicBezTo>
                <a:cubicBezTo>
                  <a:pt x="232" y="188"/>
                  <a:pt x="232" y="188"/>
                  <a:pt x="233" y="188"/>
                </a:cubicBezTo>
                <a:cubicBezTo>
                  <a:pt x="233" y="188"/>
                  <a:pt x="233" y="188"/>
                  <a:pt x="233" y="188"/>
                </a:cubicBezTo>
                <a:cubicBezTo>
                  <a:pt x="234" y="187"/>
                  <a:pt x="234" y="185"/>
                  <a:pt x="235" y="184"/>
                </a:cubicBezTo>
                <a:cubicBezTo>
                  <a:pt x="242" y="175"/>
                  <a:pt x="246" y="164"/>
                  <a:pt x="246" y="153"/>
                </a:cubicBezTo>
                <a:cubicBezTo>
                  <a:pt x="246" y="152"/>
                  <a:pt x="246" y="151"/>
                  <a:pt x="246" y="150"/>
                </a:cubicBezTo>
                <a:cubicBezTo>
                  <a:pt x="248" y="145"/>
                  <a:pt x="248" y="140"/>
                  <a:pt x="248" y="134"/>
                </a:cubicBezTo>
                <a:cubicBezTo>
                  <a:pt x="249" y="132"/>
                  <a:pt x="249" y="129"/>
                  <a:pt x="250" y="126"/>
                </a:cubicBezTo>
                <a:cubicBezTo>
                  <a:pt x="250" y="128"/>
                  <a:pt x="250" y="131"/>
                  <a:pt x="250" y="133"/>
                </a:cubicBezTo>
                <a:cubicBezTo>
                  <a:pt x="250" y="134"/>
                  <a:pt x="251" y="134"/>
                  <a:pt x="252" y="133"/>
                </a:cubicBezTo>
                <a:cubicBezTo>
                  <a:pt x="250" y="164"/>
                  <a:pt x="237" y="193"/>
                  <a:pt x="215" y="215"/>
                </a:cubicBezTo>
                <a:close/>
              </a:path>
            </a:pathLst>
          </a:custGeom>
          <a:blipFill>
            <a:blip r:embed="rId18"/>
            <a:stretch>
              <a:fillRect/>
            </a:stretch>
          </a:blipFill>
          <a:ln>
            <a:noFill/>
          </a:ln>
          <a:extLst/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400" dirty="0">
                <a:latin typeface="造字工房悦黑演示版常规体" pitchFamily="50" charset="-122"/>
                <a:ea typeface="造字工房悦黑演示版常规体" pitchFamily="50" charset="-122"/>
              </a:rPr>
              <a:t>添加文本</a:t>
            </a:r>
          </a:p>
        </p:txBody>
      </p:sp>
      <p:sp>
        <p:nvSpPr>
          <p:cNvPr id="15" name="MH_SubTitle_3">
            <a:extLst>
              <a:ext uri="{FF2B5EF4-FFF2-40B4-BE49-F238E27FC236}">
                <a16:creationId xmlns:a16="http://schemas.microsoft.com/office/drawing/2014/main" xmlns="" id="{53D75EC0-E7AF-4AAF-BF90-5E848679F5C2}"/>
              </a:ext>
            </a:extLst>
          </p:cNvPr>
          <p:cNvSpPr>
            <a:spLocks noEditPoints="1"/>
          </p:cNvSpPr>
          <p:nvPr>
            <p:custDataLst>
              <p:tags r:id="rId3"/>
            </p:custDataLst>
          </p:nvPr>
        </p:nvSpPr>
        <p:spPr bwMode="auto">
          <a:xfrm>
            <a:off x="5621339" y="4488735"/>
            <a:ext cx="955675" cy="960438"/>
          </a:xfrm>
          <a:custGeom>
            <a:avLst/>
            <a:gdLst>
              <a:gd name="T0" fmla="*/ 209 w 252"/>
              <a:gd name="T1" fmla="*/ 213 h 253"/>
              <a:gd name="T2" fmla="*/ 14 w 252"/>
              <a:gd name="T3" fmla="*/ 121 h 253"/>
              <a:gd name="T4" fmla="*/ 231 w 252"/>
              <a:gd name="T5" fmla="*/ 154 h 253"/>
              <a:gd name="T6" fmla="*/ 25 w 252"/>
              <a:gd name="T7" fmla="*/ 68 h 253"/>
              <a:gd name="T8" fmla="*/ 193 w 252"/>
              <a:gd name="T9" fmla="*/ 42 h 253"/>
              <a:gd name="T10" fmla="*/ 119 w 252"/>
              <a:gd name="T11" fmla="*/ 214 h 253"/>
              <a:gd name="T12" fmla="*/ 25 w 252"/>
              <a:gd name="T13" fmla="*/ 88 h 253"/>
              <a:gd name="T14" fmla="*/ 119 w 252"/>
              <a:gd name="T15" fmla="*/ 206 h 253"/>
              <a:gd name="T16" fmla="*/ 34 w 252"/>
              <a:gd name="T17" fmla="*/ 86 h 253"/>
              <a:gd name="T18" fmla="*/ 112 w 252"/>
              <a:gd name="T19" fmla="*/ 36 h 253"/>
              <a:gd name="T20" fmla="*/ 195 w 252"/>
              <a:gd name="T21" fmla="*/ 164 h 253"/>
              <a:gd name="T22" fmla="*/ 115 w 252"/>
              <a:gd name="T23" fmla="*/ 73 h 253"/>
              <a:gd name="T24" fmla="*/ 138 w 252"/>
              <a:gd name="T25" fmla="*/ 148 h 253"/>
              <a:gd name="T26" fmla="*/ 174 w 252"/>
              <a:gd name="T27" fmla="*/ 120 h 253"/>
              <a:gd name="T28" fmla="*/ 172 w 252"/>
              <a:gd name="T29" fmla="*/ 97 h 253"/>
              <a:gd name="T30" fmla="*/ 184 w 252"/>
              <a:gd name="T31" fmla="*/ 97 h 253"/>
              <a:gd name="T32" fmla="*/ 98 w 252"/>
              <a:gd name="T33" fmla="*/ 131 h 253"/>
              <a:gd name="T34" fmla="*/ 150 w 252"/>
              <a:gd name="T35" fmla="*/ 160 h 253"/>
              <a:gd name="T36" fmla="*/ 193 w 252"/>
              <a:gd name="T37" fmla="*/ 106 h 253"/>
              <a:gd name="T38" fmla="*/ 163 w 252"/>
              <a:gd name="T39" fmla="*/ 82 h 253"/>
              <a:gd name="T40" fmla="*/ 55 w 252"/>
              <a:gd name="T41" fmla="*/ 122 h 253"/>
              <a:gd name="T42" fmla="*/ 55 w 252"/>
              <a:gd name="T43" fmla="*/ 83 h 253"/>
              <a:gd name="T44" fmla="*/ 86 w 252"/>
              <a:gd name="T45" fmla="*/ 66 h 253"/>
              <a:gd name="T46" fmla="*/ 66 w 252"/>
              <a:gd name="T47" fmla="*/ 112 h 253"/>
              <a:gd name="T48" fmla="*/ 93 w 252"/>
              <a:gd name="T49" fmla="*/ 90 h 253"/>
              <a:gd name="T50" fmla="*/ 45 w 252"/>
              <a:gd name="T51" fmla="*/ 101 h 253"/>
              <a:gd name="T52" fmla="*/ 59 w 252"/>
              <a:gd name="T53" fmla="*/ 92 h 253"/>
              <a:gd name="T54" fmla="*/ 77 w 252"/>
              <a:gd name="T55" fmla="*/ 125 h 253"/>
              <a:gd name="T56" fmla="*/ 118 w 252"/>
              <a:gd name="T57" fmla="*/ 159 h 253"/>
              <a:gd name="T58" fmla="*/ 159 w 252"/>
              <a:gd name="T59" fmla="*/ 173 h 253"/>
              <a:gd name="T60" fmla="*/ 200 w 252"/>
              <a:gd name="T61" fmla="*/ 94 h 253"/>
              <a:gd name="T62" fmla="*/ 142 w 252"/>
              <a:gd name="T63" fmla="*/ 49 h 253"/>
              <a:gd name="T64" fmla="*/ 104 w 252"/>
              <a:gd name="T65" fmla="*/ 36 h 253"/>
              <a:gd name="T66" fmla="*/ 37 w 252"/>
              <a:gd name="T67" fmla="*/ 111 h 253"/>
              <a:gd name="T68" fmla="*/ 49 w 252"/>
              <a:gd name="T69" fmla="*/ 162 h 253"/>
              <a:gd name="T70" fmla="*/ 80 w 252"/>
              <a:gd name="T71" fmla="*/ 140 h 253"/>
              <a:gd name="T72" fmla="*/ 103 w 252"/>
              <a:gd name="T73" fmla="*/ 196 h 253"/>
              <a:gd name="T74" fmla="*/ 158 w 252"/>
              <a:gd name="T75" fmla="*/ 184 h 253"/>
              <a:gd name="T76" fmla="*/ 217 w 252"/>
              <a:gd name="T77" fmla="*/ 158 h 253"/>
              <a:gd name="T78" fmla="*/ 203 w 252"/>
              <a:gd name="T79" fmla="*/ 62 h 253"/>
              <a:gd name="T80" fmla="*/ 143 w 252"/>
              <a:gd name="T81" fmla="*/ 15 h 253"/>
              <a:gd name="T82" fmla="*/ 103 w 252"/>
              <a:gd name="T83" fmla="*/ 32 h 253"/>
              <a:gd name="T84" fmla="*/ 30 w 252"/>
              <a:gd name="T85" fmla="*/ 94 h 253"/>
              <a:gd name="T86" fmla="*/ 67 w 252"/>
              <a:gd name="T87" fmla="*/ 201 h 253"/>
              <a:gd name="T88" fmla="*/ 92 w 252"/>
              <a:gd name="T89" fmla="*/ 183 h 253"/>
              <a:gd name="T90" fmla="*/ 125 w 252"/>
              <a:gd name="T91" fmla="*/ 225 h 253"/>
              <a:gd name="T92" fmla="*/ 183 w 252"/>
              <a:gd name="T93" fmla="*/ 199 h 253"/>
              <a:gd name="T94" fmla="*/ 218 w 252"/>
              <a:gd name="T95" fmla="*/ 77 h 253"/>
              <a:gd name="T96" fmla="*/ 160 w 252"/>
              <a:gd name="T97" fmla="*/ 8 h 253"/>
              <a:gd name="T98" fmla="*/ 41 w 252"/>
              <a:gd name="T99" fmla="*/ 38 h 253"/>
              <a:gd name="T100" fmla="*/ 29 w 252"/>
              <a:gd name="T101" fmla="*/ 148 h 253"/>
              <a:gd name="T102" fmla="*/ 70 w 252"/>
              <a:gd name="T103" fmla="*/ 228 h 253"/>
              <a:gd name="T104" fmla="*/ 95 w 252"/>
              <a:gd name="T105" fmla="*/ 221 h 253"/>
              <a:gd name="T106" fmla="*/ 147 w 252"/>
              <a:gd name="T107" fmla="*/ 229 h 253"/>
              <a:gd name="T108" fmla="*/ 226 w 252"/>
              <a:gd name="T109" fmla="*/ 151 h 253"/>
              <a:gd name="T110" fmla="*/ 225 w 252"/>
              <a:gd name="T111" fmla="*/ 66 h 253"/>
              <a:gd name="T112" fmla="*/ 185 w 252"/>
              <a:gd name="T113" fmla="*/ 26 h 253"/>
              <a:gd name="T114" fmla="*/ 18 w 252"/>
              <a:gd name="T115" fmla="*/ 95 h 253"/>
              <a:gd name="T116" fmla="*/ 8 w 252"/>
              <a:gd name="T117" fmla="*/ 116 h 253"/>
              <a:gd name="T118" fmla="*/ 81 w 252"/>
              <a:gd name="T119" fmla="*/ 225 h 253"/>
              <a:gd name="T120" fmla="*/ 181 w 252"/>
              <a:gd name="T121" fmla="*/ 229 h 253"/>
              <a:gd name="T122" fmla="*/ 213 w 252"/>
              <a:gd name="T123" fmla="*/ 39 h 253"/>
              <a:gd name="T124" fmla="*/ 126 w 252"/>
              <a:gd name="T125" fmla="*/ 248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2" h="253">
                <a:moveTo>
                  <a:pt x="243" y="78"/>
                </a:moveTo>
                <a:cubicBezTo>
                  <a:pt x="237" y="63"/>
                  <a:pt x="227" y="49"/>
                  <a:pt x="216" y="37"/>
                </a:cubicBezTo>
                <a:cubicBezTo>
                  <a:pt x="204" y="25"/>
                  <a:pt x="190" y="16"/>
                  <a:pt x="175" y="9"/>
                </a:cubicBezTo>
                <a:cubicBezTo>
                  <a:pt x="160" y="3"/>
                  <a:pt x="143" y="0"/>
                  <a:pt x="126" y="0"/>
                </a:cubicBezTo>
                <a:cubicBezTo>
                  <a:pt x="93" y="0"/>
                  <a:pt x="60" y="13"/>
                  <a:pt x="37" y="37"/>
                </a:cubicBezTo>
                <a:cubicBezTo>
                  <a:pt x="23" y="51"/>
                  <a:pt x="13" y="68"/>
                  <a:pt x="7" y="86"/>
                </a:cubicBezTo>
                <a:cubicBezTo>
                  <a:pt x="6" y="88"/>
                  <a:pt x="5" y="89"/>
                  <a:pt x="5" y="90"/>
                </a:cubicBezTo>
                <a:cubicBezTo>
                  <a:pt x="4" y="90"/>
                  <a:pt x="4" y="91"/>
                  <a:pt x="4" y="91"/>
                </a:cubicBezTo>
                <a:cubicBezTo>
                  <a:pt x="3" y="92"/>
                  <a:pt x="3" y="92"/>
                  <a:pt x="3" y="92"/>
                </a:cubicBezTo>
                <a:cubicBezTo>
                  <a:pt x="3" y="93"/>
                  <a:pt x="3" y="93"/>
                  <a:pt x="3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2"/>
                  <a:pt x="4" y="92"/>
                  <a:pt x="4" y="92"/>
                </a:cubicBezTo>
                <a:cubicBezTo>
                  <a:pt x="5" y="92"/>
                  <a:pt x="5" y="91"/>
                  <a:pt x="5" y="91"/>
                </a:cubicBezTo>
                <a:cubicBezTo>
                  <a:pt x="5" y="92"/>
                  <a:pt x="5" y="93"/>
                  <a:pt x="4" y="95"/>
                </a:cubicBezTo>
                <a:cubicBezTo>
                  <a:pt x="4" y="95"/>
                  <a:pt x="4" y="95"/>
                  <a:pt x="4" y="96"/>
                </a:cubicBezTo>
                <a:cubicBezTo>
                  <a:pt x="3" y="96"/>
                  <a:pt x="3" y="97"/>
                  <a:pt x="4" y="97"/>
                </a:cubicBezTo>
                <a:cubicBezTo>
                  <a:pt x="1" y="106"/>
                  <a:pt x="0" y="116"/>
                  <a:pt x="0" y="126"/>
                </a:cubicBezTo>
                <a:cubicBezTo>
                  <a:pt x="0" y="143"/>
                  <a:pt x="4" y="159"/>
                  <a:pt x="10" y="175"/>
                </a:cubicBezTo>
                <a:cubicBezTo>
                  <a:pt x="11" y="176"/>
                  <a:pt x="12" y="178"/>
                  <a:pt x="13" y="180"/>
                </a:cubicBezTo>
                <a:cubicBezTo>
                  <a:pt x="12" y="180"/>
                  <a:pt x="12" y="181"/>
                  <a:pt x="12" y="181"/>
                </a:cubicBezTo>
                <a:cubicBezTo>
                  <a:pt x="13" y="182"/>
                  <a:pt x="14" y="183"/>
                  <a:pt x="14" y="184"/>
                </a:cubicBezTo>
                <a:cubicBezTo>
                  <a:pt x="20" y="195"/>
                  <a:pt x="28" y="206"/>
                  <a:pt x="37" y="215"/>
                </a:cubicBezTo>
                <a:cubicBezTo>
                  <a:pt x="37" y="215"/>
                  <a:pt x="37" y="215"/>
                  <a:pt x="37" y="215"/>
                </a:cubicBezTo>
                <a:cubicBezTo>
                  <a:pt x="37" y="216"/>
                  <a:pt x="37" y="216"/>
                  <a:pt x="37" y="217"/>
                </a:cubicBezTo>
                <a:cubicBezTo>
                  <a:pt x="39" y="219"/>
                  <a:pt x="42" y="221"/>
                  <a:pt x="44" y="223"/>
                </a:cubicBezTo>
                <a:cubicBezTo>
                  <a:pt x="47" y="225"/>
                  <a:pt x="50" y="227"/>
                  <a:pt x="54" y="229"/>
                </a:cubicBezTo>
                <a:cubicBezTo>
                  <a:pt x="60" y="234"/>
                  <a:pt x="68" y="238"/>
                  <a:pt x="76" y="242"/>
                </a:cubicBezTo>
                <a:cubicBezTo>
                  <a:pt x="76" y="242"/>
                  <a:pt x="76" y="242"/>
                  <a:pt x="76" y="242"/>
                </a:cubicBezTo>
                <a:cubicBezTo>
                  <a:pt x="77" y="243"/>
                  <a:pt x="78" y="243"/>
                  <a:pt x="80" y="243"/>
                </a:cubicBezTo>
                <a:cubicBezTo>
                  <a:pt x="95" y="249"/>
                  <a:pt x="110" y="253"/>
                  <a:pt x="126" y="253"/>
                </a:cubicBezTo>
                <a:cubicBezTo>
                  <a:pt x="143" y="253"/>
                  <a:pt x="160" y="250"/>
                  <a:pt x="175" y="243"/>
                </a:cubicBezTo>
                <a:cubicBezTo>
                  <a:pt x="190" y="237"/>
                  <a:pt x="204" y="227"/>
                  <a:pt x="216" y="216"/>
                </a:cubicBezTo>
                <a:cubicBezTo>
                  <a:pt x="227" y="204"/>
                  <a:pt x="237" y="190"/>
                  <a:pt x="243" y="175"/>
                </a:cubicBezTo>
                <a:cubicBezTo>
                  <a:pt x="249" y="159"/>
                  <a:pt x="252" y="143"/>
                  <a:pt x="252" y="126"/>
                </a:cubicBezTo>
                <a:cubicBezTo>
                  <a:pt x="252" y="110"/>
                  <a:pt x="249" y="93"/>
                  <a:pt x="243" y="78"/>
                </a:cubicBezTo>
                <a:close/>
                <a:moveTo>
                  <a:pt x="252" y="126"/>
                </a:moveTo>
                <a:cubicBezTo>
                  <a:pt x="252" y="128"/>
                  <a:pt x="252" y="130"/>
                  <a:pt x="252" y="132"/>
                </a:cubicBezTo>
                <a:cubicBezTo>
                  <a:pt x="252" y="127"/>
                  <a:pt x="251" y="122"/>
                  <a:pt x="250" y="116"/>
                </a:cubicBezTo>
                <a:cubicBezTo>
                  <a:pt x="251" y="107"/>
                  <a:pt x="249" y="97"/>
                  <a:pt x="243" y="90"/>
                </a:cubicBezTo>
                <a:cubicBezTo>
                  <a:pt x="243" y="83"/>
                  <a:pt x="241" y="77"/>
                  <a:pt x="238" y="72"/>
                </a:cubicBezTo>
                <a:cubicBezTo>
                  <a:pt x="238" y="72"/>
                  <a:pt x="238" y="72"/>
                  <a:pt x="237" y="72"/>
                </a:cubicBezTo>
                <a:cubicBezTo>
                  <a:pt x="237" y="72"/>
                  <a:pt x="237" y="71"/>
                  <a:pt x="237" y="71"/>
                </a:cubicBezTo>
                <a:cubicBezTo>
                  <a:pt x="237" y="69"/>
                  <a:pt x="236" y="67"/>
                  <a:pt x="235" y="65"/>
                </a:cubicBezTo>
                <a:cubicBezTo>
                  <a:pt x="246" y="84"/>
                  <a:pt x="252" y="105"/>
                  <a:pt x="252" y="126"/>
                </a:cubicBezTo>
                <a:close/>
                <a:moveTo>
                  <a:pt x="226" y="192"/>
                </a:moveTo>
                <a:cubicBezTo>
                  <a:pt x="223" y="195"/>
                  <a:pt x="223" y="195"/>
                  <a:pt x="223" y="195"/>
                </a:cubicBezTo>
                <a:cubicBezTo>
                  <a:pt x="223" y="195"/>
                  <a:pt x="222" y="196"/>
                  <a:pt x="222" y="196"/>
                </a:cubicBezTo>
                <a:cubicBezTo>
                  <a:pt x="222" y="196"/>
                  <a:pt x="222" y="195"/>
                  <a:pt x="222" y="195"/>
                </a:cubicBezTo>
                <a:cubicBezTo>
                  <a:pt x="223" y="194"/>
                  <a:pt x="223" y="193"/>
                  <a:pt x="224" y="192"/>
                </a:cubicBezTo>
                <a:cubicBezTo>
                  <a:pt x="224" y="192"/>
                  <a:pt x="224" y="192"/>
                  <a:pt x="224" y="191"/>
                </a:cubicBezTo>
                <a:cubicBezTo>
                  <a:pt x="225" y="190"/>
                  <a:pt x="226" y="189"/>
                  <a:pt x="227" y="188"/>
                </a:cubicBezTo>
                <a:cubicBezTo>
                  <a:pt x="226" y="190"/>
                  <a:pt x="226" y="191"/>
                  <a:pt x="226" y="192"/>
                </a:cubicBezTo>
                <a:close/>
                <a:moveTo>
                  <a:pt x="227" y="194"/>
                </a:moveTo>
                <a:cubicBezTo>
                  <a:pt x="227" y="195"/>
                  <a:pt x="226" y="195"/>
                  <a:pt x="226" y="196"/>
                </a:cubicBezTo>
                <a:cubicBezTo>
                  <a:pt x="226" y="196"/>
                  <a:pt x="226" y="196"/>
                  <a:pt x="226" y="196"/>
                </a:cubicBezTo>
                <a:cubicBezTo>
                  <a:pt x="226" y="195"/>
                  <a:pt x="226" y="195"/>
                  <a:pt x="226" y="195"/>
                </a:cubicBezTo>
                <a:cubicBezTo>
                  <a:pt x="227" y="195"/>
                  <a:pt x="227" y="194"/>
                  <a:pt x="227" y="194"/>
                </a:cubicBezTo>
                <a:close/>
                <a:moveTo>
                  <a:pt x="220" y="193"/>
                </a:moveTo>
                <a:cubicBezTo>
                  <a:pt x="222" y="191"/>
                  <a:pt x="224" y="188"/>
                  <a:pt x="225" y="185"/>
                </a:cubicBezTo>
                <a:cubicBezTo>
                  <a:pt x="224" y="188"/>
                  <a:pt x="223" y="190"/>
                  <a:pt x="222" y="192"/>
                </a:cubicBezTo>
                <a:cubicBezTo>
                  <a:pt x="221" y="192"/>
                  <a:pt x="221" y="193"/>
                  <a:pt x="220" y="193"/>
                </a:cubicBezTo>
                <a:close/>
                <a:moveTo>
                  <a:pt x="217" y="197"/>
                </a:moveTo>
                <a:cubicBezTo>
                  <a:pt x="217" y="197"/>
                  <a:pt x="217" y="197"/>
                  <a:pt x="217" y="197"/>
                </a:cubicBezTo>
                <a:cubicBezTo>
                  <a:pt x="216" y="199"/>
                  <a:pt x="216" y="200"/>
                  <a:pt x="215" y="201"/>
                </a:cubicBezTo>
                <a:cubicBezTo>
                  <a:pt x="214" y="202"/>
                  <a:pt x="213" y="204"/>
                  <a:pt x="212" y="205"/>
                </a:cubicBezTo>
                <a:cubicBezTo>
                  <a:pt x="212" y="205"/>
                  <a:pt x="211" y="205"/>
                  <a:pt x="211" y="205"/>
                </a:cubicBezTo>
                <a:cubicBezTo>
                  <a:pt x="208" y="207"/>
                  <a:pt x="204" y="210"/>
                  <a:pt x="201" y="213"/>
                </a:cubicBezTo>
                <a:cubicBezTo>
                  <a:pt x="205" y="209"/>
                  <a:pt x="209" y="205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199"/>
                  <a:pt x="212" y="199"/>
                  <a:pt x="211" y="199"/>
                </a:cubicBezTo>
                <a:cubicBezTo>
                  <a:pt x="211" y="199"/>
                  <a:pt x="211" y="198"/>
                  <a:pt x="212" y="198"/>
                </a:cubicBezTo>
                <a:cubicBezTo>
                  <a:pt x="217" y="192"/>
                  <a:pt x="222" y="186"/>
                  <a:pt x="225" y="179"/>
                </a:cubicBezTo>
                <a:cubicBezTo>
                  <a:pt x="227" y="176"/>
                  <a:pt x="229" y="173"/>
                  <a:pt x="231" y="170"/>
                </a:cubicBezTo>
                <a:cubicBezTo>
                  <a:pt x="230" y="172"/>
                  <a:pt x="230" y="174"/>
                  <a:pt x="229" y="177"/>
                </a:cubicBezTo>
                <a:cubicBezTo>
                  <a:pt x="225" y="183"/>
                  <a:pt x="221" y="190"/>
                  <a:pt x="217" y="197"/>
                </a:cubicBezTo>
                <a:close/>
                <a:moveTo>
                  <a:pt x="208" y="213"/>
                </a:moveTo>
                <a:cubicBezTo>
                  <a:pt x="209" y="213"/>
                  <a:pt x="209" y="212"/>
                  <a:pt x="210" y="212"/>
                </a:cubicBezTo>
                <a:cubicBezTo>
                  <a:pt x="210" y="212"/>
                  <a:pt x="209" y="213"/>
                  <a:pt x="209" y="213"/>
                </a:cubicBezTo>
                <a:cubicBezTo>
                  <a:pt x="209" y="213"/>
                  <a:pt x="209" y="213"/>
                  <a:pt x="209" y="213"/>
                </a:cubicBezTo>
                <a:cubicBezTo>
                  <a:pt x="209" y="213"/>
                  <a:pt x="208" y="213"/>
                  <a:pt x="208" y="213"/>
                </a:cubicBezTo>
                <a:cubicBezTo>
                  <a:pt x="208" y="214"/>
                  <a:pt x="208" y="214"/>
                  <a:pt x="208" y="214"/>
                </a:cubicBezTo>
                <a:cubicBezTo>
                  <a:pt x="208" y="214"/>
                  <a:pt x="208" y="213"/>
                  <a:pt x="208" y="213"/>
                </a:cubicBezTo>
                <a:close/>
                <a:moveTo>
                  <a:pt x="206" y="214"/>
                </a:moveTo>
                <a:cubicBezTo>
                  <a:pt x="206" y="214"/>
                  <a:pt x="205" y="215"/>
                  <a:pt x="205" y="215"/>
                </a:cubicBezTo>
                <a:cubicBezTo>
                  <a:pt x="206" y="213"/>
                  <a:pt x="207" y="212"/>
                  <a:pt x="209" y="210"/>
                </a:cubicBezTo>
                <a:cubicBezTo>
                  <a:pt x="208" y="211"/>
                  <a:pt x="207" y="213"/>
                  <a:pt x="206" y="214"/>
                </a:cubicBezTo>
                <a:close/>
                <a:moveTo>
                  <a:pt x="209" y="211"/>
                </a:moveTo>
                <a:cubicBezTo>
                  <a:pt x="210" y="210"/>
                  <a:pt x="211" y="209"/>
                  <a:pt x="211" y="209"/>
                </a:cubicBezTo>
                <a:cubicBezTo>
                  <a:pt x="211" y="209"/>
                  <a:pt x="211" y="210"/>
                  <a:pt x="210" y="210"/>
                </a:cubicBezTo>
                <a:cubicBezTo>
                  <a:pt x="210" y="211"/>
                  <a:pt x="210" y="211"/>
                  <a:pt x="209" y="211"/>
                </a:cubicBezTo>
                <a:close/>
                <a:moveTo>
                  <a:pt x="216" y="207"/>
                </a:moveTo>
                <a:cubicBezTo>
                  <a:pt x="217" y="207"/>
                  <a:pt x="217" y="207"/>
                  <a:pt x="217" y="206"/>
                </a:cubicBezTo>
                <a:cubicBezTo>
                  <a:pt x="215" y="209"/>
                  <a:pt x="213" y="212"/>
                  <a:pt x="212" y="215"/>
                </a:cubicBezTo>
                <a:cubicBezTo>
                  <a:pt x="211" y="216"/>
                  <a:pt x="210" y="216"/>
                  <a:pt x="210" y="217"/>
                </a:cubicBezTo>
                <a:cubicBezTo>
                  <a:pt x="212" y="214"/>
                  <a:pt x="214" y="211"/>
                  <a:pt x="216" y="207"/>
                </a:cubicBezTo>
                <a:close/>
                <a:moveTo>
                  <a:pt x="192" y="225"/>
                </a:moveTo>
                <a:cubicBezTo>
                  <a:pt x="193" y="225"/>
                  <a:pt x="193" y="225"/>
                  <a:pt x="193" y="224"/>
                </a:cubicBezTo>
                <a:cubicBezTo>
                  <a:pt x="193" y="225"/>
                  <a:pt x="193" y="225"/>
                  <a:pt x="194" y="225"/>
                </a:cubicBezTo>
                <a:cubicBezTo>
                  <a:pt x="194" y="225"/>
                  <a:pt x="194" y="225"/>
                  <a:pt x="194" y="225"/>
                </a:cubicBezTo>
                <a:cubicBezTo>
                  <a:pt x="191" y="227"/>
                  <a:pt x="189" y="229"/>
                  <a:pt x="187" y="231"/>
                </a:cubicBezTo>
                <a:cubicBezTo>
                  <a:pt x="186" y="231"/>
                  <a:pt x="185" y="232"/>
                  <a:pt x="184" y="232"/>
                </a:cubicBezTo>
                <a:cubicBezTo>
                  <a:pt x="184" y="232"/>
                  <a:pt x="183" y="231"/>
                  <a:pt x="183" y="231"/>
                </a:cubicBezTo>
                <a:cubicBezTo>
                  <a:pt x="181" y="232"/>
                  <a:pt x="179" y="233"/>
                  <a:pt x="178" y="233"/>
                </a:cubicBezTo>
                <a:cubicBezTo>
                  <a:pt x="179" y="233"/>
                  <a:pt x="179" y="232"/>
                  <a:pt x="180" y="231"/>
                </a:cubicBezTo>
                <a:cubicBezTo>
                  <a:pt x="183" y="229"/>
                  <a:pt x="186" y="227"/>
                  <a:pt x="189" y="225"/>
                </a:cubicBezTo>
                <a:cubicBezTo>
                  <a:pt x="192" y="224"/>
                  <a:pt x="194" y="222"/>
                  <a:pt x="196" y="220"/>
                </a:cubicBezTo>
                <a:cubicBezTo>
                  <a:pt x="195" y="221"/>
                  <a:pt x="194" y="222"/>
                  <a:pt x="193" y="223"/>
                </a:cubicBezTo>
                <a:cubicBezTo>
                  <a:pt x="193" y="223"/>
                  <a:pt x="193" y="223"/>
                  <a:pt x="193" y="223"/>
                </a:cubicBezTo>
                <a:cubicBezTo>
                  <a:pt x="192" y="224"/>
                  <a:pt x="192" y="224"/>
                  <a:pt x="192" y="224"/>
                </a:cubicBezTo>
                <a:cubicBezTo>
                  <a:pt x="191" y="225"/>
                  <a:pt x="192" y="225"/>
                  <a:pt x="192" y="225"/>
                </a:cubicBezTo>
                <a:close/>
                <a:moveTo>
                  <a:pt x="190" y="231"/>
                </a:moveTo>
                <a:cubicBezTo>
                  <a:pt x="188" y="232"/>
                  <a:pt x="187" y="233"/>
                  <a:pt x="186" y="234"/>
                </a:cubicBezTo>
                <a:cubicBezTo>
                  <a:pt x="186" y="233"/>
                  <a:pt x="187" y="233"/>
                  <a:pt x="187" y="232"/>
                </a:cubicBezTo>
                <a:cubicBezTo>
                  <a:pt x="188" y="232"/>
                  <a:pt x="189" y="231"/>
                  <a:pt x="190" y="231"/>
                </a:cubicBezTo>
                <a:close/>
                <a:moveTo>
                  <a:pt x="118" y="243"/>
                </a:moveTo>
                <a:cubicBezTo>
                  <a:pt x="116" y="242"/>
                  <a:pt x="115" y="241"/>
                  <a:pt x="113" y="241"/>
                </a:cubicBezTo>
                <a:cubicBezTo>
                  <a:pt x="116" y="242"/>
                  <a:pt x="120" y="243"/>
                  <a:pt x="123" y="245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0" y="245"/>
                  <a:pt x="119" y="245"/>
                  <a:pt x="119" y="245"/>
                </a:cubicBezTo>
                <a:cubicBezTo>
                  <a:pt x="117" y="245"/>
                  <a:pt x="116" y="244"/>
                  <a:pt x="115" y="244"/>
                </a:cubicBezTo>
                <a:cubicBezTo>
                  <a:pt x="116" y="244"/>
                  <a:pt x="117" y="244"/>
                  <a:pt x="118" y="244"/>
                </a:cubicBezTo>
                <a:cubicBezTo>
                  <a:pt x="118" y="244"/>
                  <a:pt x="119" y="243"/>
                  <a:pt x="118" y="243"/>
                </a:cubicBezTo>
                <a:close/>
                <a:moveTo>
                  <a:pt x="60" y="233"/>
                </a:moveTo>
                <a:cubicBezTo>
                  <a:pt x="66" y="236"/>
                  <a:pt x="72" y="238"/>
                  <a:pt x="78" y="240"/>
                </a:cubicBezTo>
                <a:cubicBezTo>
                  <a:pt x="78" y="240"/>
                  <a:pt x="78" y="241"/>
                  <a:pt x="78" y="241"/>
                </a:cubicBezTo>
                <a:cubicBezTo>
                  <a:pt x="78" y="241"/>
                  <a:pt x="77" y="241"/>
                  <a:pt x="77" y="241"/>
                </a:cubicBezTo>
                <a:cubicBezTo>
                  <a:pt x="71" y="239"/>
                  <a:pt x="66" y="236"/>
                  <a:pt x="60" y="233"/>
                </a:cubicBezTo>
                <a:close/>
                <a:moveTo>
                  <a:pt x="5" y="106"/>
                </a:moveTo>
                <a:cubicBezTo>
                  <a:pt x="5" y="107"/>
                  <a:pt x="4" y="109"/>
                  <a:pt x="4" y="110"/>
                </a:cubicBezTo>
                <a:cubicBezTo>
                  <a:pt x="4" y="106"/>
                  <a:pt x="4" y="102"/>
                  <a:pt x="5" y="98"/>
                </a:cubicBezTo>
                <a:cubicBezTo>
                  <a:pt x="6" y="99"/>
                  <a:pt x="6" y="100"/>
                  <a:pt x="6" y="101"/>
                </a:cubicBezTo>
                <a:cubicBezTo>
                  <a:pt x="6" y="103"/>
                  <a:pt x="6" y="104"/>
                  <a:pt x="5" y="106"/>
                </a:cubicBezTo>
                <a:cubicBezTo>
                  <a:pt x="5" y="106"/>
                  <a:pt x="5" y="106"/>
                  <a:pt x="5" y="106"/>
                </a:cubicBezTo>
                <a:close/>
                <a:moveTo>
                  <a:pt x="5" y="116"/>
                </a:moveTo>
                <a:cubicBezTo>
                  <a:pt x="5" y="117"/>
                  <a:pt x="5" y="118"/>
                  <a:pt x="5" y="119"/>
                </a:cubicBezTo>
                <a:cubicBezTo>
                  <a:pt x="5" y="120"/>
                  <a:pt x="5" y="120"/>
                  <a:pt x="5" y="121"/>
                </a:cubicBezTo>
                <a:cubicBezTo>
                  <a:pt x="5" y="118"/>
                  <a:pt x="5" y="116"/>
                  <a:pt x="5" y="113"/>
                </a:cubicBezTo>
                <a:cubicBezTo>
                  <a:pt x="5" y="114"/>
                  <a:pt x="5" y="115"/>
                  <a:pt x="5" y="116"/>
                </a:cubicBezTo>
                <a:close/>
                <a:moveTo>
                  <a:pt x="5" y="153"/>
                </a:moveTo>
                <a:cubicBezTo>
                  <a:pt x="6" y="154"/>
                  <a:pt x="6" y="155"/>
                  <a:pt x="6" y="156"/>
                </a:cubicBezTo>
                <a:cubicBezTo>
                  <a:pt x="6" y="156"/>
                  <a:pt x="6" y="157"/>
                  <a:pt x="7" y="157"/>
                </a:cubicBezTo>
                <a:cubicBezTo>
                  <a:pt x="7" y="157"/>
                  <a:pt x="7" y="158"/>
                  <a:pt x="7" y="158"/>
                </a:cubicBezTo>
                <a:cubicBezTo>
                  <a:pt x="7" y="158"/>
                  <a:pt x="7" y="158"/>
                  <a:pt x="7" y="158"/>
                </a:cubicBezTo>
                <a:cubicBezTo>
                  <a:pt x="8" y="161"/>
                  <a:pt x="8" y="164"/>
                  <a:pt x="9" y="167"/>
                </a:cubicBezTo>
                <a:cubicBezTo>
                  <a:pt x="9" y="166"/>
                  <a:pt x="9" y="166"/>
                  <a:pt x="9" y="165"/>
                </a:cubicBezTo>
                <a:cubicBezTo>
                  <a:pt x="8" y="165"/>
                  <a:pt x="7" y="165"/>
                  <a:pt x="8" y="165"/>
                </a:cubicBezTo>
                <a:cubicBezTo>
                  <a:pt x="5" y="156"/>
                  <a:pt x="3" y="146"/>
                  <a:pt x="2" y="136"/>
                </a:cubicBezTo>
                <a:cubicBezTo>
                  <a:pt x="3" y="142"/>
                  <a:pt x="4" y="147"/>
                  <a:pt x="5" y="153"/>
                </a:cubicBezTo>
                <a:close/>
                <a:moveTo>
                  <a:pt x="2" y="119"/>
                </a:moveTo>
                <a:cubicBezTo>
                  <a:pt x="2" y="117"/>
                  <a:pt x="2" y="116"/>
                  <a:pt x="2" y="114"/>
                </a:cubicBezTo>
                <a:cubicBezTo>
                  <a:pt x="2" y="115"/>
                  <a:pt x="2" y="116"/>
                  <a:pt x="2" y="116"/>
                </a:cubicBezTo>
                <a:cubicBezTo>
                  <a:pt x="2" y="116"/>
                  <a:pt x="2" y="116"/>
                  <a:pt x="2" y="116"/>
                </a:cubicBezTo>
                <a:cubicBezTo>
                  <a:pt x="2" y="117"/>
                  <a:pt x="2" y="118"/>
                  <a:pt x="2" y="119"/>
                </a:cubicBezTo>
                <a:close/>
                <a:moveTo>
                  <a:pt x="13" y="106"/>
                </a:moveTo>
                <a:cubicBezTo>
                  <a:pt x="13" y="112"/>
                  <a:pt x="14" y="118"/>
                  <a:pt x="15" y="124"/>
                </a:cubicBezTo>
                <a:cubicBezTo>
                  <a:pt x="15" y="124"/>
                  <a:pt x="14" y="124"/>
                  <a:pt x="14" y="124"/>
                </a:cubicBezTo>
                <a:cubicBezTo>
                  <a:pt x="14" y="123"/>
                  <a:pt x="14" y="122"/>
                  <a:pt x="14" y="121"/>
                </a:cubicBezTo>
                <a:cubicBezTo>
                  <a:pt x="14" y="120"/>
                  <a:pt x="13" y="120"/>
                  <a:pt x="13" y="120"/>
                </a:cubicBezTo>
                <a:cubicBezTo>
                  <a:pt x="12" y="116"/>
                  <a:pt x="11" y="112"/>
                  <a:pt x="11" y="108"/>
                </a:cubicBezTo>
                <a:cubicBezTo>
                  <a:pt x="11" y="108"/>
                  <a:pt x="12" y="108"/>
                  <a:pt x="12" y="108"/>
                </a:cubicBezTo>
                <a:cubicBezTo>
                  <a:pt x="12" y="107"/>
                  <a:pt x="12" y="107"/>
                  <a:pt x="13" y="106"/>
                </a:cubicBezTo>
                <a:close/>
                <a:moveTo>
                  <a:pt x="12" y="103"/>
                </a:moveTo>
                <a:cubicBezTo>
                  <a:pt x="12" y="102"/>
                  <a:pt x="12" y="101"/>
                  <a:pt x="12" y="100"/>
                </a:cubicBezTo>
                <a:cubicBezTo>
                  <a:pt x="12" y="101"/>
                  <a:pt x="12" y="102"/>
                  <a:pt x="12" y="103"/>
                </a:cubicBezTo>
                <a:cubicBezTo>
                  <a:pt x="12" y="103"/>
                  <a:pt x="12" y="103"/>
                  <a:pt x="12" y="103"/>
                </a:cubicBezTo>
                <a:close/>
                <a:moveTo>
                  <a:pt x="13" y="94"/>
                </a:moveTo>
                <a:cubicBezTo>
                  <a:pt x="13" y="93"/>
                  <a:pt x="14" y="93"/>
                  <a:pt x="14" y="93"/>
                </a:cubicBezTo>
                <a:cubicBezTo>
                  <a:pt x="14" y="94"/>
                  <a:pt x="14" y="95"/>
                  <a:pt x="14" y="96"/>
                </a:cubicBezTo>
                <a:cubicBezTo>
                  <a:pt x="13" y="95"/>
                  <a:pt x="13" y="95"/>
                  <a:pt x="13" y="94"/>
                </a:cubicBezTo>
                <a:close/>
                <a:moveTo>
                  <a:pt x="15" y="72"/>
                </a:moveTo>
                <a:cubicBezTo>
                  <a:pt x="16" y="72"/>
                  <a:pt x="16" y="72"/>
                  <a:pt x="17" y="72"/>
                </a:cubicBezTo>
                <a:cubicBezTo>
                  <a:pt x="15" y="74"/>
                  <a:pt x="13" y="77"/>
                  <a:pt x="11" y="80"/>
                </a:cubicBezTo>
                <a:cubicBezTo>
                  <a:pt x="11" y="79"/>
                  <a:pt x="11" y="79"/>
                  <a:pt x="11" y="79"/>
                </a:cubicBezTo>
                <a:cubicBezTo>
                  <a:pt x="12" y="78"/>
                  <a:pt x="12" y="78"/>
                  <a:pt x="12" y="77"/>
                </a:cubicBezTo>
                <a:cubicBezTo>
                  <a:pt x="13" y="75"/>
                  <a:pt x="14" y="73"/>
                  <a:pt x="14" y="71"/>
                </a:cubicBezTo>
                <a:cubicBezTo>
                  <a:pt x="15" y="72"/>
                  <a:pt x="15" y="72"/>
                  <a:pt x="15" y="72"/>
                </a:cubicBezTo>
                <a:close/>
                <a:moveTo>
                  <a:pt x="36" y="41"/>
                </a:moveTo>
                <a:cubicBezTo>
                  <a:pt x="36" y="41"/>
                  <a:pt x="36" y="41"/>
                  <a:pt x="37" y="41"/>
                </a:cubicBezTo>
                <a:cubicBezTo>
                  <a:pt x="37" y="40"/>
                  <a:pt x="38" y="40"/>
                  <a:pt x="39" y="40"/>
                </a:cubicBezTo>
                <a:cubicBezTo>
                  <a:pt x="37" y="41"/>
                  <a:pt x="35" y="43"/>
                  <a:pt x="34" y="45"/>
                </a:cubicBezTo>
                <a:cubicBezTo>
                  <a:pt x="30" y="49"/>
                  <a:pt x="26" y="53"/>
                  <a:pt x="24" y="58"/>
                </a:cubicBezTo>
                <a:cubicBezTo>
                  <a:pt x="22" y="59"/>
                  <a:pt x="21" y="61"/>
                  <a:pt x="19" y="63"/>
                </a:cubicBezTo>
                <a:cubicBezTo>
                  <a:pt x="24" y="55"/>
                  <a:pt x="30" y="47"/>
                  <a:pt x="36" y="41"/>
                </a:cubicBezTo>
                <a:close/>
                <a:moveTo>
                  <a:pt x="124" y="9"/>
                </a:moveTo>
                <a:cubicBezTo>
                  <a:pt x="123" y="9"/>
                  <a:pt x="123" y="9"/>
                  <a:pt x="123" y="9"/>
                </a:cubicBezTo>
                <a:cubicBezTo>
                  <a:pt x="120" y="9"/>
                  <a:pt x="118" y="9"/>
                  <a:pt x="115" y="9"/>
                </a:cubicBezTo>
                <a:cubicBezTo>
                  <a:pt x="115" y="9"/>
                  <a:pt x="115" y="9"/>
                  <a:pt x="115" y="10"/>
                </a:cubicBezTo>
                <a:cubicBezTo>
                  <a:pt x="114" y="10"/>
                  <a:pt x="114" y="10"/>
                  <a:pt x="113" y="10"/>
                </a:cubicBezTo>
                <a:cubicBezTo>
                  <a:pt x="113" y="10"/>
                  <a:pt x="113" y="9"/>
                  <a:pt x="113" y="9"/>
                </a:cubicBezTo>
                <a:cubicBezTo>
                  <a:pt x="114" y="9"/>
                  <a:pt x="115" y="8"/>
                  <a:pt x="116" y="8"/>
                </a:cubicBezTo>
                <a:cubicBezTo>
                  <a:pt x="116" y="7"/>
                  <a:pt x="116" y="7"/>
                  <a:pt x="116" y="7"/>
                </a:cubicBezTo>
                <a:cubicBezTo>
                  <a:pt x="119" y="8"/>
                  <a:pt x="121" y="8"/>
                  <a:pt x="124" y="9"/>
                </a:cubicBezTo>
                <a:close/>
                <a:moveTo>
                  <a:pt x="118" y="4"/>
                </a:moveTo>
                <a:cubicBezTo>
                  <a:pt x="118" y="4"/>
                  <a:pt x="118" y="4"/>
                  <a:pt x="118" y="4"/>
                </a:cubicBezTo>
                <a:cubicBezTo>
                  <a:pt x="118" y="5"/>
                  <a:pt x="119" y="5"/>
                  <a:pt x="120" y="5"/>
                </a:cubicBezTo>
                <a:cubicBezTo>
                  <a:pt x="120" y="5"/>
                  <a:pt x="120" y="5"/>
                  <a:pt x="120" y="5"/>
                </a:cubicBezTo>
                <a:cubicBezTo>
                  <a:pt x="119" y="5"/>
                  <a:pt x="119" y="5"/>
                  <a:pt x="118" y="5"/>
                </a:cubicBezTo>
                <a:cubicBezTo>
                  <a:pt x="118" y="5"/>
                  <a:pt x="118" y="5"/>
                  <a:pt x="118" y="4"/>
                </a:cubicBezTo>
                <a:close/>
                <a:moveTo>
                  <a:pt x="233" y="77"/>
                </a:moveTo>
                <a:cubicBezTo>
                  <a:pt x="233" y="77"/>
                  <a:pt x="234" y="77"/>
                  <a:pt x="234" y="77"/>
                </a:cubicBezTo>
                <a:cubicBezTo>
                  <a:pt x="236" y="79"/>
                  <a:pt x="237" y="82"/>
                  <a:pt x="239" y="85"/>
                </a:cubicBezTo>
                <a:cubicBezTo>
                  <a:pt x="239" y="86"/>
                  <a:pt x="239" y="87"/>
                  <a:pt x="239" y="88"/>
                </a:cubicBezTo>
                <a:cubicBezTo>
                  <a:pt x="240" y="90"/>
                  <a:pt x="240" y="92"/>
                  <a:pt x="240" y="93"/>
                </a:cubicBezTo>
                <a:cubicBezTo>
                  <a:pt x="238" y="88"/>
                  <a:pt x="235" y="82"/>
                  <a:pt x="233" y="77"/>
                </a:cubicBezTo>
                <a:close/>
                <a:moveTo>
                  <a:pt x="241" y="99"/>
                </a:moveTo>
                <a:cubicBezTo>
                  <a:pt x="242" y="103"/>
                  <a:pt x="243" y="108"/>
                  <a:pt x="244" y="112"/>
                </a:cubicBezTo>
                <a:cubicBezTo>
                  <a:pt x="244" y="113"/>
                  <a:pt x="244" y="114"/>
                  <a:pt x="244" y="115"/>
                </a:cubicBezTo>
                <a:cubicBezTo>
                  <a:pt x="243" y="110"/>
                  <a:pt x="241" y="105"/>
                  <a:pt x="240" y="100"/>
                </a:cubicBezTo>
                <a:cubicBezTo>
                  <a:pt x="240" y="99"/>
                  <a:pt x="240" y="99"/>
                  <a:pt x="240" y="98"/>
                </a:cubicBezTo>
                <a:cubicBezTo>
                  <a:pt x="239" y="96"/>
                  <a:pt x="238" y="94"/>
                  <a:pt x="238" y="92"/>
                </a:cubicBezTo>
                <a:cubicBezTo>
                  <a:pt x="239" y="94"/>
                  <a:pt x="240" y="97"/>
                  <a:pt x="241" y="99"/>
                </a:cubicBezTo>
                <a:close/>
                <a:moveTo>
                  <a:pt x="235" y="172"/>
                </a:moveTo>
                <a:cubicBezTo>
                  <a:pt x="235" y="173"/>
                  <a:pt x="234" y="175"/>
                  <a:pt x="233" y="176"/>
                </a:cubicBezTo>
                <a:cubicBezTo>
                  <a:pt x="232" y="178"/>
                  <a:pt x="231" y="180"/>
                  <a:pt x="230" y="182"/>
                </a:cubicBezTo>
                <a:cubicBezTo>
                  <a:pt x="230" y="181"/>
                  <a:pt x="230" y="180"/>
                  <a:pt x="230" y="180"/>
                </a:cubicBezTo>
                <a:cubicBezTo>
                  <a:pt x="232" y="177"/>
                  <a:pt x="234" y="173"/>
                  <a:pt x="235" y="170"/>
                </a:cubicBezTo>
                <a:cubicBezTo>
                  <a:pt x="235" y="171"/>
                  <a:pt x="235" y="171"/>
                  <a:pt x="235" y="171"/>
                </a:cubicBezTo>
                <a:cubicBezTo>
                  <a:pt x="235" y="172"/>
                  <a:pt x="235" y="172"/>
                  <a:pt x="235" y="172"/>
                </a:cubicBezTo>
                <a:close/>
                <a:moveTo>
                  <a:pt x="235" y="161"/>
                </a:moveTo>
                <a:cubicBezTo>
                  <a:pt x="234" y="164"/>
                  <a:pt x="234" y="167"/>
                  <a:pt x="233" y="170"/>
                </a:cubicBezTo>
                <a:cubicBezTo>
                  <a:pt x="233" y="171"/>
                  <a:pt x="232" y="172"/>
                  <a:pt x="232" y="172"/>
                </a:cubicBezTo>
                <a:cubicBezTo>
                  <a:pt x="232" y="171"/>
                  <a:pt x="232" y="170"/>
                  <a:pt x="233" y="168"/>
                </a:cubicBezTo>
                <a:cubicBezTo>
                  <a:pt x="233" y="168"/>
                  <a:pt x="233" y="168"/>
                  <a:pt x="232" y="168"/>
                </a:cubicBezTo>
                <a:cubicBezTo>
                  <a:pt x="233" y="167"/>
                  <a:pt x="233" y="167"/>
                  <a:pt x="233" y="166"/>
                </a:cubicBezTo>
                <a:cubicBezTo>
                  <a:pt x="234" y="165"/>
                  <a:pt x="233" y="165"/>
                  <a:pt x="233" y="165"/>
                </a:cubicBezTo>
                <a:cubicBezTo>
                  <a:pt x="233" y="164"/>
                  <a:pt x="234" y="163"/>
                  <a:pt x="235" y="161"/>
                </a:cubicBezTo>
                <a:close/>
                <a:moveTo>
                  <a:pt x="234" y="158"/>
                </a:moveTo>
                <a:cubicBezTo>
                  <a:pt x="235" y="156"/>
                  <a:pt x="236" y="154"/>
                  <a:pt x="236" y="152"/>
                </a:cubicBezTo>
                <a:cubicBezTo>
                  <a:pt x="236" y="153"/>
                  <a:pt x="236" y="155"/>
                  <a:pt x="236" y="156"/>
                </a:cubicBezTo>
                <a:cubicBezTo>
                  <a:pt x="235" y="157"/>
                  <a:pt x="234" y="157"/>
                  <a:pt x="234" y="158"/>
                </a:cubicBezTo>
                <a:close/>
                <a:moveTo>
                  <a:pt x="231" y="154"/>
                </a:moveTo>
                <a:cubicBezTo>
                  <a:pt x="231" y="154"/>
                  <a:pt x="231" y="154"/>
                  <a:pt x="231" y="154"/>
                </a:cubicBezTo>
                <a:cubicBezTo>
                  <a:pt x="230" y="155"/>
                  <a:pt x="229" y="156"/>
                  <a:pt x="229" y="157"/>
                </a:cubicBezTo>
                <a:cubicBezTo>
                  <a:pt x="229" y="154"/>
                  <a:pt x="229" y="152"/>
                  <a:pt x="229" y="150"/>
                </a:cubicBezTo>
                <a:cubicBezTo>
                  <a:pt x="232" y="139"/>
                  <a:pt x="233" y="126"/>
                  <a:pt x="232" y="114"/>
                </a:cubicBezTo>
                <a:cubicBezTo>
                  <a:pt x="233" y="116"/>
                  <a:pt x="234" y="117"/>
                  <a:pt x="234" y="118"/>
                </a:cubicBezTo>
                <a:cubicBezTo>
                  <a:pt x="233" y="130"/>
                  <a:pt x="233" y="142"/>
                  <a:pt x="231" y="154"/>
                </a:cubicBezTo>
                <a:close/>
                <a:moveTo>
                  <a:pt x="201" y="205"/>
                </a:moveTo>
                <a:cubicBezTo>
                  <a:pt x="201" y="204"/>
                  <a:pt x="202" y="203"/>
                  <a:pt x="203" y="203"/>
                </a:cubicBezTo>
                <a:cubicBezTo>
                  <a:pt x="203" y="202"/>
                  <a:pt x="203" y="202"/>
                  <a:pt x="203" y="202"/>
                </a:cubicBezTo>
                <a:cubicBezTo>
                  <a:pt x="205" y="200"/>
                  <a:pt x="206" y="199"/>
                  <a:pt x="208" y="197"/>
                </a:cubicBezTo>
                <a:cubicBezTo>
                  <a:pt x="208" y="198"/>
                  <a:pt x="207" y="198"/>
                  <a:pt x="207" y="198"/>
                </a:cubicBezTo>
                <a:cubicBezTo>
                  <a:pt x="205" y="201"/>
                  <a:pt x="203" y="203"/>
                  <a:pt x="201" y="205"/>
                </a:cubicBezTo>
                <a:close/>
                <a:moveTo>
                  <a:pt x="97" y="227"/>
                </a:moveTo>
                <a:cubicBezTo>
                  <a:pt x="98" y="227"/>
                  <a:pt x="98" y="227"/>
                  <a:pt x="99" y="227"/>
                </a:cubicBezTo>
                <a:cubicBezTo>
                  <a:pt x="101" y="228"/>
                  <a:pt x="102" y="229"/>
                  <a:pt x="104" y="229"/>
                </a:cubicBezTo>
                <a:cubicBezTo>
                  <a:pt x="106" y="231"/>
                  <a:pt x="108" y="232"/>
                  <a:pt x="110" y="233"/>
                </a:cubicBezTo>
                <a:cubicBezTo>
                  <a:pt x="110" y="233"/>
                  <a:pt x="109" y="233"/>
                  <a:pt x="109" y="233"/>
                </a:cubicBezTo>
                <a:cubicBezTo>
                  <a:pt x="105" y="231"/>
                  <a:pt x="101" y="229"/>
                  <a:pt x="97" y="227"/>
                </a:cubicBezTo>
                <a:close/>
                <a:moveTo>
                  <a:pt x="103" y="237"/>
                </a:moveTo>
                <a:cubicBezTo>
                  <a:pt x="102" y="237"/>
                  <a:pt x="101" y="237"/>
                  <a:pt x="100" y="237"/>
                </a:cubicBezTo>
                <a:cubicBezTo>
                  <a:pt x="100" y="237"/>
                  <a:pt x="100" y="237"/>
                  <a:pt x="100" y="237"/>
                </a:cubicBezTo>
                <a:cubicBezTo>
                  <a:pt x="100" y="237"/>
                  <a:pt x="100" y="236"/>
                  <a:pt x="100" y="236"/>
                </a:cubicBezTo>
                <a:cubicBezTo>
                  <a:pt x="100" y="236"/>
                  <a:pt x="100" y="236"/>
                  <a:pt x="100" y="236"/>
                </a:cubicBezTo>
                <a:cubicBezTo>
                  <a:pt x="101" y="237"/>
                  <a:pt x="102" y="237"/>
                  <a:pt x="103" y="237"/>
                </a:cubicBezTo>
                <a:close/>
                <a:moveTo>
                  <a:pt x="75" y="232"/>
                </a:moveTo>
                <a:cubicBezTo>
                  <a:pt x="74" y="232"/>
                  <a:pt x="74" y="232"/>
                  <a:pt x="74" y="232"/>
                </a:cubicBezTo>
                <a:cubicBezTo>
                  <a:pt x="75" y="232"/>
                  <a:pt x="75" y="232"/>
                  <a:pt x="76" y="232"/>
                </a:cubicBezTo>
                <a:cubicBezTo>
                  <a:pt x="78" y="233"/>
                  <a:pt x="79" y="234"/>
                  <a:pt x="81" y="235"/>
                </a:cubicBezTo>
                <a:cubicBezTo>
                  <a:pt x="81" y="235"/>
                  <a:pt x="81" y="235"/>
                  <a:pt x="82" y="235"/>
                </a:cubicBezTo>
                <a:cubicBezTo>
                  <a:pt x="79" y="234"/>
                  <a:pt x="77" y="233"/>
                  <a:pt x="75" y="232"/>
                </a:cubicBezTo>
                <a:close/>
                <a:moveTo>
                  <a:pt x="82" y="241"/>
                </a:moveTo>
                <a:cubicBezTo>
                  <a:pt x="82" y="241"/>
                  <a:pt x="83" y="241"/>
                  <a:pt x="83" y="241"/>
                </a:cubicBezTo>
                <a:cubicBezTo>
                  <a:pt x="83" y="241"/>
                  <a:pt x="83" y="241"/>
                  <a:pt x="83" y="241"/>
                </a:cubicBezTo>
                <a:cubicBezTo>
                  <a:pt x="84" y="241"/>
                  <a:pt x="84" y="241"/>
                  <a:pt x="84" y="242"/>
                </a:cubicBezTo>
                <a:cubicBezTo>
                  <a:pt x="83" y="241"/>
                  <a:pt x="83" y="241"/>
                  <a:pt x="82" y="241"/>
                </a:cubicBezTo>
                <a:cubicBezTo>
                  <a:pt x="82" y="241"/>
                  <a:pt x="81" y="241"/>
                  <a:pt x="81" y="240"/>
                </a:cubicBezTo>
                <a:cubicBezTo>
                  <a:pt x="81" y="241"/>
                  <a:pt x="81" y="241"/>
                  <a:pt x="82" y="241"/>
                </a:cubicBezTo>
                <a:close/>
                <a:moveTo>
                  <a:pt x="72" y="229"/>
                </a:moveTo>
                <a:cubicBezTo>
                  <a:pt x="72" y="229"/>
                  <a:pt x="72" y="228"/>
                  <a:pt x="71" y="228"/>
                </a:cubicBezTo>
                <a:cubicBezTo>
                  <a:pt x="72" y="228"/>
                  <a:pt x="72" y="228"/>
                  <a:pt x="73" y="229"/>
                </a:cubicBezTo>
                <a:cubicBezTo>
                  <a:pt x="74" y="229"/>
                  <a:pt x="74" y="230"/>
                  <a:pt x="75" y="230"/>
                </a:cubicBezTo>
                <a:cubicBezTo>
                  <a:pt x="74" y="230"/>
                  <a:pt x="73" y="229"/>
                  <a:pt x="72" y="229"/>
                </a:cubicBezTo>
                <a:close/>
                <a:moveTo>
                  <a:pt x="73" y="237"/>
                </a:moveTo>
                <a:cubicBezTo>
                  <a:pt x="73" y="237"/>
                  <a:pt x="73" y="237"/>
                  <a:pt x="73" y="237"/>
                </a:cubicBezTo>
                <a:cubicBezTo>
                  <a:pt x="71" y="236"/>
                  <a:pt x="68" y="235"/>
                  <a:pt x="66" y="234"/>
                </a:cubicBezTo>
                <a:cubicBezTo>
                  <a:pt x="68" y="235"/>
                  <a:pt x="71" y="236"/>
                  <a:pt x="73" y="237"/>
                </a:cubicBezTo>
                <a:close/>
                <a:moveTo>
                  <a:pt x="35" y="201"/>
                </a:moveTo>
                <a:cubicBezTo>
                  <a:pt x="35" y="201"/>
                  <a:pt x="35" y="200"/>
                  <a:pt x="35" y="200"/>
                </a:cubicBezTo>
                <a:cubicBezTo>
                  <a:pt x="35" y="200"/>
                  <a:pt x="35" y="201"/>
                  <a:pt x="35" y="201"/>
                </a:cubicBezTo>
                <a:cubicBezTo>
                  <a:pt x="36" y="201"/>
                  <a:pt x="36" y="202"/>
                  <a:pt x="37" y="202"/>
                </a:cubicBezTo>
                <a:cubicBezTo>
                  <a:pt x="37" y="203"/>
                  <a:pt x="37" y="203"/>
                  <a:pt x="37" y="203"/>
                </a:cubicBezTo>
                <a:cubicBezTo>
                  <a:pt x="38" y="203"/>
                  <a:pt x="38" y="203"/>
                  <a:pt x="38" y="203"/>
                </a:cubicBezTo>
                <a:cubicBezTo>
                  <a:pt x="38" y="204"/>
                  <a:pt x="39" y="205"/>
                  <a:pt x="40" y="206"/>
                </a:cubicBezTo>
                <a:cubicBezTo>
                  <a:pt x="41" y="207"/>
                  <a:pt x="42" y="208"/>
                  <a:pt x="43" y="209"/>
                </a:cubicBezTo>
                <a:cubicBezTo>
                  <a:pt x="41" y="208"/>
                  <a:pt x="40" y="207"/>
                  <a:pt x="39" y="206"/>
                </a:cubicBezTo>
                <a:cubicBezTo>
                  <a:pt x="38" y="205"/>
                  <a:pt x="36" y="203"/>
                  <a:pt x="35" y="202"/>
                </a:cubicBezTo>
                <a:cubicBezTo>
                  <a:pt x="35" y="201"/>
                  <a:pt x="35" y="201"/>
                  <a:pt x="35" y="201"/>
                </a:cubicBezTo>
                <a:close/>
                <a:moveTo>
                  <a:pt x="37" y="197"/>
                </a:moveTo>
                <a:cubicBezTo>
                  <a:pt x="37" y="197"/>
                  <a:pt x="37" y="197"/>
                  <a:pt x="38" y="197"/>
                </a:cubicBezTo>
                <a:cubicBezTo>
                  <a:pt x="39" y="200"/>
                  <a:pt x="41" y="202"/>
                  <a:pt x="43" y="204"/>
                </a:cubicBezTo>
                <a:cubicBezTo>
                  <a:pt x="42" y="203"/>
                  <a:pt x="40" y="201"/>
                  <a:pt x="39" y="200"/>
                </a:cubicBezTo>
                <a:cubicBezTo>
                  <a:pt x="38" y="199"/>
                  <a:pt x="38" y="198"/>
                  <a:pt x="37" y="197"/>
                </a:cubicBezTo>
                <a:close/>
                <a:moveTo>
                  <a:pt x="25" y="144"/>
                </a:moveTo>
                <a:cubicBezTo>
                  <a:pt x="25" y="142"/>
                  <a:pt x="24" y="140"/>
                  <a:pt x="24" y="138"/>
                </a:cubicBezTo>
                <a:cubicBezTo>
                  <a:pt x="24" y="138"/>
                  <a:pt x="24" y="138"/>
                  <a:pt x="24" y="138"/>
                </a:cubicBezTo>
                <a:cubicBezTo>
                  <a:pt x="25" y="140"/>
                  <a:pt x="26" y="143"/>
                  <a:pt x="27" y="145"/>
                </a:cubicBezTo>
                <a:cubicBezTo>
                  <a:pt x="27" y="146"/>
                  <a:pt x="27" y="146"/>
                  <a:pt x="27" y="146"/>
                </a:cubicBezTo>
                <a:cubicBezTo>
                  <a:pt x="27" y="147"/>
                  <a:pt x="27" y="147"/>
                  <a:pt x="27" y="147"/>
                </a:cubicBezTo>
                <a:cubicBezTo>
                  <a:pt x="28" y="148"/>
                  <a:pt x="28" y="148"/>
                  <a:pt x="28" y="148"/>
                </a:cubicBezTo>
                <a:cubicBezTo>
                  <a:pt x="28" y="149"/>
                  <a:pt x="28" y="150"/>
                  <a:pt x="28" y="151"/>
                </a:cubicBezTo>
                <a:cubicBezTo>
                  <a:pt x="27" y="149"/>
                  <a:pt x="26" y="146"/>
                  <a:pt x="25" y="144"/>
                </a:cubicBezTo>
                <a:close/>
                <a:moveTo>
                  <a:pt x="28" y="177"/>
                </a:moveTo>
                <a:cubicBezTo>
                  <a:pt x="27" y="176"/>
                  <a:pt x="26" y="174"/>
                  <a:pt x="26" y="173"/>
                </a:cubicBezTo>
                <a:cubicBezTo>
                  <a:pt x="26" y="173"/>
                  <a:pt x="26" y="173"/>
                  <a:pt x="26" y="173"/>
                </a:cubicBezTo>
                <a:cubicBezTo>
                  <a:pt x="26" y="172"/>
                  <a:pt x="26" y="172"/>
                  <a:pt x="26" y="172"/>
                </a:cubicBezTo>
                <a:cubicBezTo>
                  <a:pt x="27" y="173"/>
                  <a:pt x="27" y="175"/>
                  <a:pt x="28" y="177"/>
                </a:cubicBezTo>
                <a:close/>
                <a:moveTo>
                  <a:pt x="25" y="61"/>
                </a:moveTo>
                <a:cubicBezTo>
                  <a:pt x="24" y="61"/>
                  <a:pt x="24" y="61"/>
                  <a:pt x="24" y="61"/>
                </a:cubicBezTo>
                <a:cubicBezTo>
                  <a:pt x="25" y="60"/>
                  <a:pt x="26" y="59"/>
                  <a:pt x="27" y="58"/>
                </a:cubicBezTo>
                <a:cubicBezTo>
                  <a:pt x="27" y="58"/>
                  <a:pt x="27" y="58"/>
                  <a:pt x="27" y="58"/>
                </a:cubicBezTo>
                <a:cubicBezTo>
                  <a:pt x="26" y="59"/>
                  <a:pt x="26" y="60"/>
                  <a:pt x="25" y="61"/>
                </a:cubicBezTo>
                <a:close/>
                <a:moveTo>
                  <a:pt x="27" y="62"/>
                </a:moveTo>
                <a:cubicBezTo>
                  <a:pt x="26" y="63"/>
                  <a:pt x="25" y="64"/>
                  <a:pt x="25" y="66"/>
                </a:cubicBezTo>
                <a:cubicBezTo>
                  <a:pt x="25" y="64"/>
                  <a:pt x="26" y="63"/>
                  <a:pt x="26" y="62"/>
                </a:cubicBezTo>
                <a:cubicBezTo>
                  <a:pt x="27" y="62"/>
                  <a:pt x="27" y="62"/>
                  <a:pt x="27" y="62"/>
                </a:cubicBezTo>
                <a:close/>
                <a:moveTo>
                  <a:pt x="25" y="68"/>
                </a:moveTo>
                <a:cubicBezTo>
                  <a:pt x="26" y="66"/>
                  <a:pt x="27" y="63"/>
                  <a:pt x="29" y="61"/>
                </a:cubicBezTo>
                <a:cubicBezTo>
                  <a:pt x="30" y="61"/>
                  <a:pt x="31" y="60"/>
                  <a:pt x="32" y="59"/>
                </a:cubicBezTo>
                <a:cubicBezTo>
                  <a:pt x="32" y="60"/>
                  <a:pt x="32" y="61"/>
                  <a:pt x="31" y="62"/>
                </a:cubicBezTo>
                <a:cubicBezTo>
                  <a:pt x="30" y="63"/>
                  <a:pt x="29" y="64"/>
                  <a:pt x="28" y="66"/>
                </a:cubicBezTo>
                <a:cubicBezTo>
                  <a:pt x="27" y="66"/>
                  <a:pt x="26" y="67"/>
                  <a:pt x="25" y="68"/>
                </a:cubicBezTo>
                <a:close/>
                <a:moveTo>
                  <a:pt x="25" y="69"/>
                </a:moveTo>
                <a:cubicBezTo>
                  <a:pt x="23" y="71"/>
                  <a:pt x="22" y="73"/>
                  <a:pt x="20" y="75"/>
                </a:cubicBezTo>
                <a:cubicBezTo>
                  <a:pt x="21" y="73"/>
                  <a:pt x="22" y="72"/>
                  <a:pt x="23" y="70"/>
                </a:cubicBezTo>
                <a:cubicBezTo>
                  <a:pt x="24" y="70"/>
                  <a:pt x="24" y="69"/>
                  <a:pt x="25" y="69"/>
                </a:cubicBezTo>
                <a:close/>
                <a:moveTo>
                  <a:pt x="110" y="12"/>
                </a:moveTo>
                <a:cubicBezTo>
                  <a:pt x="110" y="12"/>
                  <a:pt x="109" y="12"/>
                  <a:pt x="109" y="12"/>
                </a:cubicBezTo>
                <a:cubicBezTo>
                  <a:pt x="109" y="11"/>
                  <a:pt x="109" y="11"/>
                  <a:pt x="110" y="11"/>
                </a:cubicBezTo>
                <a:cubicBezTo>
                  <a:pt x="112" y="11"/>
                  <a:pt x="113" y="11"/>
                  <a:pt x="115" y="12"/>
                </a:cubicBezTo>
                <a:cubicBezTo>
                  <a:pt x="112" y="13"/>
                  <a:pt x="110" y="14"/>
                  <a:pt x="107" y="15"/>
                </a:cubicBezTo>
                <a:cubicBezTo>
                  <a:pt x="107" y="15"/>
                  <a:pt x="107" y="15"/>
                  <a:pt x="106" y="15"/>
                </a:cubicBezTo>
                <a:cubicBezTo>
                  <a:pt x="108" y="14"/>
                  <a:pt x="109" y="14"/>
                  <a:pt x="110" y="13"/>
                </a:cubicBezTo>
                <a:cubicBezTo>
                  <a:pt x="111" y="13"/>
                  <a:pt x="111" y="12"/>
                  <a:pt x="110" y="12"/>
                </a:cubicBezTo>
                <a:close/>
                <a:moveTo>
                  <a:pt x="122" y="39"/>
                </a:moveTo>
                <a:cubicBezTo>
                  <a:pt x="126" y="38"/>
                  <a:pt x="129" y="37"/>
                  <a:pt x="133" y="36"/>
                </a:cubicBezTo>
                <a:cubicBezTo>
                  <a:pt x="135" y="36"/>
                  <a:pt x="137" y="36"/>
                  <a:pt x="140" y="36"/>
                </a:cubicBezTo>
                <a:cubicBezTo>
                  <a:pt x="137" y="37"/>
                  <a:pt x="134" y="39"/>
                  <a:pt x="132" y="40"/>
                </a:cubicBezTo>
                <a:cubicBezTo>
                  <a:pt x="127" y="41"/>
                  <a:pt x="122" y="41"/>
                  <a:pt x="117" y="41"/>
                </a:cubicBezTo>
                <a:cubicBezTo>
                  <a:pt x="119" y="39"/>
                  <a:pt x="120" y="38"/>
                  <a:pt x="121" y="36"/>
                </a:cubicBezTo>
                <a:cubicBezTo>
                  <a:pt x="122" y="36"/>
                  <a:pt x="123" y="36"/>
                  <a:pt x="123" y="36"/>
                </a:cubicBezTo>
                <a:cubicBezTo>
                  <a:pt x="123" y="36"/>
                  <a:pt x="122" y="37"/>
                  <a:pt x="122" y="37"/>
                </a:cubicBezTo>
                <a:cubicBezTo>
                  <a:pt x="121" y="38"/>
                  <a:pt x="121" y="39"/>
                  <a:pt x="122" y="39"/>
                </a:cubicBezTo>
                <a:close/>
                <a:moveTo>
                  <a:pt x="125" y="36"/>
                </a:moveTo>
                <a:cubicBezTo>
                  <a:pt x="126" y="36"/>
                  <a:pt x="126" y="36"/>
                  <a:pt x="127" y="36"/>
                </a:cubicBezTo>
                <a:cubicBezTo>
                  <a:pt x="127" y="36"/>
                  <a:pt x="128" y="36"/>
                  <a:pt x="128" y="36"/>
                </a:cubicBezTo>
                <a:cubicBezTo>
                  <a:pt x="127" y="36"/>
                  <a:pt x="126" y="36"/>
                  <a:pt x="125" y="36"/>
                </a:cubicBezTo>
                <a:close/>
                <a:moveTo>
                  <a:pt x="129" y="31"/>
                </a:moveTo>
                <a:cubicBezTo>
                  <a:pt x="129" y="31"/>
                  <a:pt x="129" y="31"/>
                  <a:pt x="130" y="31"/>
                </a:cubicBezTo>
                <a:cubicBezTo>
                  <a:pt x="130" y="31"/>
                  <a:pt x="131" y="31"/>
                  <a:pt x="131" y="31"/>
                </a:cubicBezTo>
                <a:cubicBezTo>
                  <a:pt x="131" y="31"/>
                  <a:pt x="131" y="31"/>
                  <a:pt x="130" y="31"/>
                </a:cubicBezTo>
                <a:cubicBezTo>
                  <a:pt x="130" y="31"/>
                  <a:pt x="130" y="31"/>
                  <a:pt x="129" y="31"/>
                </a:cubicBezTo>
                <a:cubicBezTo>
                  <a:pt x="129" y="31"/>
                  <a:pt x="129" y="31"/>
                  <a:pt x="129" y="31"/>
                </a:cubicBezTo>
                <a:close/>
                <a:moveTo>
                  <a:pt x="128" y="18"/>
                </a:moveTo>
                <a:cubicBezTo>
                  <a:pt x="129" y="17"/>
                  <a:pt x="130" y="17"/>
                  <a:pt x="131" y="16"/>
                </a:cubicBezTo>
                <a:cubicBezTo>
                  <a:pt x="131" y="16"/>
                  <a:pt x="132" y="16"/>
                  <a:pt x="133" y="17"/>
                </a:cubicBezTo>
                <a:cubicBezTo>
                  <a:pt x="132" y="17"/>
                  <a:pt x="131" y="18"/>
                  <a:pt x="130" y="18"/>
                </a:cubicBezTo>
                <a:cubicBezTo>
                  <a:pt x="129" y="18"/>
                  <a:pt x="128" y="18"/>
                  <a:pt x="128" y="18"/>
                </a:cubicBezTo>
                <a:close/>
                <a:moveTo>
                  <a:pt x="129" y="22"/>
                </a:moveTo>
                <a:cubicBezTo>
                  <a:pt x="129" y="22"/>
                  <a:pt x="128" y="23"/>
                  <a:pt x="128" y="23"/>
                </a:cubicBezTo>
                <a:cubicBezTo>
                  <a:pt x="127" y="23"/>
                  <a:pt x="127" y="23"/>
                  <a:pt x="127" y="23"/>
                </a:cubicBezTo>
                <a:cubicBezTo>
                  <a:pt x="127" y="23"/>
                  <a:pt x="128" y="22"/>
                  <a:pt x="129" y="22"/>
                </a:cubicBezTo>
                <a:cubicBezTo>
                  <a:pt x="129" y="22"/>
                  <a:pt x="129" y="22"/>
                  <a:pt x="129" y="22"/>
                </a:cubicBezTo>
                <a:close/>
                <a:moveTo>
                  <a:pt x="132" y="22"/>
                </a:moveTo>
                <a:cubicBezTo>
                  <a:pt x="132" y="22"/>
                  <a:pt x="133" y="22"/>
                  <a:pt x="133" y="22"/>
                </a:cubicBezTo>
                <a:cubicBezTo>
                  <a:pt x="135" y="23"/>
                  <a:pt x="137" y="24"/>
                  <a:pt x="140" y="24"/>
                </a:cubicBezTo>
                <a:cubicBezTo>
                  <a:pt x="139" y="24"/>
                  <a:pt x="139" y="24"/>
                  <a:pt x="139" y="24"/>
                </a:cubicBezTo>
                <a:cubicBezTo>
                  <a:pt x="138" y="24"/>
                  <a:pt x="137" y="24"/>
                  <a:pt x="136" y="24"/>
                </a:cubicBezTo>
                <a:cubicBezTo>
                  <a:pt x="134" y="24"/>
                  <a:pt x="132" y="24"/>
                  <a:pt x="130" y="23"/>
                </a:cubicBezTo>
                <a:cubicBezTo>
                  <a:pt x="131" y="23"/>
                  <a:pt x="131" y="23"/>
                  <a:pt x="132" y="22"/>
                </a:cubicBezTo>
                <a:close/>
                <a:moveTo>
                  <a:pt x="163" y="18"/>
                </a:moveTo>
                <a:cubicBezTo>
                  <a:pt x="163" y="17"/>
                  <a:pt x="162" y="17"/>
                  <a:pt x="162" y="17"/>
                </a:cubicBezTo>
                <a:cubicBezTo>
                  <a:pt x="164" y="17"/>
                  <a:pt x="165" y="18"/>
                  <a:pt x="167" y="19"/>
                </a:cubicBezTo>
                <a:cubicBezTo>
                  <a:pt x="167" y="19"/>
                  <a:pt x="168" y="20"/>
                  <a:pt x="168" y="20"/>
                </a:cubicBezTo>
                <a:cubicBezTo>
                  <a:pt x="167" y="19"/>
                  <a:pt x="165" y="18"/>
                  <a:pt x="163" y="18"/>
                </a:cubicBezTo>
                <a:close/>
                <a:moveTo>
                  <a:pt x="178" y="27"/>
                </a:moveTo>
                <a:cubicBezTo>
                  <a:pt x="174" y="25"/>
                  <a:pt x="170" y="23"/>
                  <a:pt x="165" y="21"/>
                </a:cubicBezTo>
                <a:cubicBezTo>
                  <a:pt x="165" y="21"/>
                  <a:pt x="166" y="21"/>
                  <a:pt x="166" y="20"/>
                </a:cubicBezTo>
                <a:cubicBezTo>
                  <a:pt x="170" y="22"/>
                  <a:pt x="174" y="24"/>
                  <a:pt x="178" y="27"/>
                </a:cubicBezTo>
                <a:close/>
                <a:moveTo>
                  <a:pt x="164" y="22"/>
                </a:moveTo>
                <a:cubicBezTo>
                  <a:pt x="164" y="22"/>
                  <a:pt x="164" y="22"/>
                  <a:pt x="164" y="23"/>
                </a:cubicBezTo>
                <a:cubicBezTo>
                  <a:pt x="164" y="23"/>
                  <a:pt x="164" y="23"/>
                  <a:pt x="164" y="23"/>
                </a:cubicBezTo>
                <a:cubicBezTo>
                  <a:pt x="163" y="23"/>
                  <a:pt x="161" y="24"/>
                  <a:pt x="160" y="24"/>
                </a:cubicBezTo>
                <a:cubicBezTo>
                  <a:pt x="160" y="24"/>
                  <a:pt x="160" y="24"/>
                  <a:pt x="160" y="24"/>
                </a:cubicBezTo>
                <a:cubicBezTo>
                  <a:pt x="160" y="24"/>
                  <a:pt x="160" y="23"/>
                  <a:pt x="159" y="23"/>
                </a:cubicBezTo>
                <a:cubicBezTo>
                  <a:pt x="158" y="23"/>
                  <a:pt x="158" y="23"/>
                  <a:pt x="157" y="24"/>
                </a:cubicBezTo>
                <a:cubicBezTo>
                  <a:pt x="155" y="23"/>
                  <a:pt x="154" y="23"/>
                  <a:pt x="152" y="22"/>
                </a:cubicBezTo>
                <a:cubicBezTo>
                  <a:pt x="152" y="22"/>
                  <a:pt x="151" y="22"/>
                  <a:pt x="150" y="21"/>
                </a:cubicBezTo>
                <a:cubicBezTo>
                  <a:pt x="152" y="20"/>
                  <a:pt x="153" y="20"/>
                  <a:pt x="155" y="19"/>
                </a:cubicBezTo>
                <a:cubicBezTo>
                  <a:pt x="158" y="20"/>
                  <a:pt x="161" y="21"/>
                  <a:pt x="164" y="22"/>
                </a:cubicBezTo>
                <a:close/>
                <a:moveTo>
                  <a:pt x="193" y="49"/>
                </a:moveTo>
                <a:cubicBezTo>
                  <a:pt x="193" y="49"/>
                  <a:pt x="194" y="49"/>
                  <a:pt x="194" y="49"/>
                </a:cubicBezTo>
                <a:cubicBezTo>
                  <a:pt x="195" y="51"/>
                  <a:pt x="196" y="52"/>
                  <a:pt x="198" y="54"/>
                </a:cubicBezTo>
                <a:cubicBezTo>
                  <a:pt x="195" y="52"/>
                  <a:pt x="193" y="51"/>
                  <a:pt x="191" y="49"/>
                </a:cubicBezTo>
                <a:cubicBezTo>
                  <a:pt x="192" y="49"/>
                  <a:pt x="192" y="49"/>
                  <a:pt x="193" y="49"/>
                </a:cubicBezTo>
                <a:close/>
                <a:moveTo>
                  <a:pt x="192" y="43"/>
                </a:moveTo>
                <a:cubicBezTo>
                  <a:pt x="192" y="43"/>
                  <a:pt x="193" y="43"/>
                  <a:pt x="193" y="42"/>
                </a:cubicBezTo>
                <a:cubicBezTo>
                  <a:pt x="193" y="43"/>
                  <a:pt x="194" y="44"/>
                  <a:pt x="195" y="45"/>
                </a:cubicBezTo>
                <a:cubicBezTo>
                  <a:pt x="194" y="44"/>
                  <a:pt x="193" y="43"/>
                  <a:pt x="192" y="43"/>
                </a:cubicBezTo>
                <a:close/>
                <a:moveTo>
                  <a:pt x="229" y="141"/>
                </a:moveTo>
                <a:cubicBezTo>
                  <a:pt x="230" y="132"/>
                  <a:pt x="230" y="122"/>
                  <a:pt x="230" y="113"/>
                </a:cubicBezTo>
                <a:cubicBezTo>
                  <a:pt x="231" y="113"/>
                  <a:pt x="231" y="113"/>
                  <a:pt x="231" y="113"/>
                </a:cubicBezTo>
                <a:cubicBezTo>
                  <a:pt x="231" y="122"/>
                  <a:pt x="231" y="132"/>
                  <a:pt x="229" y="141"/>
                </a:cubicBezTo>
                <a:close/>
                <a:moveTo>
                  <a:pt x="231" y="101"/>
                </a:moveTo>
                <a:cubicBezTo>
                  <a:pt x="231" y="102"/>
                  <a:pt x="231" y="103"/>
                  <a:pt x="232" y="103"/>
                </a:cubicBezTo>
                <a:cubicBezTo>
                  <a:pt x="232" y="103"/>
                  <a:pt x="231" y="104"/>
                  <a:pt x="231" y="104"/>
                </a:cubicBezTo>
                <a:cubicBezTo>
                  <a:pt x="231" y="103"/>
                  <a:pt x="231" y="102"/>
                  <a:pt x="231" y="101"/>
                </a:cubicBezTo>
                <a:close/>
                <a:moveTo>
                  <a:pt x="229" y="97"/>
                </a:moveTo>
                <a:cubicBezTo>
                  <a:pt x="229" y="98"/>
                  <a:pt x="229" y="99"/>
                  <a:pt x="230" y="99"/>
                </a:cubicBezTo>
                <a:cubicBezTo>
                  <a:pt x="230" y="99"/>
                  <a:pt x="229" y="99"/>
                  <a:pt x="229" y="99"/>
                </a:cubicBezTo>
                <a:cubicBezTo>
                  <a:pt x="229" y="99"/>
                  <a:pt x="229" y="100"/>
                  <a:pt x="228" y="100"/>
                </a:cubicBezTo>
                <a:cubicBezTo>
                  <a:pt x="228" y="99"/>
                  <a:pt x="228" y="99"/>
                  <a:pt x="228" y="98"/>
                </a:cubicBezTo>
                <a:cubicBezTo>
                  <a:pt x="228" y="98"/>
                  <a:pt x="228" y="98"/>
                  <a:pt x="229" y="97"/>
                </a:cubicBezTo>
                <a:close/>
                <a:moveTo>
                  <a:pt x="227" y="96"/>
                </a:moveTo>
                <a:cubicBezTo>
                  <a:pt x="227" y="95"/>
                  <a:pt x="226" y="94"/>
                  <a:pt x="226" y="92"/>
                </a:cubicBezTo>
                <a:cubicBezTo>
                  <a:pt x="226" y="92"/>
                  <a:pt x="226" y="92"/>
                  <a:pt x="226" y="92"/>
                </a:cubicBezTo>
                <a:cubicBezTo>
                  <a:pt x="226" y="94"/>
                  <a:pt x="227" y="95"/>
                  <a:pt x="228" y="96"/>
                </a:cubicBezTo>
                <a:cubicBezTo>
                  <a:pt x="228" y="96"/>
                  <a:pt x="227" y="96"/>
                  <a:pt x="227" y="96"/>
                </a:cubicBezTo>
                <a:close/>
                <a:moveTo>
                  <a:pt x="227" y="92"/>
                </a:moveTo>
                <a:cubicBezTo>
                  <a:pt x="228" y="91"/>
                  <a:pt x="228" y="91"/>
                  <a:pt x="228" y="91"/>
                </a:cubicBezTo>
                <a:cubicBezTo>
                  <a:pt x="229" y="93"/>
                  <a:pt x="229" y="94"/>
                  <a:pt x="230" y="96"/>
                </a:cubicBezTo>
                <a:cubicBezTo>
                  <a:pt x="229" y="95"/>
                  <a:pt x="228" y="93"/>
                  <a:pt x="227" y="92"/>
                </a:cubicBezTo>
                <a:close/>
                <a:moveTo>
                  <a:pt x="228" y="89"/>
                </a:moveTo>
                <a:cubicBezTo>
                  <a:pt x="227" y="89"/>
                  <a:pt x="227" y="90"/>
                  <a:pt x="226" y="90"/>
                </a:cubicBezTo>
                <a:cubicBezTo>
                  <a:pt x="225" y="89"/>
                  <a:pt x="225" y="87"/>
                  <a:pt x="224" y="86"/>
                </a:cubicBezTo>
                <a:cubicBezTo>
                  <a:pt x="224" y="86"/>
                  <a:pt x="224" y="86"/>
                  <a:pt x="224" y="86"/>
                </a:cubicBezTo>
                <a:cubicBezTo>
                  <a:pt x="225" y="85"/>
                  <a:pt x="226" y="85"/>
                  <a:pt x="227" y="84"/>
                </a:cubicBezTo>
                <a:cubicBezTo>
                  <a:pt x="227" y="86"/>
                  <a:pt x="228" y="87"/>
                  <a:pt x="228" y="89"/>
                </a:cubicBezTo>
                <a:cubicBezTo>
                  <a:pt x="228" y="89"/>
                  <a:pt x="228" y="89"/>
                  <a:pt x="228" y="89"/>
                </a:cubicBezTo>
                <a:close/>
                <a:moveTo>
                  <a:pt x="225" y="97"/>
                </a:moveTo>
                <a:cubicBezTo>
                  <a:pt x="225" y="97"/>
                  <a:pt x="225" y="97"/>
                  <a:pt x="225" y="97"/>
                </a:cubicBezTo>
                <a:cubicBezTo>
                  <a:pt x="225" y="96"/>
                  <a:pt x="224" y="95"/>
                  <a:pt x="224" y="94"/>
                </a:cubicBezTo>
                <a:cubicBezTo>
                  <a:pt x="224" y="93"/>
                  <a:pt x="224" y="93"/>
                  <a:pt x="224" y="93"/>
                </a:cubicBezTo>
                <a:cubicBezTo>
                  <a:pt x="225" y="95"/>
                  <a:pt x="225" y="96"/>
                  <a:pt x="225" y="97"/>
                </a:cubicBezTo>
                <a:close/>
                <a:moveTo>
                  <a:pt x="142" y="227"/>
                </a:moveTo>
                <a:cubicBezTo>
                  <a:pt x="143" y="226"/>
                  <a:pt x="144" y="225"/>
                  <a:pt x="145" y="225"/>
                </a:cubicBezTo>
                <a:cubicBezTo>
                  <a:pt x="144" y="225"/>
                  <a:pt x="144" y="226"/>
                  <a:pt x="143" y="227"/>
                </a:cubicBezTo>
                <a:cubicBezTo>
                  <a:pt x="143" y="227"/>
                  <a:pt x="142" y="227"/>
                  <a:pt x="142" y="227"/>
                </a:cubicBezTo>
                <a:close/>
                <a:moveTo>
                  <a:pt x="143" y="227"/>
                </a:moveTo>
                <a:cubicBezTo>
                  <a:pt x="142" y="227"/>
                  <a:pt x="142" y="227"/>
                  <a:pt x="142" y="227"/>
                </a:cubicBezTo>
                <a:cubicBezTo>
                  <a:pt x="142" y="227"/>
                  <a:pt x="142" y="228"/>
                  <a:pt x="142" y="228"/>
                </a:cubicBezTo>
                <a:cubicBezTo>
                  <a:pt x="142" y="228"/>
                  <a:pt x="141" y="228"/>
                  <a:pt x="141" y="228"/>
                </a:cubicBezTo>
                <a:cubicBezTo>
                  <a:pt x="141" y="228"/>
                  <a:pt x="141" y="228"/>
                  <a:pt x="141" y="227"/>
                </a:cubicBezTo>
                <a:cubicBezTo>
                  <a:pt x="141" y="227"/>
                  <a:pt x="141" y="227"/>
                  <a:pt x="141" y="227"/>
                </a:cubicBezTo>
                <a:cubicBezTo>
                  <a:pt x="142" y="227"/>
                  <a:pt x="142" y="227"/>
                  <a:pt x="143" y="227"/>
                </a:cubicBezTo>
                <a:close/>
                <a:moveTo>
                  <a:pt x="130" y="228"/>
                </a:moveTo>
                <a:cubicBezTo>
                  <a:pt x="130" y="227"/>
                  <a:pt x="130" y="227"/>
                  <a:pt x="130" y="226"/>
                </a:cubicBezTo>
                <a:cubicBezTo>
                  <a:pt x="130" y="226"/>
                  <a:pt x="130" y="225"/>
                  <a:pt x="131" y="225"/>
                </a:cubicBezTo>
                <a:cubicBezTo>
                  <a:pt x="139" y="218"/>
                  <a:pt x="146" y="211"/>
                  <a:pt x="154" y="203"/>
                </a:cubicBezTo>
                <a:cubicBezTo>
                  <a:pt x="159" y="200"/>
                  <a:pt x="163" y="196"/>
                  <a:pt x="168" y="192"/>
                </a:cubicBezTo>
                <a:cubicBezTo>
                  <a:pt x="168" y="192"/>
                  <a:pt x="169" y="192"/>
                  <a:pt x="169" y="192"/>
                </a:cubicBezTo>
                <a:cubicBezTo>
                  <a:pt x="169" y="191"/>
                  <a:pt x="169" y="191"/>
                  <a:pt x="170" y="191"/>
                </a:cubicBezTo>
                <a:cubicBezTo>
                  <a:pt x="171" y="190"/>
                  <a:pt x="172" y="189"/>
                  <a:pt x="173" y="188"/>
                </a:cubicBezTo>
                <a:cubicBezTo>
                  <a:pt x="167" y="194"/>
                  <a:pt x="161" y="200"/>
                  <a:pt x="155" y="206"/>
                </a:cubicBezTo>
                <a:cubicBezTo>
                  <a:pt x="151" y="209"/>
                  <a:pt x="146" y="213"/>
                  <a:pt x="143" y="217"/>
                </a:cubicBezTo>
                <a:cubicBezTo>
                  <a:pt x="142" y="218"/>
                  <a:pt x="142" y="218"/>
                  <a:pt x="143" y="219"/>
                </a:cubicBezTo>
                <a:cubicBezTo>
                  <a:pt x="140" y="221"/>
                  <a:pt x="138" y="223"/>
                  <a:pt x="136" y="225"/>
                </a:cubicBezTo>
                <a:cubicBezTo>
                  <a:pt x="134" y="226"/>
                  <a:pt x="132" y="227"/>
                  <a:pt x="130" y="228"/>
                </a:cubicBezTo>
                <a:close/>
                <a:moveTo>
                  <a:pt x="138" y="227"/>
                </a:moveTo>
                <a:cubicBezTo>
                  <a:pt x="138" y="227"/>
                  <a:pt x="138" y="228"/>
                  <a:pt x="137" y="228"/>
                </a:cubicBezTo>
                <a:cubicBezTo>
                  <a:pt x="137" y="228"/>
                  <a:pt x="136" y="228"/>
                  <a:pt x="135" y="228"/>
                </a:cubicBezTo>
                <a:cubicBezTo>
                  <a:pt x="135" y="228"/>
                  <a:pt x="136" y="228"/>
                  <a:pt x="136" y="228"/>
                </a:cubicBezTo>
                <a:cubicBezTo>
                  <a:pt x="137" y="227"/>
                  <a:pt x="137" y="227"/>
                  <a:pt x="138" y="227"/>
                </a:cubicBezTo>
                <a:close/>
                <a:moveTo>
                  <a:pt x="121" y="226"/>
                </a:moveTo>
                <a:cubicBezTo>
                  <a:pt x="121" y="226"/>
                  <a:pt x="121" y="226"/>
                  <a:pt x="121" y="226"/>
                </a:cubicBezTo>
                <a:cubicBezTo>
                  <a:pt x="121" y="225"/>
                  <a:pt x="122" y="224"/>
                  <a:pt x="123" y="223"/>
                </a:cubicBezTo>
                <a:cubicBezTo>
                  <a:pt x="123" y="224"/>
                  <a:pt x="123" y="224"/>
                  <a:pt x="124" y="224"/>
                </a:cubicBezTo>
                <a:cubicBezTo>
                  <a:pt x="123" y="225"/>
                  <a:pt x="122" y="225"/>
                  <a:pt x="121" y="226"/>
                </a:cubicBezTo>
                <a:close/>
                <a:moveTo>
                  <a:pt x="124" y="228"/>
                </a:move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2" y="228"/>
                </a:cubicBez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4" y="228"/>
                </a:cubicBezTo>
                <a:close/>
                <a:moveTo>
                  <a:pt x="115" y="215"/>
                </a:moveTo>
                <a:cubicBezTo>
                  <a:pt x="115" y="215"/>
                  <a:pt x="114" y="215"/>
                  <a:pt x="114" y="215"/>
                </a:cubicBezTo>
                <a:cubicBezTo>
                  <a:pt x="115" y="214"/>
                  <a:pt x="116" y="213"/>
                  <a:pt x="117" y="212"/>
                </a:cubicBezTo>
                <a:cubicBezTo>
                  <a:pt x="118" y="213"/>
                  <a:pt x="118" y="213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8" y="215"/>
                  <a:pt x="116" y="215"/>
                  <a:pt x="115" y="215"/>
                </a:cubicBezTo>
                <a:close/>
                <a:moveTo>
                  <a:pt x="118" y="223"/>
                </a:moveTo>
                <a:cubicBezTo>
                  <a:pt x="117" y="223"/>
                  <a:pt x="117" y="223"/>
                  <a:pt x="116" y="224"/>
                </a:cubicBezTo>
                <a:cubicBezTo>
                  <a:pt x="116" y="223"/>
                  <a:pt x="116" y="223"/>
                  <a:pt x="115" y="223"/>
                </a:cubicBezTo>
                <a:cubicBezTo>
                  <a:pt x="116" y="223"/>
                  <a:pt x="117" y="222"/>
                  <a:pt x="117" y="222"/>
                </a:cubicBezTo>
                <a:cubicBezTo>
                  <a:pt x="117" y="222"/>
                  <a:pt x="118" y="222"/>
                  <a:pt x="118" y="223"/>
                </a:cubicBezTo>
                <a:close/>
                <a:moveTo>
                  <a:pt x="110" y="219"/>
                </a:moveTo>
                <a:cubicBezTo>
                  <a:pt x="110" y="219"/>
                  <a:pt x="111" y="219"/>
                  <a:pt x="111" y="219"/>
                </a:cubicBezTo>
                <a:cubicBezTo>
                  <a:pt x="111" y="219"/>
                  <a:pt x="111" y="218"/>
                  <a:pt x="112" y="218"/>
                </a:cubicBezTo>
                <a:cubicBezTo>
                  <a:pt x="112" y="219"/>
                  <a:pt x="113" y="219"/>
                  <a:pt x="113" y="219"/>
                </a:cubicBezTo>
                <a:cubicBezTo>
                  <a:pt x="113" y="220"/>
                  <a:pt x="113" y="220"/>
                  <a:pt x="112" y="221"/>
                </a:cubicBezTo>
                <a:cubicBezTo>
                  <a:pt x="112" y="220"/>
                  <a:pt x="111" y="220"/>
                  <a:pt x="110" y="219"/>
                </a:cubicBezTo>
                <a:close/>
                <a:moveTo>
                  <a:pt x="114" y="230"/>
                </a:moveTo>
                <a:cubicBezTo>
                  <a:pt x="113" y="230"/>
                  <a:pt x="113" y="230"/>
                  <a:pt x="112" y="230"/>
                </a:cubicBezTo>
                <a:cubicBezTo>
                  <a:pt x="112" y="230"/>
                  <a:pt x="111" y="229"/>
                  <a:pt x="110" y="229"/>
                </a:cubicBezTo>
                <a:cubicBezTo>
                  <a:pt x="111" y="229"/>
                  <a:pt x="111" y="229"/>
                  <a:pt x="111" y="228"/>
                </a:cubicBezTo>
                <a:cubicBezTo>
                  <a:pt x="112" y="229"/>
                  <a:pt x="113" y="229"/>
                  <a:pt x="114" y="230"/>
                </a:cubicBezTo>
                <a:close/>
                <a:moveTo>
                  <a:pt x="82" y="198"/>
                </a:moveTo>
                <a:cubicBezTo>
                  <a:pt x="82" y="198"/>
                  <a:pt x="82" y="197"/>
                  <a:pt x="83" y="197"/>
                </a:cubicBezTo>
                <a:cubicBezTo>
                  <a:pt x="83" y="197"/>
                  <a:pt x="83" y="197"/>
                  <a:pt x="83" y="197"/>
                </a:cubicBezTo>
                <a:cubicBezTo>
                  <a:pt x="83" y="198"/>
                  <a:pt x="82" y="198"/>
                  <a:pt x="82" y="199"/>
                </a:cubicBezTo>
                <a:lnTo>
                  <a:pt x="82" y="198"/>
                </a:lnTo>
                <a:close/>
                <a:moveTo>
                  <a:pt x="82" y="203"/>
                </a:moveTo>
                <a:cubicBezTo>
                  <a:pt x="82" y="203"/>
                  <a:pt x="81" y="203"/>
                  <a:pt x="81" y="203"/>
                </a:cubicBezTo>
                <a:cubicBezTo>
                  <a:pt x="81" y="203"/>
                  <a:pt x="81" y="203"/>
                  <a:pt x="80" y="203"/>
                </a:cubicBezTo>
                <a:cubicBezTo>
                  <a:pt x="80" y="202"/>
                  <a:pt x="81" y="202"/>
                  <a:pt x="81" y="202"/>
                </a:cubicBezTo>
                <a:cubicBezTo>
                  <a:pt x="81" y="202"/>
                  <a:pt x="81" y="202"/>
                  <a:pt x="81" y="202"/>
                </a:cubicBezTo>
                <a:cubicBezTo>
                  <a:pt x="81" y="202"/>
                  <a:pt x="81" y="203"/>
                  <a:pt x="82" y="203"/>
                </a:cubicBezTo>
                <a:close/>
                <a:moveTo>
                  <a:pt x="69" y="210"/>
                </a:moveTo>
                <a:cubicBezTo>
                  <a:pt x="68" y="209"/>
                  <a:pt x="67" y="208"/>
                  <a:pt x="66" y="207"/>
                </a:cubicBezTo>
                <a:cubicBezTo>
                  <a:pt x="66" y="207"/>
                  <a:pt x="66" y="207"/>
                  <a:pt x="66" y="207"/>
                </a:cubicBezTo>
                <a:cubicBezTo>
                  <a:pt x="68" y="209"/>
                  <a:pt x="70" y="210"/>
                  <a:pt x="71" y="212"/>
                </a:cubicBezTo>
                <a:cubicBezTo>
                  <a:pt x="71" y="212"/>
                  <a:pt x="71" y="212"/>
                  <a:pt x="71" y="212"/>
                </a:cubicBezTo>
                <a:cubicBezTo>
                  <a:pt x="70" y="212"/>
                  <a:pt x="70" y="212"/>
                  <a:pt x="69" y="212"/>
                </a:cubicBezTo>
                <a:cubicBezTo>
                  <a:pt x="69" y="212"/>
                  <a:pt x="69" y="211"/>
                  <a:pt x="69" y="211"/>
                </a:cubicBezTo>
                <a:cubicBezTo>
                  <a:pt x="69" y="211"/>
                  <a:pt x="69" y="210"/>
                  <a:pt x="69" y="210"/>
                </a:cubicBezTo>
                <a:close/>
                <a:moveTo>
                  <a:pt x="59" y="213"/>
                </a:moveTo>
                <a:cubicBezTo>
                  <a:pt x="59" y="213"/>
                  <a:pt x="58" y="212"/>
                  <a:pt x="57" y="211"/>
                </a:cubicBezTo>
                <a:cubicBezTo>
                  <a:pt x="60" y="213"/>
                  <a:pt x="62" y="215"/>
                  <a:pt x="65" y="216"/>
                </a:cubicBezTo>
                <a:cubicBezTo>
                  <a:pt x="63" y="215"/>
                  <a:pt x="61" y="214"/>
                  <a:pt x="59" y="213"/>
                </a:cubicBezTo>
                <a:close/>
                <a:moveTo>
                  <a:pt x="60" y="216"/>
                </a:moveTo>
                <a:cubicBezTo>
                  <a:pt x="58" y="215"/>
                  <a:pt x="55" y="213"/>
                  <a:pt x="53" y="212"/>
                </a:cubicBezTo>
                <a:cubicBezTo>
                  <a:pt x="55" y="213"/>
                  <a:pt x="57" y="214"/>
                  <a:pt x="59" y="215"/>
                </a:cubicBezTo>
                <a:cubicBezTo>
                  <a:pt x="59" y="215"/>
                  <a:pt x="60" y="216"/>
                  <a:pt x="60" y="216"/>
                </a:cubicBezTo>
                <a:close/>
                <a:moveTo>
                  <a:pt x="55" y="204"/>
                </a:moveTo>
                <a:cubicBezTo>
                  <a:pt x="55" y="204"/>
                  <a:pt x="56" y="205"/>
                  <a:pt x="56" y="205"/>
                </a:cubicBezTo>
                <a:cubicBezTo>
                  <a:pt x="57" y="206"/>
                  <a:pt x="57" y="206"/>
                  <a:pt x="57" y="206"/>
                </a:cubicBezTo>
                <a:cubicBezTo>
                  <a:pt x="58" y="207"/>
                  <a:pt x="59" y="208"/>
                  <a:pt x="60" y="209"/>
                </a:cubicBezTo>
                <a:cubicBezTo>
                  <a:pt x="59" y="209"/>
                  <a:pt x="59" y="208"/>
                  <a:pt x="59" y="208"/>
                </a:cubicBezTo>
                <a:cubicBezTo>
                  <a:pt x="58" y="208"/>
                  <a:pt x="58" y="209"/>
                  <a:pt x="58" y="209"/>
                </a:cubicBezTo>
                <a:cubicBezTo>
                  <a:pt x="57" y="208"/>
                  <a:pt x="56" y="208"/>
                  <a:pt x="55" y="207"/>
                </a:cubicBezTo>
                <a:cubicBezTo>
                  <a:pt x="55" y="207"/>
                  <a:pt x="55" y="206"/>
                  <a:pt x="55" y="206"/>
                </a:cubicBezTo>
                <a:cubicBezTo>
                  <a:pt x="55" y="205"/>
                  <a:pt x="55" y="204"/>
                  <a:pt x="55" y="204"/>
                </a:cubicBezTo>
                <a:close/>
                <a:moveTo>
                  <a:pt x="29" y="138"/>
                </a:moveTo>
                <a:cubicBezTo>
                  <a:pt x="29" y="137"/>
                  <a:pt x="30" y="137"/>
                  <a:pt x="30" y="136"/>
                </a:cubicBezTo>
                <a:cubicBezTo>
                  <a:pt x="30" y="136"/>
                  <a:pt x="30" y="137"/>
                  <a:pt x="30" y="137"/>
                </a:cubicBezTo>
                <a:cubicBezTo>
                  <a:pt x="30" y="138"/>
                  <a:pt x="29" y="140"/>
                  <a:pt x="29" y="141"/>
                </a:cubicBezTo>
                <a:cubicBezTo>
                  <a:pt x="29" y="140"/>
                  <a:pt x="29" y="139"/>
                  <a:pt x="29" y="138"/>
                </a:cubicBezTo>
                <a:close/>
                <a:moveTo>
                  <a:pt x="28" y="136"/>
                </a:moveTo>
                <a:cubicBezTo>
                  <a:pt x="28" y="136"/>
                  <a:pt x="28" y="136"/>
                  <a:pt x="28" y="136"/>
                </a:cubicBezTo>
                <a:cubicBezTo>
                  <a:pt x="27" y="129"/>
                  <a:pt x="25" y="122"/>
                  <a:pt x="24" y="115"/>
                </a:cubicBezTo>
                <a:cubicBezTo>
                  <a:pt x="25" y="121"/>
                  <a:pt x="27" y="126"/>
                  <a:pt x="29" y="131"/>
                </a:cubicBezTo>
                <a:cubicBezTo>
                  <a:pt x="29" y="133"/>
                  <a:pt x="28" y="134"/>
                  <a:pt x="28" y="136"/>
                </a:cubicBezTo>
                <a:close/>
                <a:moveTo>
                  <a:pt x="28" y="108"/>
                </a:moveTo>
                <a:cubicBezTo>
                  <a:pt x="27" y="106"/>
                  <a:pt x="27" y="104"/>
                  <a:pt x="26" y="102"/>
                </a:cubicBezTo>
                <a:cubicBezTo>
                  <a:pt x="27" y="102"/>
                  <a:pt x="28" y="101"/>
                  <a:pt x="28" y="101"/>
                </a:cubicBezTo>
                <a:cubicBezTo>
                  <a:pt x="30" y="104"/>
                  <a:pt x="31" y="108"/>
                  <a:pt x="32" y="111"/>
                </a:cubicBezTo>
                <a:cubicBezTo>
                  <a:pt x="32" y="113"/>
                  <a:pt x="31" y="115"/>
                  <a:pt x="31" y="117"/>
                </a:cubicBezTo>
                <a:cubicBezTo>
                  <a:pt x="30" y="114"/>
                  <a:pt x="29" y="111"/>
                  <a:pt x="28" y="108"/>
                </a:cubicBezTo>
                <a:close/>
                <a:moveTo>
                  <a:pt x="25" y="87"/>
                </a:moveTo>
                <a:cubicBezTo>
                  <a:pt x="25" y="87"/>
                  <a:pt x="25" y="87"/>
                  <a:pt x="24" y="87"/>
                </a:cubicBezTo>
                <a:cubicBezTo>
                  <a:pt x="24" y="86"/>
                  <a:pt x="24" y="86"/>
                  <a:pt x="24" y="86"/>
                </a:cubicBezTo>
                <a:cubicBezTo>
                  <a:pt x="25" y="85"/>
                  <a:pt x="25" y="85"/>
                  <a:pt x="26" y="84"/>
                </a:cubicBezTo>
                <a:cubicBezTo>
                  <a:pt x="26" y="84"/>
                  <a:pt x="26" y="84"/>
                  <a:pt x="27" y="84"/>
                </a:cubicBezTo>
                <a:cubicBezTo>
                  <a:pt x="26" y="85"/>
                  <a:pt x="25" y="86"/>
                  <a:pt x="25" y="87"/>
                </a:cubicBezTo>
                <a:close/>
                <a:moveTo>
                  <a:pt x="28" y="86"/>
                </a:moveTo>
                <a:cubicBezTo>
                  <a:pt x="27" y="87"/>
                  <a:pt x="26" y="88"/>
                  <a:pt x="26" y="89"/>
                </a:cubicBezTo>
                <a:cubicBezTo>
                  <a:pt x="25" y="89"/>
                  <a:pt x="25" y="89"/>
                  <a:pt x="25" y="88"/>
                </a:cubicBezTo>
                <a:cubicBezTo>
                  <a:pt x="25" y="88"/>
                  <a:pt x="26" y="88"/>
                  <a:pt x="26" y="88"/>
                </a:cubicBezTo>
                <a:cubicBezTo>
                  <a:pt x="27" y="87"/>
                  <a:pt x="27" y="87"/>
                  <a:pt x="28" y="86"/>
                </a:cubicBezTo>
                <a:close/>
                <a:moveTo>
                  <a:pt x="26" y="94"/>
                </a:moveTo>
                <a:cubicBezTo>
                  <a:pt x="26" y="95"/>
                  <a:pt x="26" y="95"/>
                  <a:pt x="26" y="95"/>
                </a:cubicBezTo>
                <a:cubicBezTo>
                  <a:pt x="26" y="95"/>
                  <a:pt x="26" y="95"/>
                  <a:pt x="26" y="95"/>
                </a:cubicBezTo>
                <a:cubicBezTo>
                  <a:pt x="26" y="96"/>
                  <a:pt x="26" y="97"/>
                  <a:pt x="25" y="98"/>
                </a:cubicBezTo>
                <a:cubicBezTo>
                  <a:pt x="25" y="97"/>
                  <a:pt x="25" y="96"/>
                  <a:pt x="25" y="95"/>
                </a:cubicBezTo>
                <a:cubicBezTo>
                  <a:pt x="25" y="95"/>
                  <a:pt x="26" y="95"/>
                  <a:pt x="26" y="94"/>
                </a:cubicBezTo>
                <a:close/>
                <a:moveTo>
                  <a:pt x="27" y="97"/>
                </a:moveTo>
                <a:cubicBezTo>
                  <a:pt x="27" y="98"/>
                  <a:pt x="28" y="99"/>
                  <a:pt x="28" y="99"/>
                </a:cubicBezTo>
                <a:cubicBezTo>
                  <a:pt x="27" y="100"/>
                  <a:pt x="27" y="100"/>
                  <a:pt x="26" y="100"/>
                </a:cubicBezTo>
                <a:cubicBezTo>
                  <a:pt x="26" y="100"/>
                  <a:pt x="26" y="100"/>
                  <a:pt x="26" y="100"/>
                </a:cubicBezTo>
                <a:cubicBezTo>
                  <a:pt x="26" y="99"/>
                  <a:pt x="27" y="98"/>
                  <a:pt x="27" y="97"/>
                </a:cubicBezTo>
                <a:close/>
                <a:moveTo>
                  <a:pt x="113" y="25"/>
                </a:moveTo>
                <a:cubicBezTo>
                  <a:pt x="113" y="25"/>
                  <a:pt x="113" y="25"/>
                  <a:pt x="112" y="25"/>
                </a:cubicBezTo>
                <a:cubicBezTo>
                  <a:pt x="112" y="25"/>
                  <a:pt x="111" y="25"/>
                  <a:pt x="111" y="25"/>
                </a:cubicBezTo>
                <a:cubicBezTo>
                  <a:pt x="111" y="25"/>
                  <a:pt x="112" y="25"/>
                  <a:pt x="112" y="24"/>
                </a:cubicBezTo>
                <a:cubicBezTo>
                  <a:pt x="113" y="24"/>
                  <a:pt x="113" y="24"/>
                  <a:pt x="113" y="25"/>
                </a:cubicBezTo>
                <a:close/>
                <a:moveTo>
                  <a:pt x="113" y="21"/>
                </a:moveTo>
                <a:cubicBezTo>
                  <a:pt x="113" y="21"/>
                  <a:pt x="114" y="21"/>
                  <a:pt x="114" y="21"/>
                </a:cubicBezTo>
                <a:cubicBezTo>
                  <a:pt x="114" y="21"/>
                  <a:pt x="115" y="21"/>
                  <a:pt x="116" y="21"/>
                </a:cubicBezTo>
                <a:cubicBezTo>
                  <a:pt x="116" y="21"/>
                  <a:pt x="115" y="21"/>
                  <a:pt x="115" y="21"/>
                </a:cubicBezTo>
                <a:cubicBezTo>
                  <a:pt x="114" y="21"/>
                  <a:pt x="114" y="21"/>
                  <a:pt x="113" y="21"/>
                </a:cubicBezTo>
                <a:close/>
                <a:moveTo>
                  <a:pt x="112" y="19"/>
                </a:moveTo>
                <a:cubicBezTo>
                  <a:pt x="111" y="19"/>
                  <a:pt x="110" y="19"/>
                  <a:pt x="110" y="19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11" y="19"/>
                  <a:pt x="112" y="19"/>
                  <a:pt x="112" y="19"/>
                </a:cubicBezTo>
                <a:cubicBezTo>
                  <a:pt x="112" y="19"/>
                  <a:pt x="112" y="19"/>
                  <a:pt x="112" y="19"/>
                </a:cubicBezTo>
                <a:close/>
                <a:moveTo>
                  <a:pt x="112" y="27"/>
                </a:moveTo>
                <a:cubicBezTo>
                  <a:pt x="114" y="27"/>
                  <a:pt x="115" y="27"/>
                  <a:pt x="117" y="27"/>
                </a:cubicBezTo>
                <a:cubicBezTo>
                  <a:pt x="115" y="27"/>
                  <a:pt x="114" y="28"/>
                  <a:pt x="113" y="29"/>
                </a:cubicBezTo>
                <a:cubicBezTo>
                  <a:pt x="111" y="29"/>
                  <a:pt x="110" y="29"/>
                  <a:pt x="108" y="29"/>
                </a:cubicBezTo>
                <a:cubicBezTo>
                  <a:pt x="110" y="28"/>
                  <a:pt x="111" y="28"/>
                  <a:pt x="112" y="27"/>
                </a:cubicBezTo>
                <a:close/>
                <a:moveTo>
                  <a:pt x="156" y="17"/>
                </a:moveTo>
                <a:cubicBezTo>
                  <a:pt x="157" y="18"/>
                  <a:pt x="158" y="18"/>
                  <a:pt x="160" y="19"/>
                </a:cubicBezTo>
                <a:cubicBezTo>
                  <a:pt x="158" y="18"/>
                  <a:pt x="157" y="18"/>
                  <a:pt x="155" y="17"/>
                </a:cubicBezTo>
                <a:cubicBezTo>
                  <a:pt x="155" y="17"/>
                  <a:pt x="155" y="17"/>
                  <a:pt x="154" y="17"/>
                </a:cubicBezTo>
                <a:cubicBezTo>
                  <a:pt x="154" y="17"/>
                  <a:pt x="154" y="17"/>
                  <a:pt x="154" y="17"/>
                </a:cubicBezTo>
                <a:cubicBezTo>
                  <a:pt x="151" y="16"/>
                  <a:pt x="148" y="15"/>
                  <a:pt x="145" y="14"/>
                </a:cubicBezTo>
                <a:cubicBezTo>
                  <a:pt x="146" y="14"/>
                  <a:pt x="146" y="14"/>
                  <a:pt x="146" y="14"/>
                </a:cubicBezTo>
                <a:cubicBezTo>
                  <a:pt x="146" y="14"/>
                  <a:pt x="146" y="14"/>
                  <a:pt x="147" y="14"/>
                </a:cubicBezTo>
                <a:cubicBezTo>
                  <a:pt x="147" y="14"/>
                  <a:pt x="147" y="14"/>
                  <a:pt x="147" y="14"/>
                </a:cubicBezTo>
                <a:cubicBezTo>
                  <a:pt x="150" y="15"/>
                  <a:pt x="153" y="16"/>
                  <a:pt x="156" y="17"/>
                </a:cubicBezTo>
                <a:close/>
                <a:moveTo>
                  <a:pt x="149" y="12"/>
                </a:moveTo>
                <a:cubicBezTo>
                  <a:pt x="149" y="12"/>
                  <a:pt x="149" y="12"/>
                  <a:pt x="149" y="12"/>
                </a:cubicBezTo>
                <a:cubicBezTo>
                  <a:pt x="151" y="13"/>
                  <a:pt x="153" y="13"/>
                  <a:pt x="155" y="14"/>
                </a:cubicBezTo>
                <a:cubicBezTo>
                  <a:pt x="157" y="15"/>
                  <a:pt x="158" y="15"/>
                  <a:pt x="160" y="16"/>
                </a:cubicBezTo>
                <a:cubicBezTo>
                  <a:pt x="158" y="16"/>
                  <a:pt x="156" y="15"/>
                  <a:pt x="155" y="15"/>
                </a:cubicBezTo>
                <a:cubicBezTo>
                  <a:pt x="153" y="14"/>
                  <a:pt x="151" y="13"/>
                  <a:pt x="149" y="12"/>
                </a:cubicBezTo>
                <a:close/>
                <a:moveTo>
                  <a:pt x="156" y="36"/>
                </a:moveTo>
                <a:cubicBezTo>
                  <a:pt x="158" y="36"/>
                  <a:pt x="160" y="36"/>
                  <a:pt x="163" y="36"/>
                </a:cubicBezTo>
                <a:cubicBezTo>
                  <a:pt x="161" y="37"/>
                  <a:pt x="160" y="37"/>
                  <a:pt x="158" y="38"/>
                </a:cubicBezTo>
                <a:cubicBezTo>
                  <a:pt x="156" y="39"/>
                  <a:pt x="154" y="39"/>
                  <a:pt x="152" y="39"/>
                </a:cubicBezTo>
                <a:cubicBezTo>
                  <a:pt x="153" y="38"/>
                  <a:pt x="155" y="37"/>
                  <a:pt x="156" y="36"/>
                </a:cubicBezTo>
                <a:close/>
                <a:moveTo>
                  <a:pt x="155" y="34"/>
                </a:moveTo>
                <a:cubicBezTo>
                  <a:pt x="156" y="34"/>
                  <a:pt x="156" y="33"/>
                  <a:pt x="156" y="33"/>
                </a:cubicBezTo>
                <a:cubicBezTo>
                  <a:pt x="156" y="33"/>
                  <a:pt x="157" y="33"/>
                  <a:pt x="157" y="33"/>
                </a:cubicBezTo>
                <a:cubicBezTo>
                  <a:pt x="157" y="33"/>
                  <a:pt x="157" y="34"/>
                  <a:pt x="156" y="34"/>
                </a:cubicBezTo>
                <a:cubicBezTo>
                  <a:pt x="156" y="34"/>
                  <a:pt x="156" y="34"/>
                  <a:pt x="155" y="34"/>
                </a:cubicBezTo>
                <a:close/>
                <a:moveTo>
                  <a:pt x="134" y="213"/>
                </a:moveTo>
                <a:cubicBezTo>
                  <a:pt x="135" y="212"/>
                  <a:pt x="136" y="211"/>
                  <a:pt x="137" y="209"/>
                </a:cubicBezTo>
                <a:cubicBezTo>
                  <a:pt x="139" y="208"/>
                  <a:pt x="140" y="207"/>
                  <a:pt x="141" y="206"/>
                </a:cubicBezTo>
                <a:cubicBezTo>
                  <a:pt x="141" y="206"/>
                  <a:pt x="141" y="206"/>
                  <a:pt x="142" y="206"/>
                </a:cubicBezTo>
                <a:cubicBezTo>
                  <a:pt x="140" y="207"/>
                  <a:pt x="139" y="209"/>
                  <a:pt x="138" y="210"/>
                </a:cubicBezTo>
                <a:cubicBezTo>
                  <a:pt x="137" y="211"/>
                  <a:pt x="136" y="212"/>
                  <a:pt x="134" y="213"/>
                </a:cubicBezTo>
                <a:close/>
                <a:moveTo>
                  <a:pt x="137" y="217"/>
                </a:moveTo>
                <a:cubicBezTo>
                  <a:pt x="136" y="218"/>
                  <a:pt x="135" y="219"/>
                  <a:pt x="133" y="220"/>
                </a:cubicBezTo>
                <a:cubicBezTo>
                  <a:pt x="134" y="220"/>
                  <a:pt x="134" y="220"/>
                  <a:pt x="134" y="219"/>
                </a:cubicBezTo>
                <a:cubicBezTo>
                  <a:pt x="135" y="219"/>
                  <a:pt x="136" y="218"/>
                  <a:pt x="137" y="217"/>
                </a:cubicBezTo>
                <a:close/>
                <a:moveTo>
                  <a:pt x="140" y="203"/>
                </a:moveTo>
                <a:cubicBezTo>
                  <a:pt x="138" y="204"/>
                  <a:pt x="136" y="206"/>
                  <a:pt x="134" y="208"/>
                </a:cubicBezTo>
                <a:cubicBezTo>
                  <a:pt x="132" y="209"/>
                  <a:pt x="130" y="210"/>
                  <a:pt x="128" y="211"/>
                </a:cubicBezTo>
                <a:cubicBezTo>
                  <a:pt x="128" y="210"/>
                  <a:pt x="128" y="210"/>
                  <a:pt x="127" y="210"/>
                </a:cubicBezTo>
                <a:cubicBezTo>
                  <a:pt x="128" y="210"/>
                  <a:pt x="128" y="209"/>
                  <a:pt x="128" y="209"/>
                </a:cubicBezTo>
                <a:cubicBezTo>
                  <a:pt x="131" y="207"/>
                  <a:pt x="134" y="205"/>
                  <a:pt x="137" y="202"/>
                </a:cubicBezTo>
                <a:cubicBezTo>
                  <a:pt x="141" y="199"/>
                  <a:pt x="145" y="196"/>
                  <a:pt x="149" y="193"/>
                </a:cubicBezTo>
                <a:cubicBezTo>
                  <a:pt x="146" y="197"/>
                  <a:pt x="143" y="200"/>
                  <a:pt x="140" y="203"/>
                </a:cubicBezTo>
                <a:close/>
                <a:moveTo>
                  <a:pt x="117" y="206"/>
                </a:moveTo>
                <a:cubicBezTo>
                  <a:pt x="117" y="206"/>
                  <a:pt x="118" y="205"/>
                  <a:pt x="118" y="205"/>
                </a:cubicBezTo>
                <a:cubicBezTo>
                  <a:pt x="119" y="205"/>
                  <a:pt x="119" y="206"/>
                  <a:pt x="119" y="206"/>
                </a:cubicBezTo>
                <a:cubicBezTo>
                  <a:pt x="119" y="206"/>
                  <a:pt x="119" y="206"/>
                  <a:pt x="118" y="207"/>
                </a:cubicBezTo>
                <a:cubicBezTo>
                  <a:pt x="118" y="207"/>
                  <a:pt x="117" y="206"/>
                  <a:pt x="117" y="206"/>
                </a:cubicBezTo>
                <a:close/>
                <a:moveTo>
                  <a:pt x="117" y="208"/>
                </a:moveTo>
                <a:cubicBezTo>
                  <a:pt x="117" y="208"/>
                  <a:pt x="117" y="208"/>
                  <a:pt x="117" y="208"/>
                </a:cubicBezTo>
                <a:cubicBezTo>
                  <a:pt x="117" y="208"/>
                  <a:pt x="116" y="208"/>
                  <a:pt x="116" y="207"/>
                </a:cubicBezTo>
                <a:cubicBezTo>
                  <a:pt x="116" y="207"/>
                  <a:pt x="116" y="207"/>
                  <a:pt x="116" y="207"/>
                </a:cubicBezTo>
                <a:cubicBezTo>
                  <a:pt x="116" y="207"/>
                  <a:pt x="117" y="208"/>
                  <a:pt x="117" y="208"/>
                </a:cubicBezTo>
                <a:close/>
                <a:moveTo>
                  <a:pt x="116" y="202"/>
                </a:moveTo>
                <a:cubicBezTo>
                  <a:pt x="116" y="202"/>
                  <a:pt x="115" y="201"/>
                  <a:pt x="115" y="201"/>
                </a:cubicBezTo>
                <a:cubicBezTo>
                  <a:pt x="116" y="199"/>
                  <a:pt x="118" y="198"/>
                  <a:pt x="120" y="196"/>
                </a:cubicBezTo>
                <a:cubicBezTo>
                  <a:pt x="127" y="190"/>
                  <a:pt x="134" y="185"/>
                  <a:pt x="141" y="180"/>
                </a:cubicBezTo>
                <a:cubicBezTo>
                  <a:pt x="133" y="188"/>
                  <a:pt x="125" y="195"/>
                  <a:pt x="116" y="202"/>
                </a:cubicBezTo>
                <a:close/>
                <a:moveTo>
                  <a:pt x="88" y="181"/>
                </a:moveTo>
                <a:cubicBezTo>
                  <a:pt x="88" y="180"/>
                  <a:pt x="88" y="178"/>
                  <a:pt x="88" y="177"/>
                </a:cubicBezTo>
                <a:cubicBezTo>
                  <a:pt x="90" y="176"/>
                  <a:pt x="92" y="174"/>
                  <a:pt x="94" y="172"/>
                </a:cubicBezTo>
                <a:cubicBezTo>
                  <a:pt x="97" y="171"/>
                  <a:pt x="99" y="170"/>
                  <a:pt x="102" y="169"/>
                </a:cubicBezTo>
                <a:cubicBezTo>
                  <a:pt x="100" y="171"/>
                  <a:pt x="98" y="173"/>
                  <a:pt x="97" y="175"/>
                </a:cubicBezTo>
                <a:cubicBezTo>
                  <a:pt x="94" y="177"/>
                  <a:pt x="91" y="179"/>
                  <a:pt x="88" y="181"/>
                </a:cubicBezTo>
                <a:close/>
                <a:moveTo>
                  <a:pt x="89" y="194"/>
                </a:moveTo>
                <a:cubicBezTo>
                  <a:pt x="89" y="194"/>
                  <a:pt x="88" y="195"/>
                  <a:pt x="88" y="196"/>
                </a:cubicBezTo>
                <a:cubicBezTo>
                  <a:pt x="87" y="196"/>
                  <a:pt x="87" y="196"/>
                  <a:pt x="87" y="196"/>
                </a:cubicBezTo>
                <a:cubicBezTo>
                  <a:pt x="88" y="195"/>
                  <a:pt x="89" y="194"/>
                  <a:pt x="89" y="194"/>
                </a:cubicBezTo>
                <a:cubicBezTo>
                  <a:pt x="89" y="194"/>
                  <a:pt x="89" y="194"/>
                  <a:pt x="89" y="194"/>
                </a:cubicBezTo>
                <a:close/>
                <a:moveTo>
                  <a:pt x="83" y="166"/>
                </a:moveTo>
                <a:cubicBezTo>
                  <a:pt x="83" y="166"/>
                  <a:pt x="82" y="167"/>
                  <a:pt x="82" y="167"/>
                </a:cubicBezTo>
                <a:cubicBezTo>
                  <a:pt x="82" y="167"/>
                  <a:pt x="82" y="167"/>
                  <a:pt x="82" y="167"/>
                </a:cubicBezTo>
                <a:cubicBezTo>
                  <a:pt x="83" y="165"/>
                  <a:pt x="84" y="164"/>
                  <a:pt x="85" y="163"/>
                </a:cubicBezTo>
                <a:cubicBezTo>
                  <a:pt x="85" y="164"/>
                  <a:pt x="85" y="164"/>
                  <a:pt x="85" y="165"/>
                </a:cubicBezTo>
                <a:cubicBezTo>
                  <a:pt x="84" y="165"/>
                  <a:pt x="84" y="166"/>
                  <a:pt x="83" y="166"/>
                </a:cubicBezTo>
                <a:close/>
                <a:moveTo>
                  <a:pt x="85" y="175"/>
                </a:moveTo>
                <a:cubicBezTo>
                  <a:pt x="84" y="175"/>
                  <a:pt x="84" y="175"/>
                  <a:pt x="83" y="176"/>
                </a:cubicBezTo>
                <a:cubicBezTo>
                  <a:pt x="83" y="175"/>
                  <a:pt x="83" y="175"/>
                  <a:pt x="83" y="175"/>
                </a:cubicBezTo>
                <a:cubicBezTo>
                  <a:pt x="84" y="175"/>
                  <a:pt x="84" y="175"/>
                  <a:pt x="85" y="175"/>
                </a:cubicBezTo>
                <a:close/>
                <a:moveTo>
                  <a:pt x="62" y="209"/>
                </a:moveTo>
                <a:cubicBezTo>
                  <a:pt x="60" y="208"/>
                  <a:pt x="59" y="207"/>
                  <a:pt x="58" y="206"/>
                </a:cubicBezTo>
                <a:cubicBezTo>
                  <a:pt x="58" y="205"/>
                  <a:pt x="58" y="205"/>
                  <a:pt x="58" y="205"/>
                </a:cubicBezTo>
                <a:cubicBezTo>
                  <a:pt x="58" y="204"/>
                  <a:pt x="58" y="203"/>
                  <a:pt x="58" y="202"/>
                </a:cubicBezTo>
                <a:cubicBezTo>
                  <a:pt x="58" y="203"/>
                  <a:pt x="59" y="203"/>
                  <a:pt x="59" y="203"/>
                </a:cubicBezTo>
                <a:cubicBezTo>
                  <a:pt x="60" y="205"/>
                  <a:pt x="61" y="207"/>
                  <a:pt x="62" y="209"/>
                </a:cubicBezTo>
                <a:cubicBezTo>
                  <a:pt x="62" y="209"/>
                  <a:pt x="62" y="209"/>
                  <a:pt x="62" y="209"/>
                </a:cubicBezTo>
                <a:close/>
                <a:moveTo>
                  <a:pt x="62" y="211"/>
                </a:moveTo>
                <a:cubicBezTo>
                  <a:pt x="62" y="211"/>
                  <a:pt x="62" y="211"/>
                  <a:pt x="62" y="211"/>
                </a:cubicBezTo>
                <a:cubicBezTo>
                  <a:pt x="63" y="211"/>
                  <a:pt x="63" y="211"/>
                  <a:pt x="63" y="211"/>
                </a:cubicBezTo>
                <a:cubicBezTo>
                  <a:pt x="61" y="211"/>
                  <a:pt x="60" y="210"/>
                  <a:pt x="59" y="210"/>
                </a:cubicBezTo>
                <a:cubicBezTo>
                  <a:pt x="60" y="210"/>
                  <a:pt x="61" y="211"/>
                  <a:pt x="62" y="211"/>
                </a:cubicBezTo>
                <a:close/>
                <a:moveTo>
                  <a:pt x="60" y="200"/>
                </a:moveTo>
                <a:cubicBezTo>
                  <a:pt x="59" y="199"/>
                  <a:pt x="58" y="197"/>
                  <a:pt x="57" y="196"/>
                </a:cubicBezTo>
                <a:cubicBezTo>
                  <a:pt x="57" y="196"/>
                  <a:pt x="57" y="196"/>
                  <a:pt x="58" y="196"/>
                </a:cubicBezTo>
                <a:cubicBezTo>
                  <a:pt x="58" y="196"/>
                  <a:pt x="58" y="196"/>
                  <a:pt x="58" y="195"/>
                </a:cubicBezTo>
                <a:cubicBezTo>
                  <a:pt x="60" y="197"/>
                  <a:pt x="61" y="199"/>
                  <a:pt x="63" y="201"/>
                </a:cubicBezTo>
                <a:cubicBezTo>
                  <a:pt x="63" y="201"/>
                  <a:pt x="63" y="201"/>
                  <a:pt x="63" y="201"/>
                </a:cubicBezTo>
                <a:cubicBezTo>
                  <a:pt x="62" y="201"/>
                  <a:pt x="61" y="200"/>
                  <a:pt x="60" y="200"/>
                </a:cubicBezTo>
                <a:cubicBezTo>
                  <a:pt x="60" y="200"/>
                  <a:pt x="60" y="200"/>
                  <a:pt x="60" y="200"/>
                </a:cubicBezTo>
                <a:close/>
                <a:moveTo>
                  <a:pt x="44" y="171"/>
                </a:moveTo>
                <a:cubicBezTo>
                  <a:pt x="45" y="173"/>
                  <a:pt x="47" y="175"/>
                  <a:pt x="48" y="176"/>
                </a:cubicBezTo>
                <a:cubicBezTo>
                  <a:pt x="48" y="177"/>
                  <a:pt x="48" y="178"/>
                  <a:pt x="48" y="180"/>
                </a:cubicBezTo>
                <a:cubicBezTo>
                  <a:pt x="48" y="179"/>
                  <a:pt x="47" y="179"/>
                  <a:pt x="47" y="179"/>
                </a:cubicBezTo>
                <a:cubicBezTo>
                  <a:pt x="47" y="178"/>
                  <a:pt x="46" y="177"/>
                  <a:pt x="46" y="176"/>
                </a:cubicBezTo>
                <a:cubicBezTo>
                  <a:pt x="45" y="174"/>
                  <a:pt x="44" y="171"/>
                  <a:pt x="43" y="168"/>
                </a:cubicBezTo>
                <a:cubicBezTo>
                  <a:pt x="43" y="169"/>
                  <a:pt x="44" y="170"/>
                  <a:pt x="44" y="170"/>
                </a:cubicBezTo>
                <a:cubicBezTo>
                  <a:pt x="44" y="170"/>
                  <a:pt x="44" y="171"/>
                  <a:pt x="44" y="171"/>
                </a:cubicBezTo>
                <a:close/>
                <a:moveTo>
                  <a:pt x="33" y="98"/>
                </a:moveTo>
                <a:cubicBezTo>
                  <a:pt x="33" y="99"/>
                  <a:pt x="33" y="100"/>
                  <a:pt x="33" y="101"/>
                </a:cubicBezTo>
                <a:cubicBezTo>
                  <a:pt x="33" y="102"/>
                  <a:pt x="32" y="103"/>
                  <a:pt x="32" y="104"/>
                </a:cubicBezTo>
                <a:cubicBezTo>
                  <a:pt x="32" y="103"/>
                  <a:pt x="31" y="101"/>
                  <a:pt x="31" y="99"/>
                </a:cubicBezTo>
                <a:cubicBezTo>
                  <a:pt x="32" y="99"/>
                  <a:pt x="32" y="99"/>
                  <a:pt x="33" y="98"/>
                </a:cubicBezTo>
                <a:close/>
                <a:moveTo>
                  <a:pt x="31" y="98"/>
                </a:moveTo>
                <a:cubicBezTo>
                  <a:pt x="30" y="97"/>
                  <a:pt x="30" y="97"/>
                  <a:pt x="30" y="97"/>
                </a:cubicBezTo>
                <a:cubicBezTo>
                  <a:pt x="31" y="97"/>
                  <a:pt x="31" y="96"/>
                  <a:pt x="32" y="96"/>
                </a:cubicBezTo>
                <a:cubicBezTo>
                  <a:pt x="32" y="96"/>
                  <a:pt x="32" y="96"/>
                  <a:pt x="32" y="97"/>
                </a:cubicBezTo>
                <a:cubicBezTo>
                  <a:pt x="32" y="97"/>
                  <a:pt x="31" y="97"/>
                  <a:pt x="31" y="98"/>
                </a:cubicBezTo>
                <a:close/>
                <a:moveTo>
                  <a:pt x="32" y="85"/>
                </a:moveTo>
                <a:cubicBezTo>
                  <a:pt x="32" y="85"/>
                  <a:pt x="32" y="85"/>
                  <a:pt x="32" y="85"/>
                </a:cubicBezTo>
                <a:cubicBezTo>
                  <a:pt x="33" y="83"/>
                  <a:pt x="34" y="82"/>
                  <a:pt x="36" y="80"/>
                </a:cubicBezTo>
                <a:cubicBezTo>
                  <a:pt x="35" y="81"/>
                  <a:pt x="35" y="81"/>
                  <a:pt x="34" y="82"/>
                </a:cubicBezTo>
                <a:cubicBezTo>
                  <a:pt x="33" y="83"/>
                  <a:pt x="33" y="84"/>
                  <a:pt x="32" y="85"/>
                </a:cubicBezTo>
                <a:close/>
                <a:moveTo>
                  <a:pt x="35" y="84"/>
                </a:moveTo>
                <a:cubicBezTo>
                  <a:pt x="35" y="84"/>
                  <a:pt x="35" y="83"/>
                  <a:pt x="36" y="83"/>
                </a:cubicBezTo>
                <a:cubicBezTo>
                  <a:pt x="36" y="83"/>
                  <a:pt x="36" y="82"/>
                  <a:pt x="37" y="82"/>
                </a:cubicBezTo>
                <a:cubicBezTo>
                  <a:pt x="36" y="83"/>
                  <a:pt x="35" y="85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5"/>
                  <a:pt x="34" y="85"/>
                  <a:pt x="35" y="84"/>
                </a:cubicBezTo>
                <a:close/>
                <a:moveTo>
                  <a:pt x="37" y="73"/>
                </a:moveTo>
                <a:cubicBezTo>
                  <a:pt x="39" y="72"/>
                  <a:pt x="40" y="71"/>
                  <a:pt x="41" y="71"/>
                </a:cubicBezTo>
                <a:cubicBezTo>
                  <a:pt x="41" y="71"/>
                  <a:pt x="41" y="71"/>
                  <a:pt x="41" y="71"/>
                </a:cubicBezTo>
                <a:cubicBezTo>
                  <a:pt x="41" y="71"/>
                  <a:pt x="40" y="71"/>
                  <a:pt x="40" y="71"/>
                </a:cubicBezTo>
                <a:cubicBezTo>
                  <a:pt x="39" y="72"/>
                  <a:pt x="38" y="73"/>
                  <a:pt x="36" y="74"/>
                </a:cubicBezTo>
                <a:cubicBezTo>
                  <a:pt x="37" y="74"/>
                  <a:pt x="37" y="73"/>
                  <a:pt x="37" y="73"/>
                </a:cubicBezTo>
                <a:close/>
                <a:moveTo>
                  <a:pt x="35" y="72"/>
                </a:moveTo>
                <a:cubicBezTo>
                  <a:pt x="36" y="71"/>
                  <a:pt x="37" y="70"/>
                  <a:pt x="39" y="68"/>
                </a:cubicBezTo>
                <a:cubicBezTo>
                  <a:pt x="38" y="69"/>
                  <a:pt x="37" y="70"/>
                  <a:pt x="36" y="71"/>
                </a:cubicBezTo>
                <a:cubicBezTo>
                  <a:pt x="36" y="72"/>
                  <a:pt x="35" y="72"/>
                  <a:pt x="35" y="72"/>
                </a:cubicBezTo>
                <a:close/>
                <a:moveTo>
                  <a:pt x="42" y="77"/>
                </a:moveTo>
                <a:cubicBezTo>
                  <a:pt x="42" y="76"/>
                  <a:pt x="43" y="76"/>
                  <a:pt x="43" y="76"/>
                </a:cubicBezTo>
                <a:cubicBezTo>
                  <a:pt x="42" y="77"/>
                  <a:pt x="42" y="78"/>
                  <a:pt x="41" y="80"/>
                </a:cubicBezTo>
                <a:cubicBezTo>
                  <a:pt x="41" y="80"/>
                  <a:pt x="41" y="80"/>
                  <a:pt x="41" y="80"/>
                </a:cubicBezTo>
                <a:cubicBezTo>
                  <a:pt x="40" y="81"/>
                  <a:pt x="39" y="82"/>
                  <a:pt x="38" y="83"/>
                </a:cubicBezTo>
                <a:cubicBezTo>
                  <a:pt x="38" y="83"/>
                  <a:pt x="38" y="83"/>
                  <a:pt x="37" y="83"/>
                </a:cubicBezTo>
                <a:cubicBezTo>
                  <a:pt x="39" y="81"/>
                  <a:pt x="40" y="79"/>
                  <a:pt x="42" y="77"/>
                </a:cubicBezTo>
                <a:close/>
                <a:moveTo>
                  <a:pt x="69" y="32"/>
                </a:moveTo>
                <a:cubicBezTo>
                  <a:pt x="67" y="34"/>
                  <a:pt x="64" y="36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0" y="38"/>
                  <a:pt x="59" y="40"/>
                  <a:pt x="57" y="41"/>
                </a:cubicBezTo>
                <a:cubicBezTo>
                  <a:pt x="58" y="39"/>
                  <a:pt x="59" y="37"/>
                  <a:pt x="60" y="36"/>
                </a:cubicBezTo>
                <a:cubicBezTo>
                  <a:pt x="63" y="35"/>
                  <a:pt x="66" y="33"/>
                  <a:pt x="69" y="32"/>
                </a:cubicBezTo>
                <a:close/>
                <a:moveTo>
                  <a:pt x="55" y="33"/>
                </a:moveTo>
                <a:cubicBezTo>
                  <a:pt x="55" y="33"/>
                  <a:pt x="55" y="33"/>
                  <a:pt x="56" y="33"/>
                </a:cubicBezTo>
                <a:cubicBezTo>
                  <a:pt x="59" y="31"/>
                  <a:pt x="63" y="29"/>
                  <a:pt x="66" y="28"/>
                </a:cubicBezTo>
                <a:cubicBezTo>
                  <a:pt x="65" y="28"/>
                  <a:pt x="64" y="29"/>
                  <a:pt x="63" y="29"/>
                </a:cubicBezTo>
                <a:cubicBezTo>
                  <a:pt x="61" y="31"/>
                  <a:pt x="58" y="32"/>
                  <a:pt x="55" y="33"/>
                </a:cubicBezTo>
                <a:close/>
                <a:moveTo>
                  <a:pt x="73" y="36"/>
                </a:moveTo>
                <a:cubicBezTo>
                  <a:pt x="74" y="36"/>
                  <a:pt x="74" y="35"/>
                  <a:pt x="74" y="35"/>
                </a:cubicBezTo>
                <a:cubicBezTo>
                  <a:pt x="73" y="38"/>
                  <a:pt x="71" y="40"/>
                  <a:pt x="69" y="42"/>
                </a:cubicBezTo>
                <a:cubicBezTo>
                  <a:pt x="67" y="43"/>
                  <a:pt x="65" y="45"/>
                  <a:pt x="64" y="46"/>
                </a:cubicBezTo>
                <a:cubicBezTo>
                  <a:pt x="67" y="43"/>
                  <a:pt x="70" y="39"/>
                  <a:pt x="73" y="36"/>
                </a:cubicBezTo>
                <a:close/>
                <a:moveTo>
                  <a:pt x="70" y="36"/>
                </a:moveTo>
                <a:cubicBezTo>
                  <a:pt x="71" y="35"/>
                  <a:pt x="72" y="34"/>
                  <a:pt x="74" y="32"/>
                </a:cubicBezTo>
                <a:cubicBezTo>
                  <a:pt x="73" y="33"/>
                  <a:pt x="73" y="33"/>
                  <a:pt x="73" y="34"/>
                </a:cubicBezTo>
                <a:cubicBezTo>
                  <a:pt x="72" y="34"/>
                  <a:pt x="71" y="35"/>
                  <a:pt x="70" y="36"/>
                </a:cubicBezTo>
                <a:close/>
                <a:moveTo>
                  <a:pt x="77" y="34"/>
                </a:moveTo>
                <a:cubicBezTo>
                  <a:pt x="78" y="33"/>
                  <a:pt x="79" y="33"/>
                  <a:pt x="80" y="32"/>
                </a:cubicBezTo>
                <a:cubicBezTo>
                  <a:pt x="78" y="34"/>
                  <a:pt x="77" y="36"/>
                  <a:pt x="75" y="37"/>
                </a:cubicBezTo>
                <a:cubicBezTo>
                  <a:pt x="74" y="38"/>
                  <a:pt x="74" y="39"/>
                  <a:pt x="73" y="39"/>
                </a:cubicBezTo>
                <a:cubicBezTo>
                  <a:pt x="74" y="37"/>
                  <a:pt x="76" y="36"/>
                  <a:pt x="77" y="34"/>
                </a:cubicBezTo>
                <a:close/>
                <a:moveTo>
                  <a:pt x="77" y="31"/>
                </a:moveTo>
                <a:cubicBezTo>
                  <a:pt x="77" y="31"/>
                  <a:pt x="77" y="30"/>
                  <a:pt x="78" y="30"/>
                </a:cubicBezTo>
                <a:cubicBezTo>
                  <a:pt x="78" y="30"/>
                  <a:pt x="78" y="30"/>
                  <a:pt x="78" y="29"/>
                </a:cubicBezTo>
                <a:cubicBezTo>
                  <a:pt x="78" y="29"/>
                  <a:pt x="78" y="29"/>
                  <a:pt x="79" y="29"/>
                </a:cubicBezTo>
                <a:cubicBezTo>
                  <a:pt x="78" y="29"/>
                  <a:pt x="78" y="30"/>
                  <a:pt x="78" y="30"/>
                </a:cubicBezTo>
                <a:cubicBezTo>
                  <a:pt x="77" y="30"/>
                  <a:pt x="77" y="31"/>
                  <a:pt x="77" y="31"/>
                </a:cubicBezTo>
                <a:close/>
                <a:moveTo>
                  <a:pt x="96" y="32"/>
                </a:moveTo>
                <a:cubicBezTo>
                  <a:pt x="96" y="32"/>
                  <a:pt x="96" y="32"/>
                  <a:pt x="96" y="32"/>
                </a:cubicBezTo>
                <a:cubicBezTo>
                  <a:pt x="95" y="34"/>
                  <a:pt x="93" y="36"/>
                  <a:pt x="91" y="38"/>
                </a:cubicBezTo>
                <a:cubicBezTo>
                  <a:pt x="91" y="38"/>
                  <a:pt x="90" y="38"/>
                  <a:pt x="90" y="39"/>
                </a:cubicBezTo>
                <a:cubicBezTo>
                  <a:pt x="90" y="39"/>
                  <a:pt x="90" y="39"/>
                  <a:pt x="90" y="39"/>
                </a:cubicBezTo>
                <a:cubicBezTo>
                  <a:pt x="88" y="41"/>
                  <a:pt x="87" y="43"/>
                  <a:pt x="85" y="44"/>
                </a:cubicBezTo>
                <a:cubicBezTo>
                  <a:pt x="82" y="46"/>
                  <a:pt x="80" y="48"/>
                  <a:pt x="77" y="50"/>
                </a:cubicBezTo>
                <a:cubicBezTo>
                  <a:pt x="77" y="50"/>
                  <a:pt x="77" y="50"/>
                  <a:pt x="76" y="50"/>
                </a:cubicBezTo>
                <a:cubicBezTo>
                  <a:pt x="76" y="51"/>
                  <a:pt x="75" y="51"/>
                  <a:pt x="74" y="52"/>
                </a:cubicBezTo>
                <a:cubicBezTo>
                  <a:pt x="73" y="53"/>
                  <a:pt x="73" y="53"/>
                  <a:pt x="73" y="53"/>
                </a:cubicBezTo>
                <a:cubicBezTo>
                  <a:pt x="76" y="49"/>
                  <a:pt x="80" y="45"/>
                  <a:pt x="83" y="42"/>
                </a:cubicBezTo>
                <a:cubicBezTo>
                  <a:pt x="87" y="38"/>
                  <a:pt x="91" y="35"/>
                  <a:pt x="96" y="32"/>
                </a:cubicBezTo>
                <a:close/>
                <a:moveTo>
                  <a:pt x="87" y="36"/>
                </a:moveTo>
                <a:cubicBezTo>
                  <a:pt x="87" y="36"/>
                  <a:pt x="88" y="35"/>
                  <a:pt x="88" y="35"/>
                </a:cubicBezTo>
                <a:cubicBezTo>
                  <a:pt x="89" y="35"/>
                  <a:pt x="89" y="35"/>
                  <a:pt x="90" y="34"/>
                </a:cubicBezTo>
                <a:cubicBezTo>
                  <a:pt x="89" y="35"/>
                  <a:pt x="88" y="36"/>
                  <a:pt x="87" y="36"/>
                </a:cubicBezTo>
                <a:close/>
                <a:moveTo>
                  <a:pt x="111" y="34"/>
                </a:moveTo>
                <a:cubicBezTo>
                  <a:pt x="110" y="34"/>
                  <a:pt x="110" y="34"/>
                  <a:pt x="109" y="34"/>
                </a:cubicBezTo>
                <a:cubicBezTo>
                  <a:pt x="109" y="34"/>
                  <a:pt x="108" y="34"/>
                  <a:pt x="108" y="34"/>
                </a:cubicBezTo>
                <a:cubicBezTo>
                  <a:pt x="108" y="34"/>
                  <a:pt x="108" y="33"/>
                  <a:pt x="109" y="33"/>
                </a:cubicBezTo>
                <a:cubicBezTo>
                  <a:pt x="109" y="33"/>
                  <a:pt x="109" y="32"/>
                  <a:pt x="110" y="32"/>
                </a:cubicBezTo>
                <a:cubicBezTo>
                  <a:pt x="111" y="32"/>
                  <a:pt x="112" y="32"/>
                  <a:pt x="113" y="32"/>
                </a:cubicBezTo>
                <a:cubicBezTo>
                  <a:pt x="112" y="33"/>
                  <a:pt x="112" y="33"/>
                  <a:pt x="111" y="34"/>
                </a:cubicBezTo>
                <a:close/>
                <a:moveTo>
                  <a:pt x="112" y="36"/>
                </a:moveTo>
                <a:cubicBezTo>
                  <a:pt x="111" y="36"/>
                  <a:pt x="111" y="37"/>
                  <a:pt x="110" y="37"/>
                </a:cubicBezTo>
                <a:cubicBezTo>
                  <a:pt x="110" y="37"/>
                  <a:pt x="109" y="37"/>
                  <a:pt x="109" y="37"/>
                </a:cubicBezTo>
                <a:cubicBezTo>
                  <a:pt x="110" y="37"/>
                  <a:pt x="110" y="36"/>
                  <a:pt x="111" y="36"/>
                </a:cubicBezTo>
                <a:cubicBezTo>
                  <a:pt x="111" y="36"/>
                  <a:pt x="111" y="36"/>
                  <a:pt x="112" y="36"/>
                </a:cubicBezTo>
                <a:close/>
                <a:moveTo>
                  <a:pt x="108" y="36"/>
                </a:moveTo>
                <a:cubicBezTo>
                  <a:pt x="107" y="37"/>
                  <a:pt x="106" y="37"/>
                  <a:pt x="105" y="38"/>
                </a:cubicBezTo>
                <a:cubicBezTo>
                  <a:pt x="105" y="38"/>
                  <a:pt x="105" y="39"/>
                  <a:pt x="105" y="39"/>
                </a:cubicBezTo>
                <a:cubicBezTo>
                  <a:pt x="104" y="39"/>
                  <a:pt x="104" y="39"/>
                  <a:pt x="103" y="39"/>
                </a:cubicBezTo>
                <a:cubicBezTo>
                  <a:pt x="104" y="38"/>
                  <a:pt x="105" y="37"/>
                  <a:pt x="106" y="36"/>
                </a:cubicBezTo>
                <a:cubicBezTo>
                  <a:pt x="107" y="36"/>
                  <a:pt x="107" y="36"/>
                  <a:pt x="108" y="36"/>
                </a:cubicBezTo>
                <a:close/>
                <a:moveTo>
                  <a:pt x="122" y="49"/>
                </a:moveTo>
                <a:cubicBezTo>
                  <a:pt x="125" y="49"/>
                  <a:pt x="128" y="48"/>
                  <a:pt x="132" y="47"/>
                </a:cubicBezTo>
                <a:cubicBezTo>
                  <a:pt x="131" y="48"/>
                  <a:pt x="130" y="49"/>
                  <a:pt x="129" y="50"/>
                </a:cubicBezTo>
                <a:cubicBezTo>
                  <a:pt x="128" y="50"/>
                  <a:pt x="127" y="51"/>
                  <a:pt x="126" y="51"/>
                </a:cubicBezTo>
                <a:cubicBezTo>
                  <a:pt x="126" y="51"/>
                  <a:pt x="126" y="51"/>
                  <a:pt x="126" y="51"/>
                </a:cubicBezTo>
                <a:cubicBezTo>
                  <a:pt x="125" y="52"/>
                  <a:pt x="125" y="52"/>
                  <a:pt x="125" y="52"/>
                </a:cubicBezTo>
                <a:cubicBezTo>
                  <a:pt x="125" y="52"/>
                  <a:pt x="126" y="51"/>
                  <a:pt x="127" y="50"/>
                </a:cubicBezTo>
                <a:cubicBezTo>
                  <a:pt x="127" y="50"/>
                  <a:pt x="126" y="48"/>
                  <a:pt x="126" y="49"/>
                </a:cubicBezTo>
                <a:cubicBezTo>
                  <a:pt x="125" y="50"/>
                  <a:pt x="124" y="51"/>
                  <a:pt x="123" y="52"/>
                </a:cubicBezTo>
                <a:cubicBezTo>
                  <a:pt x="123" y="51"/>
                  <a:pt x="122" y="51"/>
                  <a:pt x="121" y="51"/>
                </a:cubicBezTo>
                <a:cubicBezTo>
                  <a:pt x="121" y="51"/>
                  <a:pt x="121" y="51"/>
                  <a:pt x="121" y="51"/>
                </a:cubicBezTo>
                <a:cubicBezTo>
                  <a:pt x="121" y="51"/>
                  <a:pt x="121" y="51"/>
                  <a:pt x="122" y="50"/>
                </a:cubicBezTo>
                <a:cubicBezTo>
                  <a:pt x="122" y="50"/>
                  <a:pt x="122" y="50"/>
                  <a:pt x="122" y="49"/>
                </a:cubicBezTo>
                <a:close/>
                <a:moveTo>
                  <a:pt x="148" y="57"/>
                </a:moveTo>
                <a:cubicBezTo>
                  <a:pt x="146" y="57"/>
                  <a:pt x="143" y="58"/>
                  <a:pt x="141" y="59"/>
                </a:cubicBezTo>
                <a:cubicBezTo>
                  <a:pt x="142" y="58"/>
                  <a:pt x="143" y="57"/>
                  <a:pt x="144" y="56"/>
                </a:cubicBezTo>
                <a:cubicBezTo>
                  <a:pt x="149" y="54"/>
                  <a:pt x="153" y="52"/>
                  <a:pt x="158" y="50"/>
                </a:cubicBezTo>
                <a:cubicBezTo>
                  <a:pt x="155" y="52"/>
                  <a:pt x="151" y="54"/>
                  <a:pt x="148" y="57"/>
                </a:cubicBezTo>
                <a:close/>
                <a:moveTo>
                  <a:pt x="160" y="51"/>
                </a:moveTo>
                <a:cubicBezTo>
                  <a:pt x="159" y="52"/>
                  <a:pt x="159" y="52"/>
                  <a:pt x="159" y="52"/>
                </a:cubicBezTo>
                <a:cubicBezTo>
                  <a:pt x="158" y="53"/>
                  <a:pt x="157" y="53"/>
                  <a:pt x="156" y="54"/>
                </a:cubicBezTo>
                <a:cubicBezTo>
                  <a:pt x="157" y="53"/>
                  <a:pt x="158" y="52"/>
                  <a:pt x="160" y="51"/>
                </a:cubicBezTo>
                <a:close/>
                <a:moveTo>
                  <a:pt x="163" y="63"/>
                </a:moveTo>
                <a:cubicBezTo>
                  <a:pt x="167" y="61"/>
                  <a:pt x="171" y="59"/>
                  <a:pt x="175" y="57"/>
                </a:cubicBezTo>
                <a:cubicBezTo>
                  <a:pt x="174" y="58"/>
                  <a:pt x="173" y="60"/>
                  <a:pt x="172" y="61"/>
                </a:cubicBezTo>
                <a:cubicBezTo>
                  <a:pt x="167" y="63"/>
                  <a:pt x="161" y="66"/>
                  <a:pt x="156" y="69"/>
                </a:cubicBezTo>
                <a:cubicBezTo>
                  <a:pt x="155" y="69"/>
                  <a:pt x="154" y="70"/>
                  <a:pt x="153" y="70"/>
                </a:cubicBezTo>
                <a:cubicBezTo>
                  <a:pt x="156" y="68"/>
                  <a:pt x="159" y="65"/>
                  <a:pt x="163" y="63"/>
                </a:cubicBezTo>
                <a:close/>
                <a:moveTo>
                  <a:pt x="162" y="61"/>
                </a:moveTo>
                <a:cubicBezTo>
                  <a:pt x="163" y="60"/>
                  <a:pt x="165" y="59"/>
                  <a:pt x="166" y="57"/>
                </a:cubicBezTo>
                <a:cubicBezTo>
                  <a:pt x="168" y="57"/>
                  <a:pt x="169" y="56"/>
                  <a:pt x="171" y="56"/>
                </a:cubicBezTo>
                <a:cubicBezTo>
                  <a:pt x="168" y="57"/>
                  <a:pt x="165" y="59"/>
                  <a:pt x="162" y="61"/>
                </a:cubicBezTo>
                <a:cubicBezTo>
                  <a:pt x="162" y="61"/>
                  <a:pt x="162" y="61"/>
                  <a:pt x="162" y="61"/>
                </a:cubicBezTo>
                <a:close/>
                <a:moveTo>
                  <a:pt x="172" y="57"/>
                </a:moveTo>
                <a:cubicBezTo>
                  <a:pt x="174" y="56"/>
                  <a:pt x="176" y="54"/>
                  <a:pt x="179" y="53"/>
                </a:cubicBezTo>
                <a:cubicBezTo>
                  <a:pt x="178" y="53"/>
                  <a:pt x="178" y="54"/>
                  <a:pt x="178" y="54"/>
                </a:cubicBezTo>
                <a:cubicBezTo>
                  <a:pt x="176" y="55"/>
                  <a:pt x="174" y="56"/>
                  <a:pt x="172" y="57"/>
                </a:cubicBezTo>
                <a:close/>
                <a:moveTo>
                  <a:pt x="189" y="60"/>
                </a:moveTo>
                <a:cubicBezTo>
                  <a:pt x="185" y="62"/>
                  <a:pt x="181" y="64"/>
                  <a:pt x="176" y="66"/>
                </a:cubicBezTo>
                <a:cubicBezTo>
                  <a:pt x="178" y="64"/>
                  <a:pt x="180" y="62"/>
                  <a:pt x="182" y="60"/>
                </a:cubicBezTo>
                <a:cubicBezTo>
                  <a:pt x="184" y="60"/>
                  <a:pt x="186" y="59"/>
                  <a:pt x="187" y="59"/>
                </a:cubicBezTo>
                <a:cubicBezTo>
                  <a:pt x="188" y="59"/>
                  <a:pt x="188" y="59"/>
                  <a:pt x="189" y="60"/>
                </a:cubicBezTo>
                <a:close/>
                <a:moveTo>
                  <a:pt x="189" y="58"/>
                </a:moveTo>
                <a:cubicBezTo>
                  <a:pt x="190" y="58"/>
                  <a:pt x="192" y="57"/>
                  <a:pt x="194" y="57"/>
                </a:cubicBezTo>
                <a:cubicBezTo>
                  <a:pt x="193" y="58"/>
                  <a:pt x="191" y="59"/>
                  <a:pt x="190" y="59"/>
                </a:cubicBezTo>
                <a:cubicBezTo>
                  <a:pt x="189" y="59"/>
                  <a:pt x="189" y="59"/>
                  <a:pt x="189" y="58"/>
                </a:cubicBezTo>
                <a:close/>
                <a:moveTo>
                  <a:pt x="193" y="65"/>
                </a:moveTo>
                <a:cubicBezTo>
                  <a:pt x="194" y="65"/>
                  <a:pt x="195" y="65"/>
                  <a:pt x="196" y="64"/>
                </a:cubicBezTo>
                <a:cubicBezTo>
                  <a:pt x="194" y="65"/>
                  <a:pt x="193" y="66"/>
                  <a:pt x="191" y="67"/>
                </a:cubicBezTo>
                <a:cubicBezTo>
                  <a:pt x="188" y="69"/>
                  <a:pt x="184" y="70"/>
                  <a:pt x="181" y="72"/>
                </a:cubicBezTo>
                <a:cubicBezTo>
                  <a:pt x="182" y="71"/>
                  <a:pt x="183" y="71"/>
                  <a:pt x="184" y="70"/>
                </a:cubicBezTo>
                <a:cubicBezTo>
                  <a:pt x="187" y="68"/>
                  <a:pt x="190" y="67"/>
                  <a:pt x="193" y="65"/>
                </a:cubicBezTo>
                <a:close/>
                <a:moveTo>
                  <a:pt x="188" y="65"/>
                </a:moveTo>
                <a:cubicBezTo>
                  <a:pt x="190" y="64"/>
                  <a:pt x="192" y="63"/>
                  <a:pt x="195" y="62"/>
                </a:cubicBezTo>
                <a:cubicBezTo>
                  <a:pt x="194" y="63"/>
                  <a:pt x="193" y="63"/>
                  <a:pt x="192" y="64"/>
                </a:cubicBezTo>
                <a:cubicBezTo>
                  <a:pt x="191" y="64"/>
                  <a:pt x="189" y="65"/>
                  <a:pt x="188" y="65"/>
                </a:cubicBezTo>
                <a:cubicBezTo>
                  <a:pt x="188" y="65"/>
                  <a:pt x="188" y="65"/>
                  <a:pt x="188" y="65"/>
                </a:cubicBezTo>
                <a:close/>
                <a:moveTo>
                  <a:pt x="207" y="95"/>
                </a:moveTo>
                <a:cubicBezTo>
                  <a:pt x="210" y="94"/>
                  <a:pt x="213" y="92"/>
                  <a:pt x="215" y="91"/>
                </a:cubicBezTo>
                <a:cubicBezTo>
                  <a:pt x="216" y="92"/>
                  <a:pt x="216" y="93"/>
                  <a:pt x="217" y="95"/>
                </a:cubicBezTo>
                <a:cubicBezTo>
                  <a:pt x="212" y="97"/>
                  <a:pt x="208" y="99"/>
                  <a:pt x="204" y="101"/>
                </a:cubicBezTo>
                <a:cubicBezTo>
                  <a:pt x="204" y="101"/>
                  <a:pt x="203" y="101"/>
                  <a:pt x="203" y="101"/>
                </a:cubicBezTo>
                <a:cubicBezTo>
                  <a:pt x="202" y="102"/>
                  <a:pt x="201" y="103"/>
                  <a:pt x="199" y="104"/>
                </a:cubicBezTo>
                <a:cubicBezTo>
                  <a:pt x="199" y="104"/>
                  <a:pt x="199" y="105"/>
                  <a:pt x="198" y="105"/>
                </a:cubicBezTo>
                <a:cubicBezTo>
                  <a:pt x="198" y="105"/>
                  <a:pt x="198" y="105"/>
                  <a:pt x="198" y="105"/>
                </a:cubicBezTo>
                <a:cubicBezTo>
                  <a:pt x="199" y="104"/>
                  <a:pt x="200" y="103"/>
                  <a:pt x="200" y="102"/>
                </a:cubicBezTo>
                <a:cubicBezTo>
                  <a:pt x="203" y="100"/>
                  <a:pt x="205" y="98"/>
                  <a:pt x="208" y="96"/>
                </a:cubicBezTo>
                <a:cubicBezTo>
                  <a:pt x="208" y="96"/>
                  <a:pt x="208" y="95"/>
                  <a:pt x="207" y="95"/>
                </a:cubicBezTo>
                <a:close/>
                <a:moveTo>
                  <a:pt x="196" y="173"/>
                </a:moveTo>
                <a:cubicBezTo>
                  <a:pt x="197" y="172"/>
                  <a:pt x="198" y="171"/>
                  <a:pt x="198" y="171"/>
                </a:cubicBezTo>
                <a:cubicBezTo>
                  <a:pt x="198" y="171"/>
                  <a:pt x="198" y="171"/>
                  <a:pt x="198" y="171"/>
                </a:cubicBezTo>
                <a:cubicBezTo>
                  <a:pt x="197" y="172"/>
                  <a:pt x="196" y="173"/>
                  <a:pt x="195" y="174"/>
                </a:cubicBezTo>
                <a:cubicBezTo>
                  <a:pt x="196" y="174"/>
                  <a:pt x="196" y="173"/>
                  <a:pt x="196" y="173"/>
                </a:cubicBezTo>
                <a:close/>
                <a:moveTo>
                  <a:pt x="195" y="164"/>
                </a:moveTo>
                <a:cubicBezTo>
                  <a:pt x="195" y="165"/>
                  <a:pt x="195" y="165"/>
                  <a:pt x="194" y="165"/>
                </a:cubicBezTo>
                <a:cubicBezTo>
                  <a:pt x="195" y="164"/>
                  <a:pt x="196" y="162"/>
                  <a:pt x="197" y="161"/>
                </a:cubicBezTo>
                <a:cubicBezTo>
                  <a:pt x="196" y="162"/>
                  <a:pt x="196" y="163"/>
                  <a:pt x="195" y="164"/>
                </a:cubicBezTo>
                <a:close/>
                <a:moveTo>
                  <a:pt x="194" y="155"/>
                </a:moveTo>
                <a:cubicBezTo>
                  <a:pt x="193" y="157"/>
                  <a:pt x="191" y="158"/>
                  <a:pt x="190" y="159"/>
                </a:cubicBezTo>
                <a:cubicBezTo>
                  <a:pt x="193" y="156"/>
                  <a:pt x="196" y="153"/>
                  <a:pt x="198" y="150"/>
                </a:cubicBezTo>
                <a:cubicBezTo>
                  <a:pt x="197" y="152"/>
                  <a:pt x="196" y="154"/>
                  <a:pt x="194" y="155"/>
                </a:cubicBezTo>
                <a:close/>
                <a:moveTo>
                  <a:pt x="105" y="198"/>
                </a:moveTo>
                <a:cubicBezTo>
                  <a:pt x="105" y="198"/>
                  <a:pt x="106" y="198"/>
                  <a:pt x="106" y="197"/>
                </a:cubicBezTo>
                <a:cubicBezTo>
                  <a:pt x="106" y="197"/>
                  <a:pt x="107" y="197"/>
                  <a:pt x="107" y="197"/>
                </a:cubicBezTo>
                <a:cubicBezTo>
                  <a:pt x="106" y="198"/>
                  <a:pt x="106" y="198"/>
                  <a:pt x="105" y="199"/>
                </a:cubicBezTo>
                <a:cubicBezTo>
                  <a:pt x="105" y="199"/>
                  <a:pt x="105" y="198"/>
                  <a:pt x="105" y="198"/>
                </a:cubicBezTo>
                <a:close/>
                <a:moveTo>
                  <a:pt x="108" y="204"/>
                </a:moveTo>
                <a:cubicBezTo>
                  <a:pt x="108" y="204"/>
                  <a:pt x="108" y="204"/>
                  <a:pt x="108" y="204"/>
                </a:cubicBezTo>
                <a:cubicBezTo>
                  <a:pt x="107" y="203"/>
                  <a:pt x="105" y="202"/>
                  <a:pt x="104" y="202"/>
                </a:cubicBezTo>
                <a:cubicBezTo>
                  <a:pt x="104" y="202"/>
                  <a:pt x="104" y="201"/>
                  <a:pt x="104" y="201"/>
                </a:cubicBezTo>
                <a:cubicBezTo>
                  <a:pt x="106" y="202"/>
                  <a:pt x="107" y="203"/>
                  <a:pt x="108" y="204"/>
                </a:cubicBezTo>
                <a:close/>
                <a:moveTo>
                  <a:pt x="104" y="194"/>
                </a:moveTo>
                <a:cubicBezTo>
                  <a:pt x="104" y="194"/>
                  <a:pt x="103" y="194"/>
                  <a:pt x="103" y="193"/>
                </a:cubicBezTo>
                <a:cubicBezTo>
                  <a:pt x="104" y="192"/>
                  <a:pt x="105" y="191"/>
                  <a:pt x="106" y="190"/>
                </a:cubicBezTo>
                <a:cubicBezTo>
                  <a:pt x="107" y="189"/>
                  <a:pt x="109" y="188"/>
                  <a:pt x="110" y="186"/>
                </a:cubicBezTo>
                <a:cubicBezTo>
                  <a:pt x="115" y="183"/>
                  <a:pt x="119" y="179"/>
                  <a:pt x="123" y="176"/>
                </a:cubicBezTo>
                <a:cubicBezTo>
                  <a:pt x="125" y="175"/>
                  <a:pt x="127" y="174"/>
                  <a:pt x="129" y="173"/>
                </a:cubicBezTo>
                <a:cubicBezTo>
                  <a:pt x="124" y="177"/>
                  <a:pt x="118" y="182"/>
                  <a:pt x="112" y="187"/>
                </a:cubicBezTo>
                <a:cubicBezTo>
                  <a:pt x="110" y="189"/>
                  <a:pt x="107" y="192"/>
                  <a:pt x="104" y="194"/>
                </a:cubicBezTo>
                <a:close/>
                <a:moveTo>
                  <a:pt x="73" y="126"/>
                </a:moveTo>
                <a:cubicBezTo>
                  <a:pt x="73" y="126"/>
                  <a:pt x="72" y="127"/>
                  <a:pt x="72" y="128"/>
                </a:cubicBezTo>
                <a:cubicBezTo>
                  <a:pt x="71" y="127"/>
                  <a:pt x="71" y="126"/>
                  <a:pt x="71" y="125"/>
                </a:cubicBezTo>
                <a:cubicBezTo>
                  <a:pt x="71" y="125"/>
                  <a:pt x="71" y="124"/>
                  <a:pt x="71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3" y="125"/>
                  <a:pt x="73" y="125"/>
                  <a:pt x="73" y="126"/>
                </a:cubicBezTo>
                <a:close/>
                <a:moveTo>
                  <a:pt x="71" y="168"/>
                </a:moveTo>
                <a:cubicBezTo>
                  <a:pt x="71" y="167"/>
                  <a:pt x="71" y="167"/>
                  <a:pt x="71" y="167"/>
                </a:cubicBezTo>
                <a:cubicBezTo>
                  <a:pt x="71" y="166"/>
                  <a:pt x="71" y="166"/>
                  <a:pt x="72" y="166"/>
                </a:cubicBezTo>
                <a:cubicBezTo>
                  <a:pt x="72" y="167"/>
                  <a:pt x="72" y="167"/>
                  <a:pt x="72" y="167"/>
                </a:cubicBezTo>
                <a:cubicBezTo>
                  <a:pt x="72" y="167"/>
                  <a:pt x="71" y="168"/>
                  <a:pt x="71" y="168"/>
                </a:cubicBezTo>
                <a:close/>
                <a:moveTo>
                  <a:pt x="73" y="170"/>
                </a:moveTo>
                <a:cubicBezTo>
                  <a:pt x="73" y="170"/>
                  <a:pt x="73" y="170"/>
                  <a:pt x="73" y="170"/>
                </a:cubicBezTo>
                <a:cubicBezTo>
                  <a:pt x="73" y="171"/>
                  <a:pt x="73" y="171"/>
                  <a:pt x="73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0"/>
                  <a:pt x="72" y="170"/>
                  <a:pt x="73" y="170"/>
                </a:cubicBezTo>
                <a:close/>
                <a:moveTo>
                  <a:pt x="71" y="165"/>
                </a:moveTo>
                <a:cubicBezTo>
                  <a:pt x="71" y="164"/>
                  <a:pt x="71" y="163"/>
                  <a:pt x="70" y="162"/>
                </a:cubicBezTo>
                <a:cubicBezTo>
                  <a:pt x="71" y="162"/>
                  <a:pt x="71" y="162"/>
                  <a:pt x="71" y="162"/>
                </a:cubicBezTo>
                <a:cubicBezTo>
                  <a:pt x="71" y="163"/>
                  <a:pt x="71" y="164"/>
                  <a:pt x="71" y="164"/>
                </a:cubicBezTo>
                <a:cubicBezTo>
                  <a:pt x="71" y="165"/>
                  <a:pt x="71" y="165"/>
                  <a:pt x="71" y="165"/>
                </a:cubicBezTo>
                <a:close/>
                <a:moveTo>
                  <a:pt x="61" y="51"/>
                </a:moveTo>
                <a:cubicBezTo>
                  <a:pt x="61" y="51"/>
                  <a:pt x="61" y="52"/>
                  <a:pt x="61" y="52"/>
                </a:cubicBezTo>
                <a:cubicBezTo>
                  <a:pt x="59" y="54"/>
                  <a:pt x="57" y="55"/>
                  <a:pt x="55" y="57"/>
                </a:cubicBezTo>
                <a:cubicBezTo>
                  <a:pt x="55" y="58"/>
                  <a:pt x="54" y="59"/>
                  <a:pt x="53" y="59"/>
                </a:cubicBezTo>
                <a:cubicBezTo>
                  <a:pt x="52" y="61"/>
                  <a:pt x="50" y="62"/>
                  <a:pt x="49" y="63"/>
                </a:cubicBezTo>
                <a:cubicBezTo>
                  <a:pt x="49" y="63"/>
                  <a:pt x="49" y="63"/>
                  <a:pt x="49" y="63"/>
                </a:cubicBezTo>
                <a:cubicBezTo>
                  <a:pt x="49" y="62"/>
                  <a:pt x="50" y="61"/>
                  <a:pt x="51" y="60"/>
                </a:cubicBezTo>
                <a:cubicBezTo>
                  <a:pt x="54" y="57"/>
                  <a:pt x="58" y="54"/>
                  <a:pt x="61" y="51"/>
                </a:cubicBezTo>
                <a:close/>
                <a:moveTo>
                  <a:pt x="54" y="54"/>
                </a:moveTo>
                <a:cubicBezTo>
                  <a:pt x="55" y="54"/>
                  <a:pt x="55" y="54"/>
                  <a:pt x="55" y="54"/>
                </a:cubicBezTo>
                <a:cubicBezTo>
                  <a:pt x="55" y="54"/>
                  <a:pt x="55" y="53"/>
                  <a:pt x="56" y="53"/>
                </a:cubicBezTo>
                <a:cubicBezTo>
                  <a:pt x="57" y="52"/>
                  <a:pt x="58" y="52"/>
                  <a:pt x="58" y="51"/>
                </a:cubicBezTo>
                <a:cubicBezTo>
                  <a:pt x="57" y="52"/>
                  <a:pt x="56" y="53"/>
                  <a:pt x="54" y="54"/>
                </a:cubicBezTo>
                <a:close/>
                <a:moveTo>
                  <a:pt x="92" y="45"/>
                </a:moveTo>
                <a:cubicBezTo>
                  <a:pt x="92" y="47"/>
                  <a:pt x="92" y="48"/>
                  <a:pt x="91" y="50"/>
                </a:cubicBezTo>
                <a:cubicBezTo>
                  <a:pt x="86" y="54"/>
                  <a:pt x="80" y="58"/>
                  <a:pt x="75" y="63"/>
                </a:cubicBezTo>
                <a:cubicBezTo>
                  <a:pt x="75" y="62"/>
                  <a:pt x="75" y="61"/>
                  <a:pt x="76" y="60"/>
                </a:cubicBezTo>
                <a:cubicBezTo>
                  <a:pt x="81" y="55"/>
                  <a:pt x="87" y="50"/>
                  <a:pt x="92" y="45"/>
                </a:cubicBezTo>
                <a:close/>
                <a:moveTo>
                  <a:pt x="82" y="53"/>
                </a:moveTo>
                <a:cubicBezTo>
                  <a:pt x="84" y="50"/>
                  <a:pt x="86" y="48"/>
                  <a:pt x="89" y="46"/>
                </a:cubicBezTo>
                <a:cubicBezTo>
                  <a:pt x="89" y="46"/>
                  <a:pt x="90" y="45"/>
                  <a:pt x="90" y="45"/>
                </a:cubicBezTo>
                <a:cubicBezTo>
                  <a:pt x="87" y="48"/>
                  <a:pt x="84" y="50"/>
                  <a:pt x="82" y="53"/>
                </a:cubicBezTo>
                <a:close/>
                <a:moveTo>
                  <a:pt x="110" y="51"/>
                </a:moveTo>
                <a:cubicBezTo>
                  <a:pt x="110" y="51"/>
                  <a:pt x="110" y="51"/>
                  <a:pt x="110" y="51"/>
                </a:cubicBezTo>
                <a:cubicBezTo>
                  <a:pt x="110" y="52"/>
                  <a:pt x="109" y="52"/>
                  <a:pt x="108" y="53"/>
                </a:cubicBezTo>
                <a:cubicBezTo>
                  <a:pt x="106" y="54"/>
                  <a:pt x="104" y="54"/>
                  <a:pt x="102" y="55"/>
                </a:cubicBezTo>
                <a:cubicBezTo>
                  <a:pt x="103" y="54"/>
                  <a:pt x="105" y="53"/>
                  <a:pt x="106" y="51"/>
                </a:cubicBezTo>
                <a:cubicBezTo>
                  <a:pt x="107" y="51"/>
                  <a:pt x="108" y="50"/>
                  <a:pt x="109" y="50"/>
                </a:cubicBezTo>
                <a:cubicBezTo>
                  <a:pt x="108" y="50"/>
                  <a:pt x="109" y="51"/>
                  <a:pt x="110" y="51"/>
                </a:cubicBezTo>
                <a:close/>
                <a:moveTo>
                  <a:pt x="112" y="77"/>
                </a:moveTo>
                <a:cubicBezTo>
                  <a:pt x="110" y="79"/>
                  <a:pt x="108" y="82"/>
                  <a:pt x="107" y="84"/>
                </a:cubicBezTo>
                <a:cubicBezTo>
                  <a:pt x="109" y="80"/>
                  <a:pt x="112" y="76"/>
                  <a:pt x="115" y="73"/>
                </a:cubicBezTo>
                <a:cubicBezTo>
                  <a:pt x="115" y="73"/>
                  <a:pt x="115" y="73"/>
                  <a:pt x="115" y="72"/>
                </a:cubicBezTo>
                <a:cubicBezTo>
                  <a:pt x="114" y="74"/>
                  <a:pt x="113" y="76"/>
                  <a:pt x="112" y="77"/>
                </a:cubicBezTo>
                <a:close/>
                <a:moveTo>
                  <a:pt x="116" y="78"/>
                </a:moveTo>
                <a:cubicBezTo>
                  <a:pt x="115" y="79"/>
                  <a:pt x="114" y="80"/>
                  <a:pt x="114" y="80"/>
                </a:cubicBezTo>
                <a:cubicBezTo>
                  <a:pt x="112" y="82"/>
                  <a:pt x="110" y="83"/>
                  <a:pt x="109" y="85"/>
                </a:cubicBezTo>
                <a:cubicBezTo>
                  <a:pt x="111" y="83"/>
                  <a:pt x="113" y="80"/>
                  <a:pt x="116" y="78"/>
                </a:cubicBezTo>
                <a:close/>
                <a:moveTo>
                  <a:pt x="98" y="92"/>
                </a:moveTo>
                <a:cubicBezTo>
                  <a:pt x="95" y="96"/>
                  <a:pt x="91" y="99"/>
                  <a:pt x="88" y="102"/>
                </a:cubicBezTo>
                <a:cubicBezTo>
                  <a:pt x="89" y="101"/>
                  <a:pt x="89" y="100"/>
                  <a:pt x="90" y="98"/>
                </a:cubicBezTo>
                <a:cubicBezTo>
                  <a:pt x="96" y="92"/>
                  <a:pt x="103" y="85"/>
                  <a:pt x="109" y="78"/>
                </a:cubicBezTo>
                <a:cubicBezTo>
                  <a:pt x="105" y="82"/>
                  <a:pt x="102" y="87"/>
                  <a:pt x="98" y="92"/>
                </a:cubicBezTo>
                <a:close/>
                <a:moveTo>
                  <a:pt x="99" y="97"/>
                </a:moveTo>
                <a:cubicBezTo>
                  <a:pt x="97" y="100"/>
                  <a:pt x="94" y="103"/>
                  <a:pt x="92" y="105"/>
                </a:cubicBezTo>
                <a:cubicBezTo>
                  <a:pt x="93" y="104"/>
                  <a:pt x="94" y="102"/>
                  <a:pt x="95" y="100"/>
                </a:cubicBezTo>
                <a:cubicBezTo>
                  <a:pt x="97" y="99"/>
                  <a:pt x="98" y="98"/>
                  <a:pt x="99" y="97"/>
                </a:cubicBezTo>
                <a:close/>
                <a:moveTo>
                  <a:pt x="128" y="67"/>
                </a:moveTo>
                <a:cubicBezTo>
                  <a:pt x="129" y="66"/>
                  <a:pt x="130" y="65"/>
                  <a:pt x="130" y="64"/>
                </a:cubicBezTo>
                <a:cubicBezTo>
                  <a:pt x="131" y="64"/>
                  <a:pt x="131" y="64"/>
                  <a:pt x="132" y="63"/>
                </a:cubicBezTo>
                <a:cubicBezTo>
                  <a:pt x="132" y="63"/>
                  <a:pt x="133" y="63"/>
                  <a:pt x="133" y="63"/>
                </a:cubicBezTo>
                <a:cubicBezTo>
                  <a:pt x="132" y="64"/>
                  <a:pt x="130" y="66"/>
                  <a:pt x="128" y="67"/>
                </a:cubicBezTo>
                <a:close/>
                <a:moveTo>
                  <a:pt x="137" y="62"/>
                </a:moveTo>
                <a:cubicBezTo>
                  <a:pt x="138" y="62"/>
                  <a:pt x="140" y="61"/>
                  <a:pt x="141" y="61"/>
                </a:cubicBezTo>
                <a:cubicBezTo>
                  <a:pt x="138" y="63"/>
                  <a:pt x="135" y="65"/>
                  <a:pt x="132" y="67"/>
                </a:cubicBezTo>
                <a:cubicBezTo>
                  <a:pt x="133" y="65"/>
                  <a:pt x="135" y="64"/>
                  <a:pt x="137" y="62"/>
                </a:cubicBezTo>
                <a:close/>
                <a:moveTo>
                  <a:pt x="132" y="76"/>
                </a:moveTo>
                <a:cubicBezTo>
                  <a:pt x="132" y="77"/>
                  <a:pt x="132" y="77"/>
                  <a:pt x="132" y="77"/>
                </a:cubicBezTo>
                <a:cubicBezTo>
                  <a:pt x="133" y="77"/>
                  <a:pt x="134" y="76"/>
                  <a:pt x="136" y="76"/>
                </a:cubicBezTo>
                <a:cubicBezTo>
                  <a:pt x="132" y="79"/>
                  <a:pt x="128" y="82"/>
                  <a:pt x="124" y="85"/>
                </a:cubicBezTo>
                <a:cubicBezTo>
                  <a:pt x="125" y="85"/>
                  <a:pt x="125" y="84"/>
                  <a:pt x="125" y="84"/>
                </a:cubicBezTo>
                <a:cubicBezTo>
                  <a:pt x="128" y="82"/>
                  <a:pt x="130" y="80"/>
                  <a:pt x="132" y="77"/>
                </a:cubicBezTo>
                <a:cubicBezTo>
                  <a:pt x="132" y="77"/>
                  <a:pt x="132" y="77"/>
                  <a:pt x="132" y="76"/>
                </a:cubicBezTo>
                <a:close/>
                <a:moveTo>
                  <a:pt x="199" y="77"/>
                </a:moveTo>
                <a:cubicBezTo>
                  <a:pt x="199" y="78"/>
                  <a:pt x="198" y="78"/>
                  <a:pt x="198" y="78"/>
                </a:cubicBezTo>
                <a:cubicBezTo>
                  <a:pt x="196" y="79"/>
                  <a:pt x="194" y="80"/>
                  <a:pt x="192" y="81"/>
                </a:cubicBezTo>
                <a:cubicBezTo>
                  <a:pt x="192" y="80"/>
                  <a:pt x="192" y="80"/>
                  <a:pt x="192" y="80"/>
                </a:cubicBezTo>
                <a:cubicBezTo>
                  <a:pt x="195" y="79"/>
                  <a:pt x="197" y="78"/>
                  <a:pt x="199" y="77"/>
                </a:cubicBezTo>
                <a:close/>
                <a:moveTo>
                  <a:pt x="196" y="75"/>
                </a:moveTo>
                <a:cubicBezTo>
                  <a:pt x="197" y="74"/>
                  <a:pt x="198" y="73"/>
                  <a:pt x="199" y="73"/>
                </a:cubicBezTo>
                <a:cubicBezTo>
                  <a:pt x="198" y="73"/>
                  <a:pt x="197" y="74"/>
                  <a:pt x="196" y="75"/>
                </a:cubicBezTo>
                <a:cubicBezTo>
                  <a:pt x="196" y="75"/>
                  <a:pt x="196" y="75"/>
                  <a:pt x="196" y="75"/>
                </a:cubicBezTo>
                <a:close/>
                <a:moveTo>
                  <a:pt x="191" y="138"/>
                </a:moveTo>
                <a:cubicBezTo>
                  <a:pt x="191" y="138"/>
                  <a:pt x="191" y="138"/>
                  <a:pt x="190" y="137"/>
                </a:cubicBezTo>
                <a:cubicBezTo>
                  <a:pt x="191" y="137"/>
                  <a:pt x="191" y="136"/>
                  <a:pt x="191" y="136"/>
                </a:cubicBezTo>
                <a:cubicBezTo>
                  <a:pt x="197" y="131"/>
                  <a:pt x="203" y="126"/>
                  <a:pt x="209" y="121"/>
                </a:cubicBezTo>
                <a:cubicBezTo>
                  <a:pt x="209" y="121"/>
                  <a:pt x="209" y="121"/>
                  <a:pt x="209" y="121"/>
                </a:cubicBezTo>
                <a:cubicBezTo>
                  <a:pt x="203" y="127"/>
                  <a:pt x="197" y="133"/>
                  <a:pt x="191" y="138"/>
                </a:cubicBezTo>
                <a:close/>
                <a:moveTo>
                  <a:pt x="205" y="126"/>
                </a:moveTo>
                <a:cubicBezTo>
                  <a:pt x="205" y="127"/>
                  <a:pt x="204" y="128"/>
                  <a:pt x="204" y="129"/>
                </a:cubicBezTo>
                <a:cubicBezTo>
                  <a:pt x="199" y="134"/>
                  <a:pt x="196" y="138"/>
                  <a:pt x="192" y="143"/>
                </a:cubicBezTo>
                <a:cubicBezTo>
                  <a:pt x="192" y="143"/>
                  <a:pt x="191" y="143"/>
                  <a:pt x="191" y="143"/>
                </a:cubicBezTo>
                <a:cubicBezTo>
                  <a:pt x="191" y="142"/>
                  <a:pt x="191" y="141"/>
                  <a:pt x="191" y="140"/>
                </a:cubicBezTo>
                <a:cubicBezTo>
                  <a:pt x="196" y="136"/>
                  <a:pt x="201" y="131"/>
                  <a:pt x="205" y="126"/>
                </a:cubicBezTo>
                <a:close/>
                <a:moveTo>
                  <a:pt x="189" y="139"/>
                </a:moveTo>
                <a:cubicBezTo>
                  <a:pt x="189" y="139"/>
                  <a:pt x="189" y="139"/>
                  <a:pt x="189" y="139"/>
                </a:cubicBezTo>
                <a:cubicBezTo>
                  <a:pt x="189" y="140"/>
                  <a:pt x="189" y="140"/>
                  <a:pt x="189" y="140"/>
                </a:cubicBezTo>
                <a:cubicBezTo>
                  <a:pt x="188" y="141"/>
                  <a:pt x="187" y="142"/>
                  <a:pt x="186" y="143"/>
                </a:cubicBezTo>
                <a:cubicBezTo>
                  <a:pt x="186" y="143"/>
                  <a:pt x="186" y="143"/>
                  <a:pt x="186" y="143"/>
                </a:cubicBezTo>
                <a:cubicBezTo>
                  <a:pt x="187" y="142"/>
                  <a:pt x="188" y="140"/>
                  <a:pt x="189" y="139"/>
                </a:cubicBezTo>
                <a:close/>
                <a:moveTo>
                  <a:pt x="183" y="144"/>
                </a:moveTo>
                <a:cubicBezTo>
                  <a:pt x="182" y="144"/>
                  <a:pt x="182" y="144"/>
                  <a:pt x="181" y="145"/>
                </a:cubicBezTo>
                <a:cubicBezTo>
                  <a:pt x="183" y="143"/>
                  <a:pt x="184" y="142"/>
                  <a:pt x="186" y="140"/>
                </a:cubicBezTo>
                <a:cubicBezTo>
                  <a:pt x="186" y="140"/>
                  <a:pt x="186" y="140"/>
                  <a:pt x="186" y="140"/>
                </a:cubicBezTo>
                <a:cubicBezTo>
                  <a:pt x="185" y="142"/>
                  <a:pt x="184" y="143"/>
                  <a:pt x="183" y="144"/>
                </a:cubicBezTo>
                <a:close/>
                <a:moveTo>
                  <a:pt x="180" y="142"/>
                </a:moveTo>
                <a:cubicBezTo>
                  <a:pt x="178" y="143"/>
                  <a:pt x="177" y="145"/>
                  <a:pt x="175" y="146"/>
                </a:cubicBezTo>
                <a:cubicBezTo>
                  <a:pt x="175" y="147"/>
                  <a:pt x="174" y="147"/>
                  <a:pt x="174" y="147"/>
                </a:cubicBezTo>
                <a:cubicBezTo>
                  <a:pt x="175" y="146"/>
                  <a:pt x="176" y="144"/>
                  <a:pt x="178" y="142"/>
                </a:cubicBezTo>
                <a:cubicBezTo>
                  <a:pt x="180" y="139"/>
                  <a:pt x="183" y="137"/>
                  <a:pt x="185" y="134"/>
                </a:cubicBezTo>
                <a:cubicBezTo>
                  <a:pt x="186" y="134"/>
                  <a:pt x="186" y="133"/>
                  <a:pt x="187" y="133"/>
                </a:cubicBezTo>
                <a:cubicBezTo>
                  <a:pt x="187" y="133"/>
                  <a:pt x="187" y="134"/>
                  <a:pt x="187" y="134"/>
                </a:cubicBezTo>
                <a:cubicBezTo>
                  <a:pt x="185" y="137"/>
                  <a:pt x="183" y="139"/>
                  <a:pt x="180" y="142"/>
                </a:cubicBezTo>
                <a:close/>
                <a:moveTo>
                  <a:pt x="129" y="154"/>
                </a:moveTo>
                <a:cubicBezTo>
                  <a:pt x="128" y="155"/>
                  <a:pt x="127" y="155"/>
                  <a:pt x="126" y="156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7" y="155"/>
                  <a:pt x="127" y="155"/>
                  <a:pt x="127" y="155"/>
                </a:cubicBezTo>
                <a:cubicBezTo>
                  <a:pt x="128" y="153"/>
                  <a:pt x="130" y="151"/>
                  <a:pt x="132" y="149"/>
                </a:cubicBezTo>
                <a:cubicBezTo>
                  <a:pt x="133" y="148"/>
                  <a:pt x="134" y="148"/>
                  <a:pt x="134" y="147"/>
                </a:cubicBezTo>
                <a:cubicBezTo>
                  <a:pt x="136" y="148"/>
                  <a:pt x="137" y="148"/>
                  <a:pt x="138" y="148"/>
                </a:cubicBezTo>
                <a:cubicBezTo>
                  <a:pt x="136" y="150"/>
                  <a:pt x="135" y="151"/>
                  <a:pt x="133" y="153"/>
                </a:cubicBezTo>
                <a:cubicBezTo>
                  <a:pt x="131" y="153"/>
                  <a:pt x="130" y="154"/>
                  <a:pt x="129" y="154"/>
                </a:cubicBezTo>
                <a:close/>
                <a:moveTo>
                  <a:pt x="130" y="160"/>
                </a:moveTo>
                <a:cubicBezTo>
                  <a:pt x="130" y="161"/>
                  <a:pt x="130" y="161"/>
                  <a:pt x="129" y="161"/>
                </a:cubicBezTo>
                <a:cubicBezTo>
                  <a:pt x="129" y="161"/>
                  <a:pt x="129" y="162"/>
                  <a:pt x="128" y="162"/>
                </a:cubicBezTo>
                <a:cubicBezTo>
                  <a:pt x="129" y="161"/>
                  <a:pt x="129" y="161"/>
                  <a:pt x="130" y="161"/>
                </a:cubicBezTo>
                <a:cubicBezTo>
                  <a:pt x="130" y="161"/>
                  <a:pt x="130" y="161"/>
                  <a:pt x="130" y="160"/>
                </a:cubicBezTo>
                <a:close/>
                <a:moveTo>
                  <a:pt x="89" y="124"/>
                </a:moveTo>
                <a:cubicBezTo>
                  <a:pt x="91" y="122"/>
                  <a:pt x="92" y="120"/>
                  <a:pt x="94" y="118"/>
                </a:cubicBezTo>
                <a:cubicBezTo>
                  <a:pt x="95" y="118"/>
                  <a:pt x="95" y="118"/>
                  <a:pt x="96" y="118"/>
                </a:cubicBezTo>
                <a:cubicBezTo>
                  <a:pt x="94" y="120"/>
                  <a:pt x="92" y="122"/>
                  <a:pt x="89" y="124"/>
                </a:cubicBezTo>
                <a:close/>
                <a:moveTo>
                  <a:pt x="91" y="127"/>
                </a:moveTo>
                <a:cubicBezTo>
                  <a:pt x="89" y="129"/>
                  <a:pt x="88" y="130"/>
                  <a:pt x="87" y="132"/>
                </a:cubicBezTo>
                <a:cubicBezTo>
                  <a:pt x="86" y="132"/>
                  <a:pt x="86" y="132"/>
                  <a:pt x="85" y="131"/>
                </a:cubicBezTo>
                <a:cubicBezTo>
                  <a:pt x="87" y="130"/>
                  <a:pt x="89" y="128"/>
                  <a:pt x="91" y="127"/>
                </a:cubicBezTo>
                <a:close/>
                <a:moveTo>
                  <a:pt x="95" y="123"/>
                </a:moveTo>
                <a:cubicBezTo>
                  <a:pt x="97" y="122"/>
                  <a:pt x="99" y="121"/>
                  <a:pt x="101" y="120"/>
                </a:cubicBezTo>
                <a:cubicBezTo>
                  <a:pt x="99" y="122"/>
                  <a:pt x="97" y="123"/>
                  <a:pt x="95" y="125"/>
                </a:cubicBezTo>
                <a:cubicBezTo>
                  <a:pt x="94" y="127"/>
                  <a:pt x="92" y="128"/>
                  <a:pt x="91" y="130"/>
                </a:cubicBezTo>
                <a:cubicBezTo>
                  <a:pt x="92" y="128"/>
                  <a:pt x="94" y="125"/>
                  <a:pt x="95" y="123"/>
                </a:cubicBezTo>
                <a:close/>
                <a:moveTo>
                  <a:pt x="94" y="130"/>
                </a:moveTo>
                <a:cubicBezTo>
                  <a:pt x="98" y="127"/>
                  <a:pt x="101" y="123"/>
                  <a:pt x="105" y="120"/>
                </a:cubicBezTo>
                <a:cubicBezTo>
                  <a:pt x="105" y="120"/>
                  <a:pt x="105" y="120"/>
                  <a:pt x="106" y="120"/>
                </a:cubicBezTo>
                <a:cubicBezTo>
                  <a:pt x="106" y="120"/>
                  <a:pt x="106" y="120"/>
                  <a:pt x="106" y="120"/>
                </a:cubicBezTo>
                <a:cubicBezTo>
                  <a:pt x="103" y="122"/>
                  <a:pt x="101" y="124"/>
                  <a:pt x="99" y="127"/>
                </a:cubicBezTo>
                <a:cubicBezTo>
                  <a:pt x="96" y="129"/>
                  <a:pt x="94" y="131"/>
                  <a:pt x="91" y="134"/>
                </a:cubicBezTo>
                <a:cubicBezTo>
                  <a:pt x="91" y="134"/>
                  <a:pt x="91" y="134"/>
                  <a:pt x="91" y="133"/>
                </a:cubicBezTo>
                <a:cubicBezTo>
                  <a:pt x="92" y="132"/>
                  <a:pt x="93" y="131"/>
                  <a:pt x="94" y="130"/>
                </a:cubicBezTo>
                <a:close/>
                <a:moveTo>
                  <a:pt x="119" y="101"/>
                </a:moveTo>
                <a:cubicBezTo>
                  <a:pt x="125" y="95"/>
                  <a:pt x="131" y="89"/>
                  <a:pt x="138" y="83"/>
                </a:cubicBezTo>
                <a:cubicBezTo>
                  <a:pt x="139" y="83"/>
                  <a:pt x="141" y="83"/>
                  <a:pt x="142" y="83"/>
                </a:cubicBezTo>
                <a:cubicBezTo>
                  <a:pt x="140" y="86"/>
                  <a:pt x="138" y="88"/>
                  <a:pt x="136" y="91"/>
                </a:cubicBezTo>
                <a:cubicBezTo>
                  <a:pt x="134" y="92"/>
                  <a:pt x="132" y="94"/>
                  <a:pt x="130" y="96"/>
                </a:cubicBezTo>
                <a:cubicBezTo>
                  <a:pt x="122" y="102"/>
                  <a:pt x="115" y="108"/>
                  <a:pt x="107" y="115"/>
                </a:cubicBezTo>
                <a:cubicBezTo>
                  <a:pt x="107" y="115"/>
                  <a:pt x="107" y="115"/>
                  <a:pt x="107" y="115"/>
                </a:cubicBezTo>
                <a:cubicBezTo>
                  <a:pt x="111" y="110"/>
                  <a:pt x="115" y="106"/>
                  <a:pt x="119" y="102"/>
                </a:cubicBezTo>
                <a:cubicBezTo>
                  <a:pt x="120" y="101"/>
                  <a:pt x="119" y="101"/>
                  <a:pt x="119" y="101"/>
                </a:cubicBezTo>
                <a:close/>
                <a:moveTo>
                  <a:pt x="127" y="102"/>
                </a:moveTo>
                <a:cubicBezTo>
                  <a:pt x="125" y="104"/>
                  <a:pt x="123" y="106"/>
                  <a:pt x="121" y="108"/>
                </a:cubicBezTo>
                <a:cubicBezTo>
                  <a:pt x="120" y="109"/>
                  <a:pt x="120" y="109"/>
                  <a:pt x="119" y="110"/>
                </a:cubicBezTo>
                <a:cubicBezTo>
                  <a:pt x="119" y="109"/>
                  <a:pt x="119" y="109"/>
                  <a:pt x="119" y="109"/>
                </a:cubicBezTo>
                <a:cubicBezTo>
                  <a:pt x="122" y="107"/>
                  <a:pt x="125" y="104"/>
                  <a:pt x="127" y="102"/>
                </a:cubicBezTo>
                <a:close/>
                <a:moveTo>
                  <a:pt x="189" y="111"/>
                </a:moveTo>
                <a:cubicBezTo>
                  <a:pt x="189" y="111"/>
                  <a:pt x="190" y="110"/>
                  <a:pt x="190" y="109"/>
                </a:cubicBezTo>
                <a:cubicBezTo>
                  <a:pt x="191" y="109"/>
                  <a:pt x="192" y="109"/>
                  <a:pt x="192" y="109"/>
                </a:cubicBezTo>
                <a:cubicBezTo>
                  <a:pt x="191" y="109"/>
                  <a:pt x="190" y="110"/>
                  <a:pt x="189" y="111"/>
                </a:cubicBezTo>
                <a:close/>
                <a:moveTo>
                  <a:pt x="193" y="117"/>
                </a:moveTo>
                <a:cubicBezTo>
                  <a:pt x="193" y="117"/>
                  <a:pt x="194" y="117"/>
                  <a:pt x="194" y="117"/>
                </a:cubicBezTo>
                <a:cubicBezTo>
                  <a:pt x="194" y="118"/>
                  <a:pt x="193" y="118"/>
                  <a:pt x="192" y="119"/>
                </a:cubicBezTo>
                <a:cubicBezTo>
                  <a:pt x="192" y="118"/>
                  <a:pt x="193" y="118"/>
                  <a:pt x="193" y="117"/>
                </a:cubicBezTo>
                <a:close/>
                <a:moveTo>
                  <a:pt x="189" y="107"/>
                </a:moveTo>
                <a:cubicBezTo>
                  <a:pt x="189" y="107"/>
                  <a:pt x="189" y="107"/>
                  <a:pt x="189" y="108"/>
                </a:cubicBezTo>
                <a:cubicBezTo>
                  <a:pt x="188" y="108"/>
                  <a:pt x="188" y="108"/>
                  <a:pt x="187" y="108"/>
                </a:cubicBezTo>
                <a:cubicBezTo>
                  <a:pt x="188" y="107"/>
                  <a:pt x="188" y="107"/>
                  <a:pt x="189" y="106"/>
                </a:cubicBezTo>
                <a:cubicBezTo>
                  <a:pt x="189" y="106"/>
                  <a:pt x="190" y="106"/>
                  <a:pt x="190" y="106"/>
                </a:cubicBezTo>
                <a:cubicBezTo>
                  <a:pt x="190" y="106"/>
                  <a:pt x="189" y="107"/>
                  <a:pt x="189" y="107"/>
                </a:cubicBezTo>
                <a:close/>
                <a:moveTo>
                  <a:pt x="189" y="115"/>
                </a:moveTo>
                <a:cubicBezTo>
                  <a:pt x="189" y="115"/>
                  <a:pt x="189" y="115"/>
                  <a:pt x="189" y="115"/>
                </a:cubicBezTo>
                <a:cubicBezTo>
                  <a:pt x="189" y="116"/>
                  <a:pt x="188" y="116"/>
                  <a:pt x="187" y="117"/>
                </a:cubicBezTo>
                <a:cubicBezTo>
                  <a:pt x="187" y="117"/>
                  <a:pt x="187" y="117"/>
                  <a:pt x="186" y="118"/>
                </a:cubicBezTo>
                <a:cubicBezTo>
                  <a:pt x="186" y="118"/>
                  <a:pt x="185" y="118"/>
                  <a:pt x="184" y="119"/>
                </a:cubicBezTo>
                <a:cubicBezTo>
                  <a:pt x="186" y="118"/>
                  <a:pt x="187" y="116"/>
                  <a:pt x="189" y="115"/>
                </a:cubicBezTo>
                <a:close/>
                <a:moveTo>
                  <a:pt x="191" y="117"/>
                </a:moveTo>
                <a:cubicBezTo>
                  <a:pt x="190" y="118"/>
                  <a:pt x="189" y="120"/>
                  <a:pt x="188" y="121"/>
                </a:cubicBezTo>
                <a:cubicBezTo>
                  <a:pt x="187" y="121"/>
                  <a:pt x="186" y="122"/>
                  <a:pt x="185" y="123"/>
                </a:cubicBezTo>
                <a:cubicBezTo>
                  <a:pt x="186" y="121"/>
                  <a:pt x="187" y="120"/>
                  <a:pt x="188" y="119"/>
                </a:cubicBezTo>
                <a:cubicBezTo>
                  <a:pt x="189" y="118"/>
                  <a:pt x="190" y="117"/>
                  <a:pt x="191" y="117"/>
                </a:cubicBezTo>
                <a:close/>
                <a:moveTo>
                  <a:pt x="182" y="131"/>
                </a:moveTo>
                <a:cubicBezTo>
                  <a:pt x="183" y="131"/>
                  <a:pt x="183" y="130"/>
                  <a:pt x="184" y="130"/>
                </a:cubicBezTo>
                <a:cubicBezTo>
                  <a:pt x="184" y="130"/>
                  <a:pt x="184" y="130"/>
                  <a:pt x="184" y="130"/>
                </a:cubicBezTo>
                <a:cubicBezTo>
                  <a:pt x="183" y="131"/>
                  <a:pt x="182" y="132"/>
                  <a:pt x="181" y="133"/>
                </a:cubicBezTo>
                <a:cubicBezTo>
                  <a:pt x="181" y="133"/>
                  <a:pt x="180" y="133"/>
                  <a:pt x="180" y="134"/>
                </a:cubicBezTo>
                <a:cubicBezTo>
                  <a:pt x="181" y="133"/>
                  <a:pt x="182" y="132"/>
                  <a:pt x="182" y="131"/>
                </a:cubicBezTo>
                <a:close/>
                <a:moveTo>
                  <a:pt x="180" y="124"/>
                </a:moveTo>
                <a:cubicBezTo>
                  <a:pt x="181" y="123"/>
                  <a:pt x="183" y="122"/>
                  <a:pt x="184" y="121"/>
                </a:cubicBezTo>
                <a:cubicBezTo>
                  <a:pt x="183" y="122"/>
                  <a:pt x="182" y="124"/>
                  <a:pt x="181" y="125"/>
                </a:cubicBezTo>
                <a:cubicBezTo>
                  <a:pt x="181" y="124"/>
                  <a:pt x="180" y="124"/>
                  <a:pt x="180" y="124"/>
                </a:cubicBezTo>
                <a:close/>
                <a:moveTo>
                  <a:pt x="178" y="122"/>
                </a:moveTo>
                <a:cubicBezTo>
                  <a:pt x="178" y="122"/>
                  <a:pt x="178" y="122"/>
                  <a:pt x="178" y="122"/>
                </a:cubicBezTo>
                <a:cubicBezTo>
                  <a:pt x="176" y="121"/>
                  <a:pt x="175" y="121"/>
                  <a:pt x="174" y="120"/>
                </a:cubicBezTo>
                <a:cubicBezTo>
                  <a:pt x="178" y="117"/>
                  <a:pt x="182" y="115"/>
                  <a:pt x="186" y="112"/>
                </a:cubicBezTo>
                <a:cubicBezTo>
                  <a:pt x="183" y="115"/>
                  <a:pt x="181" y="119"/>
                  <a:pt x="178" y="122"/>
                </a:cubicBezTo>
                <a:close/>
                <a:moveTo>
                  <a:pt x="178" y="128"/>
                </a:moveTo>
                <a:cubicBezTo>
                  <a:pt x="176" y="129"/>
                  <a:pt x="175" y="129"/>
                  <a:pt x="173" y="130"/>
                </a:cubicBezTo>
                <a:cubicBezTo>
                  <a:pt x="175" y="129"/>
                  <a:pt x="176" y="127"/>
                  <a:pt x="177" y="125"/>
                </a:cubicBezTo>
                <a:cubicBezTo>
                  <a:pt x="178" y="125"/>
                  <a:pt x="178" y="125"/>
                  <a:pt x="178" y="125"/>
                </a:cubicBezTo>
                <a:cubicBezTo>
                  <a:pt x="178" y="125"/>
                  <a:pt x="179" y="126"/>
                  <a:pt x="179" y="126"/>
                </a:cubicBezTo>
                <a:cubicBezTo>
                  <a:pt x="179" y="126"/>
                  <a:pt x="179" y="126"/>
                  <a:pt x="179" y="126"/>
                </a:cubicBezTo>
                <a:cubicBezTo>
                  <a:pt x="179" y="126"/>
                  <a:pt x="178" y="127"/>
                  <a:pt x="178" y="127"/>
                </a:cubicBezTo>
                <a:cubicBezTo>
                  <a:pt x="177" y="127"/>
                  <a:pt x="177" y="128"/>
                  <a:pt x="178" y="128"/>
                </a:cubicBezTo>
                <a:close/>
                <a:moveTo>
                  <a:pt x="127" y="123"/>
                </a:moveTo>
                <a:cubicBezTo>
                  <a:pt x="127" y="123"/>
                  <a:pt x="126" y="124"/>
                  <a:pt x="126" y="124"/>
                </a:cubicBezTo>
                <a:cubicBezTo>
                  <a:pt x="126" y="123"/>
                  <a:pt x="126" y="123"/>
                  <a:pt x="127" y="123"/>
                </a:cubicBezTo>
                <a:cubicBezTo>
                  <a:pt x="127" y="123"/>
                  <a:pt x="127" y="123"/>
                  <a:pt x="127" y="122"/>
                </a:cubicBezTo>
                <a:cubicBezTo>
                  <a:pt x="128" y="122"/>
                  <a:pt x="128" y="122"/>
                  <a:pt x="128" y="122"/>
                </a:cubicBezTo>
                <a:cubicBezTo>
                  <a:pt x="128" y="122"/>
                  <a:pt x="128" y="123"/>
                  <a:pt x="127" y="123"/>
                </a:cubicBezTo>
                <a:close/>
                <a:moveTo>
                  <a:pt x="136" y="122"/>
                </a:moveTo>
                <a:cubicBezTo>
                  <a:pt x="135" y="122"/>
                  <a:pt x="135" y="123"/>
                  <a:pt x="134" y="123"/>
                </a:cubicBezTo>
                <a:cubicBezTo>
                  <a:pt x="133" y="125"/>
                  <a:pt x="131" y="126"/>
                  <a:pt x="130" y="127"/>
                </a:cubicBezTo>
                <a:cubicBezTo>
                  <a:pt x="129" y="127"/>
                  <a:pt x="128" y="126"/>
                  <a:pt x="127" y="126"/>
                </a:cubicBezTo>
                <a:cubicBezTo>
                  <a:pt x="127" y="125"/>
                  <a:pt x="128" y="125"/>
                  <a:pt x="128" y="124"/>
                </a:cubicBezTo>
                <a:cubicBezTo>
                  <a:pt x="131" y="123"/>
                  <a:pt x="133" y="122"/>
                  <a:pt x="136" y="122"/>
                </a:cubicBezTo>
                <a:close/>
                <a:moveTo>
                  <a:pt x="126" y="127"/>
                </a:moveTo>
                <a:cubicBezTo>
                  <a:pt x="127" y="127"/>
                  <a:pt x="127" y="128"/>
                  <a:pt x="128" y="128"/>
                </a:cubicBezTo>
                <a:cubicBezTo>
                  <a:pt x="128" y="128"/>
                  <a:pt x="128" y="128"/>
                  <a:pt x="128" y="128"/>
                </a:cubicBezTo>
                <a:cubicBezTo>
                  <a:pt x="127" y="129"/>
                  <a:pt x="126" y="130"/>
                  <a:pt x="125" y="131"/>
                </a:cubicBezTo>
                <a:cubicBezTo>
                  <a:pt x="123" y="132"/>
                  <a:pt x="121" y="133"/>
                  <a:pt x="120" y="134"/>
                </a:cubicBezTo>
                <a:cubicBezTo>
                  <a:pt x="122" y="132"/>
                  <a:pt x="124" y="130"/>
                  <a:pt x="126" y="127"/>
                </a:cubicBezTo>
                <a:close/>
                <a:moveTo>
                  <a:pt x="131" y="129"/>
                </a:moveTo>
                <a:cubicBezTo>
                  <a:pt x="132" y="129"/>
                  <a:pt x="132" y="129"/>
                  <a:pt x="133" y="130"/>
                </a:cubicBezTo>
                <a:cubicBezTo>
                  <a:pt x="133" y="130"/>
                  <a:pt x="133" y="130"/>
                  <a:pt x="132" y="130"/>
                </a:cubicBezTo>
                <a:cubicBezTo>
                  <a:pt x="132" y="130"/>
                  <a:pt x="132" y="130"/>
                  <a:pt x="132" y="130"/>
                </a:cubicBezTo>
                <a:cubicBezTo>
                  <a:pt x="130" y="131"/>
                  <a:pt x="129" y="132"/>
                  <a:pt x="127" y="133"/>
                </a:cubicBezTo>
                <a:cubicBezTo>
                  <a:pt x="128" y="132"/>
                  <a:pt x="130" y="130"/>
                  <a:pt x="131" y="129"/>
                </a:cubicBezTo>
                <a:close/>
                <a:moveTo>
                  <a:pt x="132" y="128"/>
                </a:moveTo>
                <a:cubicBezTo>
                  <a:pt x="135" y="126"/>
                  <a:pt x="138" y="124"/>
                  <a:pt x="140" y="123"/>
                </a:cubicBezTo>
                <a:cubicBezTo>
                  <a:pt x="138" y="125"/>
                  <a:pt x="136" y="127"/>
                  <a:pt x="134" y="129"/>
                </a:cubicBezTo>
                <a:cubicBezTo>
                  <a:pt x="134" y="128"/>
                  <a:pt x="133" y="128"/>
                  <a:pt x="132" y="128"/>
                </a:cubicBezTo>
                <a:close/>
                <a:moveTo>
                  <a:pt x="139" y="130"/>
                </a:moveTo>
                <a:cubicBezTo>
                  <a:pt x="139" y="130"/>
                  <a:pt x="139" y="130"/>
                  <a:pt x="139" y="130"/>
                </a:cubicBezTo>
                <a:cubicBezTo>
                  <a:pt x="139" y="130"/>
                  <a:pt x="138" y="130"/>
                  <a:pt x="138" y="130"/>
                </a:cubicBezTo>
                <a:cubicBezTo>
                  <a:pt x="138" y="130"/>
                  <a:pt x="139" y="129"/>
                  <a:pt x="139" y="129"/>
                </a:cubicBezTo>
                <a:cubicBezTo>
                  <a:pt x="140" y="129"/>
                  <a:pt x="141" y="128"/>
                  <a:pt x="142" y="128"/>
                </a:cubicBezTo>
                <a:cubicBezTo>
                  <a:pt x="141" y="129"/>
                  <a:pt x="140" y="129"/>
                  <a:pt x="139" y="130"/>
                </a:cubicBezTo>
                <a:close/>
                <a:moveTo>
                  <a:pt x="148" y="136"/>
                </a:moveTo>
                <a:cubicBezTo>
                  <a:pt x="144" y="138"/>
                  <a:pt x="141" y="141"/>
                  <a:pt x="138" y="143"/>
                </a:cubicBezTo>
                <a:cubicBezTo>
                  <a:pt x="138" y="142"/>
                  <a:pt x="139" y="142"/>
                  <a:pt x="139" y="141"/>
                </a:cubicBezTo>
                <a:cubicBezTo>
                  <a:pt x="140" y="140"/>
                  <a:pt x="141" y="140"/>
                  <a:pt x="141" y="139"/>
                </a:cubicBezTo>
                <a:cubicBezTo>
                  <a:pt x="142" y="139"/>
                  <a:pt x="142" y="139"/>
                  <a:pt x="142" y="139"/>
                </a:cubicBezTo>
                <a:cubicBezTo>
                  <a:pt x="144" y="138"/>
                  <a:pt x="146" y="137"/>
                  <a:pt x="148" y="136"/>
                </a:cubicBezTo>
                <a:close/>
                <a:moveTo>
                  <a:pt x="139" y="134"/>
                </a:moveTo>
                <a:cubicBezTo>
                  <a:pt x="140" y="133"/>
                  <a:pt x="141" y="133"/>
                  <a:pt x="141" y="133"/>
                </a:cubicBezTo>
                <a:cubicBezTo>
                  <a:pt x="141" y="133"/>
                  <a:pt x="141" y="133"/>
                  <a:pt x="141" y="133"/>
                </a:cubicBezTo>
                <a:cubicBezTo>
                  <a:pt x="140" y="134"/>
                  <a:pt x="139" y="136"/>
                  <a:pt x="137" y="137"/>
                </a:cubicBezTo>
                <a:cubicBezTo>
                  <a:pt x="137" y="137"/>
                  <a:pt x="136" y="138"/>
                  <a:pt x="135" y="138"/>
                </a:cubicBezTo>
                <a:cubicBezTo>
                  <a:pt x="137" y="137"/>
                  <a:pt x="138" y="135"/>
                  <a:pt x="139" y="134"/>
                </a:cubicBezTo>
                <a:close/>
                <a:moveTo>
                  <a:pt x="144" y="144"/>
                </a:moveTo>
                <a:cubicBezTo>
                  <a:pt x="143" y="144"/>
                  <a:pt x="143" y="144"/>
                  <a:pt x="143" y="144"/>
                </a:cubicBezTo>
                <a:cubicBezTo>
                  <a:pt x="142" y="145"/>
                  <a:pt x="141" y="146"/>
                  <a:pt x="140" y="147"/>
                </a:cubicBezTo>
                <a:cubicBezTo>
                  <a:pt x="139" y="147"/>
                  <a:pt x="138" y="146"/>
                  <a:pt x="137" y="146"/>
                </a:cubicBezTo>
                <a:cubicBezTo>
                  <a:pt x="139" y="145"/>
                  <a:pt x="141" y="145"/>
                  <a:pt x="144" y="144"/>
                </a:cubicBezTo>
                <a:close/>
                <a:moveTo>
                  <a:pt x="146" y="152"/>
                </a:moveTo>
                <a:cubicBezTo>
                  <a:pt x="147" y="151"/>
                  <a:pt x="148" y="151"/>
                  <a:pt x="149" y="150"/>
                </a:cubicBezTo>
                <a:cubicBezTo>
                  <a:pt x="148" y="151"/>
                  <a:pt x="147" y="152"/>
                  <a:pt x="146" y="153"/>
                </a:cubicBezTo>
                <a:cubicBezTo>
                  <a:pt x="145" y="154"/>
                  <a:pt x="144" y="154"/>
                  <a:pt x="142" y="155"/>
                </a:cubicBezTo>
                <a:cubicBezTo>
                  <a:pt x="143" y="154"/>
                  <a:pt x="145" y="153"/>
                  <a:pt x="146" y="152"/>
                </a:cubicBezTo>
                <a:close/>
                <a:moveTo>
                  <a:pt x="146" y="147"/>
                </a:moveTo>
                <a:cubicBezTo>
                  <a:pt x="147" y="145"/>
                  <a:pt x="149" y="144"/>
                  <a:pt x="150" y="142"/>
                </a:cubicBezTo>
                <a:cubicBezTo>
                  <a:pt x="151" y="141"/>
                  <a:pt x="153" y="140"/>
                  <a:pt x="154" y="139"/>
                </a:cubicBezTo>
                <a:cubicBezTo>
                  <a:pt x="155" y="139"/>
                  <a:pt x="155" y="139"/>
                  <a:pt x="156" y="139"/>
                </a:cubicBezTo>
                <a:cubicBezTo>
                  <a:pt x="156" y="140"/>
                  <a:pt x="156" y="140"/>
                  <a:pt x="156" y="140"/>
                </a:cubicBezTo>
                <a:cubicBezTo>
                  <a:pt x="154" y="142"/>
                  <a:pt x="151" y="144"/>
                  <a:pt x="149" y="146"/>
                </a:cubicBezTo>
                <a:cubicBezTo>
                  <a:pt x="149" y="146"/>
                  <a:pt x="149" y="146"/>
                  <a:pt x="149" y="146"/>
                </a:cubicBezTo>
                <a:cubicBezTo>
                  <a:pt x="148" y="146"/>
                  <a:pt x="147" y="147"/>
                  <a:pt x="146" y="147"/>
                </a:cubicBezTo>
                <a:close/>
                <a:moveTo>
                  <a:pt x="173" y="99"/>
                </a:moveTo>
                <a:cubicBezTo>
                  <a:pt x="172" y="99"/>
                  <a:pt x="172" y="99"/>
                  <a:pt x="172" y="99"/>
                </a:cubicBezTo>
                <a:cubicBezTo>
                  <a:pt x="172" y="99"/>
                  <a:pt x="172" y="99"/>
                  <a:pt x="171" y="99"/>
                </a:cubicBezTo>
                <a:cubicBezTo>
                  <a:pt x="170" y="100"/>
                  <a:pt x="168" y="101"/>
                  <a:pt x="167" y="101"/>
                </a:cubicBezTo>
                <a:cubicBezTo>
                  <a:pt x="168" y="100"/>
                  <a:pt x="170" y="98"/>
                  <a:pt x="172" y="97"/>
                </a:cubicBezTo>
                <a:cubicBezTo>
                  <a:pt x="172" y="97"/>
                  <a:pt x="172" y="97"/>
                  <a:pt x="172" y="97"/>
                </a:cubicBezTo>
                <a:cubicBezTo>
                  <a:pt x="172" y="98"/>
                  <a:pt x="172" y="98"/>
                  <a:pt x="173" y="99"/>
                </a:cubicBezTo>
                <a:close/>
                <a:moveTo>
                  <a:pt x="168" y="111"/>
                </a:moveTo>
                <a:cubicBezTo>
                  <a:pt x="170" y="109"/>
                  <a:pt x="172" y="108"/>
                  <a:pt x="174" y="107"/>
                </a:cubicBezTo>
                <a:cubicBezTo>
                  <a:pt x="174" y="107"/>
                  <a:pt x="175" y="108"/>
                  <a:pt x="175" y="107"/>
                </a:cubicBezTo>
                <a:cubicBezTo>
                  <a:pt x="176" y="107"/>
                  <a:pt x="176" y="107"/>
                  <a:pt x="176" y="107"/>
                </a:cubicBezTo>
                <a:cubicBezTo>
                  <a:pt x="176" y="107"/>
                  <a:pt x="176" y="107"/>
                  <a:pt x="175" y="108"/>
                </a:cubicBezTo>
                <a:cubicBezTo>
                  <a:pt x="171" y="110"/>
                  <a:pt x="167" y="113"/>
                  <a:pt x="163" y="115"/>
                </a:cubicBezTo>
                <a:cubicBezTo>
                  <a:pt x="164" y="114"/>
                  <a:pt x="164" y="113"/>
                  <a:pt x="165" y="113"/>
                </a:cubicBezTo>
                <a:cubicBezTo>
                  <a:pt x="166" y="112"/>
                  <a:pt x="167" y="111"/>
                  <a:pt x="168" y="111"/>
                </a:cubicBezTo>
                <a:close/>
                <a:moveTo>
                  <a:pt x="165" y="124"/>
                </a:moveTo>
                <a:cubicBezTo>
                  <a:pt x="166" y="123"/>
                  <a:pt x="167" y="122"/>
                  <a:pt x="168" y="121"/>
                </a:cubicBezTo>
                <a:cubicBezTo>
                  <a:pt x="168" y="122"/>
                  <a:pt x="168" y="122"/>
                  <a:pt x="167" y="122"/>
                </a:cubicBezTo>
                <a:cubicBezTo>
                  <a:pt x="166" y="123"/>
                  <a:pt x="165" y="124"/>
                  <a:pt x="164" y="125"/>
                </a:cubicBezTo>
                <a:cubicBezTo>
                  <a:pt x="164" y="124"/>
                  <a:pt x="164" y="124"/>
                  <a:pt x="165" y="124"/>
                </a:cubicBezTo>
                <a:close/>
                <a:moveTo>
                  <a:pt x="156" y="126"/>
                </a:moveTo>
                <a:cubicBezTo>
                  <a:pt x="157" y="125"/>
                  <a:pt x="158" y="125"/>
                  <a:pt x="159" y="124"/>
                </a:cubicBezTo>
                <a:cubicBezTo>
                  <a:pt x="160" y="123"/>
                  <a:pt x="161" y="123"/>
                  <a:pt x="161" y="122"/>
                </a:cubicBezTo>
                <a:cubicBezTo>
                  <a:pt x="162" y="122"/>
                  <a:pt x="163" y="122"/>
                  <a:pt x="164" y="121"/>
                </a:cubicBezTo>
                <a:cubicBezTo>
                  <a:pt x="161" y="123"/>
                  <a:pt x="159" y="125"/>
                  <a:pt x="156" y="126"/>
                </a:cubicBezTo>
                <a:close/>
                <a:moveTo>
                  <a:pt x="165" y="127"/>
                </a:moveTo>
                <a:cubicBezTo>
                  <a:pt x="166" y="127"/>
                  <a:pt x="166" y="127"/>
                  <a:pt x="166" y="127"/>
                </a:cubicBezTo>
                <a:cubicBezTo>
                  <a:pt x="167" y="126"/>
                  <a:pt x="167" y="126"/>
                  <a:pt x="166" y="125"/>
                </a:cubicBezTo>
                <a:cubicBezTo>
                  <a:pt x="167" y="125"/>
                  <a:pt x="167" y="125"/>
                  <a:pt x="168" y="124"/>
                </a:cubicBezTo>
                <a:cubicBezTo>
                  <a:pt x="169" y="123"/>
                  <a:pt x="170" y="122"/>
                  <a:pt x="172" y="121"/>
                </a:cubicBezTo>
                <a:cubicBezTo>
                  <a:pt x="173" y="122"/>
                  <a:pt x="175" y="123"/>
                  <a:pt x="176" y="124"/>
                </a:cubicBezTo>
                <a:cubicBezTo>
                  <a:pt x="170" y="127"/>
                  <a:pt x="163" y="131"/>
                  <a:pt x="157" y="135"/>
                </a:cubicBezTo>
                <a:cubicBezTo>
                  <a:pt x="157" y="135"/>
                  <a:pt x="157" y="135"/>
                  <a:pt x="157" y="135"/>
                </a:cubicBezTo>
                <a:cubicBezTo>
                  <a:pt x="160" y="133"/>
                  <a:pt x="162" y="130"/>
                  <a:pt x="165" y="127"/>
                </a:cubicBezTo>
                <a:close/>
                <a:moveTo>
                  <a:pt x="158" y="115"/>
                </a:moveTo>
                <a:cubicBezTo>
                  <a:pt x="157" y="115"/>
                  <a:pt x="156" y="116"/>
                  <a:pt x="155" y="116"/>
                </a:cubicBezTo>
                <a:cubicBezTo>
                  <a:pt x="157" y="115"/>
                  <a:pt x="158" y="114"/>
                  <a:pt x="159" y="112"/>
                </a:cubicBezTo>
                <a:cubicBezTo>
                  <a:pt x="161" y="111"/>
                  <a:pt x="162" y="110"/>
                  <a:pt x="164" y="109"/>
                </a:cubicBezTo>
                <a:cubicBezTo>
                  <a:pt x="162" y="111"/>
                  <a:pt x="160" y="113"/>
                  <a:pt x="158" y="115"/>
                </a:cubicBezTo>
                <a:close/>
                <a:moveTo>
                  <a:pt x="159" y="127"/>
                </a:moveTo>
                <a:cubicBezTo>
                  <a:pt x="159" y="127"/>
                  <a:pt x="158" y="128"/>
                  <a:pt x="158" y="128"/>
                </a:cubicBezTo>
                <a:cubicBezTo>
                  <a:pt x="156" y="129"/>
                  <a:pt x="154" y="130"/>
                  <a:pt x="152" y="132"/>
                </a:cubicBezTo>
                <a:cubicBezTo>
                  <a:pt x="154" y="130"/>
                  <a:pt x="156" y="129"/>
                  <a:pt x="159" y="127"/>
                </a:cubicBezTo>
                <a:close/>
                <a:moveTo>
                  <a:pt x="151" y="117"/>
                </a:moveTo>
                <a:cubicBezTo>
                  <a:pt x="151" y="117"/>
                  <a:pt x="150" y="117"/>
                  <a:pt x="149" y="117"/>
                </a:cubicBezTo>
                <a:cubicBezTo>
                  <a:pt x="150" y="117"/>
                  <a:pt x="150" y="117"/>
                  <a:pt x="150" y="117"/>
                </a:cubicBezTo>
                <a:cubicBezTo>
                  <a:pt x="150" y="116"/>
                  <a:pt x="151" y="115"/>
                  <a:pt x="152" y="115"/>
                </a:cubicBezTo>
                <a:cubicBezTo>
                  <a:pt x="152" y="114"/>
                  <a:pt x="153" y="114"/>
                  <a:pt x="154" y="113"/>
                </a:cubicBezTo>
                <a:cubicBezTo>
                  <a:pt x="153" y="114"/>
                  <a:pt x="152" y="116"/>
                  <a:pt x="151" y="117"/>
                </a:cubicBezTo>
                <a:close/>
                <a:moveTo>
                  <a:pt x="157" y="147"/>
                </a:moveTo>
                <a:cubicBezTo>
                  <a:pt x="158" y="147"/>
                  <a:pt x="159" y="146"/>
                  <a:pt x="161" y="146"/>
                </a:cubicBezTo>
                <a:cubicBezTo>
                  <a:pt x="159" y="147"/>
                  <a:pt x="157" y="147"/>
                  <a:pt x="156" y="148"/>
                </a:cubicBezTo>
                <a:cubicBezTo>
                  <a:pt x="156" y="148"/>
                  <a:pt x="157" y="147"/>
                  <a:pt x="157" y="147"/>
                </a:cubicBezTo>
                <a:close/>
                <a:moveTo>
                  <a:pt x="159" y="137"/>
                </a:moveTo>
                <a:cubicBezTo>
                  <a:pt x="159" y="138"/>
                  <a:pt x="159" y="138"/>
                  <a:pt x="158" y="138"/>
                </a:cubicBezTo>
                <a:cubicBezTo>
                  <a:pt x="158" y="138"/>
                  <a:pt x="158" y="138"/>
                  <a:pt x="158" y="138"/>
                </a:cubicBezTo>
                <a:cubicBezTo>
                  <a:pt x="157" y="138"/>
                  <a:pt x="157" y="138"/>
                  <a:pt x="157" y="138"/>
                </a:cubicBezTo>
                <a:cubicBezTo>
                  <a:pt x="157" y="137"/>
                  <a:pt x="158" y="137"/>
                  <a:pt x="158" y="137"/>
                </a:cubicBezTo>
                <a:cubicBezTo>
                  <a:pt x="159" y="137"/>
                  <a:pt x="160" y="137"/>
                  <a:pt x="161" y="137"/>
                </a:cubicBezTo>
                <a:cubicBezTo>
                  <a:pt x="161" y="137"/>
                  <a:pt x="161" y="138"/>
                  <a:pt x="161" y="138"/>
                </a:cubicBezTo>
                <a:cubicBezTo>
                  <a:pt x="160" y="137"/>
                  <a:pt x="160" y="137"/>
                  <a:pt x="159" y="137"/>
                </a:cubicBezTo>
                <a:close/>
                <a:moveTo>
                  <a:pt x="160" y="136"/>
                </a:moveTo>
                <a:cubicBezTo>
                  <a:pt x="162" y="135"/>
                  <a:pt x="163" y="135"/>
                  <a:pt x="165" y="134"/>
                </a:cubicBezTo>
                <a:cubicBezTo>
                  <a:pt x="164" y="135"/>
                  <a:pt x="163" y="135"/>
                  <a:pt x="163" y="136"/>
                </a:cubicBezTo>
                <a:cubicBezTo>
                  <a:pt x="162" y="136"/>
                  <a:pt x="161" y="136"/>
                  <a:pt x="160" y="136"/>
                </a:cubicBezTo>
                <a:close/>
                <a:moveTo>
                  <a:pt x="167" y="141"/>
                </a:moveTo>
                <a:cubicBezTo>
                  <a:pt x="166" y="141"/>
                  <a:pt x="166" y="141"/>
                  <a:pt x="166" y="142"/>
                </a:cubicBezTo>
                <a:cubicBezTo>
                  <a:pt x="165" y="142"/>
                  <a:pt x="164" y="142"/>
                  <a:pt x="163" y="143"/>
                </a:cubicBezTo>
                <a:cubicBezTo>
                  <a:pt x="164" y="142"/>
                  <a:pt x="166" y="141"/>
                  <a:pt x="167" y="141"/>
                </a:cubicBezTo>
                <a:close/>
                <a:moveTo>
                  <a:pt x="165" y="146"/>
                </a:moveTo>
                <a:cubicBezTo>
                  <a:pt x="167" y="144"/>
                  <a:pt x="169" y="143"/>
                  <a:pt x="171" y="142"/>
                </a:cubicBezTo>
                <a:cubicBezTo>
                  <a:pt x="172" y="141"/>
                  <a:pt x="171" y="140"/>
                  <a:pt x="170" y="140"/>
                </a:cubicBezTo>
                <a:cubicBezTo>
                  <a:pt x="171" y="139"/>
                  <a:pt x="172" y="138"/>
                  <a:pt x="173" y="137"/>
                </a:cubicBezTo>
                <a:cubicBezTo>
                  <a:pt x="174" y="137"/>
                  <a:pt x="175" y="137"/>
                  <a:pt x="176" y="136"/>
                </a:cubicBezTo>
                <a:cubicBezTo>
                  <a:pt x="174" y="138"/>
                  <a:pt x="173" y="140"/>
                  <a:pt x="171" y="142"/>
                </a:cubicBezTo>
                <a:cubicBezTo>
                  <a:pt x="169" y="143"/>
                  <a:pt x="166" y="145"/>
                  <a:pt x="164" y="147"/>
                </a:cubicBezTo>
                <a:cubicBezTo>
                  <a:pt x="164" y="146"/>
                  <a:pt x="165" y="146"/>
                  <a:pt x="165" y="146"/>
                </a:cubicBezTo>
                <a:close/>
                <a:moveTo>
                  <a:pt x="178" y="115"/>
                </a:moveTo>
                <a:cubicBezTo>
                  <a:pt x="180" y="113"/>
                  <a:pt x="182" y="112"/>
                  <a:pt x="184" y="110"/>
                </a:cubicBezTo>
                <a:cubicBezTo>
                  <a:pt x="185" y="110"/>
                  <a:pt x="185" y="110"/>
                  <a:pt x="186" y="110"/>
                </a:cubicBezTo>
                <a:cubicBezTo>
                  <a:pt x="183" y="112"/>
                  <a:pt x="180" y="113"/>
                  <a:pt x="178" y="115"/>
                </a:cubicBezTo>
                <a:close/>
                <a:moveTo>
                  <a:pt x="180" y="108"/>
                </a:moveTo>
                <a:cubicBezTo>
                  <a:pt x="181" y="107"/>
                  <a:pt x="181" y="107"/>
                  <a:pt x="182" y="106"/>
                </a:cubicBezTo>
                <a:cubicBezTo>
                  <a:pt x="183" y="106"/>
                  <a:pt x="184" y="105"/>
                  <a:pt x="186" y="104"/>
                </a:cubicBezTo>
                <a:cubicBezTo>
                  <a:pt x="184" y="106"/>
                  <a:pt x="182" y="107"/>
                  <a:pt x="180" y="108"/>
                </a:cubicBezTo>
                <a:close/>
                <a:moveTo>
                  <a:pt x="184" y="97"/>
                </a:moveTo>
                <a:cubicBezTo>
                  <a:pt x="183" y="98"/>
                  <a:pt x="181" y="100"/>
                  <a:pt x="180" y="101"/>
                </a:cubicBezTo>
                <a:cubicBezTo>
                  <a:pt x="176" y="103"/>
                  <a:pt x="173" y="105"/>
                  <a:pt x="169" y="107"/>
                </a:cubicBezTo>
                <a:cubicBezTo>
                  <a:pt x="172" y="105"/>
                  <a:pt x="174" y="103"/>
                  <a:pt x="176" y="100"/>
                </a:cubicBezTo>
                <a:cubicBezTo>
                  <a:pt x="177" y="99"/>
                  <a:pt x="178" y="98"/>
                  <a:pt x="180" y="98"/>
                </a:cubicBezTo>
                <a:cubicBezTo>
                  <a:pt x="181" y="97"/>
                  <a:pt x="183" y="97"/>
                  <a:pt x="185" y="96"/>
                </a:cubicBezTo>
                <a:cubicBezTo>
                  <a:pt x="185" y="96"/>
                  <a:pt x="184" y="97"/>
                  <a:pt x="184" y="97"/>
                </a:cubicBezTo>
                <a:close/>
                <a:moveTo>
                  <a:pt x="181" y="91"/>
                </a:moveTo>
                <a:cubicBezTo>
                  <a:pt x="179" y="92"/>
                  <a:pt x="177" y="93"/>
                  <a:pt x="175" y="95"/>
                </a:cubicBezTo>
                <a:cubicBezTo>
                  <a:pt x="175" y="95"/>
                  <a:pt x="175" y="95"/>
                  <a:pt x="175" y="95"/>
                </a:cubicBezTo>
                <a:cubicBezTo>
                  <a:pt x="178" y="92"/>
                  <a:pt x="180" y="90"/>
                  <a:pt x="183" y="89"/>
                </a:cubicBezTo>
                <a:cubicBezTo>
                  <a:pt x="182" y="89"/>
                  <a:pt x="182" y="90"/>
                  <a:pt x="181" y="91"/>
                </a:cubicBezTo>
                <a:close/>
                <a:moveTo>
                  <a:pt x="172" y="93"/>
                </a:moveTo>
                <a:cubicBezTo>
                  <a:pt x="172" y="92"/>
                  <a:pt x="173" y="91"/>
                  <a:pt x="173" y="91"/>
                </a:cubicBezTo>
                <a:cubicBezTo>
                  <a:pt x="174" y="90"/>
                  <a:pt x="175" y="90"/>
                  <a:pt x="176" y="90"/>
                </a:cubicBezTo>
                <a:cubicBezTo>
                  <a:pt x="174" y="91"/>
                  <a:pt x="173" y="92"/>
                  <a:pt x="172" y="93"/>
                </a:cubicBezTo>
                <a:close/>
                <a:moveTo>
                  <a:pt x="172" y="89"/>
                </a:moveTo>
                <a:cubicBezTo>
                  <a:pt x="172" y="89"/>
                  <a:pt x="172" y="89"/>
                  <a:pt x="172" y="89"/>
                </a:cubicBezTo>
                <a:cubicBezTo>
                  <a:pt x="170" y="93"/>
                  <a:pt x="167" y="96"/>
                  <a:pt x="165" y="99"/>
                </a:cubicBezTo>
                <a:cubicBezTo>
                  <a:pt x="163" y="101"/>
                  <a:pt x="161" y="103"/>
                  <a:pt x="159" y="105"/>
                </a:cubicBezTo>
                <a:cubicBezTo>
                  <a:pt x="156" y="106"/>
                  <a:pt x="154" y="107"/>
                  <a:pt x="152" y="108"/>
                </a:cubicBezTo>
                <a:cubicBezTo>
                  <a:pt x="159" y="101"/>
                  <a:pt x="166" y="94"/>
                  <a:pt x="173" y="88"/>
                </a:cubicBezTo>
                <a:cubicBezTo>
                  <a:pt x="173" y="88"/>
                  <a:pt x="173" y="89"/>
                  <a:pt x="172" y="89"/>
                </a:cubicBezTo>
                <a:close/>
                <a:moveTo>
                  <a:pt x="152" y="111"/>
                </a:moveTo>
                <a:cubicBezTo>
                  <a:pt x="153" y="111"/>
                  <a:pt x="153" y="110"/>
                  <a:pt x="153" y="110"/>
                </a:cubicBezTo>
                <a:cubicBezTo>
                  <a:pt x="153" y="109"/>
                  <a:pt x="154" y="109"/>
                  <a:pt x="155" y="109"/>
                </a:cubicBezTo>
                <a:cubicBezTo>
                  <a:pt x="154" y="109"/>
                  <a:pt x="154" y="110"/>
                  <a:pt x="154" y="110"/>
                </a:cubicBezTo>
                <a:cubicBezTo>
                  <a:pt x="152" y="112"/>
                  <a:pt x="150" y="114"/>
                  <a:pt x="148" y="115"/>
                </a:cubicBezTo>
                <a:cubicBezTo>
                  <a:pt x="147" y="116"/>
                  <a:pt x="145" y="117"/>
                  <a:pt x="144" y="118"/>
                </a:cubicBezTo>
                <a:cubicBezTo>
                  <a:pt x="144" y="118"/>
                  <a:pt x="144" y="118"/>
                  <a:pt x="144" y="118"/>
                </a:cubicBezTo>
                <a:cubicBezTo>
                  <a:pt x="147" y="116"/>
                  <a:pt x="150" y="113"/>
                  <a:pt x="152" y="111"/>
                </a:cubicBezTo>
                <a:close/>
                <a:moveTo>
                  <a:pt x="148" y="119"/>
                </a:moveTo>
                <a:cubicBezTo>
                  <a:pt x="148" y="119"/>
                  <a:pt x="149" y="119"/>
                  <a:pt x="149" y="118"/>
                </a:cubicBezTo>
                <a:cubicBezTo>
                  <a:pt x="148" y="120"/>
                  <a:pt x="146" y="122"/>
                  <a:pt x="145" y="123"/>
                </a:cubicBezTo>
                <a:cubicBezTo>
                  <a:pt x="144" y="124"/>
                  <a:pt x="143" y="124"/>
                  <a:pt x="142" y="125"/>
                </a:cubicBezTo>
                <a:cubicBezTo>
                  <a:pt x="144" y="123"/>
                  <a:pt x="146" y="121"/>
                  <a:pt x="148" y="119"/>
                </a:cubicBezTo>
                <a:close/>
                <a:moveTo>
                  <a:pt x="138" y="119"/>
                </a:moveTo>
                <a:cubicBezTo>
                  <a:pt x="136" y="120"/>
                  <a:pt x="133" y="121"/>
                  <a:pt x="130" y="122"/>
                </a:cubicBezTo>
                <a:cubicBezTo>
                  <a:pt x="131" y="121"/>
                  <a:pt x="132" y="121"/>
                  <a:pt x="132" y="120"/>
                </a:cubicBezTo>
                <a:cubicBezTo>
                  <a:pt x="134" y="119"/>
                  <a:pt x="135" y="118"/>
                  <a:pt x="136" y="118"/>
                </a:cubicBezTo>
                <a:cubicBezTo>
                  <a:pt x="139" y="116"/>
                  <a:pt x="141" y="115"/>
                  <a:pt x="144" y="114"/>
                </a:cubicBezTo>
                <a:cubicBezTo>
                  <a:pt x="142" y="116"/>
                  <a:pt x="140" y="118"/>
                  <a:pt x="138" y="119"/>
                </a:cubicBezTo>
                <a:close/>
                <a:moveTo>
                  <a:pt x="126" y="116"/>
                </a:moveTo>
                <a:cubicBezTo>
                  <a:pt x="130" y="112"/>
                  <a:pt x="133" y="109"/>
                  <a:pt x="136" y="106"/>
                </a:cubicBezTo>
                <a:cubicBezTo>
                  <a:pt x="139" y="104"/>
                  <a:pt x="142" y="102"/>
                  <a:pt x="145" y="101"/>
                </a:cubicBezTo>
                <a:cubicBezTo>
                  <a:pt x="141" y="104"/>
                  <a:pt x="138" y="107"/>
                  <a:pt x="134" y="110"/>
                </a:cubicBezTo>
                <a:cubicBezTo>
                  <a:pt x="132" y="112"/>
                  <a:pt x="129" y="114"/>
                  <a:pt x="126" y="116"/>
                </a:cubicBezTo>
                <a:close/>
                <a:moveTo>
                  <a:pt x="131" y="116"/>
                </a:moveTo>
                <a:cubicBezTo>
                  <a:pt x="129" y="117"/>
                  <a:pt x="128" y="118"/>
                  <a:pt x="127" y="120"/>
                </a:cubicBezTo>
                <a:cubicBezTo>
                  <a:pt x="127" y="120"/>
                  <a:pt x="127" y="120"/>
                  <a:pt x="126" y="120"/>
                </a:cubicBezTo>
                <a:cubicBezTo>
                  <a:pt x="125" y="121"/>
                  <a:pt x="124" y="122"/>
                  <a:pt x="122" y="123"/>
                </a:cubicBezTo>
                <a:cubicBezTo>
                  <a:pt x="125" y="121"/>
                  <a:pt x="128" y="118"/>
                  <a:pt x="131" y="116"/>
                </a:cubicBezTo>
                <a:close/>
                <a:moveTo>
                  <a:pt x="124" y="126"/>
                </a:moveTo>
                <a:cubicBezTo>
                  <a:pt x="124" y="126"/>
                  <a:pt x="124" y="126"/>
                  <a:pt x="124" y="126"/>
                </a:cubicBezTo>
                <a:cubicBezTo>
                  <a:pt x="122" y="129"/>
                  <a:pt x="120" y="132"/>
                  <a:pt x="117" y="135"/>
                </a:cubicBezTo>
                <a:cubicBezTo>
                  <a:pt x="119" y="132"/>
                  <a:pt x="122" y="129"/>
                  <a:pt x="124" y="126"/>
                </a:cubicBezTo>
                <a:close/>
                <a:moveTo>
                  <a:pt x="113" y="117"/>
                </a:moveTo>
                <a:cubicBezTo>
                  <a:pt x="113" y="117"/>
                  <a:pt x="112" y="117"/>
                  <a:pt x="112" y="117"/>
                </a:cubicBezTo>
                <a:cubicBezTo>
                  <a:pt x="112" y="118"/>
                  <a:pt x="111" y="119"/>
                  <a:pt x="110" y="120"/>
                </a:cubicBezTo>
                <a:cubicBezTo>
                  <a:pt x="110" y="120"/>
                  <a:pt x="109" y="120"/>
                  <a:pt x="109" y="120"/>
                </a:cubicBezTo>
                <a:cubicBezTo>
                  <a:pt x="110" y="119"/>
                  <a:pt x="111" y="118"/>
                  <a:pt x="113" y="117"/>
                </a:cubicBezTo>
                <a:close/>
                <a:moveTo>
                  <a:pt x="107" y="119"/>
                </a:moveTo>
                <a:cubicBezTo>
                  <a:pt x="107" y="119"/>
                  <a:pt x="106" y="119"/>
                  <a:pt x="106" y="119"/>
                </a:cubicBezTo>
                <a:cubicBezTo>
                  <a:pt x="107" y="118"/>
                  <a:pt x="107" y="117"/>
                  <a:pt x="108" y="117"/>
                </a:cubicBezTo>
                <a:cubicBezTo>
                  <a:pt x="109" y="116"/>
                  <a:pt x="110" y="115"/>
                  <a:pt x="111" y="115"/>
                </a:cubicBezTo>
                <a:cubicBezTo>
                  <a:pt x="110" y="116"/>
                  <a:pt x="108" y="118"/>
                  <a:pt x="107" y="119"/>
                </a:cubicBezTo>
                <a:close/>
                <a:moveTo>
                  <a:pt x="112" y="125"/>
                </a:moveTo>
                <a:cubicBezTo>
                  <a:pt x="113" y="125"/>
                  <a:pt x="114" y="124"/>
                  <a:pt x="115" y="123"/>
                </a:cubicBezTo>
                <a:cubicBezTo>
                  <a:pt x="115" y="123"/>
                  <a:pt x="115" y="123"/>
                  <a:pt x="115" y="123"/>
                </a:cubicBezTo>
                <a:cubicBezTo>
                  <a:pt x="114" y="124"/>
                  <a:pt x="114" y="125"/>
                  <a:pt x="113" y="126"/>
                </a:cubicBezTo>
                <a:cubicBezTo>
                  <a:pt x="111" y="127"/>
                  <a:pt x="110" y="128"/>
                  <a:pt x="109" y="129"/>
                </a:cubicBezTo>
                <a:cubicBezTo>
                  <a:pt x="110" y="128"/>
                  <a:pt x="111" y="127"/>
                  <a:pt x="112" y="125"/>
                </a:cubicBezTo>
                <a:close/>
                <a:moveTo>
                  <a:pt x="104" y="117"/>
                </a:moveTo>
                <a:cubicBezTo>
                  <a:pt x="103" y="117"/>
                  <a:pt x="102" y="117"/>
                  <a:pt x="102" y="118"/>
                </a:cubicBezTo>
                <a:cubicBezTo>
                  <a:pt x="101" y="118"/>
                  <a:pt x="101" y="118"/>
                  <a:pt x="101" y="118"/>
                </a:cubicBezTo>
                <a:cubicBezTo>
                  <a:pt x="105" y="114"/>
                  <a:pt x="109" y="110"/>
                  <a:pt x="113" y="106"/>
                </a:cubicBezTo>
                <a:cubicBezTo>
                  <a:pt x="113" y="106"/>
                  <a:pt x="114" y="106"/>
                  <a:pt x="114" y="105"/>
                </a:cubicBezTo>
                <a:cubicBezTo>
                  <a:pt x="111" y="109"/>
                  <a:pt x="107" y="113"/>
                  <a:pt x="104" y="117"/>
                </a:cubicBezTo>
                <a:close/>
                <a:moveTo>
                  <a:pt x="99" y="129"/>
                </a:moveTo>
                <a:cubicBezTo>
                  <a:pt x="99" y="128"/>
                  <a:pt x="100" y="128"/>
                  <a:pt x="100" y="127"/>
                </a:cubicBezTo>
                <a:cubicBezTo>
                  <a:pt x="100" y="129"/>
                  <a:pt x="99" y="130"/>
                  <a:pt x="98" y="131"/>
                </a:cubicBezTo>
                <a:cubicBezTo>
                  <a:pt x="97" y="132"/>
                  <a:pt x="96" y="133"/>
                  <a:pt x="95" y="135"/>
                </a:cubicBezTo>
                <a:cubicBezTo>
                  <a:pt x="94" y="135"/>
                  <a:pt x="94" y="134"/>
                  <a:pt x="93" y="134"/>
                </a:cubicBezTo>
                <a:cubicBezTo>
                  <a:pt x="95" y="132"/>
                  <a:pt x="97" y="130"/>
                  <a:pt x="99" y="129"/>
                </a:cubicBezTo>
                <a:close/>
                <a:moveTo>
                  <a:pt x="103" y="132"/>
                </a:moveTo>
                <a:cubicBezTo>
                  <a:pt x="103" y="132"/>
                  <a:pt x="104" y="131"/>
                  <a:pt x="104" y="131"/>
                </a:cubicBezTo>
                <a:cubicBezTo>
                  <a:pt x="103" y="132"/>
                  <a:pt x="102" y="133"/>
                  <a:pt x="101" y="135"/>
                </a:cubicBezTo>
                <a:cubicBezTo>
                  <a:pt x="100" y="135"/>
                  <a:pt x="100" y="135"/>
                  <a:pt x="100" y="135"/>
                </a:cubicBezTo>
                <a:cubicBezTo>
                  <a:pt x="101" y="134"/>
                  <a:pt x="102" y="133"/>
                  <a:pt x="103" y="132"/>
                </a:cubicBezTo>
                <a:close/>
                <a:moveTo>
                  <a:pt x="103" y="126"/>
                </a:moveTo>
                <a:cubicBezTo>
                  <a:pt x="104" y="125"/>
                  <a:pt x="105" y="124"/>
                  <a:pt x="106" y="123"/>
                </a:cubicBezTo>
                <a:cubicBezTo>
                  <a:pt x="106" y="122"/>
                  <a:pt x="107" y="121"/>
                  <a:pt x="108" y="121"/>
                </a:cubicBezTo>
                <a:cubicBezTo>
                  <a:pt x="108" y="121"/>
                  <a:pt x="109" y="121"/>
                  <a:pt x="109" y="121"/>
                </a:cubicBezTo>
                <a:cubicBezTo>
                  <a:pt x="107" y="123"/>
                  <a:pt x="105" y="124"/>
                  <a:pt x="103" y="126"/>
                </a:cubicBezTo>
                <a:close/>
                <a:moveTo>
                  <a:pt x="110" y="141"/>
                </a:moveTo>
                <a:cubicBezTo>
                  <a:pt x="107" y="143"/>
                  <a:pt x="104" y="145"/>
                  <a:pt x="102" y="146"/>
                </a:cubicBezTo>
                <a:cubicBezTo>
                  <a:pt x="104" y="144"/>
                  <a:pt x="106" y="143"/>
                  <a:pt x="108" y="141"/>
                </a:cubicBezTo>
                <a:cubicBezTo>
                  <a:pt x="108" y="141"/>
                  <a:pt x="109" y="141"/>
                  <a:pt x="110" y="141"/>
                </a:cubicBezTo>
                <a:close/>
                <a:moveTo>
                  <a:pt x="109" y="139"/>
                </a:moveTo>
                <a:cubicBezTo>
                  <a:pt x="112" y="137"/>
                  <a:pt x="114" y="134"/>
                  <a:pt x="117" y="132"/>
                </a:cubicBezTo>
                <a:cubicBezTo>
                  <a:pt x="117" y="132"/>
                  <a:pt x="117" y="131"/>
                  <a:pt x="118" y="131"/>
                </a:cubicBezTo>
                <a:cubicBezTo>
                  <a:pt x="115" y="134"/>
                  <a:pt x="113" y="137"/>
                  <a:pt x="111" y="140"/>
                </a:cubicBezTo>
                <a:cubicBezTo>
                  <a:pt x="111" y="140"/>
                  <a:pt x="111" y="140"/>
                  <a:pt x="111" y="140"/>
                </a:cubicBezTo>
                <a:cubicBezTo>
                  <a:pt x="111" y="140"/>
                  <a:pt x="110" y="139"/>
                  <a:pt x="109" y="139"/>
                </a:cubicBezTo>
                <a:close/>
                <a:moveTo>
                  <a:pt x="116" y="122"/>
                </a:moveTo>
                <a:cubicBezTo>
                  <a:pt x="117" y="121"/>
                  <a:pt x="119" y="120"/>
                  <a:pt x="120" y="119"/>
                </a:cubicBezTo>
                <a:cubicBezTo>
                  <a:pt x="119" y="120"/>
                  <a:pt x="118" y="121"/>
                  <a:pt x="116" y="122"/>
                </a:cubicBezTo>
                <a:close/>
                <a:moveTo>
                  <a:pt x="116" y="145"/>
                </a:moveTo>
                <a:cubicBezTo>
                  <a:pt x="116" y="144"/>
                  <a:pt x="117" y="144"/>
                  <a:pt x="118" y="143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7" y="145"/>
                </a:cubicBezTo>
                <a:cubicBezTo>
                  <a:pt x="116" y="145"/>
                  <a:pt x="115" y="146"/>
                  <a:pt x="114" y="146"/>
                </a:cubicBezTo>
                <a:cubicBezTo>
                  <a:pt x="115" y="146"/>
                  <a:pt x="115" y="145"/>
                  <a:pt x="116" y="145"/>
                </a:cubicBezTo>
                <a:close/>
                <a:moveTo>
                  <a:pt x="122" y="144"/>
                </a:moveTo>
                <a:cubicBezTo>
                  <a:pt x="122" y="145"/>
                  <a:pt x="122" y="145"/>
                  <a:pt x="122" y="145"/>
                </a:cubicBezTo>
                <a:cubicBezTo>
                  <a:pt x="121" y="146"/>
                  <a:pt x="120" y="147"/>
                  <a:pt x="119" y="148"/>
                </a:cubicBezTo>
                <a:cubicBezTo>
                  <a:pt x="119" y="148"/>
                  <a:pt x="119" y="148"/>
                  <a:pt x="118" y="148"/>
                </a:cubicBezTo>
                <a:cubicBezTo>
                  <a:pt x="119" y="147"/>
                  <a:pt x="120" y="146"/>
                  <a:pt x="122" y="144"/>
                </a:cubicBezTo>
                <a:close/>
                <a:moveTo>
                  <a:pt x="120" y="140"/>
                </a:moveTo>
                <a:cubicBezTo>
                  <a:pt x="120" y="139"/>
                  <a:pt x="121" y="139"/>
                  <a:pt x="122" y="138"/>
                </a:cubicBezTo>
                <a:cubicBezTo>
                  <a:pt x="125" y="137"/>
                  <a:pt x="128" y="135"/>
                  <a:pt x="131" y="133"/>
                </a:cubicBezTo>
                <a:cubicBezTo>
                  <a:pt x="130" y="134"/>
                  <a:pt x="128" y="135"/>
                  <a:pt x="127" y="136"/>
                </a:cubicBezTo>
                <a:cubicBezTo>
                  <a:pt x="125" y="137"/>
                  <a:pt x="122" y="139"/>
                  <a:pt x="120" y="140"/>
                </a:cubicBezTo>
                <a:close/>
                <a:moveTo>
                  <a:pt x="129" y="143"/>
                </a:moveTo>
                <a:cubicBezTo>
                  <a:pt x="129" y="143"/>
                  <a:pt x="128" y="143"/>
                  <a:pt x="128" y="143"/>
                </a:cubicBezTo>
                <a:cubicBezTo>
                  <a:pt x="128" y="144"/>
                  <a:pt x="127" y="144"/>
                  <a:pt x="127" y="144"/>
                </a:cubicBezTo>
                <a:cubicBezTo>
                  <a:pt x="127" y="144"/>
                  <a:pt x="127" y="144"/>
                  <a:pt x="127" y="144"/>
                </a:cubicBezTo>
                <a:cubicBezTo>
                  <a:pt x="127" y="143"/>
                  <a:pt x="128" y="143"/>
                  <a:pt x="128" y="142"/>
                </a:cubicBezTo>
                <a:cubicBezTo>
                  <a:pt x="129" y="141"/>
                  <a:pt x="130" y="140"/>
                  <a:pt x="131" y="140"/>
                </a:cubicBezTo>
                <a:cubicBezTo>
                  <a:pt x="130" y="140"/>
                  <a:pt x="129" y="141"/>
                  <a:pt x="129" y="142"/>
                </a:cubicBezTo>
                <a:cubicBezTo>
                  <a:pt x="129" y="142"/>
                  <a:pt x="129" y="142"/>
                  <a:pt x="129" y="143"/>
                </a:cubicBezTo>
                <a:close/>
                <a:moveTo>
                  <a:pt x="129" y="146"/>
                </a:moveTo>
                <a:cubicBezTo>
                  <a:pt x="129" y="146"/>
                  <a:pt x="129" y="146"/>
                  <a:pt x="130" y="146"/>
                </a:cubicBezTo>
                <a:cubicBezTo>
                  <a:pt x="129" y="147"/>
                  <a:pt x="129" y="148"/>
                  <a:pt x="128" y="148"/>
                </a:cubicBezTo>
                <a:cubicBezTo>
                  <a:pt x="127" y="149"/>
                  <a:pt x="126" y="149"/>
                  <a:pt x="125" y="150"/>
                </a:cubicBezTo>
                <a:cubicBezTo>
                  <a:pt x="126" y="149"/>
                  <a:pt x="128" y="148"/>
                  <a:pt x="129" y="146"/>
                </a:cubicBezTo>
                <a:close/>
                <a:moveTo>
                  <a:pt x="134" y="157"/>
                </a:moveTo>
                <a:cubicBezTo>
                  <a:pt x="135" y="156"/>
                  <a:pt x="136" y="156"/>
                  <a:pt x="136" y="156"/>
                </a:cubicBezTo>
                <a:cubicBezTo>
                  <a:pt x="134" y="157"/>
                  <a:pt x="133" y="159"/>
                  <a:pt x="131" y="160"/>
                </a:cubicBezTo>
                <a:cubicBezTo>
                  <a:pt x="132" y="159"/>
                  <a:pt x="133" y="158"/>
                  <a:pt x="134" y="157"/>
                </a:cubicBezTo>
                <a:close/>
                <a:moveTo>
                  <a:pt x="133" y="167"/>
                </a:moveTo>
                <a:cubicBezTo>
                  <a:pt x="135" y="165"/>
                  <a:pt x="138" y="163"/>
                  <a:pt x="140" y="162"/>
                </a:cubicBezTo>
                <a:cubicBezTo>
                  <a:pt x="139" y="163"/>
                  <a:pt x="138" y="164"/>
                  <a:pt x="137" y="165"/>
                </a:cubicBezTo>
                <a:cubicBezTo>
                  <a:pt x="136" y="165"/>
                  <a:pt x="135" y="166"/>
                  <a:pt x="134" y="166"/>
                </a:cubicBezTo>
                <a:cubicBezTo>
                  <a:pt x="134" y="167"/>
                  <a:pt x="133" y="167"/>
                  <a:pt x="133" y="167"/>
                </a:cubicBezTo>
                <a:cubicBezTo>
                  <a:pt x="133" y="167"/>
                  <a:pt x="133" y="167"/>
                  <a:pt x="133" y="167"/>
                </a:cubicBezTo>
                <a:close/>
                <a:moveTo>
                  <a:pt x="138" y="160"/>
                </a:moveTo>
                <a:cubicBezTo>
                  <a:pt x="137" y="160"/>
                  <a:pt x="137" y="161"/>
                  <a:pt x="137" y="161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9" y="159"/>
                  <a:pt x="140" y="158"/>
                  <a:pt x="142" y="157"/>
                </a:cubicBezTo>
                <a:cubicBezTo>
                  <a:pt x="142" y="157"/>
                  <a:pt x="142" y="158"/>
                  <a:pt x="142" y="158"/>
                </a:cubicBezTo>
                <a:cubicBezTo>
                  <a:pt x="140" y="159"/>
                  <a:pt x="139" y="160"/>
                  <a:pt x="138" y="160"/>
                </a:cubicBezTo>
                <a:close/>
                <a:moveTo>
                  <a:pt x="143" y="160"/>
                </a:moveTo>
                <a:cubicBezTo>
                  <a:pt x="145" y="159"/>
                  <a:pt x="148" y="158"/>
                  <a:pt x="150" y="157"/>
                </a:cubicBezTo>
                <a:cubicBezTo>
                  <a:pt x="149" y="158"/>
                  <a:pt x="148" y="159"/>
                  <a:pt x="147" y="160"/>
                </a:cubicBezTo>
                <a:cubicBezTo>
                  <a:pt x="145" y="161"/>
                  <a:pt x="143" y="162"/>
                  <a:pt x="141" y="163"/>
                </a:cubicBezTo>
                <a:cubicBezTo>
                  <a:pt x="142" y="162"/>
                  <a:pt x="142" y="161"/>
                  <a:pt x="143" y="160"/>
                </a:cubicBezTo>
                <a:close/>
                <a:moveTo>
                  <a:pt x="147" y="162"/>
                </a:moveTo>
                <a:cubicBezTo>
                  <a:pt x="148" y="161"/>
                  <a:pt x="149" y="161"/>
                  <a:pt x="150" y="160"/>
                </a:cubicBezTo>
                <a:cubicBezTo>
                  <a:pt x="150" y="161"/>
                  <a:pt x="149" y="161"/>
                  <a:pt x="149" y="162"/>
                </a:cubicBezTo>
                <a:cubicBezTo>
                  <a:pt x="148" y="162"/>
                  <a:pt x="147" y="162"/>
                  <a:pt x="146" y="163"/>
                </a:cubicBezTo>
                <a:cubicBezTo>
                  <a:pt x="146" y="162"/>
                  <a:pt x="147" y="162"/>
                  <a:pt x="147" y="162"/>
                </a:cubicBezTo>
                <a:close/>
                <a:moveTo>
                  <a:pt x="150" y="163"/>
                </a:moveTo>
                <a:cubicBezTo>
                  <a:pt x="150" y="163"/>
                  <a:pt x="151" y="163"/>
                  <a:pt x="152" y="162"/>
                </a:cubicBezTo>
                <a:cubicBezTo>
                  <a:pt x="150" y="164"/>
                  <a:pt x="148" y="166"/>
                  <a:pt x="146" y="168"/>
                </a:cubicBezTo>
                <a:cubicBezTo>
                  <a:pt x="147" y="166"/>
                  <a:pt x="148" y="165"/>
                  <a:pt x="150" y="163"/>
                </a:cubicBezTo>
                <a:close/>
                <a:moveTo>
                  <a:pt x="146" y="157"/>
                </a:moveTo>
                <a:cubicBezTo>
                  <a:pt x="146" y="157"/>
                  <a:pt x="146" y="157"/>
                  <a:pt x="146" y="157"/>
                </a:cubicBezTo>
                <a:cubicBezTo>
                  <a:pt x="147" y="156"/>
                  <a:pt x="149" y="155"/>
                  <a:pt x="150" y="153"/>
                </a:cubicBezTo>
                <a:cubicBezTo>
                  <a:pt x="152" y="153"/>
                  <a:pt x="153" y="152"/>
                  <a:pt x="155" y="151"/>
                </a:cubicBezTo>
                <a:cubicBezTo>
                  <a:pt x="155" y="151"/>
                  <a:pt x="155" y="151"/>
                  <a:pt x="156" y="151"/>
                </a:cubicBezTo>
                <a:cubicBezTo>
                  <a:pt x="156" y="152"/>
                  <a:pt x="155" y="152"/>
                  <a:pt x="155" y="152"/>
                </a:cubicBezTo>
                <a:cubicBezTo>
                  <a:pt x="152" y="154"/>
                  <a:pt x="149" y="156"/>
                  <a:pt x="146" y="157"/>
                </a:cubicBezTo>
                <a:close/>
                <a:moveTo>
                  <a:pt x="154" y="158"/>
                </a:moveTo>
                <a:cubicBezTo>
                  <a:pt x="155" y="158"/>
                  <a:pt x="156" y="157"/>
                  <a:pt x="157" y="157"/>
                </a:cubicBezTo>
                <a:cubicBezTo>
                  <a:pt x="157" y="157"/>
                  <a:pt x="156" y="158"/>
                  <a:pt x="155" y="159"/>
                </a:cubicBezTo>
                <a:cubicBezTo>
                  <a:pt x="154" y="159"/>
                  <a:pt x="153" y="160"/>
                  <a:pt x="152" y="160"/>
                </a:cubicBezTo>
                <a:cubicBezTo>
                  <a:pt x="153" y="160"/>
                  <a:pt x="153" y="159"/>
                  <a:pt x="154" y="158"/>
                </a:cubicBezTo>
                <a:close/>
                <a:moveTo>
                  <a:pt x="157" y="155"/>
                </a:moveTo>
                <a:cubicBezTo>
                  <a:pt x="158" y="154"/>
                  <a:pt x="159" y="153"/>
                  <a:pt x="160" y="151"/>
                </a:cubicBezTo>
                <a:cubicBezTo>
                  <a:pt x="162" y="150"/>
                  <a:pt x="164" y="149"/>
                  <a:pt x="166" y="147"/>
                </a:cubicBezTo>
                <a:cubicBezTo>
                  <a:pt x="165" y="149"/>
                  <a:pt x="163" y="151"/>
                  <a:pt x="161" y="153"/>
                </a:cubicBezTo>
                <a:cubicBezTo>
                  <a:pt x="160" y="153"/>
                  <a:pt x="158" y="154"/>
                  <a:pt x="157" y="155"/>
                </a:cubicBezTo>
                <a:close/>
                <a:moveTo>
                  <a:pt x="162" y="154"/>
                </a:moveTo>
                <a:cubicBezTo>
                  <a:pt x="164" y="154"/>
                  <a:pt x="165" y="153"/>
                  <a:pt x="167" y="152"/>
                </a:cubicBezTo>
                <a:cubicBezTo>
                  <a:pt x="167" y="153"/>
                  <a:pt x="167" y="153"/>
                  <a:pt x="167" y="153"/>
                </a:cubicBezTo>
                <a:cubicBezTo>
                  <a:pt x="165" y="154"/>
                  <a:pt x="164" y="155"/>
                  <a:pt x="163" y="156"/>
                </a:cubicBezTo>
                <a:cubicBezTo>
                  <a:pt x="162" y="156"/>
                  <a:pt x="161" y="157"/>
                  <a:pt x="160" y="157"/>
                </a:cubicBezTo>
                <a:cubicBezTo>
                  <a:pt x="161" y="156"/>
                  <a:pt x="162" y="155"/>
                  <a:pt x="162" y="154"/>
                </a:cubicBezTo>
                <a:close/>
                <a:moveTo>
                  <a:pt x="164" y="159"/>
                </a:moveTo>
                <a:cubicBezTo>
                  <a:pt x="165" y="158"/>
                  <a:pt x="166" y="157"/>
                  <a:pt x="167" y="156"/>
                </a:cubicBezTo>
                <a:cubicBezTo>
                  <a:pt x="167" y="156"/>
                  <a:pt x="167" y="156"/>
                  <a:pt x="168" y="156"/>
                </a:cubicBezTo>
                <a:cubicBezTo>
                  <a:pt x="166" y="157"/>
                  <a:pt x="164" y="159"/>
                  <a:pt x="162" y="161"/>
                </a:cubicBezTo>
                <a:cubicBezTo>
                  <a:pt x="163" y="160"/>
                  <a:pt x="163" y="160"/>
                  <a:pt x="164" y="159"/>
                </a:cubicBezTo>
                <a:close/>
                <a:moveTo>
                  <a:pt x="169" y="156"/>
                </a:moveTo>
                <a:cubicBezTo>
                  <a:pt x="168" y="158"/>
                  <a:pt x="166" y="160"/>
                  <a:pt x="165" y="162"/>
                </a:cubicBezTo>
                <a:cubicBezTo>
                  <a:pt x="164" y="162"/>
                  <a:pt x="163" y="162"/>
                  <a:pt x="163" y="163"/>
                </a:cubicBezTo>
                <a:cubicBezTo>
                  <a:pt x="165" y="161"/>
                  <a:pt x="167" y="159"/>
                  <a:pt x="169" y="156"/>
                </a:cubicBezTo>
                <a:close/>
                <a:moveTo>
                  <a:pt x="166" y="151"/>
                </a:moveTo>
                <a:cubicBezTo>
                  <a:pt x="169" y="147"/>
                  <a:pt x="173" y="144"/>
                  <a:pt x="176" y="140"/>
                </a:cubicBezTo>
                <a:cubicBezTo>
                  <a:pt x="177" y="140"/>
                  <a:pt x="177" y="140"/>
                  <a:pt x="178" y="139"/>
                </a:cubicBezTo>
                <a:cubicBezTo>
                  <a:pt x="177" y="140"/>
                  <a:pt x="177" y="140"/>
                  <a:pt x="177" y="141"/>
                </a:cubicBezTo>
                <a:cubicBezTo>
                  <a:pt x="174" y="144"/>
                  <a:pt x="172" y="146"/>
                  <a:pt x="170" y="149"/>
                </a:cubicBezTo>
                <a:cubicBezTo>
                  <a:pt x="168" y="150"/>
                  <a:pt x="167" y="150"/>
                  <a:pt x="166" y="151"/>
                </a:cubicBezTo>
                <a:close/>
                <a:moveTo>
                  <a:pt x="177" y="151"/>
                </a:moveTo>
                <a:cubicBezTo>
                  <a:pt x="175" y="153"/>
                  <a:pt x="174" y="155"/>
                  <a:pt x="172" y="157"/>
                </a:cubicBezTo>
                <a:cubicBezTo>
                  <a:pt x="172" y="157"/>
                  <a:pt x="171" y="157"/>
                  <a:pt x="171" y="158"/>
                </a:cubicBezTo>
                <a:cubicBezTo>
                  <a:pt x="173" y="156"/>
                  <a:pt x="174" y="154"/>
                  <a:pt x="175" y="152"/>
                </a:cubicBezTo>
                <a:cubicBezTo>
                  <a:pt x="176" y="152"/>
                  <a:pt x="177" y="151"/>
                  <a:pt x="177" y="151"/>
                </a:cubicBezTo>
                <a:close/>
                <a:moveTo>
                  <a:pt x="186" y="127"/>
                </a:moveTo>
                <a:cubicBezTo>
                  <a:pt x="186" y="126"/>
                  <a:pt x="187" y="126"/>
                  <a:pt x="187" y="125"/>
                </a:cubicBezTo>
                <a:cubicBezTo>
                  <a:pt x="189" y="124"/>
                  <a:pt x="191" y="123"/>
                  <a:pt x="193" y="122"/>
                </a:cubicBezTo>
                <a:cubicBezTo>
                  <a:pt x="193" y="122"/>
                  <a:pt x="193" y="122"/>
                  <a:pt x="193" y="122"/>
                </a:cubicBezTo>
                <a:cubicBezTo>
                  <a:pt x="191" y="124"/>
                  <a:pt x="188" y="125"/>
                  <a:pt x="186" y="127"/>
                </a:cubicBezTo>
                <a:close/>
                <a:moveTo>
                  <a:pt x="198" y="122"/>
                </a:moveTo>
                <a:cubicBezTo>
                  <a:pt x="198" y="123"/>
                  <a:pt x="197" y="124"/>
                  <a:pt x="196" y="124"/>
                </a:cubicBezTo>
                <a:cubicBezTo>
                  <a:pt x="195" y="125"/>
                  <a:pt x="194" y="126"/>
                  <a:pt x="192" y="127"/>
                </a:cubicBezTo>
                <a:cubicBezTo>
                  <a:pt x="194" y="125"/>
                  <a:pt x="196" y="123"/>
                  <a:pt x="198" y="122"/>
                </a:cubicBezTo>
                <a:close/>
                <a:moveTo>
                  <a:pt x="203" y="120"/>
                </a:moveTo>
                <a:cubicBezTo>
                  <a:pt x="204" y="119"/>
                  <a:pt x="204" y="119"/>
                  <a:pt x="204" y="118"/>
                </a:cubicBezTo>
                <a:cubicBezTo>
                  <a:pt x="205" y="118"/>
                  <a:pt x="205" y="118"/>
                  <a:pt x="206" y="117"/>
                </a:cubicBezTo>
                <a:cubicBezTo>
                  <a:pt x="205" y="118"/>
                  <a:pt x="204" y="119"/>
                  <a:pt x="203" y="120"/>
                </a:cubicBezTo>
                <a:close/>
                <a:moveTo>
                  <a:pt x="207" y="110"/>
                </a:moveTo>
                <a:cubicBezTo>
                  <a:pt x="207" y="110"/>
                  <a:pt x="206" y="110"/>
                  <a:pt x="206" y="110"/>
                </a:cubicBezTo>
                <a:cubicBezTo>
                  <a:pt x="204" y="112"/>
                  <a:pt x="201" y="113"/>
                  <a:pt x="199" y="114"/>
                </a:cubicBezTo>
                <a:cubicBezTo>
                  <a:pt x="198" y="115"/>
                  <a:pt x="197" y="115"/>
                  <a:pt x="197" y="115"/>
                </a:cubicBezTo>
                <a:cubicBezTo>
                  <a:pt x="199" y="114"/>
                  <a:pt x="200" y="113"/>
                  <a:pt x="202" y="112"/>
                </a:cubicBezTo>
                <a:cubicBezTo>
                  <a:pt x="204" y="111"/>
                  <a:pt x="206" y="110"/>
                  <a:pt x="208" y="109"/>
                </a:cubicBezTo>
                <a:cubicBezTo>
                  <a:pt x="208" y="109"/>
                  <a:pt x="207" y="110"/>
                  <a:pt x="207" y="110"/>
                </a:cubicBezTo>
                <a:close/>
                <a:moveTo>
                  <a:pt x="195" y="112"/>
                </a:moveTo>
                <a:cubicBezTo>
                  <a:pt x="194" y="112"/>
                  <a:pt x="194" y="112"/>
                  <a:pt x="193" y="112"/>
                </a:cubicBezTo>
                <a:cubicBezTo>
                  <a:pt x="194" y="112"/>
                  <a:pt x="194" y="111"/>
                  <a:pt x="195" y="110"/>
                </a:cubicBezTo>
                <a:cubicBezTo>
                  <a:pt x="196" y="109"/>
                  <a:pt x="198" y="108"/>
                  <a:pt x="199" y="106"/>
                </a:cubicBezTo>
                <a:cubicBezTo>
                  <a:pt x="199" y="106"/>
                  <a:pt x="199" y="106"/>
                  <a:pt x="199" y="106"/>
                </a:cubicBezTo>
                <a:cubicBezTo>
                  <a:pt x="198" y="108"/>
                  <a:pt x="197" y="110"/>
                  <a:pt x="195" y="112"/>
                </a:cubicBezTo>
                <a:close/>
                <a:moveTo>
                  <a:pt x="193" y="106"/>
                </a:moveTo>
                <a:cubicBezTo>
                  <a:pt x="194" y="106"/>
                  <a:pt x="195" y="105"/>
                  <a:pt x="196" y="104"/>
                </a:cubicBezTo>
                <a:cubicBezTo>
                  <a:pt x="196" y="105"/>
                  <a:pt x="196" y="105"/>
                  <a:pt x="195" y="106"/>
                </a:cubicBezTo>
                <a:cubicBezTo>
                  <a:pt x="195" y="106"/>
                  <a:pt x="194" y="106"/>
                  <a:pt x="193" y="106"/>
                </a:cubicBezTo>
                <a:close/>
                <a:moveTo>
                  <a:pt x="196" y="97"/>
                </a:moveTo>
                <a:cubicBezTo>
                  <a:pt x="196" y="97"/>
                  <a:pt x="195" y="97"/>
                  <a:pt x="195" y="98"/>
                </a:cubicBezTo>
                <a:cubicBezTo>
                  <a:pt x="193" y="98"/>
                  <a:pt x="191" y="99"/>
                  <a:pt x="189" y="100"/>
                </a:cubicBezTo>
                <a:cubicBezTo>
                  <a:pt x="190" y="100"/>
                  <a:pt x="190" y="99"/>
                  <a:pt x="191" y="98"/>
                </a:cubicBezTo>
                <a:cubicBezTo>
                  <a:pt x="193" y="97"/>
                  <a:pt x="195" y="96"/>
                  <a:pt x="197" y="95"/>
                </a:cubicBezTo>
                <a:cubicBezTo>
                  <a:pt x="196" y="96"/>
                  <a:pt x="196" y="97"/>
                  <a:pt x="196" y="97"/>
                </a:cubicBezTo>
                <a:close/>
                <a:moveTo>
                  <a:pt x="195" y="92"/>
                </a:moveTo>
                <a:cubicBezTo>
                  <a:pt x="192" y="94"/>
                  <a:pt x="189" y="95"/>
                  <a:pt x="187" y="97"/>
                </a:cubicBezTo>
                <a:cubicBezTo>
                  <a:pt x="187" y="96"/>
                  <a:pt x="188" y="96"/>
                  <a:pt x="189" y="95"/>
                </a:cubicBezTo>
                <a:cubicBezTo>
                  <a:pt x="191" y="94"/>
                  <a:pt x="193" y="93"/>
                  <a:pt x="196" y="92"/>
                </a:cubicBezTo>
                <a:cubicBezTo>
                  <a:pt x="196" y="92"/>
                  <a:pt x="195" y="92"/>
                  <a:pt x="195" y="92"/>
                </a:cubicBezTo>
                <a:close/>
                <a:moveTo>
                  <a:pt x="190" y="89"/>
                </a:moveTo>
                <a:cubicBezTo>
                  <a:pt x="189" y="90"/>
                  <a:pt x="188" y="90"/>
                  <a:pt x="187" y="91"/>
                </a:cubicBezTo>
                <a:cubicBezTo>
                  <a:pt x="189" y="90"/>
                  <a:pt x="190" y="89"/>
                  <a:pt x="191" y="88"/>
                </a:cubicBezTo>
                <a:lnTo>
                  <a:pt x="190" y="89"/>
                </a:lnTo>
                <a:close/>
                <a:moveTo>
                  <a:pt x="190" y="86"/>
                </a:moveTo>
                <a:cubicBezTo>
                  <a:pt x="189" y="87"/>
                  <a:pt x="187" y="87"/>
                  <a:pt x="186" y="88"/>
                </a:cubicBezTo>
                <a:cubicBezTo>
                  <a:pt x="187" y="87"/>
                  <a:pt x="187" y="86"/>
                  <a:pt x="188" y="86"/>
                </a:cubicBezTo>
                <a:cubicBezTo>
                  <a:pt x="190" y="84"/>
                  <a:pt x="193" y="83"/>
                  <a:pt x="195" y="82"/>
                </a:cubicBezTo>
                <a:cubicBezTo>
                  <a:pt x="195" y="82"/>
                  <a:pt x="195" y="82"/>
                  <a:pt x="195" y="82"/>
                </a:cubicBezTo>
                <a:cubicBezTo>
                  <a:pt x="193" y="84"/>
                  <a:pt x="192" y="85"/>
                  <a:pt x="190" y="86"/>
                </a:cubicBezTo>
                <a:close/>
                <a:moveTo>
                  <a:pt x="195" y="86"/>
                </a:moveTo>
                <a:cubicBezTo>
                  <a:pt x="196" y="85"/>
                  <a:pt x="197" y="85"/>
                  <a:pt x="199" y="84"/>
                </a:cubicBezTo>
                <a:cubicBezTo>
                  <a:pt x="198" y="85"/>
                  <a:pt x="197" y="86"/>
                  <a:pt x="196" y="87"/>
                </a:cubicBezTo>
                <a:cubicBezTo>
                  <a:pt x="195" y="87"/>
                  <a:pt x="195" y="87"/>
                  <a:pt x="194" y="87"/>
                </a:cubicBezTo>
                <a:cubicBezTo>
                  <a:pt x="195" y="87"/>
                  <a:pt x="195" y="87"/>
                  <a:pt x="195" y="86"/>
                </a:cubicBezTo>
                <a:close/>
                <a:moveTo>
                  <a:pt x="187" y="80"/>
                </a:moveTo>
                <a:cubicBezTo>
                  <a:pt x="185" y="81"/>
                  <a:pt x="182" y="82"/>
                  <a:pt x="179" y="83"/>
                </a:cubicBezTo>
                <a:cubicBezTo>
                  <a:pt x="179" y="82"/>
                  <a:pt x="179" y="82"/>
                  <a:pt x="179" y="82"/>
                </a:cubicBezTo>
                <a:cubicBezTo>
                  <a:pt x="182" y="81"/>
                  <a:pt x="184" y="80"/>
                  <a:pt x="187" y="79"/>
                </a:cubicBezTo>
                <a:cubicBezTo>
                  <a:pt x="189" y="78"/>
                  <a:pt x="191" y="77"/>
                  <a:pt x="192" y="76"/>
                </a:cubicBezTo>
                <a:cubicBezTo>
                  <a:pt x="191" y="78"/>
                  <a:pt x="189" y="79"/>
                  <a:pt x="187" y="80"/>
                </a:cubicBezTo>
                <a:close/>
                <a:moveTo>
                  <a:pt x="179" y="85"/>
                </a:moveTo>
                <a:cubicBezTo>
                  <a:pt x="178" y="85"/>
                  <a:pt x="177" y="86"/>
                  <a:pt x="177" y="86"/>
                </a:cubicBezTo>
                <a:cubicBezTo>
                  <a:pt x="177" y="86"/>
                  <a:pt x="177" y="85"/>
                  <a:pt x="177" y="85"/>
                </a:cubicBezTo>
                <a:cubicBezTo>
                  <a:pt x="178" y="85"/>
                  <a:pt x="179" y="85"/>
                  <a:pt x="179" y="85"/>
                </a:cubicBezTo>
                <a:close/>
                <a:moveTo>
                  <a:pt x="175" y="84"/>
                </a:moveTo>
                <a:cubicBezTo>
                  <a:pt x="174" y="84"/>
                  <a:pt x="172" y="84"/>
                  <a:pt x="171" y="85"/>
                </a:cubicBezTo>
                <a:cubicBezTo>
                  <a:pt x="171" y="84"/>
                  <a:pt x="172" y="84"/>
                  <a:pt x="173" y="83"/>
                </a:cubicBezTo>
                <a:cubicBezTo>
                  <a:pt x="174" y="83"/>
                  <a:pt x="175" y="83"/>
                  <a:pt x="177" y="82"/>
                </a:cubicBezTo>
                <a:cubicBezTo>
                  <a:pt x="176" y="83"/>
                  <a:pt x="176" y="83"/>
                  <a:pt x="175" y="84"/>
                </a:cubicBezTo>
                <a:close/>
                <a:moveTo>
                  <a:pt x="172" y="81"/>
                </a:moveTo>
                <a:cubicBezTo>
                  <a:pt x="172" y="81"/>
                  <a:pt x="172" y="81"/>
                  <a:pt x="171" y="82"/>
                </a:cubicBezTo>
                <a:cubicBezTo>
                  <a:pt x="172" y="81"/>
                  <a:pt x="173" y="80"/>
                  <a:pt x="174" y="79"/>
                </a:cubicBezTo>
                <a:cubicBezTo>
                  <a:pt x="174" y="79"/>
                  <a:pt x="174" y="79"/>
                  <a:pt x="174" y="79"/>
                </a:cubicBezTo>
                <a:cubicBezTo>
                  <a:pt x="176" y="78"/>
                  <a:pt x="178" y="78"/>
                  <a:pt x="179" y="77"/>
                </a:cubicBezTo>
                <a:cubicBezTo>
                  <a:pt x="177" y="78"/>
                  <a:pt x="174" y="80"/>
                  <a:pt x="172" y="81"/>
                </a:cubicBezTo>
                <a:close/>
                <a:moveTo>
                  <a:pt x="177" y="74"/>
                </a:moveTo>
                <a:cubicBezTo>
                  <a:pt x="175" y="75"/>
                  <a:pt x="173" y="76"/>
                  <a:pt x="171" y="77"/>
                </a:cubicBezTo>
                <a:cubicBezTo>
                  <a:pt x="171" y="76"/>
                  <a:pt x="170" y="76"/>
                  <a:pt x="170" y="76"/>
                </a:cubicBezTo>
                <a:cubicBezTo>
                  <a:pt x="171" y="75"/>
                  <a:pt x="172" y="75"/>
                  <a:pt x="173" y="74"/>
                </a:cubicBezTo>
                <a:cubicBezTo>
                  <a:pt x="176" y="73"/>
                  <a:pt x="178" y="72"/>
                  <a:pt x="180" y="72"/>
                </a:cubicBezTo>
                <a:cubicBezTo>
                  <a:pt x="179" y="73"/>
                  <a:pt x="178" y="73"/>
                  <a:pt x="177" y="74"/>
                </a:cubicBezTo>
                <a:close/>
                <a:moveTo>
                  <a:pt x="172" y="86"/>
                </a:moveTo>
                <a:cubicBezTo>
                  <a:pt x="164" y="94"/>
                  <a:pt x="155" y="102"/>
                  <a:pt x="147" y="110"/>
                </a:cubicBezTo>
                <a:cubicBezTo>
                  <a:pt x="143" y="112"/>
                  <a:pt x="139" y="114"/>
                  <a:pt x="135" y="116"/>
                </a:cubicBezTo>
                <a:cubicBezTo>
                  <a:pt x="137" y="114"/>
                  <a:pt x="139" y="112"/>
                  <a:pt x="141" y="110"/>
                </a:cubicBezTo>
                <a:cubicBezTo>
                  <a:pt x="147" y="104"/>
                  <a:pt x="154" y="99"/>
                  <a:pt x="160" y="93"/>
                </a:cubicBezTo>
                <a:cubicBezTo>
                  <a:pt x="162" y="91"/>
                  <a:pt x="164" y="88"/>
                  <a:pt x="167" y="86"/>
                </a:cubicBezTo>
                <a:cubicBezTo>
                  <a:pt x="167" y="87"/>
                  <a:pt x="167" y="87"/>
                  <a:pt x="167" y="87"/>
                </a:cubicBezTo>
                <a:cubicBezTo>
                  <a:pt x="169" y="87"/>
                  <a:pt x="171" y="86"/>
                  <a:pt x="172" y="86"/>
                </a:cubicBezTo>
                <a:close/>
                <a:moveTo>
                  <a:pt x="168" y="82"/>
                </a:moveTo>
                <a:cubicBezTo>
                  <a:pt x="167" y="82"/>
                  <a:pt x="167" y="83"/>
                  <a:pt x="167" y="83"/>
                </a:cubicBezTo>
                <a:cubicBezTo>
                  <a:pt x="160" y="90"/>
                  <a:pt x="152" y="97"/>
                  <a:pt x="145" y="104"/>
                </a:cubicBezTo>
                <a:cubicBezTo>
                  <a:pt x="152" y="97"/>
                  <a:pt x="160" y="89"/>
                  <a:pt x="167" y="81"/>
                </a:cubicBezTo>
                <a:cubicBezTo>
                  <a:pt x="168" y="81"/>
                  <a:pt x="168" y="81"/>
                  <a:pt x="169" y="81"/>
                </a:cubicBezTo>
                <a:cubicBezTo>
                  <a:pt x="168" y="81"/>
                  <a:pt x="168" y="81"/>
                  <a:pt x="168" y="82"/>
                </a:cubicBezTo>
                <a:close/>
                <a:moveTo>
                  <a:pt x="167" y="72"/>
                </a:moveTo>
                <a:cubicBezTo>
                  <a:pt x="166" y="73"/>
                  <a:pt x="166" y="73"/>
                  <a:pt x="165" y="74"/>
                </a:cubicBezTo>
                <a:cubicBezTo>
                  <a:pt x="165" y="74"/>
                  <a:pt x="164" y="74"/>
                  <a:pt x="164" y="74"/>
                </a:cubicBezTo>
                <a:cubicBezTo>
                  <a:pt x="164" y="74"/>
                  <a:pt x="164" y="75"/>
                  <a:pt x="163" y="75"/>
                </a:cubicBezTo>
                <a:cubicBezTo>
                  <a:pt x="164" y="74"/>
                  <a:pt x="164" y="73"/>
                  <a:pt x="165" y="73"/>
                </a:cubicBezTo>
                <a:cubicBezTo>
                  <a:pt x="166" y="72"/>
                  <a:pt x="167" y="72"/>
                  <a:pt x="167" y="72"/>
                </a:cubicBezTo>
                <a:cubicBezTo>
                  <a:pt x="167" y="72"/>
                  <a:pt x="167" y="72"/>
                  <a:pt x="167" y="72"/>
                </a:cubicBezTo>
                <a:close/>
                <a:moveTo>
                  <a:pt x="164" y="82"/>
                </a:moveTo>
                <a:cubicBezTo>
                  <a:pt x="159" y="87"/>
                  <a:pt x="155" y="91"/>
                  <a:pt x="150" y="96"/>
                </a:cubicBezTo>
                <a:cubicBezTo>
                  <a:pt x="150" y="96"/>
                  <a:pt x="150" y="96"/>
                  <a:pt x="150" y="96"/>
                </a:cubicBezTo>
                <a:cubicBezTo>
                  <a:pt x="147" y="97"/>
                  <a:pt x="145" y="99"/>
                  <a:pt x="142" y="100"/>
                </a:cubicBezTo>
                <a:cubicBezTo>
                  <a:pt x="146" y="97"/>
                  <a:pt x="149" y="93"/>
                  <a:pt x="152" y="90"/>
                </a:cubicBezTo>
                <a:cubicBezTo>
                  <a:pt x="155" y="87"/>
                  <a:pt x="159" y="85"/>
                  <a:pt x="163" y="82"/>
                </a:cubicBezTo>
                <a:cubicBezTo>
                  <a:pt x="163" y="82"/>
                  <a:pt x="163" y="82"/>
                  <a:pt x="164" y="82"/>
                </a:cubicBezTo>
                <a:close/>
                <a:moveTo>
                  <a:pt x="159" y="78"/>
                </a:moveTo>
                <a:cubicBezTo>
                  <a:pt x="158" y="78"/>
                  <a:pt x="158" y="79"/>
                  <a:pt x="158" y="79"/>
                </a:cubicBezTo>
                <a:cubicBezTo>
                  <a:pt x="157" y="79"/>
                  <a:pt x="157" y="80"/>
                  <a:pt x="157" y="80"/>
                </a:cubicBezTo>
                <a:cubicBezTo>
                  <a:pt x="157" y="80"/>
                  <a:pt x="157" y="80"/>
                  <a:pt x="157" y="81"/>
                </a:cubicBezTo>
                <a:cubicBezTo>
                  <a:pt x="151" y="86"/>
                  <a:pt x="146" y="91"/>
                  <a:pt x="140" y="96"/>
                </a:cubicBezTo>
                <a:cubicBezTo>
                  <a:pt x="136" y="99"/>
                  <a:pt x="133" y="102"/>
                  <a:pt x="129" y="105"/>
                </a:cubicBezTo>
                <a:cubicBezTo>
                  <a:pt x="126" y="108"/>
                  <a:pt x="122" y="111"/>
                  <a:pt x="118" y="113"/>
                </a:cubicBezTo>
                <a:cubicBezTo>
                  <a:pt x="120" y="112"/>
                  <a:pt x="121" y="110"/>
                  <a:pt x="123" y="109"/>
                </a:cubicBezTo>
                <a:cubicBezTo>
                  <a:pt x="130" y="103"/>
                  <a:pt x="136" y="97"/>
                  <a:pt x="142" y="90"/>
                </a:cubicBezTo>
                <a:cubicBezTo>
                  <a:pt x="143" y="90"/>
                  <a:pt x="143" y="90"/>
                  <a:pt x="143" y="90"/>
                </a:cubicBezTo>
                <a:cubicBezTo>
                  <a:pt x="147" y="85"/>
                  <a:pt x="152" y="81"/>
                  <a:pt x="158" y="77"/>
                </a:cubicBezTo>
                <a:cubicBezTo>
                  <a:pt x="158" y="77"/>
                  <a:pt x="159" y="77"/>
                  <a:pt x="159" y="77"/>
                </a:cubicBezTo>
                <a:cubicBezTo>
                  <a:pt x="159" y="78"/>
                  <a:pt x="159" y="78"/>
                  <a:pt x="159" y="78"/>
                </a:cubicBezTo>
                <a:close/>
                <a:moveTo>
                  <a:pt x="153" y="77"/>
                </a:moveTo>
                <a:cubicBezTo>
                  <a:pt x="153" y="77"/>
                  <a:pt x="153" y="77"/>
                  <a:pt x="153" y="77"/>
                </a:cubicBezTo>
                <a:cubicBezTo>
                  <a:pt x="149" y="81"/>
                  <a:pt x="145" y="84"/>
                  <a:pt x="141" y="87"/>
                </a:cubicBezTo>
                <a:cubicBezTo>
                  <a:pt x="142" y="85"/>
                  <a:pt x="143" y="84"/>
                  <a:pt x="144" y="83"/>
                </a:cubicBezTo>
                <a:cubicBezTo>
                  <a:pt x="144" y="82"/>
                  <a:pt x="144" y="82"/>
                  <a:pt x="143" y="82"/>
                </a:cubicBezTo>
                <a:cubicBezTo>
                  <a:pt x="142" y="82"/>
                  <a:pt x="141" y="82"/>
                  <a:pt x="140" y="82"/>
                </a:cubicBezTo>
                <a:cubicBezTo>
                  <a:pt x="142" y="79"/>
                  <a:pt x="145" y="77"/>
                  <a:pt x="148" y="74"/>
                </a:cubicBezTo>
                <a:cubicBezTo>
                  <a:pt x="148" y="75"/>
                  <a:pt x="149" y="75"/>
                  <a:pt x="149" y="75"/>
                </a:cubicBezTo>
                <a:cubicBezTo>
                  <a:pt x="151" y="75"/>
                  <a:pt x="152" y="75"/>
                  <a:pt x="154" y="75"/>
                </a:cubicBezTo>
                <a:cubicBezTo>
                  <a:pt x="154" y="75"/>
                  <a:pt x="153" y="75"/>
                  <a:pt x="153" y="76"/>
                </a:cubicBezTo>
                <a:cubicBezTo>
                  <a:pt x="152" y="76"/>
                  <a:pt x="152" y="77"/>
                  <a:pt x="153" y="77"/>
                </a:cubicBezTo>
                <a:close/>
                <a:moveTo>
                  <a:pt x="138" y="78"/>
                </a:moveTo>
                <a:cubicBezTo>
                  <a:pt x="139" y="77"/>
                  <a:pt x="140" y="76"/>
                  <a:pt x="141" y="75"/>
                </a:cubicBezTo>
                <a:cubicBezTo>
                  <a:pt x="142" y="75"/>
                  <a:pt x="142" y="75"/>
                  <a:pt x="143" y="75"/>
                </a:cubicBezTo>
                <a:cubicBezTo>
                  <a:pt x="141" y="76"/>
                  <a:pt x="140" y="77"/>
                  <a:pt x="138" y="78"/>
                </a:cubicBezTo>
                <a:close/>
                <a:moveTo>
                  <a:pt x="138" y="74"/>
                </a:moveTo>
                <a:cubicBezTo>
                  <a:pt x="137" y="74"/>
                  <a:pt x="137" y="74"/>
                  <a:pt x="136" y="74"/>
                </a:cubicBezTo>
                <a:cubicBezTo>
                  <a:pt x="138" y="73"/>
                  <a:pt x="140" y="72"/>
                  <a:pt x="142" y="70"/>
                </a:cubicBezTo>
                <a:cubicBezTo>
                  <a:pt x="141" y="72"/>
                  <a:pt x="139" y="73"/>
                  <a:pt x="138" y="74"/>
                </a:cubicBezTo>
                <a:close/>
                <a:moveTo>
                  <a:pt x="139" y="76"/>
                </a:moveTo>
                <a:cubicBezTo>
                  <a:pt x="138" y="77"/>
                  <a:pt x="136" y="78"/>
                  <a:pt x="135" y="80"/>
                </a:cubicBezTo>
                <a:cubicBezTo>
                  <a:pt x="134" y="81"/>
                  <a:pt x="133" y="82"/>
                  <a:pt x="131" y="83"/>
                </a:cubicBezTo>
                <a:cubicBezTo>
                  <a:pt x="130" y="84"/>
                  <a:pt x="129" y="84"/>
                  <a:pt x="129" y="84"/>
                </a:cubicBezTo>
                <a:cubicBezTo>
                  <a:pt x="129" y="84"/>
                  <a:pt x="130" y="83"/>
                  <a:pt x="131" y="82"/>
                </a:cubicBezTo>
                <a:cubicBezTo>
                  <a:pt x="133" y="80"/>
                  <a:pt x="136" y="78"/>
                  <a:pt x="139" y="76"/>
                </a:cubicBezTo>
                <a:close/>
                <a:moveTo>
                  <a:pt x="127" y="87"/>
                </a:moveTo>
                <a:cubicBezTo>
                  <a:pt x="125" y="89"/>
                  <a:pt x="122" y="91"/>
                  <a:pt x="120" y="92"/>
                </a:cubicBezTo>
                <a:cubicBezTo>
                  <a:pt x="121" y="91"/>
                  <a:pt x="123" y="90"/>
                  <a:pt x="124" y="88"/>
                </a:cubicBezTo>
                <a:cubicBezTo>
                  <a:pt x="125" y="88"/>
                  <a:pt x="126" y="87"/>
                  <a:pt x="127" y="87"/>
                </a:cubicBezTo>
                <a:close/>
                <a:moveTo>
                  <a:pt x="127" y="78"/>
                </a:moveTo>
                <a:cubicBezTo>
                  <a:pt x="124" y="81"/>
                  <a:pt x="121" y="84"/>
                  <a:pt x="118" y="87"/>
                </a:cubicBezTo>
                <a:cubicBezTo>
                  <a:pt x="117" y="87"/>
                  <a:pt x="117" y="87"/>
                  <a:pt x="117" y="87"/>
                </a:cubicBezTo>
                <a:cubicBezTo>
                  <a:pt x="121" y="82"/>
                  <a:pt x="126" y="77"/>
                  <a:pt x="130" y="72"/>
                </a:cubicBezTo>
                <a:cubicBezTo>
                  <a:pt x="129" y="74"/>
                  <a:pt x="128" y="76"/>
                  <a:pt x="127" y="78"/>
                </a:cubicBezTo>
                <a:close/>
                <a:moveTo>
                  <a:pt x="120" y="87"/>
                </a:moveTo>
                <a:cubicBezTo>
                  <a:pt x="118" y="88"/>
                  <a:pt x="117" y="90"/>
                  <a:pt x="115" y="92"/>
                </a:cubicBezTo>
                <a:cubicBezTo>
                  <a:pt x="114" y="92"/>
                  <a:pt x="114" y="93"/>
                  <a:pt x="113" y="93"/>
                </a:cubicBezTo>
                <a:cubicBezTo>
                  <a:pt x="114" y="92"/>
                  <a:pt x="115" y="91"/>
                  <a:pt x="116" y="90"/>
                </a:cubicBezTo>
                <a:cubicBezTo>
                  <a:pt x="117" y="89"/>
                  <a:pt x="119" y="88"/>
                  <a:pt x="120" y="87"/>
                </a:cubicBezTo>
                <a:close/>
                <a:moveTo>
                  <a:pt x="128" y="89"/>
                </a:moveTo>
                <a:cubicBezTo>
                  <a:pt x="130" y="87"/>
                  <a:pt x="132" y="86"/>
                  <a:pt x="133" y="84"/>
                </a:cubicBezTo>
                <a:cubicBezTo>
                  <a:pt x="134" y="84"/>
                  <a:pt x="134" y="84"/>
                  <a:pt x="134" y="84"/>
                </a:cubicBezTo>
                <a:cubicBezTo>
                  <a:pt x="125" y="92"/>
                  <a:pt x="117" y="100"/>
                  <a:pt x="108" y="108"/>
                </a:cubicBezTo>
                <a:cubicBezTo>
                  <a:pt x="107" y="109"/>
                  <a:pt x="106" y="110"/>
                  <a:pt x="105" y="110"/>
                </a:cubicBezTo>
                <a:cubicBezTo>
                  <a:pt x="108" y="108"/>
                  <a:pt x="110" y="105"/>
                  <a:pt x="112" y="102"/>
                </a:cubicBezTo>
                <a:cubicBezTo>
                  <a:pt x="117" y="98"/>
                  <a:pt x="123" y="93"/>
                  <a:pt x="128" y="89"/>
                </a:cubicBezTo>
                <a:close/>
                <a:moveTo>
                  <a:pt x="99" y="116"/>
                </a:moveTo>
                <a:cubicBezTo>
                  <a:pt x="98" y="116"/>
                  <a:pt x="98" y="116"/>
                  <a:pt x="97" y="117"/>
                </a:cubicBezTo>
                <a:cubicBezTo>
                  <a:pt x="97" y="117"/>
                  <a:pt x="96" y="117"/>
                  <a:pt x="95" y="116"/>
                </a:cubicBezTo>
                <a:cubicBezTo>
                  <a:pt x="96" y="115"/>
                  <a:pt x="97" y="113"/>
                  <a:pt x="98" y="112"/>
                </a:cubicBezTo>
                <a:cubicBezTo>
                  <a:pt x="101" y="110"/>
                  <a:pt x="104" y="108"/>
                  <a:pt x="107" y="106"/>
                </a:cubicBezTo>
                <a:cubicBezTo>
                  <a:pt x="104" y="109"/>
                  <a:pt x="102" y="112"/>
                  <a:pt x="99" y="116"/>
                </a:cubicBezTo>
                <a:close/>
                <a:moveTo>
                  <a:pt x="99" y="107"/>
                </a:moveTo>
                <a:cubicBezTo>
                  <a:pt x="96" y="110"/>
                  <a:pt x="93" y="113"/>
                  <a:pt x="89" y="116"/>
                </a:cubicBezTo>
                <a:cubicBezTo>
                  <a:pt x="89" y="116"/>
                  <a:pt x="89" y="116"/>
                  <a:pt x="88" y="116"/>
                </a:cubicBezTo>
                <a:cubicBezTo>
                  <a:pt x="89" y="115"/>
                  <a:pt x="90" y="114"/>
                  <a:pt x="91" y="114"/>
                </a:cubicBezTo>
                <a:cubicBezTo>
                  <a:pt x="93" y="111"/>
                  <a:pt x="95" y="109"/>
                  <a:pt x="98" y="107"/>
                </a:cubicBezTo>
                <a:cubicBezTo>
                  <a:pt x="99" y="105"/>
                  <a:pt x="101" y="104"/>
                  <a:pt x="103" y="103"/>
                </a:cubicBezTo>
                <a:cubicBezTo>
                  <a:pt x="102" y="104"/>
                  <a:pt x="100" y="106"/>
                  <a:pt x="99" y="107"/>
                </a:cubicBezTo>
                <a:close/>
                <a:moveTo>
                  <a:pt x="84" y="115"/>
                </a:moveTo>
                <a:cubicBezTo>
                  <a:pt x="83" y="116"/>
                  <a:pt x="83" y="116"/>
                  <a:pt x="82" y="116"/>
                </a:cubicBezTo>
                <a:cubicBezTo>
                  <a:pt x="84" y="113"/>
                  <a:pt x="87" y="110"/>
                  <a:pt x="89" y="107"/>
                </a:cubicBezTo>
                <a:cubicBezTo>
                  <a:pt x="87" y="110"/>
                  <a:pt x="85" y="112"/>
                  <a:pt x="84" y="115"/>
                </a:cubicBezTo>
                <a:close/>
                <a:moveTo>
                  <a:pt x="56" y="130"/>
                </a:moveTo>
                <a:cubicBezTo>
                  <a:pt x="55" y="127"/>
                  <a:pt x="55" y="125"/>
                  <a:pt x="54" y="123"/>
                </a:cubicBezTo>
                <a:cubicBezTo>
                  <a:pt x="54" y="122"/>
                  <a:pt x="55" y="122"/>
                  <a:pt x="55" y="122"/>
                </a:cubicBezTo>
                <a:cubicBezTo>
                  <a:pt x="55" y="122"/>
                  <a:pt x="55" y="122"/>
                  <a:pt x="55" y="121"/>
                </a:cubicBezTo>
                <a:cubicBezTo>
                  <a:pt x="56" y="123"/>
                  <a:pt x="57" y="125"/>
                  <a:pt x="58" y="127"/>
                </a:cubicBezTo>
                <a:cubicBezTo>
                  <a:pt x="57" y="128"/>
                  <a:pt x="57" y="129"/>
                  <a:pt x="56" y="130"/>
                </a:cubicBezTo>
                <a:close/>
                <a:moveTo>
                  <a:pt x="58" y="146"/>
                </a:moveTo>
                <a:cubicBezTo>
                  <a:pt x="58" y="145"/>
                  <a:pt x="58" y="145"/>
                  <a:pt x="59" y="145"/>
                </a:cubicBezTo>
                <a:cubicBezTo>
                  <a:pt x="59" y="145"/>
                  <a:pt x="59" y="145"/>
                  <a:pt x="59" y="146"/>
                </a:cubicBezTo>
                <a:cubicBezTo>
                  <a:pt x="58" y="146"/>
                  <a:pt x="58" y="147"/>
                  <a:pt x="58" y="148"/>
                </a:cubicBezTo>
                <a:cubicBezTo>
                  <a:pt x="57" y="148"/>
                  <a:pt x="57" y="147"/>
                  <a:pt x="57" y="147"/>
                </a:cubicBezTo>
                <a:cubicBezTo>
                  <a:pt x="57" y="146"/>
                  <a:pt x="58" y="146"/>
                  <a:pt x="58" y="146"/>
                </a:cubicBezTo>
                <a:close/>
                <a:moveTo>
                  <a:pt x="56" y="142"/>
                </a:moveTo>
                <a:cubicBezTo>
                  <a:pt x="56" y="141"/>
                  <a:pt x="55" y="140"/>
                  <a:pt x="55" y="139"/>
                </a:cubicBezTo>
                <a:cubicBezTo>
                  <a:pt x="55" y="139"/>
                  <a:pt x="56" y="138"/>
                  <a:pt x="56" y="138"/>
                </a:cubicBezTo>
                <a:cubicBezTo>
                  <a:pt x="56" y="139"/>
                  <a:pt x="57" y="140"/>
                  <a:pt x="57" y="140"/>
                </a:cubicBezTo>
                <a:cubicBezTo>
                  <a:pt x="57" y="141"/>
                  <a:pt x="56" y="142"/>
                  <a:pt x="56" y="142"/>
                </a:cubicBezTo>
                <a:close/>
                <a:moveTo>
                  <a:pt x="56" y="160"/>
                </a:moveTo>
                <a:cubicBezTo>
                  <a:pt x="56" y="161"/>
                  <a:pt x="56" y="161"/>
                  <a:pt x="56" y="161"/>
                </a:cubicBezTo>
                <a:cubicBezTo>
                  <a:pt x="56" y="162"/>
                  <a:pt x="55" y="162"/>
                  <a:pt x="55" y="162"/>
                </a:cubicBezTo>
                <a:cubicBezTo>
                  <a:pt x="55" y="162"/>
                  <a:pt x="55" y="161"/>
                  <a:pt x="55" y="161"/>
                </a:cubicBezTo>
                <a:cubicBezTo>
                  <a:pt x="55" y="161"/>
                  <a:pt x="56" y="161"/>
                  <a:pt x="56" y="160"/>
                </a:cubicBezTo>
                <a:close/>
                <a:moveTo>
                  <a:pt x="55" y="103"/>
                </a:moveTo>
                <a:cubicBezTo>
                  <a:pt x="55" y="103"/>
                  <a:pt x="55" y="103"/>
                  <a:pt x="54" y="103"/>
                </a:cubicBezTo>
                <a:cubicBezTo>
                  <a:pt x="54" y="102"/>
                  <a:pt x="54" y="101"/>
                  <a:pt x="54" y="101"/>
                </a:cubicBezTo>
                <a:cubicBezTo>
                  <a:pt x="55" y="100"/>
                  <a:pt x="55" y="99"/>
                  <a:pt x="56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99"/>
                  <a:pt x="55" y="100"/>
                  <a:pt x="55" y="100"/>
                </a:cubicBezTo>
                <a:cubicBezTo>
                  <a:pt x="55" y="101"/>
                  <a:pt x="55" y="102"/>
                  <a:pt x="56" y="101"/>
                </a:cubicBezTo>
                <a:cubicBezTo>
                  <a:pt x="56" y="101"/>
                  <a:pt x="56" y="101"/>
                  <a:pt x="57" y="101"/>
                </a:cubicBezTo>
                <a:cubicBezTo>
                  <a:pt x="57" y="101"/>
                  <a:pt x="57" y="101"/>
                  <a:pt x="57" y="101"/>
                </a:cubicBezTo>
                <a:cubicBezTo>
                  <a:pt x="56" y="102"/>
                  <a:pt x="55" y="103"/>
                  <a:pt x="55" y="103"/>
                </a:cubicBezTo>
                <a:close/>
                <a:moveTo>
                  <a:pt x="53" y="134"/>
                </a:moveTo>
                <a:cubicBezTo>
                  <a:pt x="53" y="131"/>
                  <a:pt x="52" y="129"/>
                  <a:pt x="51" y="127"/>
                </a:cubicBezTo>
                <a:cubicBezTo>
                  <a:pt x="51" y="127"/>
                  <a:pt x="51" y="126"/>
                  <a:pt x="52" y="126"/>
                </a:cubicBezTo>
                <a:cubicBezTo>
                  <a:pt x="52" y="128"/>
                  <a:pt x="53" y="130"/>
                  <a:pt x="54" y="132"/>
                </a:cubicBezTo>
                <a:cubicBezTo>
                  <a:pt x="54" y="133"/>
                  <a:pt x="54" y="133"/>
                  <a:pt x="53" y="134"/>
                </a:cubicBezTo>
                <a:close/>
                <a:moveTo>
                  <a:pt x="53" y="146"/>
                </a:moveTo>
                <a:cubicBezTo>
                  <a:pt x="53" y="146"/>
                  <a:pt x="53" y="147"/>
                  <a:pt x="53" y="147"/>
                </a:cubicBezTo>
                <a:cubicBezTo>
                  <a:pt x="53" y="146"/>
                  <a:pt x="52" y="145"/>
                  <a:pt x="52" y="144"/>
                </a:cubicBezTo>
                <a:cubicBezTo>
                  <a:pt x="52" y="144"/>
                  <a:pt x="52" y="144"/>
                  <a:pt x="52" y="143"/>
                </a:cubicBezTo>
                <a:cubicBezTo>
                  <a:pt x="53" y="144"/>
                  <a:pt x="53" y="145"/>
                  <a:pt x="53" y="146"/>
                </a:cubicBezTo>
                <a:close/>
                <a:moveTo>
                  <a:pt x="51" y="90"/>
                </a:moveTo>
                <a:cubicBezTo>
                  <a:pt x="51" y="90"/>
                  <a:pt x="51" y="91"/>
                  <a:pt x="50" y="91"/>
                </a:cubicBezTo>
                <a:cubicBezTo>
                  <a:pt x="50" y="92"/>
                  <a:pt x="49" y="92"/>
                  <a:pt x="49" y="92"/>
                </a:cubicBezTo>
                <a:cubicBezTo>
                  <a:pt x="50" y="92"/>
                  <a:pt x="50" y="91"/>
                  <a:pt x="51" y="90"/>
                </a:cubicBezTo>
                <a:close/>
                <a:moveTo>
                  <a:pt x="50" y="88"/>
                </a:moveTo>
                <a:cubicBezTo>
                  <a:pt x="51" y="87"/>
                  <a:pt x="51" y="86"/>
                  <a:pt x="52" y="85"/>
                </a:cubicBezTo>
                <a:cubicBezTo>
                  <a:pt x="52" y="85"/>
                  <a:pt x="53" y="84"/>
                  <a:pt x="53" y="84"/>
                </a:cubicBezTo>
                <a:cubicBezTo>
                  <a:pt x="53" y="85"/>
                  <a:pt x="53" y="85"/>
                  <a:pt x="52" y="86"/>
                </a:cubicBezTo>
                <a:cubicBezTo>
                  <a:pt x="52" y="87"/>
                  <a:pt x="51" y="88"/>
                  <a:pt x="50" y="88"/>
                </a:cubicBezTo>
                <a:close/>
                <a:moveTo>
                  <a:pt x="51" y="107"/>
                </a:moveTo>
                <a:cubicBezTo>
                  <a:pt x="50" y="108"/>
                  <a:pt x="48" y="109"/>
                  <a:pt x="47" y="109"/>
                </a:cubicBezTo>
                <a:cubicBezTo>
                  <a:pt x="47" y="109"/>
                  <a:pt x="47" y="109"/>
                  <a:pt x="47" y="109"/>
                </a:cubicBezTo>
                <a:cubicBezTo>
                  <a:pt x="48" y="108"/>
                  <a:pt x="49" y="106"/>
                  <a:pt x="50" y="105"/>
                </a:cubicBezTo>
                <a:cubicBezTo>
                  <a:pt x="50" y="106"/>
                  <a:pt x="51" y="106"/>
                  <a:pt x="51" y="107"/>
                </a:cubicBezTo>
                <a:close/>
                <a:moveTo>
                  <a:pt x="50" y="110"/>
                </a:moveTo>
                <a:cubicBezTo>
                  <a:pt x="49" y="111"/>
                  <a:pt x="49" y="111"/>
                  <a:pt x="48" y="112"/>
                </a:cubicBezTo>
                <a:cubicBezTo>
                  <a:pt x="48" y="112"/>
                  <a:pt x="48" y="111"/>
                  <a:pt x="48" y="111"/>
                </a:cubicBezTo>
                <a:cubicBezTo>
                  <a:pt x="48" y="111"/>
                  <a:pt x="49" y="110"/>
                  <a:pt x="50" y="110"/>
                </a:cubicBezTo>
                <a:close/>
                <a:moveTo>
                  <a:pt x="51" y="110"/>
                </a:moveTo>
                <a:cubicBezTo>
                  <a:pt x="51" y="111"/>
                  <a:pt x="51" y="112"/>
                  <a:pt x="51" y="112"/>
                </a:cubicBezTo>
                <a:cubicBezTo>
                  <a:pt x="51" y="113"/>
                  <a:pt x="50" y="113"/>
                  <a:pt x="49" y="114"/>
                </a:cubicBezTo>
                <a:cubicBezTo>
                  <a:pt x="50" y="113"/>
                  <a:pt x="51" y="112"/>
                  <a:pt x="51" y="110"/>
                </a:cubicBezTo>
                <a:close/>
                <a:moveTo>
                  <a:pt x="54" y="110"/>
                </a:moveTo>
                <a:cubicBezTo>
                  <a:pt x="54" y="110"/>
                  <a:pt x="54" y="110"/>
                  <a:pt x="54" y="110"/>
                </a:cubicBezTo>
                <a:cubicBezTo>
                  <a:pt x="53" y="110"/>
                  <a:pt x="53" y="110"/>
                  <a:pt x="53" y="109"/>
                </a:cubicBezTo>
                <a:cubicBezTo>
                  <a:pt x="53" y="109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4" y="108"/>
                  <a:pt x="54" y="109"/>
                  <a:pt x="54" y="110"/>
                </a:cubicBezTo>
                <a:close/>
                <a:moveTo>
                  <a:pt x="54" y="87"/>
                </a:moveTo>
                <a:cubicBezTo>
                  <a:pt x="54" y="87"/>
                  <a:pt x="54" y="87"/>
                  <a:pt x="54" y="87"/>
                </a:cubicBezTo>
                <a:cubicBezTo>
                  <a:pt x="55" y="86"/>
                  <a:pt x="55" y="86"/>
                  <a:pt x="56" y="85"/>
                </a:cubicBezTo>
                <a:cubicBezTo>
                  <a:pt x="55" y="86"/>
                  <a:pt x="55" y="87"/>
                  <a:pt x="54" y="88"/>
                </a:cubicBezTo>
                <a:cubicBezTo>
                  <a:pt x="54" y="88"/>
                  <a:pt x="54" y="88"/>
                  <a:pt x="54" y="87"/>
                </a:cubicBezTo>
                <a:close/>
                <a:moveTo>
                  <a:pt x="54" y="96"/>
                </a:moveTo>
                <a:cubicBezTo>
                  <a:pt x="54" y="96"/>
                  <a:pt x="54" y="96"/>
                  <a:pt x="54" y="96"/>
                </a:cubicBezTo>
                <a:cubicBezTo>
                  <a:pt x="54" y="96"/>
                  <a:pt x="55" y="96"/>
                  <a:pt x="55" y="95"/>
                </a:cubicBezTo>
                <a:cubicBezTo>
                  <a:pt x="55" y="96"/>
                  <a:pt x="55" y="96"/>
                  <a:pt x="55" y="97"/>
                </a:cubicBezTo>
                <a:cubicBezTo>
                  <a:pt x="55" y="97"/>
                  <a:pt x="55" y="98"/>
                  <a:pt x="54" y="98"/>
                </a:cubicBezTo>
                <a:cubicBezTo>
                  <a:pt x="54" y="98"/>
                  <a:pt x="54" y="97"/>
                  <a:pt x="54" y="96"/>
                </a:cubicBezTo>
                <a:close/>
                <a:moveTo>
                  <a:pt x="55" y="83"/>
                </a:moveTo>
                <a:cubicBezTo>
                  <a:pt x="56" y="82"/>
                  <a:pt x="56" y="82"/>
                  <a:pt x="56" y="81"/>
                </a:cubicBezTo>
                <a:cubicBezTo>
                  <a:pt x="58" y="80"/>
                  <a:pt x="60" y="78"/>
                  <a:pt x="61" y="76"/>
                </a:cubicBezTo>
                <a:cubicBezTo>
                  <a:pt x="61" y="77"/>
                  <a:pt x="61" y="77"/>
                  <a:pt x="60" y="78"/>
                </a:cubicBezTo>
                <a:cubicBezTo>
                  <a:pt x="59" y="80"/>
                  <a:pt x="57" y="81"/>
                  <a:pt x="55" y="83"/>
                </a:cubicBezTo>
                <a:close/>
                <a:moveTo>
                  <a:pt x="88" y="57"/>
                </a:moveTo>
                <a:cubicBezTo>
                  <a:pt x="86" y="59"/>
                  <a:pt x="84" y="61"/>
                  <a:pt x="82" y="63"/>
                </a:cubicBezTo>
                <a:cubicBezTo>
                  <a:pt x="78" y="67"/>
                  <a:pt x="75" y="70"/>
                  <a:pt x="71" y="73"/>
                </a:cubicBezTo>
                <a:cubicBezTo>
                  <a:pt x="71" y="73"/>
                  <a:pt x="71" y="74"/>
                  <a:pt x="70" y="74"/>
                </a:cubicBezTo>
                <a:cubicBezTo>
                  <a:pt x="69" y="76"/>
                  <a:pt x="67" y="77"/>
                  <a:pt x="65" y="79"/>
                </a:cubicBezTo>
                <a:cubicBezTo>
                  <a:pt x="67" y="77"/>
                  <a:pt x="68" y="75"/>
                  <a:pt x="69" y="73"/>
                </a:cubicBezTo>
                <a:cubicBezTo>
                  <a:pt x="71" y="71"/>
                  <a:pt x="73" y="69"/>
                  <a:pt x="75" y="67"/>
                </a:cubicBezTo>
                <a:cubicBezTo>
                  <a:pt x="79" y="64"/>
                  <a:pt x="84" y="60"/>
                  <a:pt x="88" y="57"/>
                </a:cubicBezTo>
                <a:close/>
                <a:moveTo>
                  <a:pt x="86" y="57"/>
                </a:moveTo>
                <a:cubicBezTo>
                  <a:pt x="87" y="55"/>
                  <a:pt x="89" y="54"/>
                  <a:pt x="90" y="53"/>
                </a:cubicBezTo>
                <a:cubicBezTo>
                  <a:pt x="90" y="53"/>
                  <a:pt x="90" y="53"/>
                  <a:pt x="90" y="54"/>
                </a:cubicBezTo>
                <a:cubicBezTo>
                  <a:pt x="88" y="55"/>
                  <a:pt x="87" y="56"/>
                  <a:pt x="86" y="57"/>
                </a:cubicBezTo>
                <a:close/>
                <a:moveTo>
                  <a:pt x="105" y="58"/>
                </a:moveTo>
                <a:cubicBezTo>
                  <a:pt x="105" y="58"/>
                  <a:pt x="105" y="58"/>
                  <a:pt x="105" y="58"/>
                </a:cubicBezTo>
                <a:cubicBezTo>
                  <a:pt x="105" y="58"/>
                  <a:pt x="105" y="58"/>
                  <a:pt x="105" y="59"/>
                </a:cubicBezTo>
                <a:cubicBezTo>
                  <a:pt x="102" y="61"/>
                  <a:pt x="100" y="62"/>
                  <a:pt x="97" y="64"/>
                </a:cubicBezTo>
                <a:cubicBezTo>
                  <a:pt x="97" y="64"/>
                  <a:pt x="98" y="64"/>
                  <a:pt x="98" y="64"/>
                </a:cubicBezTo>
                <a:cubicBezTo>
                  <a:pt x="100" y="62"/>
                  <a:pt x="102" y="60"/>
                  <a:pt x="105" y="58"/>
                </a:cubicBezTo>
                <a:close/>
                <a:moveTo>
                  <a:pt x="100" y="59"/>
                </a:moveTo>
                <a:cubicBezTo>
                  <a:pt x="100" y="59"/>
                  <a:pt x="100" y="58"/>
                  <a:pt x="101" y="58"/>
                </a:cubicBezTo>
                <a:cubicBezTo>
                  <a:pt x="102" y="57"/>
                  <a:pt x="103" y="57"/>
                  <a:pt x="104" y="56"/>
                </a:cubicBezTo>
                <a:cubicBezTo>
                  <a:pt x="103" y="57"/>
                  <a:pt x="101" y="58"/>
                  <a:pt x="100" y="59"/>
                </a:cubicBezTo>
                <a:close/>
                <a:moveTo>
                  <a:pt x="86" y="81"/>
                </a:moveTo>
                <a:cubicBezTo>
                  <a:pt x="87" y="81"/>
                  <a:pt x="88" y="80"/>
                  <a:pt x="88" y="79"/>
                </a:cubicBezTo>
                <a:cubicBezTo>
                  <a:pt x="92" y="75"/>
                  <a:pt x="96" y="71"/>
                  <a:pt x="100" y="67"/>
                </a:cubicBezTo>
                <a:cubicBezTo>
                  <a:pt x="100" y="69"/>
                  <a:pt x="99" y="70"/>
                  <a:pt x="98" y="72"/>
                </a:cubicBezTo>
                <a:cubicBezTo>
                  <a:pt x="97" y="72"/>
                  <a:pt x="96" y="73"/>
                  <a:pt x="96" y="74"/>
                </a:cubicBezTo>
                <a:cubicBezTo>
                  <a:pt x="92" y="76"/>
                  <a:pt x="89" y="79"/>
                  <a:pt x="86" y="81"/>
                </a:cubicBezTo>
                <a:close/>
                <a:moveTo>
                  <a:pt x="93" y="78"/>
                </a:moveTo>
                <a:cubicBezTo>
                  <a:pt x="90" y="81"/>
                  <a:pt x="87" y="84"/>
                  <a:pt x="85" y="86"/>
                </a:cubicBezTo>
                <a:cubicBezTo>
                  <a:pt x="85" y="86"/>
                  <a:pt x="85" y="85"/>
                  <a:pt x="85" y="85"/>
                </a:cubicBezTo>
                <a:cubicBezTo>
                  <a:pt x="86" y="84"/>
                  <a:pt x="88" y="83"/>
                  <a:pt x="89" y="82"/>
                </a:cubicBezTo>
                <a:cubicBezTo>
                  <a:pt x="90" y="80"/>
                  <a:pt x="92" y="79"/>
                  <a:pt x="93" y="78"/>
                </a:cubicBezTo>
                <a:close/>
                <a:moveTo>
                  <a:pt x="92" y="73"/>
                </a:moveTo>
                <a:cubicBezTo>
                  <a:pt x="93" y="71"/>
                  <a:pt x="94" y="69"/>
                  <a:pt x="95" y="68"/>
                </a:cubicBezTo>
                <a:cubicBezTo>
                  <a:pt x="98" y="66"/>
                  <a:pt x="101" y="64"/>
                  <a:pt x="103" y="62"/>
                </a:cubicBezTo>
                <a:cubicBezTo>
                  <a:pt x="103" y="62"/>
                  <a:pt x="103" y="63"/>
                  <a:pt x="102" y="63"/>
                </a:cubicBezTo>
                <a:cubicBezTo>
                  <a:pt x="99" y="66"/>
                  <a:pt x="96" y="69"/>
                  <a:pt x="92" y="73"/>
                </a:cubicBezTo>
                <a:close/>
                <a:moveTo>
                  <a:pt x="85" y="64"/>
                </a:moveTo>
                <a:cubicBezTo>
                  <a:pt x="84" y="65"/>
                  <a:pt x="83" y="66"/>
                  <a:pt x="82" y="66"/>
                </a:cubicBezTo>
                <a:cubicBezTo>
                  <a:pt x="82" y="66"/>
                  <a:pt x="82" y="66"/>
                  <a:pt x="82" y="66"/>
                </a:cubicBezTo>
                <a:cubicBezTo>
                  <a:pt x="83" y="65"/>
                  <a:pt x="84" y="64"/>
                  <a:pt x="85" y="64"/>
                </a:cubicBezTo>
                <a:cubicBezTo>
                  <a:pt x="85" y="64"/>
                  <a:pt x="85" y="64"/>
                  <a:pt x="85" y="64"/>
                </a:cubicBezTo>
                <a:close/>
                <a:moveTo>
                  <a:pt x="89" y="65"/>
                </a:moveTo>
                <a:cubicBezTo>
                  <a:pt x="86" y="68"/>
                  <a:pt x="84" y="70"/>
                  <a:pt x="81" y="73"/>
                </a:cubicBezTo>
                <a:cubicBezTo>
                  <a:pt x="82" y="72"/>
                  <a:pt x="82" y="71"/>
                  <a:pt x="83" y="70"/>
                </a:cubicBezTo>
                <a:cubicBezTo>
                  <a:pt x="85" y="69"/>
                  <a:pt x="87" y="67"/>
                  <a:pt x="89" y="65"/>
                </a:cubicBezTo>
                <a:close/>
                <a:moveTo>
                  <a:pt x="83" y="68"/>
                </a:moveTo>
                <a:cubicBezTo>
                  <a:pt x="82" y="68"/>
                  <a:pt x="82" y="68"/>
                  <a:pt x="82" y="69"/>
                </a:cubicBezTo>
                <a:cubicBezTo>
                  <a:pt x="81" y="70"/>
                  <a:pt x="79" y="71"/>
                  <a:pt x="78" y="72"/>
                </a:cubicBezTo>
                <a:cubicBezTo>
                  <a:pt x="78" y="71"/>
                  <a:pt x="79" y="71"/>
                  <a:pt x="79" y="70"/>
                </a:cubicBezTo>
                <a:cubicBezTo>
                  <a:pt x="80" y="69"/>
                  <a:pt x="81" y="69"/>
                  <a:pt x="83" y="68"/>
                </a:cubicBezTo>
                <a:close/>
                <a:moveTo>
                  <a:pt x="78" y="74"/>
                </a:moveTo>
                <a:cubicBezTo>
                  <a:pt x="77" y="76"/>
                  <a:pt x="76" y="77"/>
                  <a:pt x="75" y="79"/>
                </a:cubicBezTo>
                <a:cubicBezTo>
                  <a:pt x="74" y="80"/>
                  <a:pt x="73" y="81"/>
                  <a:pt x="72" y="82"/>
                </a:cubicBezTo>
                <a:cubicBezTo>
                  <a:pt x="73" y="81"/>
                  <a:pt x="73" y="79"/>
                  <a:pt x="74" y="77"/>
                </a:cubicBezTo>
                <a:cubicBezTo>
                  <a:pt x="75" y="77"/>
                  <a:pt x="75" y="77"/>
                  <a:pt x="75" y="77"/>
                </a:cubicBezTo>
                <a:cubicBezTo>
                  <a:pt x="76" y="76"/>
                  <a:pt x="77" y="75"/>
                  <a:pt x="78" y="74"/>
                </a:cubicBezTo>
                <a:close/>
                <a:moveTo>
                  <a:pt x="74" y="83"/>
                </a:moveTo>
                <a:cubicBezTo>
                  <a:pt x="76" y="81"/>
                  <a:pt x="79" y="78"/>
                  <a:pt x="82" y="76"/>
                </a:cubicBezTo>
                <a:cubicBezTo>
                  <a:pt x="82" y="76"/>
                  <a:pt x="82" y="77"/>
                  <a:pt x="82" y="77"/>
                </a:cubicBezTo>
                <a:cubicBezTo>
                  <a:pt x="78" y="80"/>
                  <a:pt x="75" y="82"/>
                  <a:pt x="72" y="85"/>
                </a:cubicBezTo>
                <a:cubicBezTo>
                  <a:pt x="72" y="84"/>
                  <a:pt x="73" y="84"/>
                  <a:pt x="74" y="83"/>
                </a:cubicBezTo>
                <a:close/>
                <a:moveTo>
                  <a:pt x="81" y="75"/>
                </a:moveTo>
                <a:cubicBezTo>
                  <a:pt x="86" y="70"/>
                  <a:pt x="92" y="65"/>
                  <a:pt x="97" y="60"/>
                </a:cubicBezTo>
                <a:cubicBezTo>
                  <a:pt x="97" y="60"/>
                  <a:pt x="98" y="60"/>
                  <a:pt x="98" y="59"/>
                </a:cubicBezTo>
                <a:cubicBezTo>
                  <a:pt x="98" y="60"/>
                  <a:pt x="98" y="60"/>
                  <a:pt x="97" y="61"/>
                </a:cubicBezTo>
                <a:cubicBezTo>
                  <a:pt x="94" y="64"/>
                  <a:pt x="91" y="66"/>
                  <a:pt x="88" y="69"/>
                </a:cubicBezTo>
                <a:cubicBezTo>
                  <a:pt x="86" y="71"/>
                  <a:pt x="83" y="73"/>
                  <a:pt x="81" y="75"/>
                </a:cubicBezTo>
                <a:close/>
                <a:moveTo>
                  <a:pt x="90" y="70"/>
                </a:moveTo>
                <a:cubicBezTo>
                  <a:pt x="92" y="69"/>
                  <a:pt x="93" y="67"/>
                  <a:pt x="94" y="66"/>
                </a:cubicBezTo>
                <a:cubicBezTo>
                  <a:pt x="94" y="67"/>
                  <a:pt x="94" y="67"/>
                  <a:pt x="94" y="67"/>
                </a:cubicBezTo>
                <a:cubicBezTo>
                  <a:pt x="93" y="68"/>
                  <a:pt x="91" y="69"/>
                  <a:pt x="90" y="70"/>
                </a:cubicBezTo>
                <a:cubicBezTo>
                  <a:pt x="90" y="70"/>
                  <a:pt x="90" y="70"/>
                  <a:pt x="90" y="70"/>
                </a:cubicBezTo>
                <a:close/>
                <a:moveTo>
                  <a:pt x="97" y="58"/>
                </a:moveTo>
                <a:cubicBezTo>
                  <a:pt x="93" y="60"/>
                  <a:pt x="89" y="63"/>
                  <a:pt x="86" y="66"/>
                </a:cubicBezTo>
                <a:cubicBezTo>
                  <a:pt x="86" y="66"/>
                  <a:pt x="86" y="65"/>
                  <a:pt x="86" y="65"/>
                </a:cubicBezTo>
                <a:cubicBezTo>
                  <a:pt x="90" y="62"/>
                  <a:pt x="95" y="59"/>
                  <a:pt x="99" y="56"/>
                </a:cubicBezTo>
                <a:cubicBezTo>
                  <a:pt x="98" y="57"/>
                  <a:pt x="98" y="57"/>
                  <a:pt x="97" y="58"/>
                </a:cubicBezTo>
                <a:close/>
                <a:moveTo>
                  <a:pt x="70" y="69"/>
                </a:moveTo>
                <a:cubicBezTo>
                  <a:pt x="69" y="69"/>
                  <a:pt x="69" y="70"/>
                  <a:pt x="69" y="70"/>
                </a:cubicBezTo>
                <a:cubicBezTo>
                  <a:pt x="68" y="71"/>
                  <a:pt x="67" y="72"/>
                  <a:pt x="65" y="73"/>
                </a:cubicBezTo>
                <a:cubicBezTo>
                  <a:pt x="66" y="73"/>
                  <a:pt x="66" y="72"/>
                  <a:pt x="66" y="72"/>
                </a:cubicBezTo>
                <a:cubicBezTo>
                  <a:pt x="67" y="71"/>
                  <a:pt x="68" y="70"/>
                  <a:pt x="70" y="69"/>
                </a:cubicBezTo>
                <a:close/>
                <a:moveTo>
                  <a:pt x="69" y="67"/>
                </a:moveTo>
                <a:cubicBezTo>
                  <a:pt x="70" y="66"/>
                  <a:pt x="71" y="64"/>
                  <a:pt x="73" y="62"/>
                </a:cubicBezTo>
                <a:cubicBezTo>
                  <a:pt x="73" y="62"/>
                  <a:pt x="73" y="62"/>
                  <a:pt x="73" y="62"/>
                </a:cubicBezTo>
                <a:cubicBezTo>
                  <a:pt x="73" y="63"/>
                  <a:pt x="72" y="64"/>
                  <a:pt x="72" y="65"/>
                </a:cubicBezTo>
                <a:cubicBezTo>
                  <a:pt x="71" y="66"/>
                  <a:pt x="70" y="67"/>
                  <a:pt x="69" y="67"/>
                </a:cubicBezTo>
                <a:close/>
                <a:moveTo>
                  <a:pt x="73" y="67"/>
                </a:moveTo>
                <a:cubicBezTo>
                  <a:pt x="73" y="66"/>
                  <a:pt x="73" y="66"/>
                  <a:pt x="73" y="66"/>
                </a:cubicBezTo>
                <a:cubicBezTo>
                  <a:pt x="75" y="65"/>
                  <a:pt x="77" y="63"/>
                  <a:pt x="78" y="62"/>
                </a:cubicBezTo>
                <a:cubicBezTo>
                  <a:pt x="76" y="63"/>
                  <a:pt x="75" y="65"/>
                  <a:pt x="73" y="67"/>
                </a:cubicBezTo>
                <a:close/>
                <a:moveTo>
                  <a:pt x="72" y="60"/>
                </a:moveTo>
                <a:cubicBezTo>
                  <a:pt x="71" y="61"/>
                  <a:pt x="69" y="63"/>
                  <a:pt x="68" y="65"/>
                </a:cubicBezTo>
                <a:cubicBezTo>
                  <a:pt x="65" y="67"/>
                  <a:pt x="62" y="70"/>
                  <a:pt x="59" y="73"/>
                </a:cubicBezTo>
                <a:cubicBezTo>
                  <a:pt x="60" y="72"/>
                  <a:pt x="61" y="70"/>
                  <a:pt x="62" y="69"/>
                </a:cubicBezTo>
                <a:cubicBezTo>
                  <a:pt x="66" y="65"/>
                  <a:pt x="70" y="61"/>
                  <a:pt x="75" y="57"/>
                </a:cubicBezTo>
                <a:cubicBezTo>
                  <a:pt x="74" y="58"/>
                  <a:pt x="73" y="59"/>
                  <a:pt x="72" y="60"/>
                </a:cubicBezTo>
                <a:close/>
                <a:moveTo>
                  <a:pt x="60" y="68"/>
                </a:moveTo>
                <a:cubicBezTo>
                  <a:pt x="60" y="69"/>
                  <a:pt x="59" y="69"/>
                  <a:pt x="58" y="70"/>
                </a:cubicBezTo>
                <a:cubicBezTo>
                  <a:pt x="58" y="69"/>
                  <a:pt x="58" y="68"/>
                  <a:pt x="58" y="67"/>
                </a:cubicBezTo>
                <a:cubicBezTo>
                  <a:pt x="60" y="66"/>
                  <a:pt x="61" y="65"/>
                  <a:pt x="62" y="64"/>
                </a:cubicBezTo>
                <a:cubicBezTo>
                  <a:pt x="63" y="63"/>
                  <a:pt x="63" y="63"/>
                  <a:pt x="64" y="62"/>
                </a:cubicBezTo>
                <a:cubicBezTo>
                  <a:pt x="65" y="62"/>
                  <a:pt x="65" y="61"/>
                  <a:pt x="66" y="60"/>
                </a:cubicBezTo>
                <a:cubicBezTo>
                  <a:pt x="64" y="63"/>
                  <a:pt x="62" y="65"/>
                  <a:pt x="60" y="68"/>
                </a:cubicBezTo>
                <a:close/>
                <a:moveTo>
                  <a:pt x="67" y="68"/>
                </a:moveTo>
                <a:cubicBezTo>
                  <a:pt x="66" y="69"/>
                  <a:pt x="65" y="70"/>
                  <a:pt x="64" y="72"/>
                </a:cubicBezTo>
                <a:cubicBezTo>
                  <a:pt x="62" y="74"/>
                  <a:pt x="59" y="76"/>
                  <a:pt x="57" y="79"/>
                </a:cubicBezTo>
                <a:cubicBezTo>
                  <a:pt x="57" y="79"/>
                  <a:pt x="57" y="79"/>
                  <a:pt x="57" y="78"/>
                </a:cubicBezTo>
                <a:cubicBezTo>
                  <a:pt x="60" y="75"/>
                  <a:pt x="63" y="72"/>
                  <a:pt x="67" y="68"/>
                </a:cubicBezTo>
                <a:close/>
                <a:moveTo>
                  <a:pt x="64" y="77"/>
                </a:moveTo>
                <a:cubicBezTo>
                  <a:pt x="63" y="79"/>
                  <a:pt x="62" y="81"/>
                  <a:pt x="60" y="83"/>
                </a:cubicBezTo>
                <a:cubicBezTo>
                  <a:pt x="59" y="84"/>
                  <a:pt x="58" y="85"/>
                  <a:pt x="58" y="85"/>
                </a:cubicBezTo>
                <a:cubicBezTo>
                  <a:pt x="59" y="84"/>
                  <a:pt x="60" y="82"/>
                  <a:pt x="61" y="80"/>
                </a:cubicBezTo>
                <a:cubicBezTo>
                  <a:pt x="62" y="79"/>
                  <a:pt x="63" y="78"/>
                  <a:pt x="64" y="77"/>
                </a:cubicBezTo>
                <a:close/>
                <a:moveTo>
                  <a:pt x="58" y="90"/>
                </a:moveTo>
                <a:cubicBezTo>
                  <a:pt x="58" y="90"/>
                  <a:pt x="58" y="89"/>
                  <a:pt x="59" y="88"/>
                </a:cubicBezTo>
                <a:cubicBezTo>
                  <a:pt x="59" y="88"/>
                  <a:pt x="59" y="88"/>
                  <a:pt x="59" y="88"/>
                </a:cubicBezTo>
                <a:cubicBezTo>
                  <a:pt x="59" y="88"/>
                  <a:pt x="60" y="88"/>
                  <a:pt x="60" y="87"/>
                </a:cubicBezTo>
                <a:cubicBezTo>
                  <a:pt x="60" y="87"/>
                  <a:pt x="60" y="87"/>
                  <a:pt x="60" y="87"/>
                </a:cubicBezTo>
                <a:cubicBezTo>
                  <a:pt x="62" y="85"/>
                  <a:pt x="64" y="82"/>
                  <a:pt x="67" y="80"/>
                </a:cubicBezTo>
                <a:cubicBezTo>
                  <a:pt x="70" y="78"/>
                  <a:pt x="72" y="75"/>
                  <a:pt x="75" y="73"/>
                </a:cubicBezTo>
                <a:cubicBezTo>
                  <a:pt x="75" y="74"/>
                  <a:pt x="74" y="75"/>
                  <a:pt x="74" y="76"/>
                </a:cubicBezTo>
                <a:cubicBezTo>
                  <a:pt x="68" y="81"/>
                  <a:pt x="63" y="86"/>
                  <a:pt x="57" y="91"/>
                </a:cubicBezTo>
                <a:cubicBezTo>
                  <a:pt x="57" y="91"/>
                  <a:pt x="58" y="90"/>
                  <a:pt x="58" y="90"/>
                </a:cubicBezTo>
                <a:close/>
                <a:moveTo>
                  <a:pt x="67" y="115"/>
                </a:moveTo>
                <a:cubicBezTo>
                  <a:pt x="67" y="115"/>
                  <a:pt x="67" y="114"/>
                  <a:pt x="66" y="113"/>
                </a:cubicBezTo>
                <a:cubicBezTo>
                  <a:pt x="67" y="113"/>
                  <a:pt x="67" y="113"/>
                  <a:pt x="67" y="113"/>
                </a:cubicBezTo>
                <a:cubicBezTo>
                  <a:pt x="68" y="113"/>
                  <a:pt x="68" y="114"/>
                  <a:pt x="68" y="114"/>
                </a:cubicBezTo>
                <a:cubicBezTo>
                  <a:pt x="67" y="114"/>
                  <a:pt x="67" y="115"/>
                  <a:pt x="67" y="115"/>
                </a:cubicBezTo>
                <a:close/>
                <a:moveTo>
                  <a:pt x="68" y="133"/>
                </a:moveTo>
                <a:cubicBezTo>
                  <a:pt x="67" y="134"/>
                  <a:pt x="67" y="135"/>
                  <a:pt x="66" y="135"/>
                </a:cubicBezTo>
                <a:cubicBezTo>
                  <a:pt x="66" y="135"/>
                  <a:pt x="66" y="135"/>
                  <a:pt x="66" y="135"/>
                </a:cubicBezTo>
                <a:cubicBezTo>
                  <a:pt x="66" y="134"/>
                  <a:pt x="67" y="134"/>
                  <a:pt x="67" y="133"/>
                </a:cubicBezTo>
                <a:cubicBezTo>
                  <a:pt x="67" y="133"/>
                  <a:pt x="67" y="133"/>
                  <a:pt x="67" y="133"/>
                </a:cubicBezTo>
                <a:cubicBezTo>
                  <a:pt x="67" y="133"/>
                  <a:pt x="67" y="133"/>
                  <a:pt x="68" y="133"/>
                </a:cubicBezTo>
                <a:close/>
                <a:moveTo>
                  <a:pt x="64" y="150"/>
                </a:moveTo>
                <a:cubicBezTo>
                  <a:pt x="64" y="150"/>
                  <a:pt x="64" y="149"/>
                  <a:pt x="63" y="149"/>
                </a:cubicBezTo>
                <a:cubicBezTo>
                  <a:pt x="64" y="148"/>
                  <a:pt x="64" y="147"/>
                  <a:pt x="65" y="146"/>
                </a:cubicBezTo>
                <a:cubicBezTo>
                  <a:pt x="65" y="147"/>
                  <a:pt x="65" y="147"/>
                  <a:pt x="65" y="148"/>
                </a:cubicBezTo>
                <a:cubicBezTo>
                  <a:pt x="65" y="148"/>
                  <a:pt x="64" y="149"/>
                  <a:pt x="64" y="150"/>
                </a:cubicBezTo>
                <a:close/>
                <a:moveTo>
                  <a:pt x="64" y="163"/>
                </a:moveTo>
                <a:cubicBezTo>
                  <a:pt x="64" y="163"/>
                  <a:pt x="64" y="163"/>
                  <a:pt x="63" y="163"/>
                </a:cubicBezTo>
                <a:cubicBezTo>
                  <a:pt x="63" y="163"/>
                  <a:pt x="63" y="163"/>
                  <a:pt x="63" y="163"/>
                </a:cubicBezTo>
                <a:cubicBezTo>
                  <a:pt x="63" y="162"/>
                  <a:pt x="64" y="162"/>
                  <a:pt x="64" y="162"/>
                </a:cubicBezTo>
                <a:cubicBezTo>
                  <a:pt x="64" y="162"/>
                  <a:pt x="64" y="162"/>
                  <a:pt x="64" y="163"/>
                </a:cubicBezTo>
                <a:close/>
                <a:moveTo>
                  <a:pt x="65" y="122"/>
                </a:moveTo>
                <a:cubicBezTo>
                  <a:pt x="65" y="121"/>
                  <a:pt x="65" y="121"/>
                  <a:pt x="65" y="121"/>
                </a:cubicBezTo>
                <a:cubicBezTo>
                  <a:pt x="65" y="121"/>
                  <a:pt x="65" y="120"/>
                  <a:pt x="65" y="120"/>
                </a:cubicBezTo>
                <a:cubicBezTo>
                  <a:pt x="65" y="120"/>
                  <a:pt x="65" y="120"/>
                  <a:pt x="65" y="121"/>
                </a:cubicBezTo>
                <a:cubicBezTo>
                  <a:pt x="65" y="121"/>
                  <a:pt x="65" y="121"/>
                  <a:pt x="65" y="122"/>
                </a:cubicBezTo>
                <a:close/>
                <a:moveTo>
                  <a:pt x="65" y="110"/>
                </a:moveTo>
                <a:cubicBezTo>
                  <a:pt x="66" y="109"/>
                  <a:pt x="66" y="109"/>
                  <a:pt x="67" y="108"/>
                </a:cubicBezTo>
                <a:cubicBezTo>
                  <a:pt x="67" y="109"/>
                  <a:pt x="67" y="110"/>
                  <a:pt x="67" y="111"/>
                </a:cubicBezTo>
                <a:cubicBezTo>
                  <a:pt x="67" y="111"/>
                  <a:pt x="66" y="111"/>
                  <a:pt x="66" y="112"/>
                </a:cubicBezTo>
                <a:cubicBezTo>
                  <a:pt x="66" y="111"/>
                  <a:pt x="66" y="110"/>
                  <a:pt x="65" y="110"/>
                </a:cubicBezTo>
                <a:close/>
                <a:moveTo>
                  <a:pt x="67" y="86"/>
                </a:moveTo>
                <a:cubicBezTo>
                  <a:pt x="67" y="86"/>
                  <a:pt x="67" y="86"/>
                  <a:pt x="67" y="86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5"/>
                  <a:pt x="66" y="85"/>
                  <a:pt x="66" y="85"/>
                </a:cubicBezTo>
                <a:cubicBezTo>
                  <a:pt x="67" y="84"/>
                  <a:pt x="69" y="82"/>
                  <a:pt x="70" y="81"/>
                </a:cubicBezTo>
                <a:cubicBezTo>
                  <a:pt x="70" y="82"/>
                  <a:pt x="69" y="83"/>
                  <a:pt x="69" y="83"/>
                </a:cubicBezTo>
                <a:cubicBezTo>
                  <a:pt x="68" y="84"/>
                  <a:pt x="68" y="85"/>
                  <a:pt x="67" y="86"/>
                </a:cubicBezTo>
                <a:close/>
                <a:moveTo>
                  <a:pt x="65" y="93"/>
                </a:moveTo>
                <a:cubicBezTo>
                  <a:pt x="66" y="94"/>
                  <a:pt x="66" y="96"/>
                  <a:pt x="66" y="97"/>
                </a:cubicBezTo>
                <a:cubicBezTo>
                  <a:pt x="65" y="98"/>
                  <a:pt x="64" y="98"/>
                  <a:pt x="63" y="99"/>
                </a:cubicBezTo>
                <a:cubicBezTo>
                  <a:pt x="63" y="97"/>
                  <a:pt x="63" y="97"/>
                  <a:pt x="63" y="97"/>
                </a:cubicBezTo>
                <a:cubicBezTo>
                  <a:pt x="64" y="96"/>
                  <a:pt x="65" y="94"/>
                  <a:pt x="65" y="93"/>
                </a:cubicBezTo>
                <a:cubicBezTo>
                  <a:pt x="65" y="93"/>
                  <a:pt x="65" y="93"/>
                  <a:pt x="65" y="93"/>
                </a:cubicBezTo>
                <a:close/>
                <a:moveTo>
                  <a:pt x="63" y="131"/>
                </a:moveTo>
                <a:cubicBezTo>
                  <a:pt x="63" y="132"/>
                  <a:pt x="63" y="132"/>
                  <a:pt x="62" y="132"/>
                </a:cubicBezTo>
                <a:cubicBezTo>
                  <a:pt x="62" y="132"/>
                  <a:pt x="62" y="131"/>
                  <a:pt x="62" y="130"/>
                </a:cubicBezTo>
                <a:cubicBezTo>
                  <a:pt x="62" y="130"/>
                  <a:pt x="62" y="129"/>
                  <a:pt x="62" y="129"/>
                </a:cubicBezTo>
                <a:cubicBezTo>
                  <a:pt x="63" y="129"/>
                  <a:pt x="63" y="130"/>
                  <a:pt x="63" y="131"/>
                </a:cubicBezTo>
                <a:close/>
                <a:moveTo>
                  <a:pt x="63" y="159"/>
                </a:moveTo>
                <a:cubicBezTo>
                  <a:pt x="63" y="159"/>
                  <a:pt x="63" y="159"/>
                  <a:pt x="63" y="159"/>
                </a:cubicBezTo>
                <a:cubicBezTo>
                  <a:pt x="63" y="160"/>
                  <a:pt x="62" y="160"/>
                  <a:pt x="62" y="161"/>
                </a:cubicBezTo>
                <a:cubicBezTo>
                  <a:pt x="62" y="160"/>
                  <a:pt x="62" y="160"/>
                  <a:pt x="62" y="160"/>
                </a:cubicBezTo>
                <a:cubicBezTo>
                  <a:pt x="62" y="159"/>
                  <a:pt x="63" y="159"/>
                  <a:pt x="63" y="159"/>
                </a:cubicBezTo>
                <a:close/>
                <a:moveTo>
                  <a:pt x="64" y="168"/>
                </a:moveTo>
                <a:cubicBezTo>
                  <a:pt x="64" y="169"/>
                  <a:pt x="65" y="170"/>
                  <a:pt x="66" y="171"/>
                </a:cubicBezTo>
                <a:cubicBezTo>
                  <a:pt x="66" y="171"/>
                  <a:pt x="66" y="171"/>
                  <a:pt x="66" y="171"/>
                </a:cubicBezTo>
                <a:cubicBezTo>
                  <a:pt x="65" y="172"/>
                  <a:pt x="65" y="172"/>
                  <a:pt x="65" y="172"/>
                </a:cubicBezTo>
                <a:cubicBezTo>
                  <a:pt x="64" y="171"/>
                  <a:pt x="64" y="170"/>
                  <a:pt x="63" y="169"/>
                </a:cubicBezTo>
                <a:cubicBezTo>
                  <a:pt x="63" y="168"/>
                  <a:pt x="63" y="168"/>
                  <a:pt x="64" y="168"/>
                </a:cubicBezTo>
                <a:close/>
                <a:moveTo>
                  <a:pt x="65" y="153"/>
                </a:moveTo>
                <a:cubicBezTo>
                  <a:pt x="65" y="153"/>
                  <a:pt x="65" y="152"/>
                  <a:pt x="64" y="152"/>
                </a:cubicBezTo>
                <a:cubicBezTo>
                  <a:pt x="65" y="151"/>
                  <a:pt x="65" y="151"/>
                  <a:pt x="66" y="150"/>
                </a:cubicBezTo>
                <a:cubicBezTo>
                  <a:pt x="66" y="151"/>
                  <a:pt x="66" y="152"/>
                  <a:pt x="66" y="153"/>
                </a:cubicBezTo>
                <a:cubicBezTo>
                  <a:pt x="66" y="153"/>
                  <a:pt x="65" y="153"/>
                  <a:pt x="65" y="153"/>
                </a:cubicBezTo>
                <a:close/>
                <a:moveTo>
                  <a:pt x="66" y="124"/>
                </a:moveTo>
                <a:cubicBezTo>
                  <a:pt x="66" y="124"/>
                  <a:pt x="66" y="124"/>
                  <a:pt x="66" y="123"/>
                </a:cubicBezTo>
                <a:cubicBezTo>
                  <a:pt x="67" y="124"/>
                  <a:pt x="67" y="124"/>
                  <a:pt x="67" y="125"/>
                </a:cubicBezTo>
                <a:cubicBezTo>
                  <a:pt x="67" y="125"/>
                  <a:pt x="67" y="125"/>
                  <a:pt x="66" y="126"/>
                </a:cubicBezTo>
                <a:cubicBezTo>
                  <a:pt x="66" y="125"/>
                  <a:pt x="66" y="125"/>
                  <a:pt x="66" y="124"/>
                </a:cubicBezTo>
                <a:close/>
                <a:moveTo>
                  <a:pt x="67" y="179"/>
                </a:moveTo>
                <a:cubicBezTo>
                  <a:pt x="67" y="179"/>
                  <a:pt x="67" y="179"/>
                  <a:pt x="67" y="179"/>
                </a:cubicBezTo>
                <a:cubicBezTo>
                  <a:pt x="67" y="180"/>
                  <a:pt x="68" y="180"/>
                  <a:pt x="68" y="179"/>
                </a:cubicBezTo>
                <a:cubicBezTo>
                  <a:pt x="68" y="179"/>
                  <a:pt x="68" y="179"/>
                  <a:pt x="68" y="179"/>
                </a:cubicBezTo>
                <a:cubicBezTo>
                  <a:pt x="68" y="180"/>
                  <a:pt x="67" y="180"/>
                  <a:pt x="67" y="180"/>
                </a:cubicBezTo>
                <a:cubicBezTo>
                  <a:pt x="67" y="180"/>
                  <a:pt x="66" y="179"/>
                  <a:pt x="66" y="178"/>
                </a:cubicBezTo>
                <a:cubicBezTo>
                  <a:pt x="66" y="179"/>
                  <a:pt x="66" y="179"/>
                  <a:pt x="67" y="179"/>
                </a:cubicBezTo>
                <a:close/>
                <a:moveTo>
                  <a:pt x="67" y="170"/>
                </a:moveTo>
                <a:cubicBezTo>
                  <a:pt x="67" y="169"/>
                  <a:pt x="67" y="169"/>
                  <a:pt x="67" y="168"/>
                </a:cubicBezTo>
                <a:cubicBezTo>
                  <a:pt x="67" y="167"/>
                  <a:pt x="67" y="167"/>
                  <a:pt x="67" y="167"/>
                </a:cubicBezTo>
                <a:cubicBezTo>
                  <a:pt x="68" y="167"/>
                  <a:pt x="68" y="167"/>
                  <a:pt x="69" y="167"/>
                </a:cubicBezTo>
                <a:cubicBezTo>
                  <a:pt x="69" y="168"/>
                  <a:pt x="69" y="168"/>
                  <a:pt x="69" y="169"/>
                </a:cubicBezTo>
                <a:cubicBezTo>
                  <a:pt x="69" y="169"/>
                  <a:pt x="68" y="170"/>
                  <a:pt x="68" y="170"/>
                </a:cubicBezTo>
                <a:cubicBezTo>
                  <a:pt x="68" y="170"/>
                  <a:pt x="68" y="170"/>
                  <a:pt x="67" y="170"/>
                </a:cubicBezTo>
                <a:close/>
                <a:moveTo>
                  <a:pt x="68" y="145"/>
                </a:moveTo>
                <a:cubicBezTo>
                  <a:pt x="68" y="144"/>
                  <a:pt x="68" y="144"/>
                  <a:pt x="68" y="143"/>
                </a:cubicBezTo>
                <a:cubicBezTo>
                  <a:pt x="69" y="143"/>
                  <a:pt x="70" y="142"/>
                  <a:pt x="71" y="142"/>
                </a:cubicBezTo>
                <a:cubicBezTo>
                  <a:pt x="71" y="142"/>
                  <a:pt x="71" y="142"/>
                  <a:pt x="71" y="142"/>
                </a:cubicBezTo>
                <a:cubicBezTo>
                  <a:pt x="70" y="143"/>
                  <a:pt x="69" y="144"/>
                  <a:pt x="68" y="145"/>
                </a:cubicBezTo>
                <a:close/>
                <a:moveTo>
                  <a:pt x="68" y="90"/>
                </a:moveTo>
                <a:cubicBezTo>
                  <a:pt x="71" y="88"/>
                  <a:pt x="74" y="85"/>
                  <a:pt x="77" y="83"/>
                </a:cubicBezTo>
                <a:cubicBezTo>
                  <a:pt x="74" y="86"/>
                  <a:pt x="72" y="90"/>
                  <a:pt x="69" y="94"/>
                </a:cubicBezTo>
                <a:cubicBezTo>
                  <a:pt x="69" y="93"/>
                  <a:pt x="68" y="92"/>
                  <a:pt x="68" y="90"/>
                </a:cubicBezTo>
                <a:close/>
                <a:moveTo>
                  <a:pt x="83" y="77"/>
                </a:moveTo>
                <a:cubicBezTo>
                  <a:pt x="86" y="75"/>
                  <a:pt x="89" y="73"/>
                  <a:pt x="92" y="71"/>
                </a:cubicBezTo>
                <a:cubicBezTo>
                  <a:pt x="90" y="73"/>
                  <a:pt x="89" y="75"/>
                  <a:pt x="87" y="78"/>
                </a:cubicBezTo>
                <a:cubicBezTo>
                  <a:pt x="83" y="82"/>
                  <a:pt x="78" y="86"/>
                  <a:pt x="74" y="90"/>
                </a:cubicBezTo>
                <a:cubicBezTo>
                  <a:pt x="77" y="86"/>
                  <a:pt x="80" y="82"/>
                  <a:pt x="83" y="77"/>
                </a:cubicBezTo>
                <a:close/>
                <a:moveTo>
                  <a:pt x="78" y="104"/>
                </a:moveTo>
                <a:cubicBezTo>
                  <a:pt x="81" y="101"/>
                  <a:pt x="84" y="98"/>
                  <a:pt x="87" y="95"/>
                </a:cubicBezTo>
                <a:cubicBezTo>
                  <a:pt x="85" y="100"/>
                  <a:pt x="82" y="104"/>
                  <a:pt x="79" y="108"/>
                </a:cubicBezTo>
                <a:cubicBezTo>
                  <a:pt x="78" y="109"/>
                  <a:pt x="76" y="110"/>
                  <a:pt x="75" y="111"/>
                </a:cubicBezTo>
                <a:cubicBezTo>
                  <a:pt x="76" y="109"/>
                  <a:pt x="77" y="107"/>
                  <a:pt x="78" y="105"/>
                </a:cubicBezTo>
                <a:cubicBezTo>
                  <a:pt x="78" y="104"/>
                  <a:pt x="78" y="104"/>
                  <a:pt x="78" y="104"/>
                </a:cubicBezTo>
                <a:close/>
                <a:moveTo>
                  <a:pt x="93" y="90"/>
                </a:moveTo>
                <a:cubicBezTo>
                  <a:pt x="97" y="87"/>
                  <a:pt x="100" y="84"/>
                  <a:pt x="103" y="80"/>
                </a:cubicBezTo>
                <a:cubicBezTo>
                  <a:pt x="104" y="80"/>
                  <a:pt x="104" y="80"/>
                  <a:pt x="104" y="80"/>
                </a:cubicBezTo>
                <a:cubicBezTo>
                  <a:pt x="99" y="86"/>
                  <a:pt x="93" y="93"/>
                  <a:pt x="87" y="99"/>
                </a:cubicBezTo>
                <a:cubicBezTo>
                  <a:pt x="87" y="100"/>
                  <a:pt x="86" y="101"/>
                  <a:pt x="85" y="102"/>
                </a:cubicBezTo>
                <a:cubicBezTo>
                  <a:pt x="88" y="98"/>
                  <a:pt x="90" y="94"/>
                  <a:pt x="93" y="90"/>
                </a:cubicBezTo>
                <a:close/>
                <a:moveTo>
                  <a:pt x="101" y="79"/>
                </a:moveTo>
                <a:cubicBezTo>
                  <a:pt x="102" y="78"/>
                  <a:pt x="102" y="77"/>
                  <a:pt x="103" y="77"/>
                </a:cubicBezTo>
                <a:cubicBezTo>
                  <a:pt x="103" y="77"/>
                  <a:pt x="103" y="77"/>
                  <a:pt x="103" y="77"/>
                </a:cubicBezTo>
                <a:cubicBezTo>
                  <a:pt x="103" y="77"/>
                  <a:pt x="103" y="77"/>
                  <a:pt x="104" y="77"/>
                </a:cubicBezTo>
                <a:cubicBezTo>
                  <a:pt x="103" y="78"/>
                  <a:pt x="102" y="78"/>
                  <a:pt x="101" y="79"/>
                </a:cubicBezTo>
                <a:close/>
                <a:moveTo>
                  <a:pt x="102" y="68"/>
                </a:moveTo>
                <a:cubicBezTo>
                  <a:pt x="103" y="67"/>
                  <a:pt x="103" y="65"/>
                  <a:pt x="104" y="64"/>
                </a:cubicBezTo>
                <a:cubicBezTo>
                  <a:pt x="108" y="61"/>
                  <a:pt x="112" y="57"/>
                  <a:pt x="116" y="54"/>
                </a:cubicBezTo>
                <a:cubicBezTo>
                  <a:pt x="116" y="54"/>
                  <a:pt x="116" y="55"/>
                  <a:pt x="116" y="55"/>
                </a:cubicBezTo>
                <a:cubicBezTo>
                  <a:pt x="116" y="55"/>
                  <a:pt x="115" y="55"/>
                  <a:pt x="115" y="55"/>
                </a:cubicBezTo>
                <a:cubicBezTo>
                  <a:pt x="111" y="59"/>
                  <a:pt x="106" y="63"/>
                  <a:pt x="102" y="68"/>
                </a:cubicBezTo>
                <a:close/>
                <a:moveTo>
                  <a:pt x="106" y="60"/>
                </a:moveTo>
                <a:cubicBezTo>
                  <a:pt x="106" y="60"/>
                  <a:pt x="106" y="60"/>
                  <a:pt x="106" y="60"/>
                </a:cubicBezTo>
                <a:cubicBezTo>
                  <a:pt x="107" y="59"/>
                  <a:pt x="108" y="58"/>
                  <a:pt x="110" y="57"/>
                </a:cubicBezTo>
                <a:cubicBezTo>
                  <a:pt x="108" y="58"/>
                  <a:pt x="107" y="59"/>
                  <a:pt x="106" y="60"/>
                </a:cubicBezTo>
                <a:close/>
                <a:moveTo>
                  <a:pt x="107" y="57"/>
                </a:moveTo>
                <a:cubicBezTo>
                  <a:pt x="107" y="57"/>
                  <a:pt x="107" y="56"/>
                  <a:pt x="108" y="56"/>
                </a:cubicBezTo>
                <a:cubicBezTo>
                  <a:pt x="108" y="56"/>
                  <a:pt x="108" y="56"/>
                  <a:pt x="108" y="55"/>
                </a:cubicBezTo>
                <a:cubicBezTo>
                  <a:pt x="108" y="55"/>
                  <a:pt x="108" y="55"/>
                  <a:pt x="108" y="55"/>
                </a:cubicBezTo>
                <a:cubicBezTo>
                  <a:pt x="109" y="54"/>
                  <a:pt x="110" y="54"/>
                  <a:pt x="112" y="54"/>
                </a:cubicBezTo>
                <a:cubicBezTo>
                  <a:pt x="110" y="55"/>
                  <a:pt x="109" y="56"/>
                  <a:pt x="107" y="57"/>
                </a:cubicBezTo>
                <a:close/>
                <a:moveTo>
                  <a:pt x="101" y="53"/>
                </a:moveTo>
                <a:cubicBezTo>
                  <a:pt x="97" y="56"/>
                  <a:pt x="92" y="59"/>
                  <a:pt x="88" y="62"/>
                </a:cubicBezTo>
                <a:cubicBezTo>
                  <a:pt x="88" y="62"/>
                  <a:pt x="88" y="61"/>
                  <a:pt x="88" y="61"/>
                </a:cubicBezTo>
                <a:cubicBezTo>
                  <a:pt x="93" y="57"/>
                  <a:pt x="98" y="53"/>
                  <a:pt x="103" y="49"/>
                </a:cubicBezTo>
                <a:cubicBezTo>
                  <a:pt x="102" y="50"/>
                  <a:pt x="102" y="52"/>
                  <a:pt x="101" y="53"/>
                </a:cubicBezTo>
                <a:close/>
                <a:moveTo>
                  <a:pt x="90" y="57"/>
                </a:moveTo>
                <a:cubicBezTo>
                  <a:pt x="90" y="57"/>
                  <a:pt x="90" y="56"/>
                  <a:pt x="90" y="56"/>
                </a:cubicBezTo>
                <a:cubicBezTo>
                  <a:pt x="94" y="52"/>
                  <a:pt x="99" y="49"/>
                  <a:pt x="104" y="46"/>
                </a:cubicBezTo>
                <a:cubicBezTo>
                  <a:pt x="104" y="46"/>
                  <a:pt x="104" y="46"/>
                  <a:pt x="104" y="46"/>
                </a:cubicBezTo>
                <a:cubicBezTo>
                  <a:pt x="99" y="50"/>
                  <a:pt x="95" y="53"/>
                  <a:pt x="90" y="57"/>
                </a:cubicBezTo>
                <a:close/>
                <a:moveTo>
                  <a:pt x="76" y="54"/>
                </a:moveTo>
                <a:cubicBezTo>
                  <a:pt x="73" y="56"/>
                  <a:pt x="70" y="59"/>
                  <a:pt x="67" y="62"/>
                </a:cubicBezTo>
                <a:cubicBezTo>
                  <a:pt x="70" y="59"/>
                  <a:pt x="72" y="56"/>
                  <a:pt x="75" y="53"/>
                </a:cubicBezTo>
                <a:cubicBezTo>
                  <a:pt x="75" y="53"/>
                  <a:pt x="76" y="53"/>
                  <a:pt x="76" y="53"/>
                </a:cubicBezTo>
                <a:cubicBezTo>
                  <a:pt x="76" y="53"/>
                  <a:pt x="76" y="53"/>
                  <a:pt x="76" y="54"/>
                </a:cubicBezTo>
                <a:close/>
                <a:moveTo>
                  <a:pt x="61" y="63"/>
                </a:moveTo>
                <a:cubicBezTo>
                  <a:pt x="60" y="63"/>
                  <a:pt x="59" y="64"/>
                  <a:pt x="58" y="65"/>
                </a:cubicBezTo>
                <a:cubicBezTo>
                  <a:pt x="58" y="65"/>
                  <a:pt x="58" y="65"/>
                  <a:pt x="58" y="64"/>
                </a:cubicBezTo>
                <a:cubicBezTo>
                  <a:pt x="62" y="60"/>
                  <a:pt x="66" y="56"/>
                  <a:pt x="69" y="52"/>
                </a:cubicBezTo>
                <a:cubicBezTo>
                  <a:pt x="72" y="50"/>
                  <a:pt x="74" y="48"/>
                  <a:pt x="77" y="46"/>
                </a:cubicBezTo>
                <a:cubicBezTo>
                  <a:pt x="72" y="52"/>
                  <a:pt x="66" y="58"/>
                  <a:pt x="61" y="63"/>
                </a:cubicBezTo>
                <a:close/>
                <a:moveTo>
                  <a:pt x="61" y="57"/>
                </a:moveTo>
                <a:cubicBezTo>
                  <a:pt x="60" y="58"/>
                  <a:pt x="59" y="59"/>
                  <a:pt x="58" y="60"/>
                </a:cubicBezTo>
                <a:cubicBezTo>
                  <a:pt x="58" y="60"/>
                  <a:pt x="58" y="60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9" y="58"/>
                  <a:pt x="61" y="57"/>
                  <a:pt x="62" y="57"/>
                </a:cubicBezTo>
                <a:lnTo>
                  <a:pt x="61" y="57"/>
                </a:lnTo>
                <a:close/>
                <a:moveTo>
                  <a:pt x="57" y="61"/>
                </a:moveTo>
                <a:cubicBezTo>
                  <a:pt x="55" y="63"/>
                  <a:pt x="53" y="64"/>
                  <a:pt x="51" y="66"/>
                </a:cubicBezTo>
                <a:cubicBezTo>
                  <a:pt x="53" y="64"/>
                  <a:pt x="55" y="62"/>
                  <a:pt x="56" y="61"/>
                </a:cubicBezTo>
                <a:cubicBezTo>
                  <a:pt x="56" y="61"/>
                  <a:pt x="56" y="61"/>
                  <a:pt x="57" y="61"/>
                </a:cubicBezTo>
                <a:close/>
                <a:moveTo>
                  <a:pt x="53" y="66"/>
                </a:moveTo>
                <a:cubicBezTo>
                  <a:pt x="50" y="70"/>
                  <a:pt x="47" y="73"/>
                  <a:pt x="44" y="76"/>
                </a:cubicBezTo>
                <a:cubicBezTo>
                  <a:pt x="45" y="75"/>
                  <a:pt x="45" y="74"/>
                  <a:pt x="46" y="73"/>
                </a:cubicBezTo>
                <a:cubicBezTo>
                  <a:pt x="48" y="71"/>
                  <a:pt x="51" y="68"/>
                  <a:pt x="53" y="66"/>
                </a:cubicBezTo>
                <a:close/>
                <a:moveTo>
                  <a:pt x="50" y="74"/>
                </a:moveTo>
                <a:cubicBezTo>
                  <a:pt x="53" y="73"/>
                  <a:pt x="55" y="71"/>
                  <a:pt x="57" y="69"/>
                </a:cubicBezTo>
                <a:cubicBezTo>
                  <a:pt x="57" y="70"/>
                  <a:pt x="56" y="71"/>
                  <a:pt x="56" y="72"/>
                </a:cubicBezTo>
                <a:cubicBezTo>
                  <a:pt x="51" y="76"/>
                  <a:pt x="46" y="81"/>
                  <a:pt x="41" y="85"/>
                </a:cubicBezTo>
                <a:cubicBezTo>
                  <a:pt x="41" y="85"/>
                  <a:pt x="41" y="84"/>
                  <a:pt x="41" y="84"/>
                </a:cubicBezTo>
                <a:cubicBezTo>
                  <a:pt x="44" y="80"/>
                  <a:pt x="47" y="77"/>
                  <a:pt x="50" y="74"/>
                </a:cubicBezTo>
                <a:close/>
                <a:moveTo>
                  <a:pt x="56" y="74"/>
                </a:moveTo>
                <a:cubicBezTo>
                  <a:pt x="56" y="75"/>
                  <a:pt x="56" y="75"/>
                  <a:pt x="56" y="76"/>
                </a:cubicBezTo>
                <a:cubicBezTo>
                  <a:pt x="55" y="76"/>
                  <a:pt x="55" y="77"/>
                  <a:pt x="54" y="78"/>
                </a:cubicBezTo>
                <a:cubicBezTo>
                  <a:pt x="52" y="80"/>
                  <a:pt x="50" y="83"/>
                  <a:pt x="48" y="85"/>
                </a:cubicBezTo>
                <a:cubicBezTo>
                  <a:pt x="45" y="88"/>
                  <a:pt x="42" y="90"/>
                  <a:pt x="39" y="92"/>
                </a:cubicBezTo>
                <a:cubicBezTo>
                  <a:pt x="40" y="91"/>
                  <a:pt x="40" y="89"/>
                  <a:pt x="40" y="88"/>
                </a:cubicBezTo>
                <a:cubicBezTo>
                  <a:pt x="45" y="84"/>
                  <a:pt x="51" y="79"/>
                  <a:pt x="56" y="74"/>
                </a:cubicBezTo>
                <a:close/>
                <a:moveTo>
                  <a:pt x="49" y="100"/>
                </a:moveTo>
                <a:cubicBezTo>
                  <a:pt x="49" y="101"/>
                  <a:pt x="49" y="101"/>
                  <a:pt x="49" y="101"/>
                </a:cubicBezTo>
                <a:cubicBezTo>
                  <a:pt x="48" y="103"/>
                  <a:pt x="47" y="105"/>
                  <a:pt x="46" y="107"/>
                </a:cubicBezTo>
                <a:cubicBezTo>
                  <a:pt x="46" y="107"/>
                  <a:pt x="46" y="106"/>
                  <a:pt x="46" y="106"/>
                </a:cubicBezTo>
                <a:cubicBezTo>
                  <a:pt x="47" y="104"/>
                  <a:pt x="48" y="103"/>
                  <a:pt x="49" y="101"/>
                </a:cubicBezTo>
                <a:cubicBezTo>
                  <a:pt x="49" y="101"/>
                  <a:pt x="49" y="101"/>
                  <a:pt x="49" y="100"/>
                </a:cubicBezTo>
                <a:close/>
                <a:moveTo>
                  <a:pt x="45" y="101"/>
                </a:moveTo>
                <a:cubicBezTo>
                  <a:pt x="45" y="102"/>
                  <a:pt x="45" y="102"/>
                  <a:pt x="44" y="102"/>
                </a:cubicBezTo>
                <a:cubicBezTo>
                  <a:pt x="44" y="102"/>
                  <a:pt x="44" y="102"/>
                  <a:pt x="44" y="102"/>
                </a:cubicBezTo>
                <a:cubicBezTo>
                  <a:pt x="45" y="101"/>
                  <a:pt x="46" y="100"/>
                  <a:pt x="47" y="99"/>
                </a:cubicBezTo>
                <a:cubicBezTo>
                  <a:pt x="46" y="100"/>
                  <a:pt x="46" y="101"/>
                  <a:pt x="45" y="101"/>
                </a:cubicBezTo>
                <a:close/>
                <a:moveTo>
                  <a:pt x="46" y="112"/>
                </a:moveTo>
                <a:cubicBezTo>
                  <a:pt x="46" y="113"/>
                  <a:pt x="46" y="113"/>
                  <a:pt x="47" y="114"/>
                </a:cubicBezTo>
                <a:cubicBezTo>
                  <a:pt x="47" y="114"/>
                  <a:pt x="46" y="115"/>
                  <a:pt x="46" y="115"/>
                </a:cubicBezTo>
                <a:cubicBezTo>
                  <a:pt x="46" y="114"/>
                  <a:pt x="45" y="113"/>
                  <a:pt x="45" y="112"/>
                </a:cubicBezTo>
                <a:cubicBezTo>
                  <a:pt x="45" y="112"/>
                  <a:pt x="46" y="112"/>
                  <a:pt x="46" y="112"/>
                </a:cubicBezTo>
                <a:close/>
                <a:moveTo>
                  <a:pt x="46" y="135"/>
                </a:moveTo>
                <a:cubicBezTo>
                  <a:pt x="46" y="136"/>
                  <a:pt x="46" y="137"/>
                  <a:pt x="47" y="138"/>
                </a:cubicBezTo>
                <a:cubicBezTo>
                  <a:pt x="47" y="139"/>
                  <a:pt x="48" y="140"/>
                  <a:pt x="48" y="141"/>
                </a:cubicBezTo>
                <a:cubicBezTo>
                  <a:pt x="47" y="143"/>
                  <a:pt x="47" y="144"/>
                  <a:pt x="46" y="145"/>
                </a:cubicBezTo>
                <a:cubicBezTo>
                  <a:pt x="45" y="143"/>
                  <a:pt x="45" y="140"/>
                  <a:pt x="44" y="138"/>
                </a:cubicBezTo>
                <a:cubicBezTo>
                  <a:pt x="45" y="137"/>
                  <a:pt x="45" y="136"/>
                  <a:pt x="46" y="135"/>
                </a:cubicBezTo>
                <a:close/>
                <a:moveTo>
                  <a:pt x="50" y="146"/>
                </a:moveTo>
                <a:cubicBezTo>
                  <a:pt x="50" y="147"/>
                  <a:pt x="50" y="148"/>
                  <a:pt x="50" y="148"/>
                </a:cubicBezTo>
                <a:cubicBezTo>
                  <a:pt x="49" y="149"/>
                  <a:pt x="48" y="150"/>
                  <a:pt x="47" y="150"/>
                </a:cubicBezTo>
                <a:cubicBezTo>
                  <a:pt x="47" y="150"/>
                  <a:pt x="47" y="150"/>
                  <a:pt x="47" y="150"/>
                </a:cubicBezTo>
                <a:cubicBezTo>
                  <a:pt x="48" y="149"/>
                  <a:pt x="49" y="148"/>
                  <a:pt x="50" y="146"/>
                </a:cubicBezTo>
                <a:close/>
                <a:moveTo>
                  <a:pt x="51" y="150"/>
                </a:moveTo>
                <a:cubicBezTo>
                  <a:pt x="51" y="150"/>
                  <a:pt x="51" y="151"/>
                  <a:pt x="51" y="151"/>
                </a:cubicBezTo>
                <a:cubicBezTo>
                  <a:pt x="50" y="152"/>
                  <a:pt x="49" y="154"/>
                  <a:pt x="49" y="155"/>
                </a:cubicBezTo>
                <a:cubicBezTo>
                  <a:pt x="48" y="154"/>
                  <a:pt x="48" y="153"/>
                  <a:pt x="48" y="152"/>
                </a:cubicBezTo>
                <a:cubicBezTo>
                  <a:pt x="49" y="151"/>
                  <a:pt x="50" y="151"/>
                  <a:pt x="51" y="150"/>
                </a:cubicBezTo>
                <a:close/>
                <a:moveTo>
                  <a:pt x="50" y="157"/>
                </a:moveTo>
                <a:cubicBezTo>
                  <a:pt x="50" y="156"/>
                  <a:pt x="51" y="155"/>
                  <a:pt x="52" y="154"/>
                </a:cubicBezTo>
                <a:cubicBezTo>
                  <a:pt x="52" y="155"/>
                  <a:pt x="52" y="156"/>
                  <a:pt x="52" y="156"/>
                </a:cubicBezTo>
                <a:cubicBezTo>
                  <a:pt x="51" y="157"/>
                  <a:pt x="51" y="159"/>
                  <a:pt x="50" y="160"/>
                </a:cubicBezTo>
                <a:cubicBezTo>
                  <a:pt x="50" y="159"/>
                  <a:pt x="49" y="158"/>
                  <a:pt x="49" y="158"/>
                </a:cubicBezTo>
                <a:cubicBezTo>
                  <a:pt x="49" y="158"/>
                  <a:pt x="50" y="157"/>
                  <a:pt x="50" y="157"/>
                </a:cubicBezTo>
                <a:close/>
                <a:moveTo>
                  <a:pt x="51" y="161"/>
                </a:moveTo>
                <a:cubicBezTo>
                  <a:pt x="52" y="161"/>
                  <a:pt x="52" y="160"/>
                  <a:pt x="53" y="159"/>
                </a:cubicBezTo>
                <a:cubicBezTo>
                  <a:pt x="53" y="160"/>
                  <a:pt x="53" y="160"/>
                  <a:pt x="53" y="160"/>
                </a:cubicBezTo>
                <a:cubicBezTo>
                  <a:pt x="53" y="161"/>
                  <a:pt x="52" y="162"/>
                  <a:pt x="52" y="163"/>
                </a:cubicBezTo>
                <a:cubicBezTo>
                  <a:pt x="52" y="163"/>
                  <a:pt x="52" y="163"/>
                  <a:pt x="51" y="163"/>
                </a:cubicBezTo>
                <a:cubicBezTo>
                  <a:pt x="51" y="163"/>
                  <a:pt x="51" y="162"/>
                  <a:pt x="50" y="161"/>
                </a:cubicBezTo>
                <a:cubicBezTo>
                  <a:pt x="51" y="162"/>
                  <a:pt x="51" y="161"/>
                  <a:pt x="51" y="161"/>
                </a:cubicBezTo>
                <a:close/>
                <a:moveTo>
                  <a:pt x="53" y="165"/>
                </a:moveTo>
                <a:cubicBezTo>
                  <a:pt x="54" y="165"/>
                  <a:pt x="54" y="165"/>
                  <a:pt x="54" y="165"/>
                </a:cubicBezTo>
                <a:cubicBezTo>
                  <a:pt x="54" y="166"/>
                  <a:pt x="55" y="167"/>
                  <a:pt x="55" y="168"/>
                </a:cubicBezTo>
                <a:cubicBezTo>
                  <a:pt x="55" y="169"/>
                  <a:pt x="55" y="169"/>
                  <a:pt x="55" y="170"/>
                </a:cubicBezTo>
                <a:cubicBezTo>
                  <a:pt x="54" y="168"/>
                  <a:pt x="53" y="167"/>
                  <a:pt x="52" y="166"/>
                </a:cubicBezTo>
                <a:cubicBezTo>
                  <a:pt x="53" y="165"/>
                  <a:pt x="53" y="165"/>
                  <a:pt x="53" y="165"/>
                </a:cubicBezTo>
                <a:close/>
                <a:moveTo>
                  <a:pt x="55" y="173"/>
                </a:moveTo>
                <a:cubicBezTo>
                  <a:pt x="55" y="173"/>
                  <a:pt x="54" y="174"/>
                  <a:pt x="54" y="174"/>
                </a:cubicBezTo>
                <a:cubicBezTo>
                  <a:pt x="54" y="172"/>
                  <a:pt x="53" y="171"/>
                  <a:pt x="53" y="169"/>
                </a:cubicBezTo>
                <a:cubicBezTo>
                  <a:pt x="53" y="170"/>
                  <a:pt x="54" y="172"/>
                  <a:pt x="55" y="173"/>
                </a:cubicBezTo>
                <a:close/>
                <a:moveTo>
                  <a:pt x="56" y="175"/>
                </a:moveTo>
                <a:cubicBezTo>
                  <a:pt x="56" y="175"/>
                  <a:pt x="56" y="175"/>
                  <a:pt x="56" y="175"/>
                </a:cubicBezTo>
                <a:cubicBezTo>
                  <a:pt x="56" y="175"/>
                  <a:pt x="56" y="176"/>
                  <a:pt x="55" y="177"/>
                </a:cubicBezTo>
                <a:cubicBezTo>
                  <a:pt x="55" y="177"/>
                  <a:pt x="55" y="177"/>
                  <a:pt x="55" y="177"/>
                </a:cubicBezTo>
                <a:cubicBezTo>
                  <a:pt x="55" y="176"/>
                  <a:pt x="55" y="176"/>
                  <a:pt x="55" y="176"/>
                </a:cubicBezTo>
                <a:cubicBezTo>
                  <a:pt x="55" y="176"/>
                  <a:pt x="56" y="175"/>
                  <a:pt x="56" y="175"/>
                </a:cubicBezTo>
                <a:close/>
                <a:moveTo>
                  <a:pt x="58" y="179"/>
                </a:moveTo>
                <a:cubicBezTo>
                  <a:pt x="58" y="180"/>
                  <a:pt x="58" y="181"/>
                  <a:pt x="58" y="182"/>
                </a:cubicBezTo>
                <a:cubicBezTo>
                  <a:pt x="58" y="181"/>
                  <a:pt x="57" y="181"/>
                  <a:pt x="57" y="180"/>
                </a:cubicBezTo>
                <a:cubicBezTo>
                  <a:pt x="56" y="180"/>
                  <a:pt x="56" y="180"/>
                  <a:pt x="56" y="179"/>
                </a:cubicBezTo>
                <a:cubicBezTo>
                  <a:pt x="57" y="179"/>
                  <a:pt x="57" y="179"/>
                  <a:pt x="58" y="179"/>
                </a:cubicBezTo>
                <a:close/>
                <a:moveTo>
                  <a:pt x="59" y="184"/>
                </a:moveTo>
                <a:cubicBezTo>
                  <a:pt x="59" y="185"/>
                  <a:pt x="59" y="185"/>
                  <a:pt x="59" y="186"/>
                </a:cubicBezTo>
                <a:cubicBezTo>
                  <a:pt x="59" y="186"/>
                  <a:pt x="59" y="186"/>
                  <a:pt x="59" y="186"/>
                </a:cubicBezTo>
                <a:cubicBezTo>
                  <a:pt x="59" y="185"/>
                  <a:pt x="58" y="184"/>
                  <a:pt x="58" y="183"/>
                </a:cubicBezTo>
                <a:cubicBezTo>
                  <a:pt x="58" y="183"/>
                  <a:pt x="58" y="183"/>
                  <a:pt x="59" y="184"/>
                </a:cubicBezTo>
                <a:close/>
                <a:moveTo>
                  <a:pt x="59" y="138"/>
                </a:moveTo>
                <a:cubicBezTo>
                  <a:pt x="58" y="137"/>
                  <a:pt x="58" y="136"/>
                  <a:pt x="58" y="135"/>
                </a:cubicBezTo>
                <a:cubicBezTo>
                  <a:pt x="58" y="135"/>
                  <a:pt x="59" y="134"/>
                  <a:pt x="59" y="133"/>
                </a:cubicBezTo>
                <a:cubicBezTo>
                  <a:pt x="59" y="134"/>
                  <a:pt x="59" y="136"/>
                  <a:pt x="59" y="137"/>
                </a:cubicBezTo>
                <a:cubicBezTo>
                  <a:pt x="59" y="137"/>
                  <a:pt x="59" y="137"/>
                  <a:pt x="59" y="138"/>
                </a:cubicBezTo>
                <a:close/>
                <a:moveTo>
                  <a:pt x="58" y="120"/>
                </a:moveTo>
                <a:cubicBezTo>
                  <a:pt x="58" y="119"/>
                  <a:pt x="59" y="119"/>
                  <a:pt x="59" y="119"/>
                </a:cubicBezTo>
                <a:cubicBezTo>
                  <a:pt x="59" y="120"/>
                  <a:pt x="59" y="121"/>
                  <a:pt x="59" y="123"/>
                </a:cubicBezTo>
                <a:cubicBezTo>
                  <a:pt x="59" y="122"/>
                  <a:pt x="58" y="121"/>
                  <a:pt x="58" y="120"/>
                </a:cubicBezTo>
                <a:close/>
                <a:moveTo>
                  <a:pt x="59" y="92"/>
                </a:moveTo>
                <a:cubicBezTo>
                  <a:pt x="59" y="93"/>
                  <a:pt x="59" y="93"/>
                  <a:pt x="59" y="93"/>
                </a:cubicBezTo>
                <a:cubicBezTo>
                  <a:pt x="58" y="94"/>
                  <a:pt x="58" y="95"/>
                  <a:pt x="57" y="96"/>
                </a:cubicBezTo>
                <a:cubicBezTo>
                  <a:pt x="57" y="95"/>
                  <a:pt x="57" y="95"/>
                  <a:pt x="56" y="94"/>
                </a:cubicBezTo>
                <a:cubicBezTo>
                  <a:pt x="59" y="91"/>
                  <a:pt x="62" y="89"/>
                  <a:pt x="65" y="86"/>
                </a:cubicBezTo>
                <a:cubicBezTo>
                  <a:pt x="65" y="86"/>
                  <a:pt x="65" y="86"/>
                  <a:pt x="65" y="86"/>
                </a:cubicBezTo>
                <a:cubicBezTo>
                  <a:pt x="65" y="87"/>
                  <a:pt x="65" y="87"/>
                  <a:pt x="65" y="88"/>
                </a:cubicBezTo>
                <a:cubicBezTo>
                  <a:pt x="64" y="89"/>
                  <a:pt x="63" y="90"/>
                  <a:pt x="62" y="90"/>
                </a:cubicBezTo>
                <a:cubicBezTo>
                  <a:pt x="62" y="90"/>
                  <a:pt x="61" y="90"/>
                  <a:pt x="61" y="91"/>
                </a:cubicBezTo>
                <a:cubicBezTo>
                  <a:pt x="61" y="91"/>
                  <a:pt x="61" y="91"/>
                  <a:pt x="61" y="92"/>
                </a:cubicBezTo>
                <a:cubicBezTo>
                  <a:pt x="60" y="91"/>
                  <a:pt x="59" y="91"/>
                  <a:pt x="59" y="92"/>
                </a:cubicBezTo>
                <a:close/>
                <a:moveTo>
                  <a:pt x="61" y="125"/>
                </a:moveTo>
                <a:cubicBezTo>
                  <a:pt x="62" y="125"/>
                  <a:pt x="62" y="126"/>
                  <a:pt x="62" y="126"/>
                </a:cubicBezTo>
                <a:cubicBezTo>
                  <a:pt x="61" y="126"/>
                  <a:pt x="61" y="126"/>
                  <a:pt x="61" y="127"/>
                </a:cubicBezTo>
                <a:cubicBezTo>
                  <a:pt x="61" y="126"/>
                  <a:pt x="61" y="126"/>
                  <a:pt x="61" y="126"/>
                </a:cubicBezTo>
                <a:cubicBezTo>
                  <a:pt x="61" y="126"/>
                  <a:pt x="61" y="125"/>
                  <a:pt x="61" y="125"/>
                </a:cubicBezTo>
                <a:close/>
                <a:moveTo>
                  <a:pt x="62" y="173"/>
                </a:moveTo>
                <a:cubicBezTo>
                  <a:pt x="62" y="174"/>
                  <a:pt x="61" y="174"/>
                  <a:pt x="61" y="174"/>
                </a:cubicBezTo>
                <a:cubicBezTo>
                  <a:pt x="61" y="173"/>
                  <a:pt x="61" y="172"/>
                  <a:pt x="61" y="171"/>
                </a:cubicBezTo>
                <a:cubicBezTo>
                  <a:pt x="61" y="172"/>
                  <a:pt x="62" y="173"/>
                  <a:pt x="62" y="173"/>
                </a:cubicBezTo>
                <a:close/>
                <a:moveTo>
                  <a:pt x="61" y="179"/>
                </a:moveTo>
                <a:cubicBezTo>
                  <a:pt x="61" y="178"/>
                  <a:pt x="61" y="178"/>
                  <a:pt x="61" y="177"/>
                </a:cubicBezTo>
                <a:cubicBezTo>
                  <a:pt x="62" y="177"/>
                  <a:pt x="62" y="177"/>
                  <a:pt x="63" y="176"/>
                </a:cubicBezTo>
                <a:cubicBezTo>
                  <a:pt x="63" y="177"/>
                  <a:pt x="63" y="177"/>
                  <a:pt x="63" y="177"/>
                </a:cubicBezTo>
                <a:cubicBezTo>
                  <a:pt x="63" y="177"/>
                  <a:pt x="64" y="178"/>
                  <a:pt x="64" y="178"/>
                </a:cubicBezTo>
                <a:cubicBezTo>
                  <a:pt x="64" y="179"/>
                  <a:pt x="64" y="180"/>
                  <a:pt x="65" y="181"/>
                </a:cubicBezTo>
                <a:cubicBezTo>
                  <a:pt x="65" y="181"/>
                  <a:pt x="66" y="181"/>
                  <a:pt x="66" y="181"/>
                </a:cubicBezTo>
                <a:cubicBezTo>
                  <a:pt x="66" y="181"/>
                  <a:pt x="66" y="181"/>
                  <a:pt x="66" y="181"/>
                </a:cubicBezTo>
                <a:cubicBezTo>
                  <a:pt x="66" y="182"/>
                  <a:pt x="66" y="182"/>
                  <a:pt x="65" y="183"/>
                </a:cubicBezTo>
                <a:cubicBezTo>
                  <a:pt x="65" y="183"/>
                  <a:pt x="65" y="183"/>
                  <a:pt x="65" y="183"/>
                </a:cubicBezTo>
                <a:cubicBezTo>
                  <a:pt x="64" y="184"/>
                  <a:pt x="63" y="185"/>
                  <a:pt x="63" y="186"/>
                </a:cubicBezTo>
                <a:cubicBezTo>
                  <a:pt x="62" y="186"/>
                  <a:pt x="62" y="185"/>
                  <a:pt x="61" y="185"/>
                </a:cubicBezTo>
                <a:cubicBezTo>
                  <a:pt x="61" y="183"/>
                  <a:pt x="61" y="181"/>
                  <a:pt x="61" y="179"/>
                </a:cubicBezTo>
                <a:cubicBezTo>
                  <a:pt x="61" y="179"/>
                  <a:pt x="61" y="179"/>
                  <a:pt x="61" y="179"/>
                </a:cubicBezTo>
                <a:close/>
                <a:moveTo>
                  <a:pt x="62" y="189"/>
                </a:moveTo>
                <a:cubicBezTo>
                  <a:pt x="63" y="190"/>
                  <a:pt x="63" y="190"/>
                  <a:pt x="64" y="191"/>
                </a:cubicBezTo>
                <a:cubicBezTo>
                  <a:pt x="63" y="191"/>
                  <a:pt x="63" y="191"/>
                  <a:pt x="62" y="191"/>
                </a:cubicBezTo>
                <a:cubicBezTo>
                  <a:pt x="62" y="191"/>
                  <a:pt x="62" y="191"/>
                  <a:pt x="61" y="190"/>
                </a:cubicBezTo>
                <a:cubicBezTo>
                  <a:pt x="62" y="190"/>
                  <a:pt x="62" y="190"/>
                  <a:pt x="62" y="189"/>
                </a:cubicBezTo>
                <a:close/>
                <a:moveTo>
                  <a:pt x="64" y="187"/>
                </a:moveTo>
                <a:cubicBezTo>
                  <a:pt x="65" y="186"/>
                  <a:pt x="65" y="185"/>
                  <a:pt x="66" y="184"/>
                </a:cubicBezTo>
                <a:cubicBezTo>
                  <a:pt x="67" y="185"/>
                  <a:pt x="68" y="186"/>
                  <a:pt x="70" y="187"/>
                </a:cubicBezTo>
                <a:cubicBezTo>
                  <a:pt x="68" y="188"/>
                  <a:pt x="67" y="189"/>
                  <a:pt x="66" y="189"/>
                </a:cubicBezTo>
                <a:cubicBezTo>
                  <a:pt x="65" y="189"/>
                  <a:pt x="64" y="188"/>
                  <a:pt x="64" y="187"/>
                </a:cubicBezTo>
                <a:close/>
                <a:moveTo>
                  <a:pt x="67" y="183"/>
                </a:moveTo>
                <a:cubicBezTo>
                  <a:pt x="67" y="183"/>
                  <a:pt x="67" y="183"/>
                  <a:pt x="68" y="182"/>
                </a:cubicBezTo>
                <a:cubicBezTo>
                  <a:pt x="68" y="183"/>
                  <a:pt x="69" y="184"/>
                  <a:pt x="69" y="184"/>
                </a:cubicBezTo>
                <a:cubicBezTo>
                  <a:pt x="68" y="184"/>
                  <a:pt x="68" y="183"/>
                  <a:pt x="67" y="183"/>
                </a:cubicBezTo>
                <a:close/>
                <a:moveTo>
                  <a:pt x="70" y="178"/>
                </a:moveTo>
                <a:cubicBezTo>
                  <a:pt x="69" y="178"/>
                  <a:pt x="69" y="178"/>
                  <a:pt x="69" y="178"/>
                </a:cubicBezTo>
                <a:cubicBezTo>
                  <a:pt x="69" y="178"/>
                  <a:pt x="68" y="178"/>
                  <a:pt x="68" y="178"/>
                </a:cubicBezTo>
                <a:cubicBezTo>
                  <a:pt x="68" y="177"/>
                  <a:pt x="68" y="176"/>
                  <a:pt x="68" y="175"/>
                </a:cubicBezTo>
                <a:cubicBezTo>
                  <a:pt x="69" y="176"/>
                  <a:pt x="69" y="177"/>
                  <a:pt x="70" y="178"/>
                </a:cubicBezTo>
                <a:close/>
                <a:moveTo>
                  <a:pt x="69" y="174"/>
                </a:moveTo>
                <a:cubicBezTo>
                  <a:pt x="70" y="174"/>
                  <a:pt x="70" y="174"/>
                  <a:pt x="71" y="173"/>
                </a:cubicBezTo>
                <a:cubicBezTo>
                  <a:pt x="71" y="174"/>
                  <a:pt x="71" y="174"/>
                  <a:pt x="71" y="174"/>
                </a:cubicBezTo>
                <a:cubicBezTo>
                  <a:pt x="71" y="174"/>
                  <a:pt x="70" y="175"/>
                  <a:pt x="70" y="175"/>
                </a:cubicBezTo>
                <a:cubicBezTo>
                  <a:pt x="70" y="175"/>
                  <a:pt x="70" y="174"/>
                  <a:pt x="69" y="174"/>
                </a:cubicBezTo>
                <a:close/>
                <a:moveTo>
                  <a:pt x="70" y="149"/>
                </a:moveTo>
                <a:cubicBezTo>
                  <a:pt x="69" y="149"/>
                  <a:pt x="69" y="148"/>
                  <a:pt x="69" y="148"/>
                </a:cubicBezTo>
                <a:cubicBezTo>
                  <a:pt x="69" y="148"/>
                  <a:pt x="69" y="147"/>
                  <a:pt x="69" y="147"/>
                </a:cubicBezTo>
                <a:cubicBezTo>
                  <a:pt x="70" y="146"/>
                  <a:pt x="71" y="145"/>
                  <a:pt x="71" y="144"/>
                </a:cubicBezTo>
                <a:cubicBezTo>
                  <a:pt x="72" y="145"/>
                  <a:pt x="72" y="145"/>
                  <a:pt x="72" y="146"/>
                </a:cubicBezTo>
                <a:cubicBezTo>
                  <a:pt x="71" y="147"/>
                  <a:pt x="70" y="148"/>
                  <a:pt x="70" y="149"/>
                </a:cubicBezTo>
                <a:close/>
                <a:moveTo>
                  <a:pt x="69" y="109"/>
                </a:moveTo>
                <a:cubicBezTo>
                  <a:pt x="69" y="109"/>
                  <a:pt x="69" y="108"/>
                  <a:pt x="69" y="107"/>
                </a:cubicBezTo>
                <a:cubicBezTo>
                  <a:pt x="69" y="106"/>
                  <a:pt x="70" y="106"/>
                  <a:pt x="71" y="105"/>
                </a:cubicBezTo>
                <a:cubicBezTo>
                  <a:pt x="71" y="106"/>
                  <a:pt x="71" y="106"/>
                  <a:pt x="71" y="107"/>
                </a:cubicBezTo>
                <a:cubicBezTo>
                  <a:pt x="71" y="108"/>
                  <a:pt x="70" y="109"/>
                  <a:pt x="69" y="109"/>
                </a:cubicBezTo>
                <a:close/>
                <a:moveTo>
                  <a:pt x="71" y="98"/>
                </a:moveTo>
                <a:cubicBezTo>
                  <a:pt x="72" y="97"/>
                  <a:pt x="73" y="96"/>
                  <a:pt x="74" y="95"/>
                </a:cubicBezTo>
                <a:cubicBezTo>
                  <a:pt x="74" y="95"/>
                  <a:pt x="73" y="96"/>
                  <a:pt x="73" y="97"/>
                </a:cubicBezTo>
                <a:cubicBezTo>
                  <a:pt x="73" y="97"/>
                  <a:pt x="73" y="97"/>
                  <a:pt x="72" y="97"/>
                </a:cubicBezTo>
                <a:cubicBezTo>
                  <a:pt x="72" y="97"/>
                  <a:pt x="71" y="98"/>
                  <a:pt x="71" y="98"/>
                </a:cubicBezTo>
                <a:close/>
                <a:moveTo>
                  <a:pt x="75" y="101"/>
                </a:moveTo>
                <a:cubicBezTo>
                  <a:pt x="75" y="102"/>
                  <a:pt x="74" y="104"/>
                  <a:pt x="74" y="105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73" y="105"/>
                  <a:pt x="72" y="104"/>
                  <a:pt x="72" y="104"/>
                </a:cubicBezTo>
                <a:cubicBezTo>
                  <a:pt x="73" y="103"/>
                  <a:pt x="74" y="102"/>
                  <a:pt x="75" y="101"/>
                </a:cubicBezTo>
                <a:close/>
                <a:moveTo>
                  <a:pt x="75" y="119"/>
                </a:moveTo>
                <a:cubicBezTo>
                  <a:pt x="75" y="119"/>
                  <a:pt x="75" y="119"/>
                  <a:pt x="75" y="119"/>
                </a:cubicBezTo>
                <a:cubicBezTo>
                  <a:pt x="74" y="120"/>
                  <a:pt x="74" y="120"/>
                  <a:pt x="73" y="121"/>
                </a:cubicBezTo>
                <a:cubicBezTo>
                  <a:pt x="74" y="120"/>
                  <a:pt x="74" y="120"/>
                  <a:pt x="75" y="119"/>
                </a:cubicBezTo>
                <a:cubicBezTo>
                  <a:pt x="75" y="119"/>
                  <a:pt x="75" y="119"/>
                  <a:pt x="75" y="119"/>
                </a:cubicBezTo>
                <a:close/>
                <a:moveTo>
                  <a:pt x="76" y="122"/>
                </a:moveTo>
                <a:cubicBezTo>
                  <a:pt x="75" y="123"/>
                  <a:pt x="75" y="123"/>
                  <a:pt x="74" y="124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74" y="124"/>
                  <a:pt x="74" y="123"/>
                  <a:pt x="74" y="123"/>
                </a:cubicBezTo>
                <a:cubicBezTo>
                  <a:pt x="74" y="123"/>
                  <a:pt x="75" y="122"/>
                  <a:pt x="76" y="122"/>
                </a:cubicBezTo>
                <a:close/>
                <a:moveTo>
                  <a:pt x="76" y="124"/>
                </a:moveTo>
                <a:cubicBezTo>
                  <a:pt x="76" y="124"/>
                  <a:pt x="76" y="125"/>
                  <a:pt x="77" y="125"/>
                </a:cubicBezTo>
                <a:cubicBezTo>
                  <a:pt x="76" y="125"/>
                  <a:pt x="76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6" y="125"/>
                  <a:pt x="76" y="125"/>
                  <a:pt x="76" y="124"/>
                </a:cubicBezTo>
                <a:close/>
                <a:moveTo>
                  <a:pt x="76" y="117"/>
                </a:moveTo>
                <a:cubicBezTo>
                  <a:pt x="76" y="117"/>
                  <a:pt x="76" y="117"/>
                  <a:pt x="76" y="117"/>
                </a:cubicBezTo>
                <a:cubicBezTo>
                  <a:pt x="79" y="114"/>
                  <a:pt x="82" y="111"/>
                  <a:pt x="86" y="109"/>
                </a:cubicBezTo>
                <a:cubicBezTo>
                  <a:pt x="83" y="112"/>
                  <a:pt x="81" y="115"/>
                  <a:pt x="79" y="118"/>
                </a:cubicBezTo>
                <a:cubicBezTo>
                  <a:pt x="78" y="118"/>
                  <a:pt x="77" y="118"/>
                  <a:pt x="77" y="119"/>
                </a:cubicBezTo>
                <a:cubicBezTo>
                  <a:pt x="76" y="118"/>
                  <a:pt x="76" y="118"/>
                  <a:pt x="76" y="117"/>
                </a:cubicBezTo>
                <a:close/>
                <a:moveTo>
                  <a:pt x="79" y="120"/>
                </a:moveTo>
                <a:cubicBezTo>
                  <a:pt x="80" y="119"/>
                  <a:pt x="81" y="119"/>
                  <a:pt x="81" y="119"/>
                </a:cubicBezTo>
                <a:cubicBezTo>
                  <a:pt x="80" y="120"/>
                  <a:pt x="79" y="122"/>
                  <a:pt x="78" y="123"/>
                </a:cubicBezTo>
                <a:cubicBezTo>
                  <a:pt x="78" y="123"/>
                  <a:pt x="78" y="123"/>
                  <a:pt x="78" y="122"/>
                </a:cubicBezTo>
                <a:cubicBezTo>
                  <a:pt x="78" y="122"/>
                  <a:pt x="79" y="121"/>
                  <a:pt x="79" y="120"/>
                </a:cubicBezTo>
                <a:close/>
                <a:moveTo>
                  <a:pt x="92" y="118"/>
                </a:moveTo>
                <a:cubicBezTo>
                  <a:pt x="91" y="119"/>
                  <a:pt x="90" y="120"/>
                  <a:pt x="90" y="120"/>
                </a:cubicBezTo>
                <a:cubicBezTo>
                  <a:pt x="87" y="124"/>
                  <a:pt x="85" y="127"/>
                  <a:pt x="83" y="130"/>
                </a:cubicBezTo>
                <a:cubicBezTo>
                  <a:pt x="83" y="130"/>
                  <a:pt x="83" y="130"/>
                  <a:pt x="83" y="130"/>
                </a:cubicBezTo>
                <a:cubicBezTo>
                  <a:pt x="82" y="130"/>
                  <a:pt x="81" y="129"/>
                  <a:pt x="80" y="129"/>
                </a:cubicBezTo>
                <a:cubicBezTo>
                  <a:pt x="84" y="125"/>
                  <a:pt x="88" y="122"/>
                  <a:pt x="92" y="118"/>
                </a:cubicBezTo>
                <a:close/>
                <a:moveTo>
                  <a:pt x="81" y="131"/>
                </a:moveTo>
                <a:cubicBezTo>
                  <a:pt x="81" y="132"/>
                  <a:pt x="81" y="132"/>
                  <a:pt x="80" y="132"/>
                </a:cubicBezTo>
                <a:cubicBezTo>
                  <a:pt x="80" y="132"/>
                  <a:pt x="80" y="131"/>
                  <a:pt x="80" y="131"/>
                </a:cubicBezTo>
                <a:cubicBezTo>
                  <a:pt x="81" y="131"/>
                  <a:pt x="81" y="131"/>
                  <a:pt x="81" y="131"/>
                </a:cubicBezTo>
                <a:close/>
                <a:moveTo>
                  <a:pt x="83" y="133"/>
                </a:moveTo>
                <a:cubicBezTo>
                  <a:pt x="84" y="133"/>
                  <a:pt x="84" y="133"/>
                  <a:pt x="84" y="133"/>
                </a:cubicBezTo>
                <a:cubicBezTo>
                  <a:pt x="85" y="133"/>
                  <a:pt x="85" y="133"/>
                  <a:pt x="86" y="133"/>
                </a:cubicBezTo>
                <a:cubicBezTo>
                  <a:pt x="85" y="135"/>
                  <a:pt x="84" y="136"/>
                  <a:pt x="84" y="137"/>
                </a:cubicBezTo>
                <a:cubicBezTo>
                  <a:pt x="83" y="138"/>
                  <a:pt x="82" y="138"/>
                  <a:pt x="82" y="139"/>
                </a:cubicBezTo>
                <a:cubicBezTo>
                  <a:pt x="82" y="138"/>
                  <a:pt x="82" y="137"/>
                  <a:pt x="81" y="136"/>
                </a:cubicBezTo>
                <a:cubicBezTo>
                  <a:pt x="82" y="135"/>
                  <a:pt x="83" y="134"/>
                  <a:pt x="83" y="133"/>
                </a:cubicBezTo>
                <a:close/>
                <a:moveTo>
                  <a:pt x="90" y="135"/>
                </a:moveTo>
                <a:cubicBezTo>
                  <a:pt x="90" y="135"/>
                  <a:pt x="90" y="135"/>
                  <a:pt x="90" y="135"/>
                </a:cubicBezTo>
                <a:cubicBezTo>
                  <a:pt x="88" y="136"/>
                  <a:pt x="87" y="138"/>
                  <a:pt x="85" y="140"/>
                </a:cubicBezTo>
                <a:cubicBezTo>
                  <a:pt x="86" y="138"/>
                  <a:pt x="88" y="136"/>
                  <a:pt x="90" y="135"/>
                </a:cubicBezTo>
                <a:close/>
                <a:moveTo>
                  <a:pt x="92" y="135"/>
                </a:moveTo>
                <a:cubicBezTo>
                  <a:pt x="92" y="136"/>
                  <a:pt x="93" y="136"/>
                  <a:pt x="93" y="136"/>
                </a:cubicBezTo>
                <a:cubicBezTo>
                  <a:pt x="93" y="136"/>
                  <a:pt x="93" y="137"/>
                  <a:pt x="93" y="137"/>
                </a:cubicBezTo>
                <a:cubicBezTo>
                  <a:pt x="91" y="138"/>
                  <a:pt x="88" y="140"/>
                  <a:pt x="86" y="141"/>
                </a:cubicBezTo>
                <a:cubicBezTo>
                  <a:pt x="88" y="139"/>
                  <a:pt x="90" y="137"/>
                  <a:pt x="92" y="135"/>
                </a:cubicBezTo>
                <a:close/>
                <a:moveTo>
                  <a:pt x="89" y="145"/>
                </a:moveTo>
                <a:cubicBezTo>
                  <a:pt x="92" y="143"/>
                  <a:pt x="94" y="141"/>
                  <a:pt x="96" y="139"/>
                </a:cubicBezTo>
                <a:cubicBezTo>
                  <a:pt x="96" y="139"/>
                  <a:pt x="96" y="139"/>
                  <a:pt x="97" y="139"/>
                </a:cubicBezTo>
                <a:cubicBezTo>
                  <a:pt x="94" y="142"/>
                  <a:pt x="91" y="145"/>
                  <a:pt x="89" y="148"/>
                </a:cubicBezTo>
                <a:cubicBezTo>
                  <a:pt x="88" y="148"/>
                  <a:pt x="88" y="148"/>
                  <a:pt x="88" y="148"/>
                </a:cubicBezTo>
                <a:cubicBezTo>
                  <a:pt x="88" y="147"/>
                  <a:pt x="89" y="146"/>
                  <a:pt x="89" y="145"/>
                </a:cubicBezTo>
                <a:close/>
                <a:moveTo>
                  <a:pt x="99" y="141"/>
                </a:moveTo>
                <a:cubicBezTo>
                  <a:pt x="98" y="142"/>
                  <a:pt x="97" y="144"/>
                  <a:pt x="95" y="145"/>
                </a:cubicBezTo>
                <a:cubicBezTo>
                  <a:pt x="95" y="145"/>
                  <a:pt x="95" y="145"/>
                  <a:pt x="95" y="145"/>
                </a:cubicBezTo>
                <a:cubicBezTo>
                  <a:pt x="96" y="144"/>
                  <a:pt x="98" y="142"/>
                  <a:pt x="99" y="141"/>
                </a:cubicBezTo>
                <a:close/>
                <a:moveTo>
                  <a:pt x="102" y="143"/>
                </a:moveTo>
                <a:cubicBezTo>
                  <a:pt x="103" y="142"/>
                  <a:pt x="104" y="142"/>
                  <a:pt x="106" y="141"/>
                </a:cubicBezTo>
                <a:cubicBezTo>
                  <a:pt x="101" y="145"/>
                  <a:pt x="97" y="149"/>
                  <a:pt x="92" y="154"/>
                </a:cubicBezTo>
                <a:cubicBezTo>
                  <a:pt x="91" y="155"/>
                  <a:pt x="90" y="155"/>
                  <a:pt x="88" y="156"/>
                </a:cubicBezTo>
                <a:cubicBezTo>
                  <a:pt x="89" y="156"/>
                  <a:pt x="89" y="155"/>
                  <a:pt x="89" y="155"/>
                </a:cubicBezTo>
                <a:cubicBezTo>
                  <a:pt x="90" y="155"/>
                  <a:pt x="90" y="154"/>
                  <a:pt x="90" y="154"/>
                </a:cubicBezTo>
                <a:cubicBezTo>
                  <a:pt x="94" y="151"/>
                  <a:pt x="98" y="147"/>
                  <a:pt x="102" y="143"/>
                </a:cubicBezTo>
                <a:close/>
                <a:moveTo>
                  <a:pt x="105" y="148"/>
                </a:moveTo>
                <a:cubicBezTo>
                  <a:pt x="105" y="148"/>
                  <a:pt x="105" y="148"/>
                  <a:pt x="105" y="149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2" y="150"/>
                  <a:pt x="100" y="151"/>
                  <a:pt x="98" y="152"/>
                </a:cubicBezTo>
                <a:cubicBezTo>
                  <a:pt x="101" y="151"/>
                  <a:pt x="103" y="149"/>
                  <a:pt x="105" y="148"/>
                </a:cubicBezTo>
                <a:close/>
                <a:moveTo>
                  <a:pt x="105" y="151"/>
                </a:moveTo>
                <a:cubicBezTo>
                  <a:pt x="105" y="150"/>
                  <a:pt x="106" y="150"/>
                  <a:pt x="107" y="149"/>
                </a:cubicBezTo>
                <a:cubicBezTo>
                  <a:pt x="108" y="149"/>
                  <a:pt x="108" y="149"/>
                  <a:pt x="108" y="149"/>
                </a:cubicBezTo>
                <a:cubicBezTo>
                  <a:pt x="109" y="149"/>
                  <a:pt x="109" y="148"/>
                  <a:pt x="110" y="148"/>
                </a:cubicBezTo>
                <a:cubicBezTo>
                  <a:pt x="110" y="148"/>
                  <a:pt x="110" y="148"/>
                  <a:pt x="111" y="147"/>
                </a:cubicBezTo>
                <a:cubicBezTo>
                  <a:pt x="110" y="148"/>
                  <a:pt x="110" y="148"/>
                  <a:pt x="109" y="149"/>
                </a:cubicBezTo>
                <a:cubicBezTo>
                  <a:pt x="107" y="150"/>
                  <a:pt x="105" y="151"/>
                  <a:pt x="103" y="153"/>
                </a:cubicBezTo>
                <a:cubicBezTo>
                  <a:pt x="103" y="152"/>
                  <a:pt x="104" y="151"/>
                  <a:pt x="105" y="151"/>
                </a:cubicBezTo>
                <a:close/>
                <a:moveTo>
                  <a:pt x="117" y="152"/>
                </a:moveTo>
                <a:cubicBezTo>
                  <a:pt x="118" y="151"/>
                  <a:pt x="119" y="151"/>
                  <a:pt x="120" y="150"/>
                </a:cubicBezTo>
                <a:cubicBezTo>
                  <a:pt x="119" y="151"/>
                  <a:pt x="118" y="153"/>
                  <a:pt x="117" y="154"/>
                </a:cubicBezTo>
                <a:cubicBezTo>
                  <a:pt x="117" y="154"/>
                  <a:pt x="117" y="154"/>
                  <a:pt x="117" y="155"/>
                </a:cubicBezTo>
                <a:cubicBezTo>
                  <a:pt x="113" y="157"/>
                  <a:pt x="110" y="159"/>
                  <a:pt x="106" y="161"/>
                </a:cubicBezTo>
                <a:cubicBezTo>
                  <a:pt x="110" y="158"/>
                  <a:pt x="114" y="155"/>
                  <a:pt x="117" y="152"/>
                </a:cubicBezTo>
                <a:close/>
                <a:moveTo>
                  <a:pt x="113" y="161"/>
                </a:moveTo>
                <a:cubicBezTo>
                  <a:pt x="115" y="159"/>
                  <a:pt x="118" y="158"/>
                  <a:pt x="120" y="156"/>
                </a:cubicBezTo>
                <a:cubicBezTo>
                  <a:pt x="120" y="157"/>
                  <a:pt x="119" y="158"/>
                  <a:pt x="118" y="159"/>
                </a:cubicBezTo>
                <a:cubicBezTo>
                  <a:pt x="118" y="159"/>
                  <a:pt x="117" y="159"/>
                  <a:pt x="117" y="160"/>
                </a:cubicBezTo>
                <a:cubicBezTo>
                  <a:pt x="115" y="160"/>
                  <a:pt x="113" y="161"/>
                  <a:pt x="111" y="162"/>
                </a:cubicBezTo>
                <a:cubicBezTo>
                  <a:pt x="112" y="162"/>
                  <a:pt x="112" y="161"/>
                  <a:pt x="113" y="161"/>
                </a:cubicBezTo>
                <a:close/>
                <a:moveTo>
                  <a:pt x="122" y="160"/>
                </a:moveTo>
                <a:cubicBezTo>
                  <a:pt x="124" y="159"/>
                  <a:pt x="126" y="158"/>
                  <a:pt x="127" y="157"/>
                </a:cubicBezTo>
                <a:cubicBezTo>
                  <a:pt x="127" y="158"/>
                  <a:pt x="126" y="158"/>
                  <a:pt x="125" y="159"/>
                </a:cubicBezTo>
                <a:cubicBezTo>
                  <a:pt x="124" y="160"/>
                  <a:pt x="122" y="160"/>
                  <a:pt x="120" y="161"/>
                </a:cubicBezTo>
                <a:cubicBezTo>
                  <a:pt x="120" y="161"/>
                  <a:pt x="119" y="162"/>
                  <a:pt x="119" y="162"/>
                </a:cubicBezTo>
                <a:cubicBezTo>
                  <a:pt x="120" y="161"/>
                  <a:pt x="121" y="160"/>
                  <a:pt x="122" y="160"/>
                </a:cubicBezTo>
                <a:close/>
                <a:moveTo>
                  <a:pt x="128" y="160"/>
                </a:moveTo>
                <a:cubicBezTo>
                  <a:pt x="127" y="160"/>
                  <a:pt x="127" y="161"/>
                  <a:pt x="126" y="161"/>
                </a:cubicBezTo>
                <a:cubicBezTo>
                  <a:pt x="126" y="161"/>
                  <a:pt x="126" y="161"/>
                  <a:pt x="126" y="161"/>
                </a:cubicBezTo>
                <a:cubicBezTo>
                  <a:pt x="127" y="160"/>
                  <a:pt x="127" y="160"/>
                  <a:pt x="128" y="160"/>
                </a:cubicBezTo>
                <a:close/>
                <a:moveTo>
                  <a:pt x="122" y="164"/>
                </a:moveTo>
                <a:cubicBezTo>
                  <a:pt x="121" y="165"/>
                  <a:pt x="120" y="166"/>
                  <a:pt x="119" y="167"/>
                </a:cubicBezTo>
                <a:cubicBezTo>
                  <a:pt x="118" y="167"/>
                  <a:pt x="118" y="167"/>
                  <a:pt x="118" y="168"/>
                </a:cubicBezTo>
                <a:cubicBezTo>
                  <a:pt x="119" y="166"/>
                  <a:pt x="120" y="165"/>
                  <a:pt x="122" y="164"/>
                </a:cubicBezTo>
                <a:close/>
                <a:moveTo>
                  <a:pt x="129" y="164"/>
                </a:moveTo>
                <a:cubicBezTo>
                  <a:pt x="129" y="164"/>
                  <a:pt x="129" y="164"/>
                  <a:pt x="130" y="165"/>
                </a:cubicBezTo>
                <a:cubicBezTo>
                  <a:pt x="125" y="168"/>
                  <a:pt x="121" y="172"/>
                  <a:pt x="117" y="176"/>
                </a:cubicBezTo>
                <a:cubicBezTo>
                  <a:pt x="115" y="177"/>
                  <a:pt x="113" y="178"/>
                  <a:pt x="111" y="179"/>
                </a:cubicBezTo>
                <a:cubicBezTo>
                  <a:pt x="117" y="174"/>
                  <a:pt x="123" y="169"/>
                  <a:pt x="129" y="164"/>
                </a:cubicBezTo>
                <a:close/>
                <a:moveTo>
                  <a:pt x="108" y="177"/>
                </a:moveTo>
                <a:cubicBezTo>
                  <a:pt x="108" y="176"/>
                  <a:pt x="109" y="175"/>
                  <a:pt x="110" y="174"/>
                </a:cubicBezTo>
                <a:cubicBezTo>
                  <a:pt x="111" y="174"/>
                  <a:pt x="111" y="174"/>
                  <a:pt x="111" y="173"/>
                </a:cubicBezTo>
                <a:cubicBezTo>
                  <a:pt x="110" y="175"/>
                  <a:pt x="109" y="176"/>
                  <a:pt x="108" y="177"/>
                </a:cubicBezTo>
                <a:close/>
                <a:moveTo>
                  <a:pt x="108" y="193"/>
                </a:moveTo>
                <a:cubicBezTo>
                  <a:pt x="110" y="191"/>
                  <a:pt x="113" y="189"/>
                  <a:pt x="115" y="187"/>
                </a:cubicBezTo>
                <a:cubicBezTo>
                  <a:pt x="120" y="182"/>
                  <a:pt x="125" y="178"/>
                  <a:pt x="131" y="173"/>
                </a:cubicBezTo>
                <a:cubicBezTo>
                  <a:pt x="130" y="174"/>
                  <a:pt x="130" y="174"/>
                  <a:pt x="130" y="175"/>
                </a:cubicBezTo>
                <a:cubicBezTo>
                  <a:pt x="130" y="175"/>
                  <a:pt x="130" y="175"/>
                  <a:pt x="130" y="176"/>
                </a:cubicBezTo>
                <a:cubicBezTo>
                  <a:pt x="126" y="179"/>
                  <a:pt x="123" y="182"/>
                  <a:pt x="120" y="186"/>
                </a:cubicBezTo>
                <a:cubicBezTo>
                  <a:pt x="116" y="188"/>
                  <a:pt x="112" y="191"/>
                  <a:pt x="108" y="193"/>
                </a:cubicBezTo>
                <a:close/>
                <a:moveTo>
                  <a:pt x="110" y="195"/>
                </a:moveTo>
                <a:cubicBezTo>
                  <a:pt x="109" y="196"/>
                  <a:pt x="108" y="196"/>
                  <a:pt x="108" y="197"/>
                </a:cubicBezTo>
                <a:cubicBezTo>
                  <a:pt x="108" y="196"/>
                  <a:pt x="108" y="196"/>
                  <a:pt x="107" y="196"/>
                </a:cubicBezTo>
                <a:cubicBezTo>
                  <a:pt x="108" y="196"/>
                  <a:pt x="108" y="196"/>
                  <a:pt x="108" y="196"/>
                </a:cubicBezTo>
                <a:cubicBezTo>
                  <a:pt x="109" y="195"/>
                  <a:pt x="109" y="195"/>
                  <a:pt x="110" y="195"/>
                </a:cubicBezTo>
                <a:close/>
                <a:moveTo>
                  <a:pt x="125" y="183"/>
                </a:moveTo>
                <a:cubicBezTo>
                  <a:pt x="128" y="180"/>
                  <a:pt x="130" y="177"/>
                  <a:pt x="133" y="174"/>
                </a:cubicBezTo>
                <a:cubicBezTo>
                  <a:pt x="136" y="172"/>
                  <a:pt x="139" y="169"/>
                  <a:pt x="142" y="167"/>
                </a:cubicBezTo>
                <a:cubicBezTo>
                  <a:pt x="143" y="166"/>
                  <a:pt x="145" y="165"/>
                  <a:pt x="146" y="165"/>
                </a:cubicBezTo>
                <a:cubicBezTo>
                  <a:pt x="144" y="168"/>
                  <a:pt x="141" y="171"/>
                  <a:pt x="139" y="174"/>
                </a:cubicBezTo>
                <a:cubicBezTo>
                  <a:pt x="139" y="174"/>
                  <a:pt x="139" y="174"/>
                  <a:pt x="139" y="174"/>
                </a:cubicBezTo>
                <a:cubicBezTo>
                  <a:pt x="138" y="175"/>
                  <a:pt x="137" y="176"/>
                  <a:pt x="136" y="177"/>
                </a:cubicBezTo>
                <a:cubicBezTo>
                  <a:pt x="134" y="178"/>
                  <a:pt x="133" y="178"/>
                  <a:pt x="131" y="179"/>
                </a:cubicBezTo>
                <a:cubicBezTo>
                  <a:pt x="129" y="180"/>
                  <a:pt x="127" y="182"/>
                  <a:pt x="125" y="183"/>
                </a:cubicBezTo>
                <a:close/>
                <a:moveTo>
                  <a:pt x="130" y="182"/>
                </a:moveTo>
                <a:cubicBezTo>
                  <a:pt x="130" y="182"/>
                  <a:pt x="129" y="182"/>
                  <a:pt x="129" y="182"/>
                </a:cubicBezTo>
                <a:cubicBezTo>
                  <a:pt x="127" y="184"/>
                  <a:pt x="124" y="185"/>
                  <a:pt x="121" y="187"/>
                </a:cubicBezTo>
                <a:cubicBezTo>
                  <a:pt x="124" y="185"/>
                  <a:pt x="127" y="184"/>
                  <a:pt x="130" y="182"/>
                </a:cubicBezTo>
                <a:close/>
                <a:moveTo>
                  <a:pt x="137" y="194"/>
                </a:moveTo>
                <a:cubicBezTo>
                  <a:pt x="140" y="192"/>
                  <a:pt x="143" y="191"/>
                  <a:pt x="146" y="189"/>
                </a:cubicBezTo>
                <a:cubicBezTo>
                  <a:pt x="143" y="192"/>
                  <a:pt x="140" y="195"/>
                  <a:pt x="137" y="197"/>
                </a:cubicBezTo>
                <a:cubicBezTo>
                  <a:pt x="135" y="199"/>
                  <a:pt x="133" y="200"/>
                  <a:pt x="130" y="202"/>
                </a:cubicBezTo>
                <a:cubicBezTo>
                  <a:pt x="132" y="199"/>
                  <a:pt x="134" y="196"/>
                  <a:pt x="137" y="194"/>
                </a:cubicBezTo>
                <a:close/>
                <a:moveTo>
                  <a:pt x="127" y="197"/>
                </a:moveTo>
                <a:cubicBezTo>
                  <a:pt x="133" y="192"/>
                  <a:pt x="138" y="187"/>
                  <a:pt x="144" y="182"/>
                </a:cubicBezTo>
                <a:cubicBezTo>
                  <a:pt x="143" y="184"/>
                  <a:pt x="141" y="185"/>
                  <a:pt x="140" y="187"/>
                </a:cubicBezTo>
                <a:cubicBezTo>
                  <a:pt x="138" y="189"/>
                  <a:pt x="136" y="191"/>
                  <a:pt x="134" y="193"/>
                </a:cubicBezTo>
                <a:cubicBezTo>
                  <a:pt x="133" y="193"/>
                  <a:pt x="132" y="194"/>
                  <a:pt x="131" y="194"/>
                </a:cubicBezTo>
                <a:cubicBezTo>
                  <a:pt x="130" y="195"/>
                  <a:pt x="128" y="196"/>
                  <a:pt x="127" y="197"/>
                </a:cubicBezTo>
                <a:close/>
                <a:moveTo>
                  <a:pt x="144" y="188"/>
                </a:moveTo>
                <a:cubicBezTo>
                  <a:pt x="147" y="184"/>
                  <a:pt x="151" y="181"/>
                  <a:pt x="155" y="178"/>
                </a:cubicBezTo>
                <a:cubicBezTo>
                  <a:pt x="154" y="179"/>
                  <a:pt x="154" y="180"/>
                  <a:pt x="153" y="181"/>
                </a:cubicBezTo>
                <a:cubicBezTo>
                  <a:pt x="152" y="182"/>
                  <a:pt x="151" y="183"/>
                  <a:pt x="151" y="184"/>
                </a:cubicBezTo>
                <a:cubicBezTo>
                  <a:pt x="148" y="185"/>
                  <a:pt x="146" y="186"/>
                  <a:pt x="144" y="188"/>
                </a:cubicBezTo>
                <a:close/>
                <a:moveTo>
                  <a:pt x="147" y="183"/>
                </a:moveTo>
                <a:cubicBezTo>
                  <a:pt x="149" y="181"/>
                  <a:pt x="151" y="178"/>
                  <a:pt x="154" y="176"/>
                </a:cubicBezTo>
                <a:cubicBezTo>
                  <a:pt x="155" y="175"/>
                  <a:pt x="155" y="175"/>
                  <a:pt x="156" y="174"/>
                </a:cubicBezTo>
                <a:cubicBezTo>
                  <a:pt x="153" y="177"/>
                  <a:pt x="150" y="180"/>
                  <a:pt x="147" y="183"/>
                </a:cubicBezTo>
                <a:close/>
                <a:moveTo>
                  <a:pt x="151" y="169"/>
                </a:moveTo>
                <a:cubicBezTo>
                  <a:pt x="151" y="169"/>
                  <a:pt x="150" y="169"/>
                  <a:pt x="150" y="170"/>
                </a:cubicBezTo>
                <a:cubicBezTo>
                  <a:pt x="148" y="171"/>
                  <a:pt x="146" y="171"/>
                  <a:pt x="145" y="172"/>
                </a:cubicBezTo>
                <a:cubicBezTo>
                  <a:pt x="145" y="171"/>
                  <a:pt x="146" y="171"/>
                  <a:pt x="147" y="170"/>
                </a:cubicBezTo>
                <a:cubicBezTo>
                  <a:pt x="147" y="170"/>
                  <a:pt x="148" y="169"/>
                  <a:pt x="148" y="169"/>
                </a:cubicBezTo>
                <a:cubicBezTo>
                  <a:pt x="149" y="169"/>
                  <a:pt x="149" y="169"/>
                  <a:pt x="149" y="169"/>
                </a:cubicBezTo>
                <a:cubicBezTo>
                  <a:pt x="152" y="167"/>
                  <a:pt x="154" y="165"/>
                  <a:pt x="157" y="163"/>
                </a:cubicBezTo>
                <a:cubicBezTo>
                  <a:pt x="155" y="165"/>
                  <a:pt x="153" y="167"/>
                  <a:pt x="151" y="169"/>
                </a:cubicBezTo>
                <a:close/>
                <a:moveTo>
                  <a:pt x="159" y="173"/>
                </a:moveTo>
                <a:cubicBezTo>
                  <a:pt x="160" y="173"/>
                  <a:pt x="160" y="172"/>
                  <a:pt x="160" y="172"/>
                </a:cubicBezTo>
                <a:cubicBezTo>
                  <a:pt x="160" y="173"/>
                  <a:pt x="159" y="174"/>
                  <a:pt x="159" y="176"/>
                </a:cubicBezTo>
                <a:cubicBezTo>
                  <a:pt x="158" y="176"/>
                  <a:pt x="157" y="177"/>
                  <a:pt x="157" y="177"/>
                </a:cubicBezTo>
                <a:cubicBezTo>
                  <a:pt x="158" y="176"/>
                  <a:pt x="158" y="175"/>
                  <a:pt x="159" y="173"/>
                </a:cubicBezTo>
                <a:close/>
                <a:moveTo>
                  <a:pt x="160" y="177"/>
                </a:moveTo>
                <a:cubicBezTo>
                  <a:pt x="166" y="171"/>
                  <a:pt x="172" y="165"/>
                  <a:pt x="179" y="160"/>
                </a:cubicBezTo>
                <a:cubicBezTo>
                  <a:pt x="178" y="161"/>
                  <a:pt x="177" y="161"/>
                  <a:pt x="177" y="162"/>
                </a:cubicBezTo>
                <a:cubicBezTo>
                  <a:pt x="172" y="167"/>
                  <a:pt x="168" y="171"/>
                  <a:pt x="163" y="175"/>
                </a:cubicBezTo>
                <a:cubicBezTo>
                  <a:pt x="162" y="176"/>
                  <a:pt x="161" y="176"/>
                  <a:pt x="160" y="177"/>
                </a:cubicBezTo>
                <a:cubicBezTo>
                  <a:pt x="160" y="177"/>
                  <a:pt x="160" y="177"/>
                  <a:pt x="160" y="177"/>
                </a:cubicBezTo>
                <a:close/>
                <a:moveTo>
                  <a:pt x="162" y="172"/>
                </a:moveTo>
                <a:cubicBezTo>
                  <a:pt x="163" y="170"/>
                  <a:pt x="165" y="167"/>
                  <a:pt x="166" y="165"/>
                </a:cubicBezTo>
                <a:cubicBezTo>
                  <a:pt x="167" y="164"/>
                  <a:pt x="168" y="163"/>
                  <a:pt x="169" y="162"/>
                </a:cubicBezTo>
                <a:cubicBezTo>
                  <a:pt x="173" y="160"/>
                  <a:pt x="177" y="158"/>
                  <a:pt x="180" y="156"/>
                </a:cubicBezTo>
                <a:cubicBezTo>
                  <a:pt x="174" y="161"/>
                  <a:pt x="168" y="166"/>
                  <a:pt x="162" y="172"/>
                </a:cubicBezTo>
                <a:close/>
                <a:moveTo>
                  <a:pt x="183" y="158"/>
                </a:moveTo>
                <a:cubicBezTo>
                  <a:pt x="183" y="158"/>
                  <a:pt x="184" y="157"/>
                  <a:pt x="184" y="157"/>
                </a:cubicBezTo>
                <a:cubicBezTo>
                  <a:pt x="183" y="159"/>
                  <a:pt x="181" y="160"/>
                  <a:pt x="180" y="162"/>
                </a:cubicBezTo>
                <a:cubicBezTo>
                  <a:pt x="180" y="162"/>
                  <a:pt x="180" y="162"/>
                  <a:pt x="179" y="163"/>
                </a:cubicBezTo>
                <a:cubicBezTo>
                  <a:pt x="181" y="161"/>
                  <a:pt x="182" y="159"/>
                  <a:pt x="183" y="158"/>
                </a:cubicBezTo>
                <a:close/>
                <a:moveTo>
                  <a:pt x="182" y="154"/>
                </a:moveTo>
                <a:cubicBezTo>
                  <a:pt x="182" y="154"/>
                  <a:pt x="182" y="154"/>
                  <a:pt x="182" y="154"/>
                </a:cubicBezTo>
                <a:cubicBezTo>
                  <a:pt x="182" y="154"/>
                  <a:pt x="182" y="153"/>
                  <a:pt x="181" y="153"/>
                </a:cubicBezTo>
                <a:cubicBezTo>
                  <a:pt x="179" y="154"/>
                  <a:pt x="177" y="155"/>
                  <a:pt x="174" y="157"/>
                </a:cubicBezTo>
                <a:cubicBezTo>
                  <a:pt x="178" y="154"/>
                  <a:pt x="181" y="150"/>
                  <a:pt x="184" y="147"/>
                </a:cubicBezTo>
                <a:cubicBezTo>
                  <a:pt x="186" y="146"/>
                  <a:pt x="187" y="145"/>
                  <a:pt x="189" y="144"/>
                </a:cubicBezTo>
                <a:cubicBezTo>
                  <a:pt x="189" y="144"/>
                  <a:pt x="189" y="144"/>
                  <a:pt x="189" y="144"/>
                </a:cubicBezTo>
                <a:cubicBezTo>
                  <a:pt x="189" y="145"/>
                  <a:pt x="189" y="145"/>
                  <a:pt x="189" y="146"/>
                </a:cubicBezTo>
                <a:cubicBezTo>
                  <a:pt x="187" y="149"/>
                  <a:pt x="185" y="152"/>
                  <a:pt x="182" y="154"/>
                </a:cubicBezTo>
                <a:close/>
                <a:moveTo>
                  <a:pt x="189" y="133"/>
                </a:moveTo>
                <a:cubicBezTo>
                  <a:pt x="188" y="133"/>
                  <a:pt x="188" y="132"/>
                  <a:pt x="188" y="132"/>
                </a:cubicBezTo>
                <a:cubicBezTo>
                  <a:pt x="189" y="131"/>
                  <a:pt x="191" y="130"/>
                  <a:pt x="192" y="129"/>
                </a:cubicBezTo>
                <a:cubicBezTo>
                  <a:pt x="191" y="130"/>
                  <a:pt x="190" y="132"/>
                  <a:pt x="189" y="133"/>
                </a:cubicBezTo>
                <a:close/>
                <a:moveTo>
                  <a:pt x="193" y="152"/>
                </a:moveTo>
                <a:cubicBezTo>
                  <a:pt x="193" y="152"/>
                  <a:pt x="193" y="152"/>
                  <a:pt x="194" y="151"/>
                </a:cubicBezTo>
                <a:cubicBezTo>
                  <a:pt x="196" y="149"/>
                  <a:pt x="197" y="147"/>
                  <a:pt x="199" y="145"/>
                </a:cubicBezTo>
                <a:cubicBezTo>
                  <a:pt x="199" y="145"/>
                  <a:pt x="199" y="145"/>
                  <a:pt x="199" y="145"/>
                </a:cubicBezTo>
                <a:cubicBezTo>
                  <a:pt x="197" y="148"/>
                  <a:pt x="195" y="150"/>
                  <a:pt x="193" y="152"/>
                </a:cubicBezTo>
                <a:close/>
                <a:moveTo>
                  <a:pt x="197" y="143"/>
                </a:moveTo>
                <a:cubicBezTo>
                  <a:pt x="200" y="139"/>
                  <a:pt x="203" y="134"/>
                  <a:pt x="206" y="130"/>
                </a:cubicBezTo>
                <a:cubicBezTo>
                  <a:pt x="205" y="132"/>
                  <a:pt x="203" y="135"/>
                  <a:pt x="201" y="138"/>
                </a:cubicBezTo>
                <a:cubicBezTo>
                  <a:pt x="201" y="138"/>
                  <a:pt x="200" y="139"/>
                  <a:pt x="200" y="139"/>
                </a:cubicBezTo>
                <a:cubicBezTo>
                  <a:pt x="199" y="141"/>
                  <a:pt x="198" y="142"/>
                  <a:pt x="197" y="143"/>
                </a:cubicBezTo>
                <a:close/>
                <a:moveTo>
                  <a:pt x="200" y="142"/>
                </a:moveTo>
                <a:cubicBezTo>
                  <a:pt x="201" y="140"/>
                  <a:pt x="203" y="138"/>
                  <a:pt x="204" y="136"/>
                </a:cubicBezTo>
                <a:cubicBezTo>
                  <a:pt x="207" y="132"/>
                  <a:pt x="211" y="128"/>
                  <a:pt x="214" y="124"/>
                </a:cubicBezTo>
                <a:cubicBezTo>
                  <a:pt x="214" y="124"/>
                  <a:pt x="214" y="124"/>
                  <a:pt x="214" y="124"/>
                </a:cubicBezTo>
                <a:cubicBezTo>
                  <a:pt x="214" y="124"/>
                  <a:pt x="214" y="123"/>
                  <a:pt x="215" y="123"/>
                </a:cubicBezTo>
                <a:cubicBezTo>
                  <a:pt x="215" y="122"/>
                  <a:pt x="216" y="122"/>
                  <a:pt x="217" y="121"/>
                </a:cubicBezTo>
                <a:cubicBezTo>
                  <a:pt x="217" y="121"/>
                  <a:pt x="217" y="121"/>
                  <a:pt x="217" y="121"/>
                </a:cubicBezTo>
                <a:cubicBezTo>
                  <a:pt x="217" y="121"/>
                  <a:pt x="217" y="121"/>
                  <a:pt x="217" y="122"/>
                </a:cubicBezTo>
                <a:cubicBezTo>
                  <a:pt x="217" y="122"/>
                  <a:pt x="217" y="122"/>
                  <a:pt x="217" y="122"/>
                </a:cubicBezTo>
                <a:cubicBezTo>
                  <a:pt x="212" y="129"/>
                  <a:pt x="206" y="136"/>
                  <a:pt x="200" y="143"/>
                </a:cubicBezTo>
                <a:cubicBezTo>
                  <a:pt x="200" y="143"/>
                  <a:pt x="200" y="142"/>
                  <a:pt x="200" y="142"/>
                </a:cubicBezTo>
                <a:close/>
                <a:moveTo>
                  <a:pt x="215" y="120"/>
                </a:moveTo>
                <a:cubicBezTo>
                  <a:pt x="213" y="122"/>
                  <a:pt x="212" y="124"/>
                  <a:pt x="210" y="126"/>
                </a:cubicBezTo>
                <a:cubicBezTo>
                  <a:pt x="211" y="125"/>
                  <a:pt x="211" y="124"/>
                  <a:pt x="211" y="124"/>
                </a:cubicBezTo>
                <a:cubicBezTo>
                  <a:pt x="213" y="122"/>
                  <a:pt x="214" y="121"/>
                  <a:pt x="215" y="120"/>
                </a:cubicBezTo>
                <a:cubicBezTo>
                  <a:pt x="215" y="120"/>
                  <a:pt x="215" y="120"/>
                  <a:pt x="215" y="120"/>
                </a:cubicBezTo>
                <a:close/>
                <a:moveTo>
                  <a:pt x="214" y="115"/>
                </a:moveTo>
                <a:cubicBezTo>
                  <a:pt x="214" y="116"/>
                  <a:pt x="214" y="116"/>
                  <a:pt x="213" y="116"/>
                </a:cubicBezTo>
                <a:cubicBezTo>
                  <a:pt x="213" y="116"/>
                  <a:pt x="213" y="116"/>
                  <a:pt x="213" y="116"/>
                </a:cubicBezTo>
                <a:cubicBezTo>
                  <a:pt x="214" y="115"/>
                  <a:pt x="214" y="114"/>
                  <a:pt x="215" y="113"/>
                </a:cubicBezTo>
                <a:cubicBezTo>
                  <a:pt x="215" y="113"/>
                  <a:pt x="216" y="113"/>
                  <a:pt x="216" y="112"/>
                </a:cubicBezTo>
                <a:cubicBezTo>
                  <a:pt x="216" y="113"/>
                  <a:pt x="215" y="114"/>
                  <a:pt x="214" y="115"/>
                </a:cubicBezTo>
                <a:close/>
                <a:moveTo>
                  <a:pt x="210" y="109"/>
                </a:moveTo>
                <a:cubicBezTo>
                  <a:pt x="210" y="109"/>
                  <a:pt x="210" y="108"/>
                  <a:pt x="210" y="108"/>
                </a:cubicBezTo>
                <a:cubicBezTo>
                  <a:pt x="213" y="107"/>
                  <a:pt x="216" y="105"/>
                  <a:pt x="219" y="103"/>
                </a:cubicBezTo>
                <a:cubicBezTo>
                  <a:pt x="219" y="104"/>
                  <a:pt x="219" y="104"/>
                  <a:pt x="219" y="104"/>
                </a:cubicBezTo>
                <a:cubicBezTo>
                  <a:pt x="216" y="106"/>
                  <a:pt x="213" y="107"/>
                  <a:pt x="210" y="109"/>
                </a:cubicBezTo>
                <a:close/>
                <a:moveTo>
                  <a:pt x="218" y="101"/>
                </a:moveTo>
                <a:cubicBezTo>
                  <a:pt x="218" y="100"/>
                  <a:pt x="217" y="100"/>
                  <a:pt x="217" y="100"/>
                </a:cubicBezTo>
                <a:cubicBezTo>
                  <a:pt x="211" y="103"/>
                  <a:pt x="205" y="106"/>
                  <a:pt x="199" y="110"/>
                </a:cubicBezTo>
                <a:cubicBezTo>
                  <a:pt x="200" y="108"/>
                  <a:pt x="201" y="107"/>
                  <a:pt x="202" y="105"/>
                </a:cubicBezTo>
                <a:cubicBezTo>
                  <a:pt x="207" y="103"/>
                  <a:pt x="213" y="100"/>
                  <a:pt x="217" y="97"/>
                </a:cubicBezTo>
                <a:cubicBezTo>
                  <a:pt x="218" y="98"/>
                  <a:pt x="218" y="98"/>
                  <a:pt x="218" y="98"/>
                </a:cubicBezTo>
                <a:cubicBezTo>
                  <a:pt x="218" y="99"/>
                  <a:pt x="218" y="100"/>
                  <a:pt x="218" y="100"/>
                </a:cubicBezTo>
                <a:cubicBezTo>
                  <a:pt x="218" y="101"/>
                  <a:pt x="218" y="101"/>
                  <a:pt x="218" y="101"/>
                </a:cubicBezTo>
                <a:close/>
                <a:moveTo>
                  <a:pt x="199" y="95"/>
                </a:moveTo>
                <a:cubicBezTo>
                  <a:pt x="199" y="94"/>
                  <a:pt x="200" y="94"/>
                  <a:pt x="200" y="94"/>
                </a:cubicBezTo>
                <a:cubicBezTo>
                  <a:pt x="200" y="93"/>
                  <a:pt x="201" y="93"/>
                  <a:pt x="202" y="93"/>
                </a:cubicBezTo>
                <a:cubicBezTo>
                  <a:pt x="201" y="93"/>
                  <a:pt x="200" y="94"/>
                  <a:pt x="199" y="95"/>
                </a:cubicBezTo>
                <a:close/>
                <a:moveTo>
                  <a:pt x="201" y="88"/>
                </a:moveTo>
                <a:cubicBezTo>
                  <a:pt x="198" y="89"/>
                  <a:pt x="195" y="90"/>
                  <a:pt x="193" y="91"/>
                </a:cubicBezTo>
                <a:cubicBezTo>
                  <a:pt x="194" y="90"/>
                  <a:pt x="195" y="89"/>
                  <a:pt x="196" y="88"/>
                </a:cubicBezTo>
                <a:cubicBezTo>
                  <a:pt x="199" y="87"/>
                  <a:pt x="201" y="86"/>
                  <a:pt x="203" y="85"/>
                </a:cubicBezTo>
                <a:cubicBezTo>
                  <a:pt x="202" y="86"/>
                  <a:pt x="201" y="87"/>
                  <a:pt x="201" y="88"/>
                </a:cubicBezTo>
                <a:close/>
                <a:moveTo>
                  <a:pt x="199" y="82"/>
                </a:moveTo>
                <a:cubicBezTo>
                  <a:pt x="199" y="82"/>
                  <a:pt x="199" y="81"/>
                  <a:pt x="199" y="81"/>
                </a:cubicBezTo>
                <a:cubicBezTo>
                  <a:pt x="200" y="81"/>
                  <a:pt x="200" y="80"/>
                  <a:pt x="199" y="80"/>
                </a:cubicBezTo>
                <a:cubicBezTo>
                  <a:pt x="202" y="78"/>
                  <a:pt x="206" y="77"/>
                  <a:pt x="209" y="75"/>
                </a:cubicBezTo>
                <a:cubicBezTo>
                  <a:pt x="210" y="75"/>
                  <a:pt x="209" y="73"/>
                  <a:pt x="208" y="74"/>
                </a:cubicBezTo>
                <a:cubicBezTo>
                  <a:pt x="206" y="75"/>
                  <a:pt x="204" y="76"/>
                  <a:pt x="202" y="76"/>
                </a:cubicBezTo>
                <a:cubicBezTo>
                  <a:pt x="202" y="76"/>
                  <a:pt x="202" y="76"/>
                  <a:pt x="202" y="76"/>
                </a:cubicBezTo>
                <a:cubicBezTo>
                  <a:pt x="203" y="75"/>
                  <a:pt x="204" y="75"/>
                  <a:pt x="205" y="75"/>
                </a:cubicBezTo>
                <a:cubicBezTo>
                  <a:pt x="207" y="74"/>
                  <a:pt x="209" y="73"/>
                  <a:pt x="210" y="72"/>
                </a:cubicBezTo>
                <a:cubicBezTo>
                  <a:pt x="211" y="74"/>
                  <a:pt x="211" y="76"/>
                  <a:pt x="212" y="77"/>
                </a:cubicBezTo>
                <a:cubicBezTo>
                  <a:pt x="207" y="79"/>
                  <a:pt x="203" y="80"/>
                  <a:pt x="199" y="82"/>
                </a:cubicBezTo>
                <a:close/>
                <a:moveTo>
                  <a:pt x="201" y="74"/>
                </a:moveTo>
                <a:cubicBezTo>
                  <a:pt x="200" y="75"/>
                  <a:pt x="199" y="75"/>
                  <a:pt x="198" y="76"/>
                </a:cubicBezTo>
                <a:cubicBezTo>
                  <a:pt x="200" y="74"/>
                  <a:pt x="202" y="73"/>
                  <a:pt x="203" y="72"/>
                </a:cubicBezTo>
                <a:cubicBezTo>
                  <a:pt x="203" y="73"/>
                  <a:pt x="202" y="73"/>
                  <a:pt x="201" y="74"/>
                </a:cubicBezTo>
                <a:close/>
                <a:moveTo>
                  <a:pt x="187" y="77"/>
                </a:moveTo>
                <a:cubicBezTo>
                  <a:pt x="184" y="78"/>
                  <a:pt x="180" y="80"/>
                  <a:pt x="176" y="81"/>
                </a:cubicBezTo>
                <a:cubicBezTo>
                  <a:pt x="184" y="76"/>
                  <a:pt x="192" y="72"/>
                  <a:pt x="200" y="70"/>
                </a:cubicBezTo>
                <a:cubicBezTo>
                  <a:pt x="196" y="72"/>
                  <a:pt x="192" y="75"/>
                  <a:pt x="187" y="77"/>
                </a:cubicBezTo>
                <a:close/>
                <a:moveTo>
                  <a:pt x="186" y="66"/>
                </a:moveTo>
                <a:cubicBezTo>
                  <a:pt x="181" y="68"/>
                  <a:pt x="177" y="70"/>
                  <a:pt x="172" y="72"/>
                </a:cubicBezTo>
                <a:cubicBezTo>
                  <a:pt x="171" y="73"/>
                  <a:pt x="170" y="73"/>
                  <a:pt x="169" y="73"/>
                </a:cubicBezTo>
                <a:cubicBezTo>
                  <a:pt x="175" y="70"/>
                  <a:pt x="181" y="67"/>
                  <a:pt x="187" y="65"/>
                </a:cubicBezTo>
                <a:cubicBezTo>
                  <a:pt x="186" y="65"/>
                  <a:pt x="186" y="66"/>
                  <a:pt x="186" y="66"/>
                </a:cubicBezTo>
                <a:close/>
                <a:moveTo>
                  <a:pt x="171" y="69"/>
                </a:moveTo>
                <a:cubicBezTo>
                  <a:pt x="169" y="69"/>
                  <a:pt x="167" y="70"/>
                  <a:pt x="165" y="71"/>
                </a:cubicBezTo>
                <a:cubicBezTo>
                  <a:pt x="165" y="71"/>
                  <a:pt x="165" y="71"/>
                  <a:pt x="165" y="71"/>
                </a:cubicBezTo>
                <a:cubicBezTo>
                  <a:pt x="166" y="70"/>
                  <a:pt x="167" y="69"/>
                  <a:pt x="168" y="68"/>
                </a:cubicBezTo>
                <a:cubicBezTo>
                  <a:pt x="171" y="66"/>
                  <a:pt x="174" y="64"/>
                  <a:pt x="177" y="63"/>
                </a:cubicBezTo>
                <a:cubicBezTo>
                  <a:pt x="175" y="65"/>
                  <a:pt x="173" y="67"/>
                  <a:pt x="171" y="69"/>
                </a:cubicBezTo>
                <a:close/>
                <a:moveTo>
                  <a:pt x="157" y="63"/>
                </a:moveTo>
                <a:cubicBezTo>
                  <a:pt x="156" y="64"/>
                  <a:pt x="155" y="64"/>
                  <a:pt x="153" y="65"/>
                </a:cubicBezTo>
                <a:cubicBezTo>
                  <a:pt x="154" y="64"/>
                  <a:pt x="156" y="63"/>
                  <a:pt x="157" y="62"/>
                </a:cubicBezTo>
                <a:cubicBezTo>
                  <a:pt x="158" y="61"/>
                  <a:pt x="159" y="61"/>
                  <a:pt x="161" y="60"/>
                </a:cubicBezTo>
                <a:cubicBezTo>
                  <a:pt x="159" y="61"/>
                  <a:pt x="158" y="62"/>
                  <a:pt x="157" y="63"/>
                </a:cubicBezTo>
                <a:close/>
                <a:moveTo>
                  <a:pt x="157" y="71"/>
                </a:moveTo>
                <a:cubicBezTo>
                  <a:pt x="159" y="70"/>
                  <a:pt x="162" y="69"/>
                  <a:pt x="164" y="68"/>
                </a:cubicBezTo>
                <a:cubicBezTo>
                  <a:pt x="162" y="69"/>
                  <a:pt x="159" y="71"/>
                  <a:pt x="157" y="73"/>
                </a:cubicBezTo>
                <a:cubicBezTo>
                  <a:pt x="156" y="73"/>
                  <a:pt x="154" y="73"/>
                  <a:pt x="153" y="73"/>
                </a:cubicBezTo>
                <a:cubicBezTo>
                  <a:pt x="154" y="72"/>
                  <a:pt x="155" y="72"/>
                  <a:pt x="157" y="71"/>
                </a:cubicBezTo>
                <a:close/>
                <a:moveTo>
                  <a:pt x="146" y="72"/>
                </a:moveTo>
                <a:cubicBezTo>
                  <a:pt x="145" y="72"/>
                  <a:pt x="144" y="73"/>
                  <a:pt x="144" y="73"/>
                </a:cubicBezTo>
                <a:cubicBezTo>
                  <a:pt x="145" y="72"/>
                  <a:pt x="145" y="71"/>
                  <a:pt x="146" y="70"/>
                </a:cubicBezTo>
                <a:cubicBezTo>
                  <a:pt x="147" y="69"/>
                  <a:pt x="148" y="68"/>
                  <a:pt x="149" y="67"/>
                </a:cubicBezTo>
                <a:cubicBezTo>
                  <a:pt x="151" y="67"/>
                  <a:pt x="152" y="67"/>
                  <a:pt x="153" y="66"/>
                </a:cubicBezTo>
                <a:cubicBezTo>
                  <a:pt x="151" y="68"/>
                  <a:pt x="149" y="70"/>
                  <a:pt x="146" y="72"/>
                </a:cubicBezTo>
                <a:close/>
                <a:moveTo>
                  <a:pt x="145" y="67"/>
                </a:moveTo>
                <a:cubicBezTo>
                  <a:pt x="147" y="65"/>
                  <a:pt x="150" y="63"/>
                  <a:pt x="152" y="61"/>
                </a:cubicBezTo>
                <a:cubicBezTo>
                  <a:pt x="151" y="62"/>
                  <a:pt x="149" y="63"/>
                  <a:pt x="148" y="65"/>
                </a:cubicBezTo>
                <a:cubicBezTo>
                  <a:pt x="147" y="65"/>
                  <a:pt x="146" y="66"/>
                  <a:pt x="145" y="67"/>
                </a:cubicBezTo>
                <a:cubicBezTo>
                  <a:pt x="145" y="67"/>
                  <a:pt x="145" y="67"/>
                  <a:pt x="145" y="67"/>
                </a:cubicBezTo>
                <a:close/>
                <a:moveTo>
                  <a:pt x="138" y="68"/>
                </a:moveTo>
                <a:cubicBezTo>
                  <a:pt x="137" y="68"/>
                  <a:pt x="137" y="69"/>
                  <a:pt x="138" y="69"/>
                </a:cubicBezTo>
                <a:cubicBezTo>
                  <a:pt x="136" y="71"/>
                  <a:pt x="133" y="73"/>
                  <a:pt x="131" y="75"/>
                </a:cubicBezTo>
                <a:cubicBezTo>
                  <a:pt x="132" y="73"/>
                  <a:pt x="133" y="71"/>
                  <a:pt x="134" y="68"/>
                </a:cubicBezTo>
                <a:cubicBezTo>
                  <a:pt x="134" y="68"/>
                  <a:pt x="134" y="68"/>
                  <a:pt x="134" y="67"/>
                </a:cubicBezTo>
                <a:cubicBezTo>
                  <a:pt x="138" y="65"/>
                  <a:pt x="143" y="62"/>
                  <a:pt x="147" y="60"/>
                </a:cubicBezTo>
                <a:cubicBezTo>
                  <a:pt x="149" y="59"/>
                  <a:pt x="151" y="58"/>
                  <a:pt x="154" y="57"/>
                </a:cubicBezTo>
                <a:cubicBezTo>
                  <a:pt x="154" y="57"/>
                  <a:pt x="154" y="57"/>
                  <a:pt x="153" y="58"/>
                </a:cubicBezTo>
                <a:cubicBezTo>
                  <a:pt x="148" y="61"/>
                  <a:pt x="143" y="64"/>
                  <a:pt x="138" y="68"/>
                </a:cubicBezTo>
                <a:close/>
                <a:moveTo>
                  <a:pt x="144" y="53"/>
                </a:moveTo>
                <a:cubicBezTo>
                  <a:pt x="140" y="55"/>
                  <a:pt x="136" y="57"/>
                  <a:pt x="132" y="60"/>
                </a:cubicBezTo>
                <a:cubicBezTo>
                  <a:pt x="133" y="59"/>
                  <a:pt x="135" y="57"/>
                  <a:pt x="136" y="56"/>
                </a:cubicBezTo>
                <a:cubicBezTo>
                  <a:pt x="140" y="54"/>
                  <a:pt x="143" y="52"/>
                  <a:pt x="147" y="50"/>
                </a:cubicBezTo>
                <a:cubicBezTo>
                  <a:pt x="147" y="50"/>
                  <a:pt x="148" y="50"/>
                  <a:pt x="149" y="50"/>
                </a:cubicBezTo>
                <a:cubicBezTo>
                  <a:pt x="147" y="51"/>
                  <a:pt x="146" y="52"/>
                  <a:pt x="144" y="53"/>
                </a:cubicBezTo>
                <a:close/>
                <a:moveTo>
                  <a:pt x="132" y="55"/>
                </a:moveTo>
                <a:cubicBezTo>
                  <a:pt x="133" y="55"/>
                  <a:pt x="135" y="54"/>
                  <a:pt x="136" y="54"/>
                </a:cubicBezTo>
                <a:cubicBezTo>
                  <a:pt x="135" y="55"/>
                  <a:pt x="134" y="55"/>
                  <a:pt x="134" y="56"/>
                </a:cubicBezTo>
                <a:cubicBezTo>
                  <a:pt x="133" y="56"/>
                  <a:pt x="132" y="57"/>
                  <a:pt x="132" y="57"/>
                </a:cubicBezTo>
                <a:cubicBezTo>
                  <a:pt x="132" y="57"/>
                  <a:pt x="132" y="57"/>
                  <a:pt x="132" y="56"/>
                </a:cubicBezTo>
                <a:cubicBezTo>
                  <a:pt x="133" y="56"/>
                  <a:pt x="132" y="56"/>
                  <a:pt x="132" y="55"/>
                </a:cubicBezTo>
                <a:close/>
                <a:moveTo>
                  <a:pt x="142" y="49"/>
                </a:moveTo>
                <a:cubicBezTo>
                  <a:pt x="140" y="50"/>
                  <a:pt x="137" y="51"/>
                  <a:pt x="135" y="52"/>
                </a:cubicBezTo>
                <a:cubicBezTo>
                  <a:pt x="138" y="49"/>
                  <a:pt x="141" y="47"/>
                  <a:pt x="145" y="45"/>
                </a:cubicBezTo>
                <a:cubicBezTo>
                  <a:pt x="147" y="44"/>
                  <a:pt x="149" y="44"/>
                  <a:pt x="151" y="43"/>
                </a:cubicBezTo>
                <a:cubicBezTo>
                  <a:pt x="148" y="45"/>
                  <a:pt x="146" y="47"/>
                  <a:pt x="143" y="49"/>
                </a:cubicBezTo>
                <a:cubicBezTo>
                  <a:pt x="143" y="49"/>
                  <a:pt x="142" y="49"/>
                  <a:pt x="142" y="49"/>
                </a:cubicBezTo>
                <a:close/>
                <a:moveTo>
                  <a:pt x="131" y="53"/>
                </a:moveTo>
                <a:cubicBezTo>
                  <a:pt x="131" y="53"/>
                  <a:pt x="131" y="53"/>
                  <a:pt x="131" y="53"/>
                </a:cubicBezTo>
                <a:cubicBezTo>
                  <a:pt x="131" y="53"/>
                  <a:pt x="130" y="53"/>
                  <a:pt x="130" y="53"/>
                </a:cubicBezTo>
                <a:cubicBezTo>
                  <a:pt x="130" y="53"/>
                  <a:pt x="130" y="53"/>
                  <a:pt x="130" y="53"/>
                </a:cubicBezTo>
                <a:cubicBezTo>
                  <a:pt x="134" y="51"/>
                  <a:pt x="137" y="48"/>
                  <a:pt x="141" y="46"/>
                </a:cubicBezTo>
                <a:cubicBezTo>
                  <a:pt x="138" y="48"/>
                  <a:pt x="134" y="50"/>
                  <a:pt x="131" y="53"/>
                </a:cubicBezTo>
                <a:close/>
                <a:moveTo>
                  <a:pt x="127" y="54"/>
                </a:moveTo>
                <a:cubicBezTo>
                  <a:pt x="127" y="54"/>
                  <a:pt x="127" y="53"/>
                  <a:pt x="127" y="53"/>
                </a:cubicBezTo>
                <a:cubicBezTo>
                  <a:pt x="128" y="52"/>
                  <a:pt x="129" y="52"/>
                  <a:pt x="130" y="51"/>
                </a:cubicBezTo>
                <a:cubicBezTo>
                  <a:pt x="132" y="49"/>
                  <a:pt x="135" y="48"/>
                  <a:pt x="137" y="46"/>
                </a:cubicBezTo>
                <a:cubicBezTo>
                  <a:pt x="137" y="46"/>
                  <a:pt x="137" y="46"/>
                  <a:pt x="137" y="46"/>
                </a:cubicBezTo>
                <a:cubicBezTo>
                  <a:pt x="134" y="49"/>
                  <a:pt x="130" y="51"/>
                  <a:pt x="127" y="54"/>
                </a:cubicBezTo>
                <a:close/>
                <a:moveTo>
                  <a:pt x="127" y="66"/>
                </a:moveTo>
                <a:cubicBezTo>
                  <a:pt x="126" y="68"/>
                  <a:pt x="125" y="69"/>
                  <a:pt x="124" y="71"/>
                </a:cubicBezTo>
                <a:cubicBezTo>
                  <a:pt x="123" y="71"/>
                  <a:pt x="123" y="72"/>
                  <a:pt x="122" y="72"/>
                </a:cubicBezTo>
                <a:cubicBezTo>
                  <a:pt x="123" y="71"/>
                  <a:pt x="124" y="69"/>
                  <a:pt x="124" y="68"/>
                </a:cubicBezTo>
                <a:cubicBezTo>
                  <a:pt x="125" y="67"/>
                  <a:pt x="126" y="67"/>
                  <a:pt x="127" y="66"/>
                </a:cubicBezTo>
                <a:close/>
                <a:moveTo>
                  <a:pt x="121" y="67"/>
                </a:moveTo>
                <a:cubicBezTo>
                  <a:pt x="122" y="66"/>
                  <a:pt x="122" y="66"/>
                  <a:pt x="123" y="66"/>
                </a:cubicBezTo>
                <a:cubicBezTo>
                  <a:pt x="122" y="67"/>
                  <a:pt x="122" y="67"/>
                  <a:pt x="121" y="68"/>
                </a:cubicBezTo>
                <a:cubicBezTo>
                  <a:pt x="121" y="68"/>
                  <a:pt x="121" y="68"/>
                  <a:pt x="121" y="68"/>
                </a:cubicBezTo>
                <a:cubicBezTo>
                  <a:pt x="121" y="68"/>
                  <a:pt x="121" y="67"/>
                  <a:pt x="121" y="67"/>
                </a:cubicBezTo>
                <a:close/>
                <a:moveTo>
                  <a:pt x="122" y="76"/>
                </a:moveTo>
                <a:cubicBezTo>
                  <a:pt x="123" y="74"/>
                  <a:pt x="125" y="73"/>
                  <a:pt x="126" y="72"/>
                </a:cubicBezTo>
                <a:cubicBezTo>
                  <a:pt x="128" y="71"/>
                  <a:pt x="129" y="71"/>
                  <a:pt x="130" y="70"/>
                </a:cubicBezTo>
                <a:cubicBezTo>
                  <a:pt x="123" y="77"/>
                  <a:pt x="116" y="85"/>
                  <a:pt x="110" y="93"/>
                </a:cubicBezTo>
                <a:cubicBezTo>
                  <a:pt x="105" y="98"/>
                  <a:pt x="100" y="102"/>
                  <a:pt x="95" y="107"/>
                </a:cubicBezTo>
                <a:cubicBezTo>
                  <a:pt x="94" y="108"/>
                  <a:pt x="92" y="109"/>
                  <a:pt x="90" y="110"/>
                </a:cubicBezTo>
                <a:cubicBezTo>
                  <a:pt x="91" y="109"/>
                  <a:pt x="92" y="108"/>
                  <a:pt x="93" y="107"/>
                </a:cubicBezTo>
                <a:cubicBezTo>
                  <a:pt x="98" y="101"/>
                  <a:pt x="103" y="95"/>
                  <a:pt x="109" y="89"/>
                </a:cubicBezTo>
                <a:cubicBezTo>
                  <a:pt x="113" y="85"/>
                  <a:pt x="118" y="81"/>
                  <a:pt x="122" y="76"/>
                </a:cubicBezTo>
                <a:close/>
                <a:moveTo>
                  <a:pt x="117" y="61"/>
                </a:moveTo>
                <a:cubicBezTo>
                  <a:pt x="116" y="62"/>
                  <a:pt x="115" y="63"/>
                  <a:pt x="115" y="64"/>
                </a:cubicBezTo>
                <a:cubicBezTo>
                  <a:pt x="116" y="63"/>
                  <a:pt x="117" y="62"/>
                  <a:pt x="118" y="61"/>
                </a:cubicBezTo>
                <a:cubicBezTo>
                  <a:pt x="117" y="61"/>
                  <a:pt x="117" y="61"/>
                  <a:pt x="117" y="61"/>
                </a:cubicBezTo>
                <a:close/>
                <a:moveTo>
                  <a:pt x="115" y="51"/>
                </a:moveTo>
                <a:cubicBezTo>
                  <a:pt x="114" y="51"/>
                  <a:pt x="113" y="52"/>
                  <a:pt x="111" y="52"/>
                </a:cubicBezTo>
                <a:cubicBezTo>
                  <a:pt x="112" y="52"/>
                  <a:pt x="112" y="51"/>
                  <a:pt x="113" y="51"/>
                </a:cubicBezTo>
                <a:cubicBezTo>
                  <a:pt x="114" y="50"/>
                  <a:pt x="115" y="50"/>
                  <a:pt x="117" y="50"/>
                </a:cubicBezTo>
                <a:cubicBezTo>
                  <a:pt x="116" y="50"/>
                  <a:pt x="116" y="51"/>
                  <a:pt x="115" y="51"/>
                </a:cubicBezTo>
                <a:close/>
                <a:moveTo>
                  <a:pt x="114" y="48"/>
                </a:moveTo>
                <a:cubicBezTo>
                  <a:pt x="112" y="48"/>
                  <a:pt x="111" y="49"/>
                  <a:pt x="110" y="49"/>
                </a:cubicBezTo>
                <a:cubicBezTo>
                  <a:pt x="112" y="48"/>
                  <a:pt x="114" y="46"/>
                  <a:pt x="116" y="45"/>
                </a:cubicBezTo>
                <a:cubicBezTo>
                  <a:pt x="116" y="46"/>
                  <a:pt x="115" y="47"/>
                  <a:pt x="114" y="48"/>
                </a:cubicBezTo>
                <a:close/>
                <a:moveTo>
                  <a:pt x="106" y="50"/>
                </a:moveTo>
                <a:cubicBezTo>
                  <a:pt x="105" y="50"/>
                  <a:pt x="104" y="51"/>
                  <a:pt x="104" y="51"/>
                </a:cubicBezTo>
                <a:cubicBezTo>
                  <a:pt x="104" y="50"/>
                  <a:pt x="105" y="49"/>
                  <a:pt x="105" y="48"/>
                </a:cubicBezTo>
                <a:cubicBezTo>
                  <a:pt x="107" y="46"/>
                  <a:pt x="109" y="44"/>
                  <a:pt x="111" y="43"/>
                </a:cubicBezTo>
                <a:cubicBezTo>
                  <a:pt x="111" y="43"/>
                  <a:pt x="112" y="43"/>
                  <a:pt x="112" y="42"/>
                </a:cubicBezTo>
                <a:cubicBezTo>
                  <a:pt x="112" y="42"/>
                  <a:pt x="113" y="42"/>
                  <a:pt x="113" y="42"/>
                </a:cubicBezTo>
                <a:cubicBezTo>
                  <a:pt x="111" y="45"/>
                  <a:pt x="108" y="47"/>
                  <a:pt x="106" y="50"/>
                </a:cubicBezTo>
                <a:close/>
                <a:moveTo>
                  <a:pt x="106" y="45"/>
                </a:moveTo>
                <a:cubicBezTo>
                  <a:pt x="106" y="44"/>
                  <a:pt x="106" y="44"/>
                  <a:pt x="106" y="44"/>
                </a:cubicBezTo>
                <a:cubicBezTo>
                  <a:pt x="107" y="43"/>
                  <a:pt x="108" y="43"/>
                  <a:pt x="109" y="42"/>
                </a:cubicBezTo>
                <a:cubicBezTo>
                  <a:pt x="109" y="42"/>
                  <a:pt x="109" y="42"/>
                  <a:pt x="109" y="42"/>
                </a:cubicBezTo>
                <a:cubicBezTo>
                  <a:pt x="108" y="43"/>
                  <a:pt x="107" y="44"/>
                  <a:pt x="106" y="45"/>
                </a:cubicBezTo>
                <a:close/>
                <a:moveTo>
                  <a:pt x="102" y="45"/>
                </a:moveTo>
                <a:cubicBezTo>
                  <a:pt x="99" y="47"/>
                  <a:pt x="95" y="50"/>
                  <a:pt x="92" y="52"/>
                </a:cubicBezTo>
                <a:cubicBezTo>
                  <a:pt x="92" y="51"/>
                  <a:pt x="93" y="51"/>
                  <a:pt x="93" y="50"/>
                </a:cubicBezTo>
                <a:cubicBezTo>
                  <a:pt x="93" y="50"/>
                  <a:pt x="93" y="50"/>
                  <a:pt x="93" y="50"/>
                </a:cubicBezTo>
                <a:cubicBezTo>
                  <a:pt x="97" y="47"/>
                  <a:pt x="100" y="45"/>
                  <a:pt x="104" y="42"/>
                </a:cubicBezTo>
                <a:cubicBezTo>
                  <a:pt x="105" y="42"/>
                  <a:pt x="106" y="42"/>
                  <a:pt x="107" y="42"/>
                </a:cubicBezTo>
                <a:cubicBezTo>
                  <a:pt x="105" y="43"/>
                  <a:pt x="103" y="45"/>
                  <a:pt x="102" y="45"/>
                </a:cubicBezTo>
                <a:close/>
                <a:moveTo>
                  <a:pt x="99" y="44"/>
                </a:moveTo>
                <a:cubicBezTo>
                  <a:pt x="100" y="43"/>
                  <a:pt x="100" y="43"/>
                  <a:pt x="101" y="42"/>
                </a:cubicBezTo>
                <a:cubicBezTo>
                  <a:pt x="101" y="42"/>
                  <a:pt x="101" y="42"/>
                  <a:pt x="101" y="42"/>
                </a:cubicBezTo>
                <a:cubicBezTo>
                  <a:pt x="101" y="43"/>
                  <a:pt x="100" y="43"/>
                  <a:pt x="99" y="44"/>
                </a:cubicBezTo>
                <a:close/>
                <a:moveTo>
                  <a:pt x="101" y="40"/>
                </a:moveTo>
                <a:cubicBezTo>
                  <a:pt x="100" y="40"/>
                  <a:pt x="100" y="41"/>
                  <a:pt x="99" y="41"/>
                </a:cubicBezTo>
                <a:cubicBezTo>
                  <a:pt x="99" y="41"/>
                  <a:pt x="99" y="42"/>
                  <a:pt x="99" y="42"/>
                </a:cubicBezTo>
                <a:cubicBezTo>
                  <a:pt x="97" y="44"/>
                  <a:pt x="95" y="46"/>
                  <a:pt x="94" y="48"/>
                </a:cubicBezTo>
                <a:cubicBezTo>
                  <a:pt x="94" y="46"/>
                  <a:pt x="94" y="45"/>
                  <a:pt x="95" y="44"/>
                </a:cubicBezTo>
                <a:cubicBezTo>
                  <a:pt x="95" y="44"/>
                  <a:pt x="95" y="44"/>
                  <a:pt x="95" y="44"/>
                </a:cubicBezTo>
                <a:cubicBezTo>
                  <a:pt x="98" y="41"/>
                  <a:pt x="100" y="39"/>
                  <a:pt x="103" y="36"/>
                </a:cubicBezTo>
                <a:cubicBezTo>
                  <a:pt x="104" y="36"/>
                  <a:pt x="104" y="36"/>
                  <a:pt x="104" y="36"/>
                </a:cubicBezTo>
                <a:cubicBezTo>
                  <a:pt x="103" y="38"/>
                  <a:pt x="102" y="39"/>
                  <a:pt x="101" y="40"/>
                </a:cubicBezTo>
                <a:close/>
                <a:moveTo>
                  <a:pt x="93" y="43"/>
                </a:moveTo>
                <a:cubicBezTo>
                  <a:pt x="93" y="43"/>
                  <a:pt x="92" y="43"/>
                  <a:pt x="92" y="43"/>
                </a:cubicBezTo>
                <a:cubicBezTo>
                  <a:pt x="94" y="41"/>
                  <a:pt x="96" y="40"/>
                  <a:pt x="98" y="38"/>
                </a:cubicBezTo>
                <a:cubicBezTo>
                  <a:pt x="98" y="38"/>
                  <a:pt x="99" y="38"/>
                  <a:pt x="99" y="38"/>
                </a:cubicBezTo>
                <a:cubicBezTo>
                  <a:pt x="97" y="39"/>
                  <a:pt x="95" y="41"/>
                  <a:pt x="93" y="43"/>
                </a:cubicBezTo>
                <a:close/>
                <a:moveTo>
                  <a:pt x="90" y="41"/>
                </a:moveTo>
                <a:cubicBezTo>
                  <a:pt x="91" y="40"/>
                  <a:pt x="91" y="40"/>
                  <a:pt x="92" y="40"/>
                </a:cubicBezTo>
                <a:cubicBezTo>
                  <a:pt x="92" y="40"/>
                  <a:pt x="93" y="39"/>
                  <a:pt x="93" y="39"/>
                </a:cubicBezTo>
                <a:cubicBezTo>
                  <a:pt x="92" y="40"/>
                  <a:pt x="91" y="40"/>
                  <a:pt x="90" y="41"/>
                </a:cubicBezTo>
                <a:close/>
                <a:moveTo>
                  <a:pt x="82" y="40"/>
                </a:moveTo>
                <a:cubicBezTo>
                  <a:pt x="80" y="41"/>
                  <a:pt x="78" y="43"/>
                  <a:pt x="76" y="44"/>
                </a:cubicBezTo>
                <a:cubicBezTo>
                  <a:pt x="78" y="42"/>
                  <a:pt x="80" y="40"/>
                  <a:pt x="81" y="38"/>
                </a:cubicBezTo>
                <a:cubicBezTo>
                  <a:pt x="83" y="37"/>
                  <a:pt x="85" y="36"/>
                  <a:pt x="86" y="35"/>
                </a:cubicBezTo>
                <a:cubicBezTo>
                  <a:pt x="85" y="36"/>
                  <a:pt x="84" y="38"/>
                  <a:pt x="82" y="40"/>
                </a:cubicBezTo>
                <a:close/>
                <a:moveTo>
                  <a:pt x="79" y="37"/>
                </a:moveTo>
                <a:cubicBezTo>
                  <a:pt x="78" y="38"/>
                  <a:pt x="76" y="40"/>
                  <a:pt x="74" y="41"/>
                </a:cubicBezTo>
                <a:cubicBezTo>
                  <a:pt x="78" y="38"/>
                  <a:pt x="81" y="35"/>
                  <a:pt x="84" y="31"/>
                </a:cubicBezTo>
                <a:cubicBezTo>
                  <a:pt x="85" y="30"/>
                  <a:pt x="86" y="30"/>
                  <a:pt x="87" y="29"/>
                </a:cubicBezTo>
                <a:cubicBezTo>
                  <a:pt x="85" y="31"/>
                  <a:pt x="84" y="32"/>
                  <a:pt x="82" y="34"/>
                </a:cubicBezTo>
                <a:cubicBezTo>
                  <a:pt x="81" y="35"/>
                  <a:pt x="80" y="36"/>
                  <a:pt x="79" y="37"/>
                </a:cubicBezTo>
                <a:close/>
                <a:moveTo>
                  <a:pt x="85" y="24"/>
                </a:moveTo>
                <a:cubicBezTo>
                  <a:pt x="84" y="25"/>
                  <a:pt x="83" y="25"/>
                  <a:pt x="83" y="25"/>
                </a:cubicBezTo>
                <a:cubicBezTo>
                  <a:pt x="83" y="25"/>
                  <a:pt x="83" y="25"/>
                  <a:pt x="83" y="25"/>
                </a:cubicBezTo>
                <a:cubicBezTo>
                  <a:pt x="83" y="25"/>
                  <a:pt x="83" y="24"/>
                  <a:pt x="83" y="24"/>
                </a:cubicBezTo>
                <a:cubicBezTo>
                  <a:pt x="83" y="24"/>
                  <a:pt x="83" y="24"/>
                  <a:pt x="83" y="24"/>
                </a:cubicBezTo>
                <a:cubicBezTo>
                  <a:pt x="84" y="24"/>
                  <a:pt x="86" y="23"/>
                  <a:pt x="87" y="23"/>
                </a:cubicBezTo>
                <a:cubicBezTo>
                  <a:pt x="87" y="23"/>
                  <a:pt x="86" y="24"/>
                  <a:pt x="85" y="24"/>
                </a:cubicBezTo>
                <a:close/>
                <a:moveTo>
                  <a:pt x="83" y="28"/>
                </a:moveTo>
                <a:cubicBezTo>
                  <a:pt x="83" y="29"/>
                  <a:pt x="82" y="29"/>
                  <a:pt x="82" y="29"/>
                </a:cubicBezTo>
                <a:cubicBezTo>
                  <a:pt x="81" y="30"/>
                  <a:pt x="80" y="30"/>
                  <a:pt x="79" y="31"/>
                </a:cubicBezTo>
                <a:cubicBezTo>
                  <a:pt x="80" y="30"/>
                  <a:pt x="81" y="30"/>
                  <a:pt x="82" y="29"/>
                </a:cubicBezTo>
                <a:cubicBezTo>
                  <a:pt x="82" y="29"/>
                  <a:pt x="82" y="29"/>
                  <a:pt x="82" y="29"/>
                </a:cubicBezTo>
                <a:cubicBezTo>
                  <a:pt x="82" y="29"/>
                  <a:pt x="83" y="29"/>
                  <a:pt x="83" y="28"/>
                </a:cubicBezTo>
                <a:close/>
                <a:moveTo>
                  <a:pt x="59" y="48"/>
                </a:moveTo>
                <a:cubicBezTo>
                  <a:pt x="61" y="46"/>
                  <a:pt x="63" y="44"/>
                  <a:pt x="64" y="41"/>
                </a:cubicBezTo>
                <a:cubicBezTo>
                  <a:pt x="66" y="40"/>
                  <a:pt x="67" y="39"/>
                  <a:pt x="69" y="38"/>
                </a:cubicBezTo>
                <a:cubicBezTo>
                  <a:pt x="69" y="38"/>
                  <a:pt x="69" y="38"/>
                  <a:pt x="69" y="38"/>
                </a:cubicBezTo>
                <a:cubicBezTo>
                  <a:pt x="66" y="42"/>
                  <a:pt x="63" y="45"/>
                  <a:pt x="59" y="48"/>
                </a:cubicBezTo>
                <a:close/>
                <a:moveTo>
                  <a:pt x="61" y="41"/>
                </a:moveTo>
                <a:cubicBezTo>
                  <a:pt x="61" y="41"/>
                  <a:pt x="61" y="41"/>
                  <a:pt x="62" y="41"/>
                </a:cubicBezTo>
                <a:cubicBezTo>
                  <a:pt x="63" y="40"/>
                  <a:pt x="64" y="39"/>
                  <a:pt x="65" y="38"/>
                </a:cubicBezTo>
                <a:cubicBezTo>
                  <a:pt x="65" y="39"/>
                  <a:pt x="64" y="39"/>
                  <a:pt x="64" y="40"/>
                </a:cubicBezTo>
                <a:cubicBezTo>
                  <a:pt x="63" y="40"/>
                  <a:pt x="62" y="41"/>
                  <a:pt x="61" y="41"/>
                </a:cubicBezTo>
                <a:close/>
                <a:moveTo>
                  <a:pt x="58" y="46"/>
                </a:moveTo>
                <a:cubicBezTo>
                  <a:pt x="58" y="46"/>
                  <a:pt x="59" y="45"/>
                  <a:pt x="59" y="45"/>
                </a:cubicBezTo>
                <a:cubicBezTo>
                  <a:pt x="57" y="47"/>
                  <a:pt x="55" y="50"/>
                  <a:pt x="54" y="53"/>
                </a:cubicBezTo>
                <a:cubicBezTo>
                  <a:pt x="53" y="53"/>
                  <a:pt x="52" y="54"/>
                  <a:pt x="52" y="54"/>
                </a:cubicBezTo>
                <a:cubicBezTo>
                  <a:pt x="54" y="51"/>
                  <a:pt x="56" y="49"/>
                  <a:pt x="58" y="46"/>
                </a:cubicBezTo>
                <a:close/>
                <a:moveTo>
                  <a:pt x="48" y="57"/>
                </a:moveTo>
                <a:cubicBezTo>
                  <a:pt x="45" y="58"/>
                  <a:pt x="43" y="60"/>
                  <a:pt x="41" y="61"/>
                </a:cubicBezTo>
                <a:cubicBezTo>
                  <a:pt x="42" y="59"/>
                  <a:pt x="44" y="58"/>
                  <a:pt x="45" y="56"/>
                </a:cubicBezTo>
                <a:cubicBezTo>
                  <a:pt x="48" y="54"/>
                  <a:pt x="50" y="52"/>
                  <a:pt x="53" y="50"/>
                </a:cubicBezTo>
                <a:cubicBezTo>
                  <a:pt x="51" y="52"/>
                  <a:pt x="49" y="54"/>
                  <a:pt x="48" y="57"/>
                </a:cubicBezTo>
                <a:close/>
                <a:moveTo>
                  <a:pt x="50" y="58"/>
                </a:moveTo>
                <a:cubicBezTo>
                  <a:pt x="50" y="58"/>
                  <a:pt x="50" y="59"/>
                  <a:pt x="50" y="59"/>
                </a:cubicBezTo>
                <a:cubicBezTo>
                  <a:pt x="50" y="59"/>
                  <a:pt x="49" y="59"/>
                  <a:pt x="49" y="59"/>
                </a:cubicBezTo>
                <a:cubicBezTo>
                  <a:pt x="47" y="61"/>
                  <a:pt x="44" y="64"/>
                  <a:pt x="42" y="67"/>
                </a:cubicBezTo>
                <a:cubicBezTo>
                  <a:pt x="43" y="65"/>
                  <a:pt x="45" y="63"/>
                  <a:pt x="46" y="62"/>
                </a:cubicBezTo>
                <a:cubicBezTo>
                  <a:pt x="47" y="60"/>
                  <a:pt x="49" y="59"/>
                  <a:pt x="50" y="58"/>
                </a:cubicBezTo>
                <a:close/>
                <a:moveTo>
                  <a:pt x="39" y="86"/>
                </a:moveTo>
                <a:cubicBezTo>
                  <a:pt x="39" y="86"/>
                  <a:pt x="39" y="87"/>
                  <a:pt x="39" y="87"/>
                </a:cubicBezTo>
                <a:cubicBezTo>
                  <a:pt x="38" y="88"/>
                  <a:pt x="37" y="89"/>
                  <a:pt x="35" y="90"/>
                </a:cubicBezTo>
                <a:cubicBezTo>
                  <a:pt x="35" y="90"/>
                  <a:pt x="35" y="90"/>
                  <a:pt x="35" y="90"/>
                </a:cubicBezTo>
                <a:cubicBezTo>
                  <a:pt x="37" y="89"/>
                  <a:pt x="38" y="87"/>
                  <a:pt x="39" y="86"/>
                </a:cubicBezTo>
                <a:close/>
                <a:moveTo>
                  <a:pt x="34" y="102"/>
                </a:moveTo>
                <a:cubicBezTo>
                  <a:pt x="35" y="103"/>
                  <a:pt x="35" y="105"/>
                  <a:pt x="36" y="107"/>
                </a:cubicBezTo>
                <a:cubicBezTo>
                  <a:pt x="35" y="109"/>
                  <a:pt x="35" y="110"/>
                  <a:pt x="35" y="112"/>
                </a:cubicBezTo>
                <a:cubicBezTo>
                  <a:pt x="34" y="111"/>
                  <a:pt x="34" y="110"/>
                  <a:pt x="34" y="109"/>
                </a:cubicBezTo>
                <a:cubicBezTo>
                  <a:pt x="34" y="106"/>
                  <a:pt x="34" y="104"/>
                  <a:pt x="34" y="102"/>
                </a:cubicBezTo>
                <a:close/>
                <a:moveTo>
                  <a:pt x="36" y="126"/>
                </a:moveTo>
                <a:cubicBezTo>
                  <a:pt x="36" y="127"/>
                  <a:pt x="37" y="128"/>
                  <a:pt x="37" y="129"/>
                </a:cubicBezTo>
                <a:cubicBezTo>
                  <a:pt x="37" y="129"/>
                  <a:pt x="37" y="130"/>
                  <a:pt x="37" y="130"/>
                </a:cubicBezTo>
                <a:cubicBezTo>
                  <a:pt x="37" y="130"/>
                  <a:pt x="37" y="131"/>
                  <a:pt x="37" y="131"/>
                </a:cubicBezTo>
                <a:cubicBezTo>
                  <a:pt x="35" y="128"/>
                  <a:pt x="35" y="128"/>
                  <a:pt x="35" y="128"/>
                </a:cubicBezTo>
                <a:cubicBezTo>
                  <a:pt x="36" y="127"/>
                  <a:pt x="36" y="127"/>
                  <a:pt x="36" y="126"/>
                </a:cubicBezTo>
                <a:close/>
                <a:moveTo>
                  <a:pt x="36" y="115"/>
                </a:moveTo>
                <a:cubicBezTo>
                  <a:pt x="36" y="115"/>
                  <a:pt x="36" y="115"/>
                  <a:pt x="36" y="115"/>
                </a:cubicBezTo>
                <a:cubicBezTo>
                  <a:pt x="36" y="114"/>
                  <a:pt x="36" y="112"/>
                  <a:pt x="36" y="111"/>
                </a:cubicBezTo>
                <a:cubicBezTo>
                  <a:pt x="36" y="111"/>
                  <a:pt x="37" y="111"/>
                  <a:pt x="37" y="111"/>
                </a:cubicBezTo>
                <a:cubicBezTo>
                  <a:pt x="37" y="111"/>
                  <a:pt x="37" y="112"/>
                  <a:pt x="37" y="113"/>
                </a:cubicBezTo>
                <a:cubicBezTo>
                  <a:pt x="37" y="114"/>
                  <a:pt x="36" y="114"/>
                  <a:pt x="36" y="115"/>
                </a:cubicBezTo>
                <a:close/>
                <a:moveTo>
                  <a:pt x="36" y="97"/>
                </a:moveTo>
                <a:cubicBezTo>
                  <a:pt x="36" y="97"/>
                  <a:pt x="36" y="98"/>
                  <a:pt x="37" y="99"/>
                </a:cubicBezTo>
                <a:cubicBezTo>
                  <a:pt x="37" y="99"/>
                  <a:pt x="37" y="100"/>
                  <a:pt x="36" y="100"/>
                </a:cubicBezTo>
                <a:cubicBezTo>
                  <a:pt x="36" y="99"/>
                  <a:pt x="36" y="98"/>
                  <a:pt x="36" y="97"/>
                </a:cubicBezTo>
                <a:close/>
                <a:moveTo>
                  <a:pt x="37" y="94"/>
                </a:moveTo>
                <a:cubicBezTo>
                  <a:pt x="37" y="93"/>
                  <a:pt x="36" y="92"/>
                  <a:pt x="36" y="92"/>
                </a:cubicBezTo>
                <a:cubicBezTo>
                  <a:pt x="37" y="91"/>
                  <a:pt x="38" y="90"/>
                  <a:pt x="38" y="90"/>
                </a:cubicBezTo>
                <a:cubicBezTo>
                  <a:pt x="38" y="91"/>
                  <a:pt x="38" y="92"/>
                  <a:pt x="38" y="93"/>
                </a:cubicBezTo>
                <a:cubicBezTo>
                  <a:pt x="37" y="93"/>
                  <a:pt x="37" y="93"/>
                  <a:pt x="37" y="94"/>
                </a:cubicBezTo>
                <a:close/>
                <a:moveTo>
                  <a:pt x="39" y="103"/>
                </a:moveTo>
                <a:cubicBezTo>
                  <a:pt x="39" y="103"/>
                  <a:pt x="39" y="103"/>
                  <a:pt x="39" y="103"/>
                </a:cubicBezTo>
                <a:cubicBezTo>
                  <a:pt x="39" y="104"/>
                  <a:pt x="38" y="104"/>
                  <a:pt x="38" y="104"/>
                </a:cubicBezTo>
                <a:cubicBezTo>
                  <a:pt x="38" y="104"/>
                  <a:pt x="38" y="104"/>
                  <a:pt x="38" y="103"/>
                </a:cubicBezTo>
                <a:cubicBezTo>
                  <a:pt x="38" y="103"/>
                  <a:pt x="38" y="103"/>
                  <a:pt x="39" y="103"/>
                </a:cubicBezTo>
                <a:close/>
                <a:moveTo>
                  <a:pt x="38" y="97"/>
                </a:moveTo>
                <a:cubicBezTo>
                  <a:pt x="38" y="96"/>
                  <a:pt x="39" y="95"/>
                  <a:pt x="39" y="94"/>
                </a:cubicBezTo>
                <a:cubicBezTo>
                  <a:pt x="40" y="93"/>
                  <a:pt x="41" y="93"/>
                  <a:pt x="42" y="92"/>
                </a:cubicBezTo>
                <a:cubicBezTo>
                  <a:pt x="41" y="93"/>
                  <a:pt x="40" y="94"/>
                  <a:pt x="39" y="95"/>
                </a:cubicBezTo>
                <a:cubicBezTo>
                  <a:pt x="39" y="96"/>
                  <a:pt x="40" y="97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7"/>
                  <a:pt x="41" y="97"/>
                  <a:pt x="41" y="98"/>
                </a:cubicBezTo>
                <a:cubicBezTo>
                  <a:pt x="40" y="98"/>
                  <a:pt x="40" y="99"/>
                  <a:pt x="39" y="99"/>
                </a:cubicBezTo>
                <a:cubicBezTo>
                  <a:pt x="39" y="99"/>
                  <a:pt x="39" y="98"/>
                  <a:pt x="38" y="97"/>
                </a:cubicBezTo>
                <a:close/>
                <a:moveTo>
                  <a:pt x="40" y="121"/>
                </a:moveTo>
                <a:cubicBezTo>
                  <a:pt x="40" y="121"/>
                  <a:pt x="40" y="121"/>
                  <a:pt x="40" y="121"/>
                </a:cubicBezTo>
                <a:cubicBezTo>
                  <a:pt x="40" y="122"/>
                  <a:pt x="41" y="123"/>
                  <a:pt x="41" y="124"/>
                </a:cubicBezTo>
                <a:cubicBezTo>
                  <a:pt x="41" y="124"/>
                  <a:pt x="41" y="124"/>
                  <a:pt x="40" y="125"/>
                </a:cubicBezTo>
                <a:cubicBezTo>
                  <a:pt x="40" y="123"/>
                  <a:pt x="40" y="122"/>
                  <a:pt x="39" y="121"/>
                </a:cubicBezTo>
                <a:cubicBezTo>
                  <a:pt x="39" y="121"/>
                  <a:pt x="40" y="121"/>
                  <a:pt x="40" y="121"/>
                </a:cubicBezTo>
                <a:close/>
                <a:moveTo>
                  <a:pt x="40" y="133"/>
                </a:moveTo>
                <a:cubicBezTo>
                  <a:pt x="41" y="134"/>
                  <a:pt x="41" y="136"/>
                  <a:pt x="42" y="138"/>
                </a:cubicBezTo>
                <a:cubicBezTo>
                  <a:pt x="42" y="138"/>
                  <a:pt x="41" y="138"/>
                  <a:pt x="41" y="138"/>
                </a:cubicBezTo>
                <a:cubicBezTo>
                  <a:pt x="41" y="137"/>
                  <a:pt x="40" y="135"/>
                  <a:pt x="40" y="133"/>
                </a:cubicBezTo>
                <a:cubicBezTo>
                  <a:pt x="40" y="133"/>
                  <a:pt x="40" y="133"/>
                  <a:pt x="40" y="133"/>
                </a:cubicBezTo>
                <a:close/>
                <a:moveTo>
                  <a:pt x="41" y="96"/>
                </a:moveTo>
                <a:cubicBezTo>
                  <a:pt x="43" y="93"/>
                  <a:pt x="46" y="91"/>
                  <a:pt x="48" y="88"/>
                </a:cubicBezTo>
                <a:cubicBezTo>
                  <a:pt x="48" y="89"/>
                  <a:pt x="48" y="90"/>
                  <a:pt x="47" y="90"/>
                </a:cubicBezTo>
                <a:cubicBezTo>
                  <a:pt x="47" y="91"/>
                  <a:pt x="47" y="92"/>
                  <a:pt x="46" y="92"/>
                </a:cubicBezTo>
                <a:cubicBezTo>
                  <a:pt x="45" y="94"/>
                  <a:pt x="44" y="95"/>
                  <a:pt x="43" y="96"/>
                </a:cubicBezTo>
                <a:cubicBezTo>
                  <a:pt x="42" y="96"/>
                  <a:pt x="42" y="96"/>
                  <a:pt x="42" y="96"/>
                </a:cubicBezTo>
                <a:cubicBezTo>
                  <a:pt x="42" y="95"/>
                  <a:pt x="41" y="95"/>
                  <a:pt x="41" y="96"/>
                </a:cubicBezTo>
                <a:close/>
                <a:moveTo>
                  <a:pt x="43" y="129"/>
                </a:moveTo>
                <a:cubicBezTo>
                  <a:pt x="44" y="130"/>
                  <a:pt x="44" y="132"/>
                  <a:pt x="45" y="133"/>
                </a:cubicBezTo>
                <a:cubicBezTo>
                  <a:pt x="44" y="134"/>
                  <a:pt x="44" y="134"/>
                  <a:pt x="43" y="135"/>
                </a:cubicBezTo>
                <a:cubicBezTo>
                  <a:pt x="43" y="133"/>
                  <a:pt x="43" y="132"/>
                  <a:pt x="42" y="130"/>
                </a:cubicBezTo>
                <a:cubicBezTo>
                  <a:pt x="42" y="130"/>
                  <a:pt x="43" y="129"/>
                  <a:pt x="43" y="129"/>
                </a:cubicBezTo>
                <a:close/>
                <a:moveTo>
                  <a:pt x="42" y="140"/>
                </a:moveTo>
                <a:cubicBezTo>
                  <a:pt x="43" y="143"/>
                  <a:pt x="44" y="145"/>
                  <a:pt x="44" y="147"/>
                </a:cubicBezTo>
                <a:cubicBezTo>
                  <a:pt x="44" y="145"/>
                  <a:pt x="43" y="143"/>
                  <a:pt x="42" y="141"/>
                </a:cubicBezTo>
                <a:cubicBezTo>
                  <a:pt x="42" y="141"/>
                  <a:pt x="42" y="141"/>
                  <a:pt x="42" y="140"/>
                </a:cubicBezTo>
                <a:close/>
                <a:moveTo>
                  <a:pt x="44" y="154"/>
                </a:moveTo>
                <a:cubicBezTo>
                  <a:pt x="44" y="154"/>
                  <a:pt x="44" y="154"/>
                  <a:pt x="44" y="154"/>
                </a:cubicBezTo>
                <a:cubicBezTo>
                  <a:pt x="45" y="157"/>
                  <a:pt x="45" y="160"/>
                  <a:pt x="46" y="164"/>
                </a:cubicBezTo>
                <a:cubicBezTo>
                  <a:pt x="45" y="160"/>
                  <a:pt x="44" y="157"/>
                  <a:pt x="44" y="154"/>
                </a:cubicBezTo>
                <a:cubicBezTo>
                  <a:pt x="44" y="154"/>
                  <a:pt x="44" y="154"/>
                  <a:pt x="44" y="154"/>
                </a:cubicBezTo>
                <a:close/>
                <a:moveTo>
                  <a:pt x="43" y="174"/>
                </a:moveTo>
                <a:cubicBezTo>
                  <a:pt x="43" y="175"/>
                  <a:pt x="44" y="176"/>
                  <a:pt x="44" y="178"/>
                </a:cubicBezTo>
                <a:cubicBezTo>
                  <a:pt x="44" y="178"/>
                  <a:pt x="44" y="178"/>
                  <a:pt x="44" y="178"/>
                </a:cubicBezTo>
                <a:cubicBezTo>
                  <a:pt x="43" y="176"/>
                  <a:pt x="42" y="175"/>
                  <a:pt x="41" y="174"/>
                </a:cubicBezTo>
                <a:cubicBezTo>
                  <a:pt x="41" y="173"/>
                  <a:pt x="41" y="172"/>
                  <a:pt x="41" y="171"/>
                </a:cubicBezTo>
                <a:cubicBezTo>
                  <a:pt x="42" y="172"/>
                  <a:pt x="42" y="173"/>
                  <a:pt x="43" y="174"/>
                </a:cubicBezTo>
                <a:close/>
                <a:moveTo>
                  <a:pt x="42" y="176"/>
                </a:moveTo>
                <a:cubicBezTo>
                  <a:pt x="43" y="178"/>
                  <a:pt x="44" y="180"/>
                  <a:pt x="45" y="181"/>
                </a:cubicBezTo>
                <a:cubicBezTo>
                  <a:pt x="46" y="183"/>
                  <a:pt x="46" y="184"/>
                  <a:pt x="47" y="186"/>
                </a:cubicBezTo>
                <a:cubicBezTo>
                  <a:pt x="47" y="187"/>
                  <a:pt x="46" y="188"/>
                  <a:pt x="45" y="190"/>
                </a:cubicBezTo>
                <a:cubicBezTo>
                  <a:pt x="44" y="187"/>
                  <a:pt x="43" y="185"/>
                  <a:pt x="42" y="182"/>
                </a:cubicBezTo>
                <a:cubicBezTo>
                  <a:pt x="42" y="180"/>
                  <a:pt x="42" y="178"/>
                  <a:pt x="42" y="176"/>
                </a:cubicBezTo>
                <a:close/>
                <a:moveTo>
                  <a:pt x="46" y="192"/>
                </a:moveTo>
                <a:cubicBezTo>
                  <a:pt x="47" y="191"/>
                  <a:pt x="47" y="190"/>
                  <a:pt x="48" y="188"/>
                </a:cubicBezTo>
                <a:cubicBezTo>
                  <a:pt x="49" y="192"/>
                  <a:pt x="50" y="196"/>
                  <a:pt x="52" y="200"/>
                </a:cubicBezTo>
                <a:cubicBezTo>
                  <a:pt x="51" y="200"/>
                  <a:pt x="51" y="199"/>
                  <a:pt x="51" y="199"/>
                </a:cubicBezTo>
                <a:cubicBezTo>
                  <a:pt x="49" y="197"/>
                  <a:pt x="47" y="194"/>
                  <a:pt x="46" y="192"/>
                </a:cubicBezTo>
                <a:cubicBezTo>
                  <a:pt x="46" y="192"/>
                  <a:pt x="46" y="192"/>
                  <a:pt x="46" y="192"/>
                </a:cubicBezTo>
                <a:close/>
                <a:moveTo>
                  <a:pt x="50" y="174"/>
                </a:moveTo>
                <a:cubicBezTo>
                  <a:pt x="50" y="171"/>
                  <a:pt x="49" y="168"/>
                  <a:pt x="48" y="165"/>
                </a:cubicBezTo>
                <a:cubicBezTo>
                  <a:pt x="48" y="163"/>
                  <a:pt x="48" y="162"/>
                  <a:pt x="48" y="161"/>
                </a:cubicBezTo>
                <a:cubicBezTo>
                  <a:pt x="48" y="161"/>
                  <a:pt x="48" y="162"/>
                  <a:pt x="49" y="162"/>
                </a:cubicBezTo>
                <a:cubicBezTo>
                  <a:pt x="49" y="163"/>
                  <a:pt x="49" y="163"/>
                  <a:pt x="49" y="164"/>
                </a:cubicBezTo>
                <a:cubicBezTo>
                  <a:pt x="49" y="165"/>
                  <a:pt x="50" y="165"/>
                  <a:pt x="50" y="165"/>
                </a:cubicBezTo>
                <a:cubicBezTo>
                  <a:pt x="50" y="166"/>
                  <a:pt x="49" y="166"/>
                  <a:pt x="49" y="166"/>
                </a:cubicBezTo>
                <a:cubicBezTo>
                  <a:pt x="49" y="167"/>
                  <a:pt x="49" y="167"/>
                  <a:pt x="50" y="167"/>
                </a:cubicBezTo>
                <a:cubicBezTo>
                  <a:pt x="51" y="170"/>
                  <a:pt x="52" y="173"/>
                  <a:pt x="53" y="175"/>
                </a:cubicBezTo>
                <a:cubicBezTo>
                  <a:pt x="53" y="176"/>
                  <a:pt x="52" y="176"/>
                  <a:pt x="52" y="176"/>
                </a:cubicBezTo>
                <a:cubicBezTo>
                  <a:pt x="51" y="176"/>
                  <a:pt x="51" y="175"/>
                  <a:pt x="50" y="174"/>
                </a:cubicBezTo>
                <a:close/>
                <a:moveTo>
                  <a:pt x="51" y="186"/>
                </a:moveTo>
                <a:cubicBezTo>
                  <a:pt x="50" y="185"/>
                  <a:pt x="50" y="184"/>
                  <a:pt x="49" y="183"/>
                </a:cubicBezTo>
                <a:cubicBezTo>
                  <a:pt x="49" y="182"/>
                  <a:pt x="50" y="182"/>
                  <a:pt x="50" y="181"/>
                </a:cubicBezTo>
                <a:cubicBezTo>
                  <a:pt x="50" y="181"/>
                  <a:pt x="50" y="181"/>
                  <a:pt x="50" y="181"/>
                </a:cubicBezTo>
                <a:cubicBezTo>
                  <a:pt x="50" y="183"/>
                  <a:pt x="51" y="184"/>
                  <a:pt x="51" y="186"/>
                </a:cubicBezTo>
                <a:close/>
                <a:moveTo>
                  <a:pt x="52" y="179"/>
                </a:moveTo>
                <a:cubicBezTo>
                  <a:pt x="53" y="179"/>
                  <a:pt x="53" y="179"/>
                  <a:pt x="54" y="179"/>
                </a:cubicBezTo>
                <a:cubicBezTo>
                  <a:pt x="54" y="179"/>
                  <a:pt x="54" y="179"/>
                  <a:pt x="55" y="180"/>
                </a:cubicBezTo>
                <a:cubicBezTo>
                  <a:pt x="55" y="181"/>
                  <a:pt x="56" y="183"/>
                  <a:pt x="56" y="184"/>
                </a:cubicBezTo>
                <a:cubicBezTo>
                  <a:pt x="56" y="184"/>
                  <a:pt x="55" y="183"/>
                  <a:pt x="55" y="183"/>
                </a:cubicBezTo>
                <a:cubicBezTo>
                  <a:pt x="54" y="182"/>
                  <a:pt x="53" y="181"/>
                  <a:pt x="52" y="181"/>
                </a:cubicBezTo>
                <a:cubicBezTo>
                  <a:pt x="52" y="180"/>
                  <a:pt x="52" y="180"/>
                  <a:pt x="52" y="179"/>
                </a:cubicBezTo>
                <a:cubicBezTo>
                  <a:pt x="52" y="179"/>
                  <a:pt x="52" y="179"/>
                  <a:pt x="52" y="179"/>
                </a:cubicBezTo>
                <a:close/>
                <a:moveTo>
                  <a:pt x="54" y="184"/>
                </a:moveTo>
                <a:cubicBezTo>
                  <a:pt x="56" y="186"/>
                  <a:pt x="57" y="188"/>
                  <a:pt x="59" y="190"/>
                </a:cubicBezTo>
                <a:cubicBezTo>
                  <a:pt x="59" y="190"/>
                  <a:pt x="59" y="190"/>
                  <a:pt x="59" y="190"/>
                </a:cubicBezTo>
                <a:cubicBezTo>
                  <a:pt x="59" y="191"/>
                  <a:pt x="58" y="193"/>
                  <a:pt x="57" y="194"/>
                </a:cubicBezTo>
                <a:cubicBezTo>
                  <a:pt x="57" y="194"/>
                  <a:pt x="57" y="194"/>
                  <a:pt x="57" y="194"/>
                </a:cubicBezTo>
                <a:cubicBezTo>
                  <a:pt x="56" y="190"/>
                  <a:pt x="55" y="187"/>
                  <a:pt x="54" y="184"/>
                </a:cubicBezTo>
                <a:cubicBezTo>
                  <a:pt x="54" y="184"/>
                  <a:pt x="54" y="184"/>
                  <a:pt x="54" y="184"/>
                </a:cubicBezTo>
                <a:close/>
                <a:moveTo>
                  <a:pt x="58" y="195"/>
                </a:moveTo>
                <a:cubicBezTo>
                  <a:pt x="59" y="195"/>
                  <a:pt x="60" y="194"/>
                  <a:pt x="61" y="194"/>
                </a:cubicBezTo>
                <a:cubicBezTo>
                  <a:pt x="63" y="195"/>
                  <a:pt x="64" y="197"/>
                  <a:pt x="65" y="198"/>
                </a:cubicBezTo>
                <a:cubicBezTo>
                  <a:pt x="64" y="199"/>
                  <a:pt x="64" y="200"/>
                  <a:pt x="64" y="200"/>
                </a:cubicBezTo>
                <a:cubicBezTo>
                  <a:pt x="62" y="199"/>
                  <a:pt x="60" y="197"/>
                  <a:pt x="58" y="195"/>
                </a:cubicBezTo>
                <a:close/>
                <a:moveTo>
                  <a:pt x="63" y="193"/>
                </a:moveTo>
                <a:cubicBezTo>
                  <a:pt x="64" y="192"/>
                  <a:pt x="65" y="192"/>
                  <a:pt x="65" y="192"/>
                </a:cubicBezTo>
                <a:cubicBezTo>
                  <a:pt x="66" y="192"/>
                  <a:pt x="67" y="193"/>
                  <a:pt x="68" y="194"/>
                </a:cubicBezTo>
                <a:cubicBezTo>
                  <a:pt x="68" y="194"/>
                  <a:pt x="67" y="195"/>
                  <a:pt x="67" y="196"/>
                </a:cubicBezTo>
                <a:cubicBezTo>
                  <a:pt x="65" y="195"/>
                  <a:pt x="64" y="194"/>
                  <a:pt x="63" y="193"/>
                </a:cubicBezTo>
                <a:close/>
                <a:moveTo>
                  <a:pt x="70" y="195"/>
                </a:moveTo>
                <a:cubicBezTo>
                  <a:pt x="70" y="196"/>
                  <a:pt x="71" y="196"/>
                  <a:pt x="72" y="197"/>
                </a:cubicBezTo>
                <a:cubicBezTo>
                  <a:pt x="72" y="198"/>
                  <a:pt x="72" y="198"/>
                  <a:pt x="72" y="198"/>
                </a:cubicBezTo>
                <a:cubicBezTo>
                  <a:pt x="72" y="199"/>
                  <a:pt x="72" y="199"/>
                  <a:pt x="72" y="199"/>
                </a:cubicBezTo>
                <a:cubicBezTo>
                  <a:pt x="72" y="199"/>
                  <a:pt x="72" y="199"/>
                  <a:pt x="71" y="199"/>
                </a:cubicBezTo>
                <a:cubicBezTo>
                  <a:pt x="71" y="199"/>
                  <a:pt x="70" y="198"/>
                  <a:pt x="69" y="198"/>
                </a:cubicBezTo>
                <a:cubicBezTo>
                  <a:pt x="68" y="198"/>
                  <a:pt x="68" y="198"/>
                  <a:pt x="68" y="198"/>
                </a:cubicBezTo>
                <a:cubicBezTo>
                  <a:pt x="68" y="197"/>
                  <a:pt x="68" y="197"/>
                  <a:pt x="68" y="197"/>
                </a:cubicBezTo>
                <a:cubicBezTo>
                  <a:pt x="68" y="196"/>
                  <a:pt x="69" y="195"/>
                  <a:pt x="70" y="195"/>
                </a:cubicBezTo>
                <a:close/>
                <a:moveTo>
                  <a:pt x="67" y="190"/>
                </a:moveTo>
                <a:cubicBezTo>
                  <a:pt x="69" y="190"/>
                  <a:pt x="70" y="189"/>
                  <a:pt x="71" y="188"/>
                </a:cubicBezTo>
                <a:cubicBezTo>
                  <a:pt x="71" y="188"/>
                  <a:pt x="72" y="189"/>
                  <a:pt x="72" y="189"/>
                </a:cubicBezTo>
                <a:cubicBezTo>
                  <a:pt x="71" y="190"/>
                  <a:pt x="71" y="191"/>
                  <a:pt x="70" y="192"/>
                </a:cubicBezTo>
                <a:cubicBezTo>
                  <a:pt x="69" y="191"/>
                  <a:pt x="68" y="191"/>
                  <a:pt x="67" y="190"/>
                </a:cubicBezTo>
                <a:close/>
                <a:moveTo>
                  <a:pt x="72" y="185"/>
                </a:moveTo>
                <a:cubicBezTo>
                  <a:pt x="71" y="184"/>
                  <a:pt x="70" y="183"/>
                  <a:pt x="68" y="181"/>
                </a:cubicBezTo>
                <a:cubicBezTo>
                  <a:pt x="69" y="181"/>
                  <a:pt x="69" y="181"/>
                  <a:pt x="69" y="180"/>
                </a:cubicBezTo>
                <a:cubicBezTo>
                  <a:pt x="70" y="181"/>
                  <a:pt x="71" y="181"/>
                  <a:pt x="72" y="182"/>
                </a:cubicBezTo>
                <a:cubicBezTo>
                  <a:pt x="72" y="182"/>
                  <a:pt x="73" y="182"/>
                  <a:pt x="73" y="182"/>
                </a:cubicBezTo>
                <a:cubicBezTo>
                  <a:pt x="73" y="183"/>
                  <a:pt x="73" y="184"/>
                  <a:pt x="73" y="184"/>
                </a:cubicBezTo>
                <a:cubicBezTo>
                  <a:pt x="73" y="185"/>
                  <a:pt x="72" y="185"/>
                  <a:pt x="72" y="185"/>
                </a:cubicBezTo>
                <a:close/>
                <a:moveTo>
                  <a:pt x="71" y="151"/>
                </a:moveTo>
                <a:cubicBezTo>
                  <a:pt x="72" y="150"/>
                  <a:pt x="72" y="150"/>
                  <a:pt x="73" y="149"/>
                </a:cubicBezTo>
                <a:cubicBezTo>
                  <a:pt x="73" y="149"/>
                  <a:pt x="73" y="150"/>
                  <a:pt x="73" y="150"/>
                </a:cubicBezTo>
                <a:cubicBezTo>
                  <a:pt x="72" y="150"/>
                  <a:pt x="72" y="151"/>
                  <a:pt x="71" y="151"/>
                </a:cubicBezTo>
                <a:close/>
                <a:moveTo>
                  <a:pt x="72" y="119"/>
                </a:moveTo>
                <a:cubicBezTo>
                  <a:pt x="72" y="119"/>
                  <a:pt x="71" y="120"/>
                  <a:pt x="71" y="120"/>
                </a:cubicBezTo>
                <a:cubicBezTo>
                  <a:pt x="72" y="119"/>
                  <a:pt x="72" y="118"/>
                  <a:pt x="72" y="118"/>
                </a:cubicBezTo>
                <a:cubicBezTo>
                  <a:pt x="73" y="117"/>
                  <a:pt x="73" y="117"/>
                  <a:pt x="74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3" y="117"/>
                  <a:pt x="72" y="118"/>
                  <a:pt x="72" y="119"/>
                </a:cubicBezTo>
                <a:close/>
                <a:moveTo>
                  <a:pt x="78" y="130"/>
                </a:moveTo>
                <a:cubicBezTo>
                  <a:pt x="78" y="131"/>
                  <a:pt x="79" y="132"/>
                  <a:pt x="79" y="134"/>
                </a:cubicBezTo>
                <a:cubicBezTo>
                  <a:pt x="77" y="135"/>
                  <a:pt x="75" y="136"/>
                  <a:pt x="74" y="137"/>
                </a:cubicBezTo>
                <a:cubicBezTo>
                  <a:pt x="73" y="137"/>
                  <a:pt x="73" y="136"/>
                  <a:pt x="73" y="135"/>
                </a:cubicBezTo>
                <a:cubicBezTo>
                  <a:pt x="75" y="134"/>
                  <a:pt x="76" y="132"/>
                  <a:pt x="78" y="130"/>
                </a:cubicBezTo>
                <a:close/>
                <a:moveTo>
                  <a:pt x="75" y="140"/>
                </a:moveTo>
                <a:cubicBezTo>
                  <a:pt x="76" y="140"/>
                  <a:pt x="77" y="139"/>
                  <a:pt x="78" y="138"/>
                </a:cubicBezTo>
                <a:cubicBezTo>
                  <a:pt x="77" y="139"/>
                  <a:pt x="76" y="141"/>
                  <a:pt x="75" y="142"/>
                </a:cubicBezTo>
                <a:cubicBezTo>
                  <a:pt x="75" y="142"/>
                  <a:pt x="74" y="142"/>
                  <a:pt x="74" y="141"/>
                </a:cubicBezTo>
                <a:cubicBezTo>
                  <a:pt x="75" y="141"/>
                  <a:pt x="75" y="141"/>
                  <a:pt x="75" y="140"/>
                </a:cubicBezTo>
                <a:close/>
                <a:moveTo>
                  <a:pt x="80" y="138"/>
                </a:moveTo>
                <a:cubicBezTo>
                  <a:pt x="80" y="139"/>
                  <a:pt x="80" y="139"/>
                  <a:pt x="80" y="140"/>
                </a:cubicBezTo>
                <a:cubicBezTo>
                  <a:pt x="79" y="142"/>
                  <a:pt x="77" y="143"/>
                  <a:pt x="76" y="145"/>
                </a:cubicBezTo>
                <a:cubicBezTo>
                  <a:pt x="77" y="142"/>
                  <a:pt x="79" y="140"/>
                  <a:pt x="80" y="138"/>
                </a:cubicBezTo>
                <a:close/>
                <a:moveTo>
                  <a:pt x="78" y="145"/>
                </a:moveTo>
                <a:cubicBezTo>
                  <a:pt x="78" y="145"/>
                  <a:pt x="78" y="145"/>
                  <a:pt x="78" y="145"/>
                </a:cubicBezTo>
                <a:cubicBezTo>
                  <a:pt x="77" y="146"/>
                  <a:pt x="77" y="146"/>
                  <a:pt x="76" y="147"/>
                </a:cubicBezTo>
                <a:cubicBezTo>
                  <a:pt x="76" y="147"/>
                  <a:pt x="76" y="147"/>
                  <a:pt x="76" y="147"/>
                </a:cubicBezTo>
                <a:cubicBezTo>
                  <a:pt x="77" y="146"/>
                  <a:pt x="77" y="145"/>
                  <a:pt x="78" y="145"/>
                </a:cubicBezTo>
                <a:close/>
                <a:moveTo>
                  <a:pt x="78" y="166"/>
                </a:moveTo>
                <a:cubicBezTo>
                  <a:pt x="78" y="166"/>
                  <a:pt x="78" y="167"/>
                  <a:pt x="79" y="167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7"/>
                  <a:pt x="78" y="167"/>
                  <a:pt x="78" y="166"/>
                </a:cubicBezTo>
                <a:cubicBezTo>
                  <a:pt x="78" y="166"/>
                  <a:pt x="78" y="166"/>
                  <a:pt x="78" y="166"/>
                </a:cubicBezTo>
                <a:close/>
                <a:moveTo>
                  <a:pt x="78" y="155"/>
                </a:moveTo>
                <a:cubicBezTo>
                  <a:pt x="80" y="153"/>
                  <a:pt x="81" y="152"/>
                  <a:pt x="83" y="151"/>
                </a:cubicBezTo>
                <a:cubicBezTo>
                  <a:pt x="83" y="152"/>
                  <a:pt x="83" y="153"/>
                  <a:pt x="83" y="154"/>
                </a:cubicBezTo>
                <a:cubicBezTo>
                  <a:pt x="82" y="156"/>
                  <a:pt x="81" y="157"/>
                  <a:pt x="80" y="159"/>
                </a:cubicBezTo>
                <a:cubicBezTo>
                  <a:pt x="79" y="158"/>
                  <a:pt x="79" y="156"/>
                  <a:pt x="78" y="155"/>
                </a:cubicBezTo>
                <a:close/>
                <a:moveTo>
                  <a:pt x="85" y="152"/>
                </a:moveTo>
                <a:cubicBezTo>
                  <a:pt x="85" y="151"/>
                  <a:pt x="84" y="150"/>
                  <a:pt x="84" y="149"/>
                </a:cubicBezTo>
                <a:cubicBezTo>
                  <a:pt x="85" y="149"/>
                  <a:pt x="85" y="149"/>
                  <a:pt x="85" y="148"/>
                </a:cubicBezTo>
                <a:cubicBezTo>
                  <a:pt x="85" y="149"/>
                  <a:pt x="85" y="149"/>
                  <a:pt x="85" y="149"/>
                </a:cubicBezTo>
                <a:cubicBezTo>
                  <a:pt x="85" y="149"/>
                  <a:pt x="85" y="150"/>
                  <a:pt x="86" y="150"/>
                </a:cubicBezTo>
                <a:cubicBezTo>
                  <a:pt x="86" y="150"/>
                  <a:pt x="86" y="150"/>
                  <a:pt x="87" y="150"/>
                </a:cubicBezTo>
                <a:cubicBezTo>
                  <a:pt x="86" y="151"/>
                  <a:pt x="85" y="151"/>
                  <a:pt x="85" y="152"/>
                </a:cubicBezTo>
                <a:close/>
                <a:moveTo>
                  <a:pt x="85" y="156"/>
                </a:moveTo>
                <a:cubicBezTo>
                  <a:pt x="85" y="155"/>
                  <a:pt x="85" y="155"/>
                  <a:pt x="85" y="155"/>
                </a:cubicBezTo>
                <a:cubicBezTo>
                  <a:pt x="86" y="154"/>
                  <a:pt x="86" y="153"/>
                  <a:pt x="87" y="153"/>
                </a:cubicBezTo>
                <a:cubicBezTo>
                  <a:pt x="87" y="153"/>
                  <a:pt x="88" y="153"/>
                  <a:pt x="88" y="152"/>
                </a:cubicBezTo>
                <a:cubicBezTo>
                  <a:pt x="89" y="151"/>
                  <a:pt x="90" y="150"/>
                  <a:pt x="92" y="148"/>
                </a:cubicBezTo>
                <a:cubicBezTo>
                  <a:pt x="92" y="148"/>
                  <a:pt x="92" y="148"/>
                  <a:pt x="93" y="148"/>
                </a:cubicBezTo>
                <a:cubicBezTo>
                  <a:pt x="92" y="148"/>
                  <a:pt x="92" y="149"/>
                  <a:pt x="92" y="149"/>
                </a:cubicBezTo>
                <a:cubicBezTo>
                  <a:pt x="90" y="151"/>
                  <a:pt x="88" y="153"/>
                  <a:pt x="85" y="156"/>
                </a:cubicBezTo>
                <a:close/>
                <a:moveTo>
                  <a:pt x="86" y="182"/>
                </a:moveTo>
                <a:cubicBezTo>
                  <a:pt x="86" y="182"/>
                  <a:pt x="86" y="182"/>
                  <a:pt x="86" y="182"/>
                </a:cubicBezTo>
                <a:cubicBezTo>
                  <a:pt x="86" y="182"/>
                  <a:pt x="85" y="181"/>
                  <a:pt x="85" y="181"/>
                </a:cubicBezTo>
                <a:cubicBezTo>
                  <a:pt x="85" y="180"/>
                  <a:pt x="86" y="180"/>
                  <a:pt x="86" y="179"/>
                </a:cubicBezTo>
                <a:cubicBezTo>
                  <a:pt x="86" y="180"/>
                  <a:pt x="86" y="181"/>
                  <a:pt x="86" y="182"/>
                </a:cubicBezTo>
                <a:close/>
                <a:moveTo>
                  <a:pt x="88" y="160"/>
                </a:moveTo>
                <a:cubicBezTo>
                  <a:pt x="92" y="158"/>
                  <a:pt x="95" y="156"/>
                  <a:pt x="99" y="154"/>
                </a:cubicBezTo>
                <a:cubicBezTo>
                  <a:pt x="98" y="155"/>
                  <a:pt x="97" y="156"/>
                  <a:pt x="96" y="157"/>
                </a:cubicBezTo>
                <a:cubicBezTo>
                  <a:pt x="93" y="159"/>
                  <a:pt x="90" y="161"/>
                  <a:pt x="87" y="163"/>
                </a:cubicBezTo>
                <a:cubicBezTo>
                  <a:pt x="87" y="163"/>
                  <a:pt x="86" y="162"/>
                  <a:pt x="86" y="162"/>
                </a:cubicBezTo>
                <a:cubicBezTo>
                  <a:pt x="87" y="161"/>
                  <a:pt x="88" y="160"/>
                  <a:pt x="88" y="160"/>
                </a:cubicBezTo>
                <a:close/>
                <a:moveTo>
                  <a:pt x="88" y="168"/>
                </a:moveTo>
                <a:cubicBezTo>
                  <a:pt x="90" y="166"/>
                  <a:pt x="92" y="165"/>
                  <a:pt x="94" y="163"/>
                </a:cubicBezTo>
                <a:cubicBezTo>
                  <a:pt x="92" y="165"/>
                  <a:pt x="90" y="167"/>
                  <a:pt x="87" y="169"/>
                </a:cubicBezTo>
                <a:cubicBezTo>
                  <a:pt x="87" y="169"/>
                  <a:pt x="87" y="169"/>
                  <a:pt x="87" y="169"/>
                </a:cubicBezTo>
                <a:cubicBezTo>
                  <a:pt x="88" y="169"/>
                  <a:pt x="88" y="168"/>
                  <a:pt x="88" y="168"/>
                </a:cubicBezTo>
                <a:close/>
                <a:moveTo>
                  <a:pt x="97" y="177"/>
                </a:moveTo>
                <a:cubicBezTo>
                  <a:pt x="99" y="175"/>
                  <a:pt x="101" y="174"/>
                  <a:pt x="103" y="173"/>
                </a:cubicBezTo>
                <a:cubicBezTo>
                  <a:pt x="101" y="175"/>
                  <a:pt x="99" y="177"/>
                  <a:pt x="97" y="179"/>
                </a:cubicBezTo>
                <a:cubicBezTo>
                  <a:pt x="96" y="179"/>
                  <a:pt x="95" y="180"/>
                  <a:pt x="94" y="180"/>
                </a:cubicBezTo>
                <a:cubicBezTo>
                  <a:pt x="95" y="179"/>
                  <a:pt x="96" y="178"/>
                  <a:pt x="97" y="177"/>
                </a:cubicBezTo>
                <a:close/>
                <a:moveTo>
                  <a:pt x="102" y="157"/>
                </a:moveTo>
                <a:cubicBezTo>
                  <a:pt x="99" y="158"/>
                  <a:pt x="97" y="160"/>
                  <a:pt x="95" y="161"/>
                </a:cubicBezTo>
                <a:cubicBezTo>
                  <a:pt x="95" y="161"/>
                  <a:pt x="95" y="161"/>
                  <a:pt x="94" y="161"/>
                </a:cubicBezTo>
                <a:cubicBezTo>
                  <a:pt x="95" y="160"/>
                  <a:pt x="96" y="159"/>
                  <a:pt x="97" y="158"/>
                </a:cubicBezTo>
                <a:cubicBezTo>
                  <a:pt x="99" y="157"/>
                  <a:pt x="102" y="155"/>
                  <a:pt x="105" y="154"/>
                </a:cubicBezTo>
                <a:cubicBezTo>
                  <a:pt x="104" y="155"/>
                  <a:pt x="103" y="156"/>
                  <a:pt x="102" y="157"/>
                </a:cubicBezTo>
                <a:close/>
                <a:moveTo>
                  <a:pt x="106" y="167"/>
                </a:moveTo>
                <a:cubicBezTo>
                  <a:pt x="108" y="166"/>
                  <a:pt x="110" y="165"/>
                  <a:pt x="112" y="164"/>
                </a:cubicBezTo>
                <a:cubicBezTo>
                  <a:pt x="111" y="165"/>
                  <a:pt x="110" y="166"/>
                  <a:pt x="109" y="167"/>
                </a:cubicBezTo>
                <a:cubicBezTo>
                  <a:pt x="107" y="168"/>
                  <a:pt x="105" y="170"/>
                  <a:pt x="103" y="171"/>
                </a:cubicBezTo>
                <a:cubicBezTo>
                  <a:pt x="104" y="170"/>
                  <a:pt x="105" y="168"/>
                  <a:pt x="106" y="167"/>
                </a:cubicBezTo>
                <a:close/>
                <a:moveTo>
                  <a:pt x="109" y="171"/>
                </a:moveTo>
                <a:cubicBezTo>
                  <a:pt x="110" y="170"/>
                  <a:pt x="111" y="169"/>
                  <a:pt x="112" y="168"/>
                </a:cubicBezTo>
                <a:cubicBezTo>
                  <a:pt x="114" y="167"/>
                  <a:pt x="117" y="165"/>
                  <a:pt x="119" y="164"/>
                </a:cubicBezTo>
                <a:cubicBezTo>
                  <a:pt x="116" y="167"/>
                  <a:pt x="113" y="169"/>
                  <a:pt x="110" y="172"/>
                </a:cubicBezTo>
                <a:cubicBezTo>
                  <a:pt x="108" y="173"/>
                  <a:pt x="107" y="174"/>
                  <a:pt x="105" y="175"/>
                </a:cubicBezTo>
                <a:cubicBezTo>
                  <a:pt x="106" y="174"/>
                  <a:pt x="107" y="172"/>
                  <a:pt x="109" y="171"/>
                </a:cubicBezTo>
                <a:close/>
                <a:moveTo>
                  <a:pt x="105" y="184"/>
                </a:moveTo>
                <a:cubicBezTo>
                  <a:pt x="106" y="183"/>
                  <a:pt x="107" y="183"/>
                  <a:pt x="108" y="183"/>
                </a:cubicBezTo>
                <a:cubicBezTo>
                  <a:pt x="106" y="184"/>
                  <a:pt x="104" y="186"/>
                  <a:pt x="102" y="187"/>
                </a:cubicBezTo>
                <a:cubicBezTo>
                  <a:pt x="103" y="186"/>
                  <a:pt x="104" y="185"/>
                  <a:pt x="105" y="184"/>
                </a:cubicBezTo>
                <a:close/>
                <a:moveTo>
                  <a:pt x="103" y="196"/>
                </a:moveTo>
                <a:cubicBezTo>
                  <a:pt x="103" y="196"/>
                  <a:pt x="102" y="196"/>
                  <a:pt x="101" y="196"/>
                </a:cubicBezTo>
                <a:cubicBezTo>
                  <a:pt x="101" y="196"/>
                  <a:pt x="100" y="196"/>
                  <a:pt x="100" y="196"/>
                </a:cubicBezTo>
                <a:cubicBezTo>
                  <a:pt x="101" y="195"/>
                  <a:pt x="101" y="195"/>
                  <a:pt x="101" y="194"/>
                </a:cubicBezTo>
                <a:cubicBezTo>
                  <a:pt x="102" y="195"/>
                  <a:pt x="103" y="195"/>
                  <a:pt x="103" y="196"/>
                </a:cubicBezTo>
                <a:close/>
                <a:moveTo>
                  <a:pt x="102" y="202"/>
                </a:moveTo>
                <a:cubicBezTo>
                  <a:pt x="101" y="202"/>
                  <a:pt x="100" y="203"/>
                  <a:pt x="99" y="204"/>
                </a:cubicBezTo>
                <a:cubicBezTo>
                  <a:pt x="99" y="204"/>
                  <a:pt x="99" y="204"/>
                  <a:pt x="99" y="203"/>
                </a:cubicBezTo>
                <a:cubicBezTo>
                  <a:pt x="99" y="203"/>
                  <a:pt x="99" y="203"/>
                  <a:pt x="99" y="203"/>
                </a:cubicBezTo>
                <a:cubicBezTo>
                  <a:pt x="100" y="203"/>
                  <a:pt x="100" y="202"/>
                  <a:pt x="101" y="201"/>
                </a:cubicBezTo>
                <a:cubicBezTo>
                  <a:pt x="101" y="201"/>
                  <a:pt x="101" y="202"/>
                  <a:pt x="102" y="202"/>
                </a:cubicBezTo>
                <a:close/>
                <a:moveTo>
                  <a:pt x="99" y="188"/>
                </a:moveTo>
                <a:cubicBezTo>
                  <a:pt x="98" y="188"/>
                  <a:pt x="97" y="189"/>
                  <a:pt x="97" y="190"/>
                </a:cubicBezTo>
                <a:cubicBezTo>
                  <a:pt x="95" y="189"/>
                  <a:pt x="95" y="189"/>
                  <a:pt x="95" y="189"/>
                </a:cubicBezTo>
                <a:cubicBezTo>
                  <a:pt x="96" y="189"/>
                  <a:pt x="97" y="188"/>
                  <a:pt x="97" y="187"/>
                </a:cubicBezTo>
                <a:cubicBezTo>
                  <a:pt x="97" y="187"/>
                  <a:pt x="98" y="187"/>
                  <a:pt x="98" y="187"/>
                </a:cubicBezTo>
                <a:cubicBezTo>
                  <a:pt x="99" y="187"/>
                  <a:pt x="100" y="186"/>
                  <a:pt x="100" y="186"/>
                </a:cubicBezTo>
                <a:cubicBezTo>
                  <a:pt x="100" y="187"/>
                  <a:pt x="99" y="187"/>
                  <a:pt x="99" y="188"/>
                </a:cubicBezTo>
                <a:close/>
                <a:moveTo>
                  <a:pt x="98" y="200"/>
                </a:moveTo>
                <a:cubicBezTo>
                  <a:pt x="99" y="200"/>
                  <a:pt x="99" y="200"/>
                  <a:pt x="99" y="200"/>
                </a:cubicBezTo>
                <a:cubicBezTo>
                  <a:pt x="98" y="201"/>
                  <a:pt x="98" y="202"/>
                  <a:pt x="97" y="202"/>
                </a:cubicBezTo>
                <a:cubicBezTo>
                  <a:pt x="96" y="202"/>
                  <a:pt x="96" y="201"/>
                  <a:pt x="95" y="201"/>
                </a:cubicBezTo>
                <a:cubicBezTo>
                  <a:pt x="95" y="201"/>
                  <a:pt x="95" y="201"/>
                  <a:pt x="95" y="201"/>
                </a:cubicBezTo>
                <a:cubicBezTo>
                  <a:pt x="96" y="200"/>
                  <a:pt x="97" y="200"/>
                  <a:pt x="98" y="200"/>
                </a:cubicBezTo>
                <a:close/>
                <a:moveTo>
                  <a:pt x="98" y="206"/>
                </a:moveTo>
                <a:cubicBezTo>
                  <a:pt x="99" y="207"/>
                  <a:pt x="100" y="208"/>
                  <a:pt x="102" y="209"/>
                </a:cubicBezTo>
                <a:cubicBezTo>
                  <a:pt x="102" y="209"/>
                  <a:pt x="102" y="209"/>
                  <a:pt x="101" y="209"/>
                </a:cubicBezTo>
                <a:cubicBezTo>
                  <a:pt x="100" y="208"/>
                  <a:pt x="99" y="207"/>
                  <a:pt x="98" y="206"/>
                </a:cubicBezTo>
                <a:cubicBezTo>
                  <a:pt x="98" y="206"/>
                  <a:pt x="98" y="206"/>
                  <a:pt x="98" y="206"/>
                </a:cubicBezTo>
                <a:close/>
                <a:moveTo>
                  <a:pt x="100" y="205"/>
                </a:moveTo>
                <a:cubicBezTo>
                  <a:pt x="101" y="204"/>
                  <a:pt x="102" y="203"/>
                  <a:pt x="103" y="203"/>
                </a:cubicBezTo>
                <a:cubicBezTo>
                  <a:pt x="104" y="203"/>
                  <a:pt x="106" y="204"/>
                  <a:pt x="107" y="205"/>
                </a:cubicBezTo>
                <a:cubicBezTo>
                  <a:pt x="107" y="205"/>
                  <a:pt x="106" y="205"/>
                  <a:pt x="106" y="206"/>
                </a:cubicBezTo>
                <a:cubicBezTo>
                  <a:pt x="106" y="206"/>
                  <a:pt x="105" y="207"/>
                  <a:pt x="104" y="207"/>
                </a:cubicBezTo>
                <a:cubicBezTo>
                  <a:pt x="103" y="206"/>
                  <a:pt x="102" y="205"/>
                  <a:pt x="100" y="205"/>
                </a:cubicBezTo>
                <a:close/>
                <a:moveTo>
                  <a:pt x="104" y="213"/>
                </a:moveTo>
                <a:cubicBezTo>
                  <a:pt x="105" y="214"/>
                  <a:pt x="106" y="214"/>
                  <a:pt x="107" y="215"/>
                </a:cubicBezTo>
                <a:cubicBezTo>
                  <a:pt x="106" y="215"/>
                  <a:pt x="106" y="216"/>
                  <a:pt x="105" y="216"/>
                </a:cubicBezTo>
                <a:cubicBezTo>
                  <a:pt x="104" y="215"/>
                  <a:pt x="103" y="215"/>
                  <a:pt x="103" y="214"/>
                </a:cubicBezTo>
                <a:cubicBezTo>
                  <a:pt x="103" y="214"/>
                  <a:pt x="104" y="214"/>
                  <a:pt x="104" y="213"/>
                </a:cubicBezTo>
                <a:close/>
                <a:moveTo>
                  <a:pt x="106" y="212"/>
                </a:moveTo>
                <a:cubicBezTo>
                  <a:pt x="106" y="212"/>
                  <a:pt x="106" y="212"/>
                  <a:pt x="106" y="212"/>
                </a:cubicBezTo>
                <a:cubicBezTo>
                  <a:pt x="107" y="212"/>
                  <a:pt x="108" y="213"/>
                  <a:pt x="108" y="213"/>
                </a:cubicBezTo>
                <a:cubicBezTo>
                  <a:pt x="108" y="213"/>
                  <a:pt x="108" y="213"/>
                  <a:pt x="108" y="213"/>
                </a:cubicBezTo>
                <a:cubicBezTo>
                  <a:pt x="107" y="213"/>
                  <a:pt x="106" y="213"/>
                  <a:pt x="106" y="212"/>
                </a:cubicBezTo>
                <a:close/>
                <a:moveTo>
                  <a:pt x="107" y="200"/>
                </a:moveTo>
                <a:cubicBezTo>
                  <a:pt x="107" y="199"/>
                  <a:pt x="108" y="199"/>
                  <a:pt x="108" y="198"/>
                </a:cubicBezTo>
                <a:cubicBezTo>
                  <a:pt x="109" y="199"/>
                  <a:pt x="110" y="200"/>
                  <a:pt x="112" y="201"/>
                </a:cubicBezTo>
                <a:cubicBezTo>
                  <a:pt x="111" y="201"/>
                  <a:pt x="111" y="201"/>
                  <a:pt x="110" y="202"/>
                </a:cubicBezTo>
                <a:cubicBezTo>
                  <a:pt x="109" y="201"/>
                  <a:pt x="108" y="200"/>
                  <a:pt x="107" y="200"/>
                </a:cubicBezTo>
                <a:close/>
                <a:moveTo>
                  <a:pt x="109" y="197"/>
                </a:moveTo>
                <a:cubicBezTo>
                  <a:pt x="111" y="196"/>
                  <a:pt x="113" y="194"/>
                  <a:pt x="114" y="193"/>
                </a:cubicBezTo>
                <a:cubicBezTo>
                  <a:pt x="117" y="191"/>
                  <a:pt x="120" y="190"/>
                  <a:pt x="123" y="188"/>
                </a:cubicBezTo>
                <a:cubicBezTo>
                  <a:pt x="121" y="191"/>
                  <a:pt x="118" y="194"/>
                  <a:pt x="115" y="197"/>
                </a:cubicBezTo>
                <a:cubicBezTo>
                  <a:pt x="115" y="197"/>
                  <a:pt x="115" y="197"/>
                  <a:pt x="115" y="197"/>
                </a:cubicBezTo>
                <a:cubicBezTo>
                  <a:pt x="114" y="198"/>
                  <a:pt x="113" y="199"/>
                  <a:pt x="113" y="200"/>
                </a:cubicBezTo>
                <a:cubicBezTo>
                  <a:pt x="111" y="199"/>
                  <a:pt x="110" y="198"/>
                  <a:pt x="109" y="197"/>
                </a:cubicBezTo>
                <a:close/>
                <a:moveTo>
                  <a:pt x="113" y="202"/>
                </a:moveTo>
                <a:cubicBezTo>
                  <a:pt x="113" y="202"/>
                  <a:pt x="113" y="202"/>
                  <a:pt x="113" y="202"/>
                </a:cubicBezTo>
                <a:cubicBezTo>
                  <a:pt x="114" y="202"/>
                  <a:pt x="115" y="203"/>
                  <a:pt x="115" y="203"/>
                </a:cubicBezTo>
                <a:cubicBezTo>
                  <a:pt x="115" y="203"/>
                  <a:pt x="114" y="204"/>
                  <a:pt x="114" y="204"/>
                </a:cubicBezTo>
                <a:cubicBezTo>
                  <a:pt x="114" y="204"/>
                  <a:pt x="114" y="204"/>
                  <a:pt x="114" y="204"/>
                </a:cubicBezTo>
                <a:cubicBezTo>
                  <a:pt x="113" y="204"/>
                  <a:pt x="113" y="203"/>
                  <a:pt x="112" y="203"/>
                </a:cubicBezTo>
                <a:cubicBezTo>
                  <a:pt x="112" y="203"/>
                  <a:pt x="113" y="203"/>
                  <a:pt x="113" y="202"/>
                </a:cubicBezTo>
                <a:close/>
                <a:moveTo>
                  <a:pt x="120" y="203"/>
                </a:moveTo>
                <a:cubicBezTo>
                  <a:pt x="122" y="202"/>
                  <a:pt x="124" y="201"/>
                  <a:pt x="126" y="200"/>
                </a:cubicBezTo>
                <a:cubicBezTo>
                  <a:pt x="124" y="201"/>
                  <a:pt x="122" y="203"/>
                  <a:pt x="120" y="205"/>
                </a:cubicBezTo>
                <a:cubicBezTo>
                  <a:pt x="120" y="205"/>
                  <a:pt x="120" y="204"/>
                  <a:pt x="119" y="204"/>
                </a:cubicBezTo>
                <a:cubicBezTo>
                  <a:pt x="120" y="204"/>
                  <a:pt x="120" y="203"/>
                  <a:pt x="120" y="203"/>
                </a:cubicBezTo>
                <a:close/>
                <a:moveTo>
                  <a:pt x="125" y="204"/>
                </a:moveTo>
                <a:cubicBezTo>
                  <a:pt x="127" y="202"/>
                  <a:pt x="128" y="201"/>
                  <a:pt x="129" y="200"/>
                </a:cubicBezTo>
                <a:cubicBezTo>
                  <a:pt x="128" y="201"/>
                  <a:pt x="127" y="203"/>
                  <a:pt x="126" y="204"/>
                </a:cubicBezTo>
                <a:cubicBezTo>
                  <a:pt x="125" y="205"/>
                  <a:pt x="124" y="206"/>
                  <a:pt x="123" y="206"/>
                </a:cubicBezTo>
                <a:cubicBezTo>
                  <a:pt x="123" y="206"/>
                  <a:pt x="122" y="206"/>
                  <a:pt x="122" y="206"/>
                </a:cubicBezTo>
                <a:cubicBezTo>
                  <a:pt x="123" y="205"/>
                  <a:pt x="124" y="205"/>
                  <a:pt x="125" y="204"/>
                </a:cubicBezTo>
                <a:close/>
                <a:moveTo>
                  <a:pt x="127" y="206"/>
                </a:moveTo>
                <a:cubicBezTo>
                  <a:pt x="129" y="205"/>
                  <a:pt x="131" y="204"/>
                  <a:pt x="132" y="203"/>
                </a:cubicBezTo>
                <a:cubicBezTo>
                  <a:pt x="131" y="204"/>
                  <a:pt x="130" y="205"/>
                  <a:pt x="129" y="206"/>
                </a:cubicBezTo>
                <a:cubicBezTo>
                  <a:pt x="128" y="207"/>
                  <a:pt x="127" y="208"/>
                  <a:pt x="125" y="209"/>
                </a:cubicBezTo>
                <a:cubicBezTo>
                  <a:pt x="125" y="209"/>
                  <a:pt x="125" y="208"/>
                  <a:pt x="125" y="208"/>
                </a:cubicBezTo>
                <a:cubicBezTo>
                  <a:pt x="126" y="208"/>
                  <a:pt x="126" y="207"/>
                  <a:pt x="127" y="206"/>
                </a:cubicBezTo>
                <a:close/>
                <a:moveTo>
                  <a:pt x="147" y="192"/>
                </a:moveTo>
                <a:cubicBezTo>
                  <a:pt x="151" y="189"/>
                  <a:pt x="154" y="185"/>
                  <a:pt x="158" y="182"/>
                </a:cubicBezTo>
                <a:cubicBezTo>
                  <a:pt x="159" y="182"/>
                  <a:pt x="160" y="181"/>
                  <a:pt x="161" y="181"/>
                </a:cubicBezTo>
                <a:cubicBezTo>
                  <a:pt x="160" y="182"/>
                  <a:pt x="159" y="183"/>
                  <a:pt x="158" y="184"/>
                </a:cubicBezTo>
                <a:cubicBezTo>
                  <a:pt x="156" y="186"/>
                  <a:pt x="154" y="187"/>
                  <a:pt x="152" y="189"/>
                </a:cubicBezTo>
                <a:cubicBezTo>
                  <a:pt x="150" y="190"/>
                  <a:pt x="149" y="191"/>
                  <a:pt x="147" y="192"/>
                </a:cubicBezTo>
                <a:close/>
                <a:moveTo>
                  <a:pt x="153" y="199"/>
                </a:moveTo>
                <a:cubicBezTo>
                  <a:pt x="155" y="198"/>
                  <a:pt x="156" y="197"/>
                  <a:pt x="157" y="197"/>
                </a:cubicBezTo>
                <a:cubicBezTo>
                  <a:pt x="155" y="198"/>
                  <a:pt x="153" y="199"/>
                  <a:pt x="151" y="201"/>
                </a:cubicBezTo>
                <a:cubicBezTo>
                  <a:pt x="152" y="200"/>
                  <a:pt x="153" y="199"/>
                  <a:pt x="153" y="199"/>
                </a:cubicBezTo>
                <a:close/>
                <a:moveTo>
                  <a:pt x="155" y="195"/>
                </a:moveTo>
                <a:cubicBezTo>
                  <a:pt x="154" y="195"/>
                  <a:pt x="153" y="196"/>
                  <a:pt x="153" y="196"/>
                </a:cubicBezTo>
                <a:cubicBezTo>
                  <a:pt x="157" y="192"/>
                  <a:pt x="161" y="187"/>
                  <a:pt x="166" y="183"/>
                </a:cubicBezTo>
                <a:cubicBezTo>
                  <a:pt x="165" y="183"/>
                  <a:pt x="165" y="184"/>
                  <a:pt x="164" y="185"/>
                </a:cubicBezTo>
                <a:cubicBezTo>
                  <a:pt x="161" y="188"/>
                  <a:pt x="158" y="191"/>
                  <a:pt x="155" y="195"/>
                </a:cubicBezTo>
                <a:close/>
                <a:moveTo>
                  <a:pt x="178" y="173"/>
                </a:moveTo>
                <a:cubicBezTo>
                  <a:pt x="178" y="173"/>
                  <a:pt x="178" y="173"/>
                  <a:pt x="178" y="173"/>
                </a:cubicBezTo>
                <a:cubicBezTo>
                  <a:pt x="176" y="176"/>
                  <a:pt x="174" y="180"/>
                  <a:pt x="172" y="184"/>
                </a:cubicBezTo>
                <a:cubicBezTo>
                  <a:pt x="169" y="186"/>
                  <a:pt x="165" y="188"/>
                  <a:pt x="162" y="190"/>
                </a:cubicBezTo>
                <a:cubicBezTo>
                  <a:pt x="167" y="184"/>
                  <a:pt x="173" y="179"/>
                  <a:pt x="178" y="173"/>
                </a:cubicBezTo>
                <a:close/>
                <a:moveTo>
                  <a:pt x="183" y="168"/>
                </a:moveTo>
                <a:cubicBezTo>
                  <a:pt x="185" y="166"/>
                  <a:pt x="187" y="164"/>
                  <a:pt x="189" y="163"/>
                </a:cubicBezTo>
                <a:cubicBezTo>
                  <a:pt x="189" y="163"/>
                  <a:pt x="189" y="162"/>
                  <a:pt x="189" y="162"/>
                </a:cubicBezTo>
                <a:cubicBezTo>
                  <a:pt x="185" y="168"/>
                  <a:pt x="180" y="174"/>
                  <a:pt x="176" y="180"/>
                </a:cubicBezTo>
                <a:cubicBezTo>
                  <a:pt x="178" y="176"/>
                  <a:pt x="181" y="172"/>
                  <a:pt x="183" y="168"/>
                </a:cubicBezTo>
                <a:close/>
                <a:moveTo>
                  <a:pt x="178" y="198"/>
                </a:moveTo>
                <a:cubicBezTo>
                  <a:pt x="178" y="197"/>
                  <a:pt x="179" y="197"/>
                  <a:pt x="180" y="196"/>
                </a:cubicBezTo>
                <a:cubicBezTo>
                  <a:pt x="178" y="198"/>
                  <a:pt x="176" y="199"/>
                  <a:pt x="175" y="201"/>
                </a:cubicBezTo>
                <a:cubicBezTo>
                  <a:pt x="174" y="201"/>
                  <a:pt x="174" y="201"/>
                  <a:pt x="174" y="201"/>
                </a:cubicBezTo>
                <a:cubicBezTo>
                  <a:pt x="175" y="200"/>
                  <a:pt x="176" y="199"/>
                  <a:pt x="178" y="198"/>
                </a:cubicBezTo>
                <a:close/>
                <a:moveTo>
                  <a:pt x="172" y="191"/>
                </a:moveTo>
                <a:cubicBezTo>
                  <a:pt x="175" y="189"/>
                  <a:pt x="177" y="187"/>
                  <a:pt x="180" y="184"/>
                </a:cubicBezTo>
                <a:cubicBezTo>
                  <a:pt x="179" y="185"/>
                  <a:pt x="179" y="185"/>
                  <a:pt x="179" y="186"/>
                </a:cubicBezTo>
                <a:cubicBezTo>
                  <a:pt x="177" y="188"/>
                  <a:pt x="174" y="189"/>
                  <a:pt x="172" y="191"/>
                </a:cubicBezTo>
                <a:close/>
                <a:moveTo>
                  <a:pt x="179" y="179"/>
                </a:moveTo>
                <a:cubicBezTo>
                  <a:pt x="184" y="172"/>
                  <a:pt x="189" y="166"/>
                  <a:pt x="194" y="159"/>
                </a:cubicBezTo>
                <a:cubicBezTo>
                  <a:pt x="194" y="159"/>
                  <a:pt x="195" y="159"/>
                  <a:pt x="195" y="158"/>
                </a:cubicBezTo>
                <a:cubicBezTo>
                  <a:pt x="192" y="163"/>
                  <a:pt x="189" y="169"/>
                  <a:pt x="185" y="174"/>
                </a:cubicBezTo>
                <a:cubicBezTo>
                  <a:pt x="185" y="174"/>
                  <a:pt x="185" y="174"/>
                  <a:pt x="185" y="174"/>
                </a:cubicBezTo>
                <a:cubicBezTo>
                  <a:pt x="183" y="175"/>
                  <a:pt x="181" y="177"/>
                  <a:pt x="179" y="179"/>
                </a:cubicBezTo>
                <a:close/>
                <a:moveTo>
                  <a:pt x="196" y="176"/>
                </a:moveTo>
                <a:cubicBezTo>
                  <a:pt x="196" y="177"/>
                  <a:pt x="195" y="179"/>
                  <a:pt x="195" y="180"/>
                </a:cubicBezTo>
                <a:cubicBezTo>
                  <a:pt x="195" y="180"/>
                  <a:pt x="194" y="180"/>
                  <a:pt x="194" y="180"/>
                </a:cubicBezTo>
                <a:cubicBezTo>
                  <a:pt x="193" y="181"/>
                  <a:pt x="191" y="183"/>
                  <a:pt x="189" y="184"/>
                </a:cubicBezTo>
                <a:cubicBezTo>
                  <a:pt x="191" y="181"/>
                  <a:pt x="194" y="179"/>
                  <a:pt x="196" y="176"/>
                </a:cubicBezTo>
                <a:close/>
                <a:moveTo>
                  <a:pt x="198" y="182"/>
                </a:moveTo>
                <a:cubicBezTo>
                  <a:pt x="199" y="182"/>
                  <a:pt x="199" y="182"/>
                  <a:pt x="199" y="182"/>
                </a:cubicBezTo>
                <a:cubicBezTo>
                  <a:pt x="198" y="183"/>
                  <a:pt x="197" y="184"/>
                  <a:pt x="195" y="185"/>
                </a:cubicBezTo>
                <a:cubicBezTo>
                  <a:pt x="196" y="184"/>
                  <a:pt x="197" y="183"/>
                  <a:pt x="198" y="182"/>
                </a:cubicBezTo>
                <a:close/>
                <a:moveTo>
                  <a:pt x="199" y="176"/>
                </a:moveTo>
                <a:cubicBezTo>
                  <a:pt x="200" y="175"/>
                  <a:pt x="200" y="173"/>
                  <a:pt x="201" y="172"/>
                </a:cubicBezTo>
                <a:cubicBezTo>
                  <a:pt x="201" y="172"/>
                  <a:pt x="201" y="172"/>
                  <a:pt x="201" y="172"/>
                </a:cubicBezTo>
                <a:cubicBezTo>
                  <a:pt x="201" y="173"/>
                  <a:pt x="200" y="174"/>
                  <a:pt x="200" y="175"/>
                </a:cubicBezTo>
                <a:cubicBezTo>
                  <a:pt x="200" y="176"/>
                  <a:pt x="199" y="176"/>
                  <a:pt x="199" y="176"/>
                </a:cubicBezTo>
                <a:close/>
                <a:moveTo>
                  <a:pt x="200" y="164"/>
                </a:moveTo>
                <a:cubicBezTo>
                  <a:pt x="200" y="164"/>
                  <a:pt x="199" y="165"/>
                  <a:pt x="199" y="165"/>
                </a:cubicBezTo>
                <a:cubicBezTo>
                  <a:pt x="200" y="163"/>
                  <a:pt x="202" y="161"/>
                  <a:pt x="203" y="158"/>
                </a:cubicBezTo>
                <a:cubicBezTo>
                  <a:pt x="202" y="160"/>
                  <a:pt x="202" y="161"/>
                  <a:pt x="201" y="162"/>
                </a:cubicBezTo>
                <a:cubicBezTo>
                  <a:pt x="201" y="163"/>
                  <a:pt x="201" y="163"/>
                  <a:pt x="200" y="164"/>
                </a:cubicBezTo>
                <a:close/>
                <a:moveTo>
                  <a:pt x="203" y="141"/>
                </a:moveTo>
                <a:cubicBezTo>
                  <a:pt x="206" y="138"/>
                  <a:pt x="209" y="134"/>
                  <a:pt x="212" y="131"/>
                </a:cubicBezTo>
                <a:cubicBezTo>
                  <a:pt x="210" y="134"/>
                  <a:pt x="208" y="137"/>
                  <a:pt x="206" y="139"/>
                </a:cubicBezTo>
                <a:cubicBezTo>
                  <a:pt x="205" y="140"/>
                  <a:pt x="205" y="141"/>
                  <a:pt x="204" y="142"/>
                </a:cubicBezTo>
                <a:cubicBezTo>
                  <a:pt x="204" y="141"/>
                  <a:pt x="203" y="141"/>
                  <a:pt x="203" y="141"/>
                </a:cubicBezTo>
                <a:close/>
                <a:moveTo>
                  <a:pt x="206" y="167"/>
                </a:moveTo>
                <a:cubicBezTo>
                  <a:pt x="208" y="165"/>
                  <a:pt x="209" y="164"/>
                  <a:pt x="210" y="163"/>
                </a:cubicBezTo>
                <a:cubicBezTo>
                  <a:pt x="208" y="165"/>
                  <a:pt x="207" y="168"/>
                  <a:pt x="205" y="170"/>
                </a:cubicBezTo>
                <a:cubicBezTo>
                  <a:pt x="206" y="169"/>
                  <a:pt x="206" y="168"/>
                  <a:pt x="206" y="167"/>
                </a:cubicBezTo>
                <a:close/>
                <a:moveTo>
                  <a:pt x="208" y="157"/>
                </a:moveTo>
                <a:cubicBezTo>
                  <a:pt x="208" y="157"/>
                  <a:pt x="208" y="158"/>
                  <a:pt x="208" y="158"/>
                </a:cubicBezTo>
                <a:cubicBezTo>
                  <a:pt x="209" y="154"/>
                  <a:pt x="210" y="151"/>
                  <a:pt x="212" y="147"/>
                </a:cubicBezTo>
                <a:cubicBezTo>
                  <a:pt x="210" y="151"/>
                  <a:pt x="209" y="154"/>
                  <a:pt x="208" y="157"/>
                </a:cubicBezTo>
                <a:close/>
                <a:moveTo>
                  <a:pt x="214" y="164"/>
                </a:moveTo>
                <a:cubicBezTo>
                  <a:pt x="216" y="162"/>
                  <a:pt x="219" y="160"/>
                  <a:pt x="221" y="158"/>
                </a:cubicBezTo>
                <a:cubicBezTo>
                  <a:pt x="220" y="161"/>
                  <a:pt x="218" y="164"/>
                  <a:pt x="216" y="166"/>
                </a:cubicBezTo>
                <a:cubicBezTo>
                  <a:pt x="215" y="169"/>
                  <a:pt x="213" y="171"/>
                  <a:pt x="211" y="173"/>
                </a:cubicBezTo>
                <a:cubicBezTo>
                  <a:pt x="211" y="173"/>
                  <a:pt x="211" y="173"/>
                  <a:pt x="211" y="173"/>
                </a:cubicBezTo>
                <a:cubicBezTo>
                  <a:pt x="212" y="170"/>
                  <a:pt x="213" y="167"/>
                  <a:pt x="214" y="164"/>
                </a:cubicBezTo>
                <a:close/>
                <a:moveTo>
                  <a:pt x="210" y="165"/>
                </a:moveTo>
                <a:cubicBezTo>
                  <a:pt x="211" y="164"/>
                  <a:pt x="212" y="163"/>
                  <a:pt x="212" y="162"/>
                </a:cubicBezTo>
                <a:cubicBezTo>
                  <a:pt x="212" y="163"/>
                  <a:pt x="212" y="163"/>
                  <a:pt x="212" y="164"/>
                </a:cubicBezTo>
                <a:cubicBezTo>
                  <a:pt x="211" y="165"/>
                  <a:pt x="211" y="165"/>
                  <a:pt x="210" y="165"/>
                </a:cubicBezTo>
                <a:close/>
                <a:moveTo>
                  <a:pt x="217" y="159"/>
                </a:moveTo>
                <a:cubicBezTo>
                  <a:pt x="217" y="158"/>
                  <a:pt x="217" y="158"/>
                  <a:pt x="217" y="158"/>
                </a:cubicBezTo>
                <a:cubicBezTo>
                  <a:pt x="217" y="158"/>
                  <a:pt x="217" y="157"/>
                  <a:pt x="217" y="157"/>
                </a:cubicBezTo>
                <a:cubicBezTo>
                  <a:pt x="218" y="156"/>
                  <a:pt x="220" y="156"/>
                  <a:pt x="221" y="156"/>
                </a:cubicBezTo>
                <a:cubicBezTo>
                  <a:pt x="220" y="157"/>
                  <a:pt x="218" y="158"/>
                  <a:pt x="217" y="159"/>
                </a:cubicBezTo>
                <a:close/>
                <a:moveTo>
                  <a:pt x="217" y="138"/>
                </a:moveTo>
                <a:cubicBezTo>
                  <a:pt x="216" y="143"/>
                  <a:pt x="216" y="147"/>
                  <a:pt x="215" y="151"/>
                </a:cubicBezTo>
                <a:cubicBezTo>
                  <a:pt x="214" y="152"/>
                  <a:pt x="212" y="154"/>
                  <a:pt x="211" y="155"/>
                </a:cubicBezTo>
                <a:cubicBezTo>
                  <a:pt x="213" y="149"/>
                  <a:pt x="215" y="144"/>
                  <a:pt x="217" y="138"/>
                </a:cubicBezTo>
                <a:cubicBezTo>
                  <a:pt x="217" y="138"/>
                  <a:pt x="217" y="138"/>
                  <a:pt x="217" y="138"/>
                </a:cubicBezTo>
                <a:close/>
                <a:moveTo>
                  <a:pt x="215" y="138"/>
                </a:moveTo>
                <a:cubicBezTo>
                  <a:pt x="216" y="136"/>
                  <a:pt x="217" y="134"/>
                  <a:pt x="217" y="132"/>
                </a:cubicBezTo>
                <a:cubicBezTo>
                  <a:pt x="217" y="132"/>
                  <a:pt x="217" y="132"/>
                  <a:pt x="217" y="132"/>
                </a:cubicBezTo>
                <a:cubicBezTo>
                  <a:pt x="217" y="132"/>
                  <a:pt x="217" y="133"/>
                  <a:pt x="217" y="133"/>
                </a:cubicBezTo>
                <a:cubicBezTo>
                  <a:pt x="217" y="135"/>
                  <a:pt x="216" y="137"/>
                  <a:pt x="215" y="138"/>
                </a:cubicBezTo>
                <a:close/>
                <a:moveTo>
                  <a:pt x="216" y="117"/>
                </a:moveTo>
                <a:cubicBezTo>
                  <a:pt x="218" y="115"/>
                  <a:pt x="219" y="113"/>
                  <a:pt x="221" y="111"/>
                </a:cubicBezTo>
                <a:cubicBezTo>
                  <a:pt x="221" y="112"/>
                  <a:pt x="221" y="112"/>
                  <a:pt x="221" y="113"/>
                </a:cubicBezTo>
                <a:cubicBezTo>
                  <a:pt x="219" y="114"/>
                  <a:pt x="218" y="116"/>
                  <a:pt x="216" y="117"/>
                </a:cubicBezTo>
                <a:close/>
                <a:moveTo>
                  <a:pt x="221" y="99"/>
                </a:moveTo>
                <a:cubicBezTo>
                  <a:pt x="220" y="98"/>
                  <a:pt x="220" y="97"/>
                  <a:pt x="220" y="96"/>
                </a:cubicBezTo>
                <a:cubicBezTo>
                  <a:pt x="220" y="96"/>
                  <a:pt x="220" y="96"/>
                  <a:pt x="220" y="96"/>
                </a:cubicBezTo>
                <a:cubicBezTo>
                  <a:pt x="221" y="97"/>
                  <a:pt x="221" y="98"/>
                  <a:pt x="221" y="99"/>
                </a:cubicBezTo>
                <a:cubicBezTo>
                  <a:pt x="221" y="99"/>
                  <a:pt x="221" y="99"/>
                  <a:pt x="221" y="99"/>
                </a:cubicBezTo>
                <a:close/>
                <a:moveTo>
                  <a:pt x="220" y="108"/>
                </a:moveTo>
                <a:cubicBezTo>
                  <a:pt x="220" y="108"/>
                  <a:pt x="220" y="108"/>
                  <a:pt x="220" y="109"/>
                </a:cubicBezTo>
                <a:cubicBezTo>
                  <a:pt x="220" y="109"/>
                  <a:pt x="220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7" y="110"/>
                  <a:pt x="216" y="111"/>
                  <a:pt x="215" y="111"/>
                </a:cubicBezTo>
                <a:cubicBezTo>
                  <a:pt x="215" y="111"/>
                  <a:pt x="215" y="111"/>
                  <a:pt x="215" y="111"/>
                </a:cubicBezTo>
                <a:cubicBezTo>
                  <a:pt x="215" y="111"/>
                  <a:pt x="215" y="111"/>
                  <a:pt x="215" y="110"/>
                </a:cubicBezTo>
                <a:cubicBezTo>
                  <a:pt x="217" y="110"/>
                  <a:pt x="219" y="109"/>
                  <a:pt x="220" y="108"/>
                </a:cubicBezTo>
                <a:close/>
                <a:moveTo>
                  <a:pt x="219" y="93"/>
                </a:moveTo>
                <a:cubicBezTo>
                  <a:pt x="219" y="92"/>
                  <a:pt x="218" y="90"/>
                  <a:pt x="218" y="89"/>
                </a:cubicBezTo>
                <a:cubicBezTo>
                  <a:pt x="218" y="89"/>
                  <a:pt x="219" y="89"/>
                  <a:pt x="219" y="89"/>
                </a:cubicBezTo>
                <a:cubicBezTo>
                  <a:pt x="219" y="90"/>
                  <a:pt x="219" y="92"/>
                  <a:pt x="220" y="93"/>
                </a:cubicBezTo>
                <a:cubicBezTo>
                  <a:pt x="220" y="93"/>
                  <a:pt x="219" y="93"/>
                  <a:pt x="219" y="93"/>
                </a:cubicBezTo>
                <a:close/>
                <a:moveTo>
                  <a:pt x="217" y="87"/>
                </a:moveTo>
                <a:cubicBezTo>
                  <a:pt x="217" y="86"/>
                  <a:pt x="217" y="85"/>
                  <a:pt x="217" y="84"/>
                </a:cubicBezTo>
                <a:cubicBezTo>
                  <a:pt x="217" y="84"/>
                  <a:pt x="217" y="84"/>
                  <a:pt x="217" y="84"/>
                </a:cubicBezTo>
                <a:cubicBezTo>
                  <a:pt x="218" y="85"/>
                  <a:pt x="218" y="86"/>
                  <a:pt x="218" y="87"/>
                </a:cubicBezTo>
                <a:cubicBezTo>
                  <a:pt x="218" y="87"/>
                  <a:pt x="218" y="87"/>
                  <a:pt x="217" y="87"/>
                </a:cubicBezTo>
                <a:close/>
                <a:moveTo>
                  <a:pt x="216" y="82"/>
                </a:moveTo>
                <a:cubicBezTo>
                  <a:pt x="215" y="79"/>
                  <a:pt x="215" y="77"/>
                  <a:pt x="214" y="74"/>
                </a:cubicBezTo>
                <a:cubicBezTo>
                  <a:pt x="215" y="75"/>
                  <a:pt x="215" y="76"/>
                  <a:pt x="216" y="77"/>
                </a:cubicBezTo>
                <a:cubicBezTo>
                  <a:pt x="216" y="78"/>
                  <a:pt x="216" y="80"/>
                  <a:pt x="217" y="82"/>
                </a:cubicBezTo>
                <a:cubicBezTo>
                  <a:pt x="217" y="82"/>
                  <a:pt x="216" y="82"/>
                  <a:pt x="216" y="82"/>
                </a:cubicBezTo>
                <a:close/>
                <a:moveTo>
                  <a:pt x="215" y="88"/>
                </a:moveTo>
                <a:cubicBezTo>
                  <a:pt x="211" y="90"/>
                  <a:pt x="208" y="92"/>
                  <a:pt x="205" y="93"/>
                </a:cubicBezTo>
                <a:cubicBezTo>
                  <a:pt x="204" y="93"/>
                  <a:pt x="204" y="93"/>
                  <a:pt x="204" y="93"/>
                </a:cubicBezTo>
                <a:cubicBezTo>
                  <a:pt x="206" y="91"/>
                  <a:pt x="208" y="90"/>
                  <a:pt x="210" y="88"/>
                </a:cubicBezTo>
                <a:cubicBezTo>
                  <a:pt x="211" y="87"/>
                  <a:pt x="213" y="87"/>
                  <a:pt x="214" y="86"/>
                </a:cubicBezTo>
                <a:cubicBezTo>
                  <a:pt x="214" y="87"/>
                  <a:pt x="214" y="88"/>
                  <a:pt x="215" y="88"/>
                </a:cubicBezTo>
                <a:close/>
                <a:moveTo>
                  <a:pt x="206" y="85"/>
                </a:moveTo>
                <a:cubicBezTo>
                  <a:pt x="208" y="84"/>
                  <a:pt x="208" y="84"/>
                  <a:pt x="208" y="84"/>
                </a:cubicBezTo>
                <a:cubicBezTo>
                  <a:pt x="209" y="83"/>
                  <a:pt x="208" y="82"/>
                  <a:pt x="207" y="82"/>
                </a:cubicBezTo>
                <a:cubicBezTo>
                  <a:pt x="209" y="81"/>
                  <a:pt x="210" y="80"/>
                  <a:pt x="212" y="79"/>
                </a:cubicBezTo>
                <a:cubicBezTo>
                  <a:pt x="212" y="81"/>
                  <a:pt x="213" y="82"/>
                  <a:pt x="213" y="83"/>
                </a:cubicBezTo>
                <a:cubicBezTo>
                  <a:pt x="211" y="84"/>
                  <a:pt x="208" y="84"/>
                  <a:pt x="206" y="85"/>
                </a:cubicBezTo>
                <a:close/>
                <a:moveTo>
                  <a:pt x="206" y="58"/>
                </a:moveTo>
                <a:cubicBezTo>
                  <a:pt x="206" y="58"/>
                  <a:pt x="206" y="58"/>
                  <a:pt x="206" y="57"/>
                </a:cubicBezTo>
                <a:cubicBezTo>
                  <a:pt x="207" y="58"/>
                  <a:pt x="208" y="59"/>
                  <a:pt x="209" y="60"/>
                </a:cubicBezTo>
                <a:cubicBezTo>
                  <a:pt x="209" y="61"/>
                  <a:pt x="210" y="61"/>
                  <a:pt x="210" y="61"/>
                </a:cubicBezTo>
                <a:cubicBezTo>
                  <a:pt x="211" y="62"/>
                  <a:pt x="211" y="63"/>
                  <a:pt x="212" y="63"/>
                </a:cubicBezTo>
                <a:cubicBezTo>
                  <a:pt x="210" y="61"/>
                  <a:pt x="208" y="60"/>
                  <a:pt x="206" y="58"/>
                </a:cubicBezTo>
                <a:close/>
                <a:moveTo>
                  <a:pt x="206" y="60"/>
                </a:moveTo>
                <a:cubicBezTo>
                  <a:pt x="206" y="60"/>
                  <a:pt x="205" y="60"/>
                  <a:pt x="205" y="60"/>
                </a:cubicBezTo>
                <a:cubicBezTo>
                  <a:pt x="204" y="59"/>
                  <a:pt x="204" y="58"/>
                  <a:pt x="203" y="57"/>
                </a:cubicBezTo>
                <a:cubicBezTo>
                  <a:pt x="204" y="58"/>
                  <a:pt x="204" y="58"/>
                  <a:pt x="205" y="59"/>
                </a:cubicBezTo>
                <a:cubicBezTo>
                  <a:pt x="205" y="60"/>
                  <a:pt x="206" y="60"/>
                  <a:pt x="206" y="60"/>
                </a:cubicBezTo>
                <a:close/>
                <a:moveTo>
                  <a:pt x="211" y="67"/>
                </a:moveTo>
                <a:cubicBezTo>
                  <a:pt x="210" y="67"/>
                  <a:pt x="210" y="67"/>
                  <a:pt x="211" y="67"/>
                </a:cubicBezTo>
                <a:cubicBezTo>
                  <a:pt x="211" y="68"/>
                  <a:pt x="211" y="69"/>
                  <a:pt x="211" y="70"/>
                </a:cubicBezTo>
                <a:cubicBezTo>
                  <a:pt x="209" y="71"/>
                  <a:pt x="207" y="72"/>
                  <a:pt x="205" y="73"/>
                </a:cubicBezTo>
                <a:cubicBezTo>
                  <a:pt x="206" y="71"/>
                  <a:pt x="207" y="70"/>
                  <a:pt x="208" y="68"/>
                </a:cubicBezTo>
                <a:cubicBezTo>
                  <a:pt x="209" y="67"/>
                  <a:pt x="208" y="66"/>
                  <a:pt x="207" y="67"/>
                </a:cubicBezTo>
                <a:cubicBezTo>
                  <a:pt x="207" y="67"/>
                  <a:pt x="207" y="67"/>
                  <a:pt x="206" y="68"/>
                </a:cubicBezTo>
                <a:cubicBezTo>
                  <a:pt x="206" y="67"/>
                  <a:pt x="206" y="67"/>
                  <a:pt x="205" y="67"/>
                </a:cubicBezTo>
                <a:cubicBezTo>
                  <a:pt x="201" y="68"/>
                  <a:pt x="196" y="69"/>
                  <a:pt x="191" y="71"/>
                </a:cubicBezTo>
                <a:cubicBezTo>
                  <a:pt x="196" y="69"/>
                  <a:pt x="200" y="66"/>
                  <a:pt x="204" y="64"/>
                </a:cubicBezTo>
                <a:cubicBezTo>
                  <a:pt x="205" y="63"/>
                  <a:pt x="204" y="62"/>
                  <a:pt x="203" y="62"/>
                </a:cubicBezTo>
                <a:cubicBezTo>
                  <a:pt x="202" y="62"/>
                  <a:pt x="202" y="63"/>
                  <a:pt x="202" y="63"/>
                </a:cubicBezTo>
                <a:cubicBezTo>
                  <a:pt x="202" y="63"/>
                  <a:pt x="202" y="62"/>
                  <a:pt x="202" y="62"/>
                </a:cubicBezTo>
                <a:cubicBezTo>
                  <a:pt x="203" y="62"/>
                  <a:pt x="203" y="60"/>
                  <a:pt x="202" y="61"/>
                </a:cubicBezTo>
                <a:cubicBezTo>
                  <a:pt x="201" y="61"/>
                  <a:pt x="201" y="61"/>
                  <a:pt x="201" y="61"/>
                </a:cubicBezTo>
                <a:cubicBezTo>
                  <a:pt x="202" y="61"/>
                  <a:pt x="202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5" y="63"/>
                  <a:pt x="208" y="65"/>
                  <a:pt x="211" y="67"/>
                </a:cubicBezTo>
                <a:close/>
                <a:moveTo>
                  <a:pt x="187" y="63"/>
                </a:moveTo>
                <a:cubicBezTo>
                  <a:pt x="191" y="61"/>
                  <a:pt x="195" y="59"/>
                  <a:pt x="198" y="56"/>
                </a:cubicBezTo>
                <a:cubicBezTo>
                  <a:pt x="199" y="57"/>
                  <a:pt x="200" y="58"/>
                  <a:pt x="201" y="59"/>
                </a:cubicBezTo>
                <a:cubicBezTo>
                  <a:pt x="196" y="60"/>
                  <a:pt x="192" y="61"/>
                  <a:pt x="187" y="63"/>
                </a:cubicBezTo>
                <a:close/>
                <a:moveTo>
                  <a:pt x="191" y="56"/>
                </a:moveTo>
                <a:cubicBezTo>
                  <a:pt x="192" y="55"/>
                  <a:pt x="193" y="55"/>
                  <a:pt x="194" y="54"/>
                </a:cubicBezTo>
                <a:cubicBezTo>
                  <a:pt x="195" y="54"/>
                  <a:pt x="195" y="54"/>
                  <a:pt x="195" y="54"/>
                </a:cubicBezTo>
                <a:cubicBezTo>
                  <a:pt x="195" y="54"/>
                  <a:pt x="196" y="54"/>
                  <a:pt x="196" y="55"/>
                </a:cubicBezTo>
                <a:cubicBezTo>
                  <a:pt x="194" y="55"/>
                  <a:pt x="193" y="55"/>
                  <a:pt x="191" y="56"/>
                </a:cubicBezTo>
                <a:close/>
                <a:moveTo>
                  <a:pt x="189" y="54"/>
                </a:moveTo>
                <a:cubicBezTo>
                  <a:pt x="189" y="54"/>
                  <a:pt x="189" y="54"/>
                  <a:pt x="190" y="53"/>
                </a:cubicBezTo>
                <a:cubicBezTo>
                  <a:pt x="190" y="53"/>
                  <a:pt x="189" y="52"/>
                  <a:pt x="188" y="52"/>
                </a:cubicBezTo>
                <a:cubicBezTo>
                  <a:pt x="187" y="53"/>
                  <a:pt x="186" y="54"/>
                  <a:pt x="186" y="55"/>
                </a:cubicBezTo>
                <a:cubicBezTo>
                  <a:pt x="185" y="54"/>
                  <a:pt x="185" y="54"/>
                  <a:pt x="184" y="53"/>
                </a:cubicBezTo>
                <a:cubicBezTo>
                  <a:pt x="186" y="52"/>
                  <a:pt x="188" y="51"/>
                  <a:pt x="189" y="50"/>
                </a:cubicBezTo>
                <a:cubicBezTo>
                  <a:pt x="191" y="51"/>
                  <a:pt x="192" y="52"/>
                  <a:pt x="193" y="53"/>
                </a:cubicBezTo>
                <a:cubicBezTo>
                  <a:pt x="192" y="53"/>
                  <a:pt x="190" y="54"/>
                  <a:pt x="189" y="54"/>
                </a:cubicBezTo>
                <a:close/>
                <a:moveTo>
                  <a:pt x="184" y="56"/>
                </a:moveTo>
                <a:cubicBezTo>
                  <a:pt x="182" y="57"/>
                  <a:pt x="179" y="58"/>
                  <a:pt x="176" y="59"/>
                </a:cubicBezTo>
                <a:cubicBezTo>
                  <a:pt x="177" y="58"/>
                  <a:pt x="178" y="57"/>
                  <a:pt x="179" y="55"/>
                </a:cubicBezTo>
                <a:cubicBezTo>
                  <a:pt x="180" y="55"/>
                  <a:pt x="181" y="54"/>
                  <a:pt x="183" y="54"/>
                </a:cubicBezTo>
                <a:cubicBezTo>
                  <a:pt x="183" y="54"/>
                  <a:pt x="184" y="55"/>
                  <a:pt x="184" y="56"/>
                </a:cubicBezTo>
                <a:close/>
                <a:moveTo>
                  <a:pt x="180" y="50"/>
                </a:moveTo>
                <a:cubicBezTo>
                  <a:pt x="177" y="51"/>
                  <a:pt x="173" y="53"/>
                  <a:pt x="170" y="54"/>
                </a:cubicBezTo>
                <a:cubicBezTo>
                  <a:pt x="171" y="53"/>
                  <a:pt x="173" y="51"/>
                  <a:pt x="174" y="50"/>
                </a:cubicBezTo>
                <a:cubicBezTo>
                  <a:pt x="176" y="49"/>
                  <a:pt x="178" y="48"/>
                  <a:pt x="179" y="48"/>
                </a:cubicBezTo>
                <a:cubicBezTo>
                  <a:pt x="180" y="48"/>
                  <a:pt x="180" y="49"/>
                  <a:pt x="180" y="50"/>
                </a:cubicBezTo>
                <a:cubicBezTo>
                  <a:pt x="180" y="50"/>
                  <a:pt x="180" y="50"/>
                  <a:pt x="180" y="50"/>
                </a:cubicBezTo>
                <a:close/>
                <a:moveTo>
                  <a:pt x="166" y="49"/>
                </a:moveTo>
                <a:cubicBezTo>
                  <a:pt x="167" y="48"/>
                  <a:pt x="168" y="47"/>
                  <a:pt x="169" y="46"/>
                </a:cubicBezTo>
                <a:cubicBezTo>
                  <a:pt x="172" y="45"/>
                  <a:pt x="175" y="44"/>
                  <a:pt x="178" y="44"/>
                </a:cubicBezTo>
                <a:cubicBezTo>
                  <a:pt x="174" y="45"/>
                  <a:pt x="170" y="47"/>
                  <a:pt x="166" y="49"/>
                </a:cubicBezTo>
                <a:close/>
                <a:moveTo>
                  <a:pt x="166" y="53"/>
                </a:moveTo>
                <a:cubicBezTo>
                  <a:pt x="163" y="55"/>
                  <a:pt x="159" y="58"/>
                  <a:pt x="156" y="60"/>
                </a:cubicBezTo>
                <a:cubicBezTo>
                  <a:pt x="155" y="61"/>
                  <a:pt x="154" y="61"/>
                  <a:pt x="153" y="62"/>
                </a:cubicBezTo>
                <a:cubicBezTo>
                  <a:pt x="154" y="60"/>
                  <a:pt x="155" y="59"/>
                  <a:pt x="156" y="58"/>
                </a:cubicBezTo>
                <a:cubicBezTo>
                  <a:pt x="159" y="56"/>
                  <a:pt x="162" y="55"/>
                  <a:pt x="166" y="53"/>
                </a:cubicBezTo>
                <a:cubicBezTo>
                  <a:pt x="166" y="53"/>
                  <a:pt x="166" y="53"/>
                  <a:pt x="166" y="53"/>
                </a:cubicBezTo>
                <a:close/>
                <a:moveTo>
                  <a:pt x="154" y="49"/>
                </a:moveTo>
                <a:cubicBezTo>
                  <a:pt x="154" y="48"/>
                  <a:pt x="155" y="48"/>
                  <a:pt x="155" y="48"/>
                </a:cubicBezTo>
                <a:cubicBezTo>
                  <a:pt x="157" y="47"/>
                  <a:pt x="159" y="46"/>
                  <a:pt x="160" y="46"/>
                </a:cubicBezTo>
                <a:cubicBezTo>
                  <a:pt x="158" y="47"/>
                  <a:pt x="156" y="48"/>
                  <a:pt x="154" y="49"/>
                </a:cubicBezTo>
                <a:close/>
                <a:moveTo>
                  <a:pt x="155" y="45"/>
                </a:moveTo>
                <a:cubicBezTo>
                  <a:pt x="152" y="46"/>
                  <a:pt x="149" y="47"/>
                  <a:pt x="147" y="48"/>
                </a:cubicBezTo>
                <a:cubicBezTo>
                  <a:pt x="149" y="46"/>
                  <a:pt x="152" y="44"/>
                  <a:pt x="155" y="42"/>
                </a:cubicBezTo>
                <a:cubicBezTo>
                  <a:pt x="157" y="42"/>
                  <a:pt x="159" y="41"/>
                  <a:pt x="161" y="41"/>
                </a:cubicBezTo>
                <a:cubicBezTo>
                  <a:pt x="159" y="42"/>
                  <a:pt x="157" y="44"/>
                  <a:pt x="155" y="45"/>
                </a:cubicBezTo>
                <a:close/>
                <a:moveTo>
                  <a:pt x="154" y="34"/>
                </a:moveTo>
                <a:cubicBezTo>
                  <a:pt x="153" y="34"/>
                  <a:pt x="153" y="34"/>
                  <a:pt x="152" y="34"/>
                </a:cubicBezTo>
                <a:cubicBezTo>
                  <a:pt x="153" y="34"/>
                  <a:pt x="153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4"/>
                  <a:pt x="154" y="34"/>
                </a:cubicBezTo>
                <a:close/>
                <a:moveTo>
                  <a:pt x="152" y="36"/>
                </a:moveTo>
                <a:cubicBezTo>
                  <a:pt x="150" y="37"/>
                  <a:pt x="147" y="38"/>
                  <a:pt x="145" y="40"/>
                </a:cubicBezTo>
                <a:cubicBezTo>
                  <a:pt x="145" y="40"/>
                  <a:pt x="145" y="40"/>
                  <a:pt x="144" y="40"/>
                </a:cubicBezTo>
                <a:cubicBezTo>
                  <a:pt x="146" y="38"/>
                  <a:pt x="148" y="37"/>
                  <a:pt x="150" y="36"/>
                </a:cubicBezTo>
                <a:cubicBezTo>
                  <a:pt x="151" y="36"/>
                  <a:pt x="151" y="36"/>
                  <a:pt x="152" y="36"/>
                </a:cubicBezTo>
                <a:close/>
                <a:moveTo>
                  <a:pt x="150" y="34"/>
                </a:moveTo>
                <a:cubicBezTo>
                  <a:pt x="148" y="34"/>
                  <a:pt x="147" y="34"/>
                  <a:pt x="146" y="34"/>
                </a:cubicBezTo>
                <a:cubicBezTo>
                  <a:pt x="146" y="34"/>
                  <a:pt x="147" y="33"/>
                  <a:pt x="147" y="33"/>
                </a:cubicBezTo>
                <a:cubicBezTo>
                  <a:pt x="149" y="33"/>
                  <a:pt x="150" y="33"/>
                  <a:pt x="151" y="33"/>
                </a:cubicBezTo>
                <a:cubicBezTo>
                  <a:pt x="151" y="33"/>
                  <a:pt x="150" y="34"/>
                  <a:pt x="150" y="34"/>
                </a:cubicBezTo>
                <a:close/>
                <a:moveTo>
                  <a:pt x="151" y="29"/>
                </a:moveTo>
                <a:cubicBezTo>
                  <a:pt x="151" y="29"/>
                  <a:pt x="151" y="29"/>
                  <a:pt x="151" y="29"/>
                </a:cubicBezTo>
                <a:cubicBezTo>
                  <a:pt x="150" y="29"/>
                  <a:pt x="149" y="29"/>
                  <a:pt x="148" y="29"/>
                </a:cubicBezTo>
                <a:cubicBezTo>
                  <a:pt x="148" y="29"/>
                  <a:pt x="148" y="28"/>
                  <a:pt x="149" y="28"/>
                </a:cubicBezTo>
                <a:cubicBezTo>
                  <a:pt x="150" y="28"/>
                  <a:pt x="151" y="29"/>
                  <a:pt x="152" y="29"/>
                </a:cubicBezTo>
                <a:cubicBezTo>
                  <a:pt x="151" y="29"/>
                  <a:pt x="151" y="29"/>
                  <a:pt x="151" y="29"/>
                </a:cubicBezTo>
                <a:close/>
                <a:moveTo>
                  <a:pt x="148" y="20"/>
                </a:moveTo>
                <a:cubicBezTo>
                  <a:pt x="146" y="18"/>
                  <a:pt x="144" y="17"/>
                  <a:pt x="142" y="16"/>
                </a:cubicBezTo>
                <a:cubicBezTo>
                  <a:pt x="142" y="16"/>
                  <a:pt x="143" y="16"/>
                  <a:pt x="143" y="15"/>
                </a:cubicBezTo>
                <a:cubicBezTo>
                  <a:pt x="146" y="16"/>
                  <a:pt x="149" y="17"/>
                  <a:pt x="152" y="18"/>
                </a:cubicBezTo>
                <a:cubicBezTo>
                  <a:pt x="151" y="18"/>
                  <a:pt x="149" y="19"/>
                  <a:pt x="148" y="20"/>
                </a:cubicBezTo>
                <a:close/>
                <a:moveTo>
                  <a:pt x="139" y="9"/>
                </a:moveTo>
                <a:cubicBezTo>
                  <a:pt x="139" y="9"/>
                  <a:pt x="139" y="9"/>
                  <a:pt x="139" y="9"/>
                </a:cubicBezTo>
                <a:cubicBezTo>
                  <a:pt x="138" y="8"/>
                  <a:pt x="138" y="8"/>
                  <a:pt x="138" y="8"/>
                </a:cubicBezTo>
                <a:cubicBezTo>
                  <a:pt x="140" y="9"/>
                  <a:pt x="142" y="9"/>
                  <a:pt x="145" y="9"/>
                </a:cubicBezTo>
                <a:cubicBezTo>
                  <a:pt x="145" y="9"/>
                  <a:pt x="145" y="10"/>
                  <a:pt x="146" y="10"/>
                </a:cubicBezTo>
                <a:cubicBezTo>
                  <a:pt x="144" y="9"/>
                  <a:pt x="142" y="9"/>
                  <a:pt x="139" y="9"/>
                </a:cubicBezTo>
                <a:close/>
                <a:moveTo>
                  <a:pt x="143" y="13"/>
                </a:moveTo>
                <a:cubicBezTo>
                  <a:pt x="142" y="13"/>
                  <a:pt x="142" y="13"/>
                  <a:pt x="142" y="13"/>
                </a:cubicBezTo>
                <a:cubicBezTo>
                  <a:pt x="140" y="13"/>
                  <a:pt x="138" y="13"/>
                  <a:pt x="135" y="13"/>
                </a:cubicBezTo>
                <a:cubicBezTo>
                  <a:pt x="136" y="12"/>
                  <a:pt x="136" y="12"/>
                  <a:pt x="136" y="12"/>
                </a:cubicBezTo>
                <a:cubicBezTo>
                  <a:pt x="138" y="12"/>
                  <a:pt x="141" y="13"/>
                  <a:pt x="143" y="13"/>
                </a:cubicBezTo>
                <a:close/>
                <a:moveTo>
                  <a:pt x="136" y="14"/>
                </a:moveTo>
                <a:cubicBezTo>
                  <a:pt x="137" y="14"/>
                  <a:pt x="138" y="14"/>
                  <a:pt x="139" y="15"/>
                </a:cubicBezTo>
                <a:cubicBezTo>
                  <a:pt x="139" y="15"/>
                  <a:pt x="139" y="15"/>
                  <a:pt x="138" y="15"/>
                </a:cubicBezTo>
                <a:cubicBezTo>
                  <a:pt x="138" y="15"/>
                  <a:pt x="137" y="14"/>
                  <a:pt x="136" y="14"/>
                </a:cubicBezTo>
                <a:cubicBezTo>
                  <a:pt x="136" y="14"/>
                  <a:pt x="136" y="14"/>
                  <a:pt x="136" y="14"/>
                </a:cubicBezTo>
                <a:close/>
                <a:moveTo>
                  <a:pt x="138" y="18"/>
                </a:moveTo>
                <a:cubicBezTo>
                  <a:pt x="141" y="19"/>
                  <a:pt x="143" y="20"/>
                  <a:pt x="146" y="21"/>
                </a:cubicBezTo>
                <a:cubicBezTo>
                  <a:pt x="146" y="21"/>
                  <a:pt x="146" y="21"/>
                  <a:pt x="146" y="21"/>
                </a:cubicBezTo>
                <a:cubicBezTo>
                  <a:pt x="143" y="20"/>
                  <a:pt x="140" y="20"/>
                  <a:pt x="137" y="19"/>
                </a:cubicBezTo>
                <a:cubicBezTo>
                  <a:pt x="137" y="19"/>
                  <a:pt x="138" y="19"/>
                  <a:pt x="138" y="18"/>
                </a:cubicBezTo>
                <a:close/>
                <a:moveTo>
                  <a:pt x="141" y="27"/>
                </a:moveTo>
                <a:cubicBezTo>
                  <a:pt x="143" y="27"/>
                  <a:pt x="144" y="27"/>
                  <a:pt x="146" y="28"/>
                </a:cubicBezTo>
                <a:cubicBezTo>
                  <a:pt x="146" y="28"/>
                  <a:pt x="145" y="28"/>
                  <a:pt x="145" y="28"/>
                </a:cubicBezTo>
                <a:cubicBezTo>
                  <a:pt x="143" y="28"/>
                  <a:pt x="142" y="28"/>
                  <a:pt x="140" y="27"/>
                </a:cubicBezTo>
                <a:cubicBezTo>
                  <a:pt x="140" y="27"/>
                  <a:pt x="141" y="27"/>
                  <a:pt x="141" y="27"/>
                </a:cubicBezTo>
                <a:close/>
                <a:moveTo>
                  <a:pt x="142" y="30"/>
                </a:moveTo>
                <a:cubicBezTo>
                  <a:pt x="142" y="30"/>
                  <a:pt x="142" y="30"/>
                  <a:pt x="142" y="30"/>
                </a:cubicBezTo>
                <a:cubicBezTo>
                  <a:pt x="140" y="30"/>
                  <a:pt x="138" y="29"/>
                  <a:pt x="137" y="29"/>
                </a:cubicBezTo>
                <a:cubicBezTo>
                  <a:pt x="137" y="29"/>
                  <a:pt x="137" y="29"/>
                  <a:pt x="138" y="29"/>
                </a:cubicBezTo>
                <a:cubicBezTo>
                  <a:pt x="139" y="29"/>
                  <a:pt x="141" y="29"/>
                  <a:pt x="142" y="30"/>
                </a:cubicBezTo>
                <a:close/>
                <a:moveTo>
                  <a:pt x="140" y="34"/>
                </a:moveTo>
                <a:cubicBezTo>
                  <a:pt x="141" y="33"/>
                  <a:pt x="142" y="33"/>
                  <a:pt x="144" y="33"/>
                </a:cubicBezTo>
                <a:cubicBezTo>
                  <a:pt x="143" y="33"/>
                  <a:pt x="143" y="34"/>
                  <a:pt x="142" y="34"/>
                </a:cubicBezTo>
                <a:cubicBezTo>
                  <a:pt x="141" y="34"/>
                  <a:pt x="139" y="34"/>
                  <a:pt x="138" y="34"/>
                </a:cubicBezTo>
                <a:cubicBezTo>
                  <a:pt x="139" y="34"/>
                  <a:pt x="139" y="34"/>
                  <a:pt x="140" y="34"/>
                </a:cubicBezTo>
                <a:close/>
                <a:moveTo>
                  <a:pt x="143" y="36"/>
                </a:moveTo>
                <a:cubicBezTo>
                  <a:pt x="144" y="36"/>
                  <a:pt x="146" y="36"/>
                  <a:pt x="147" y="36"/>
                </a:cubicBezTo>
                <a:cubicBezTo>
                  <a:pt x="145" y="37"/>
                  <a:pt x="143" y="39"/>
                  <a:pt x="141" y="40"/>
                </a:cubicBezTo>
                <a:cubicBezTo>
                  <a:pt x="140" y="40"/>
                  <a:pt x="139" y="40"/>
                  <a:pt x="138" y="40"/>
                </a:cubicBezTo>
                <a:cubicBezTo>
                  <a:pt x="137" y="40"/>
                  <a:pt x="136" y="40"/>
                  <a:pt x="135" y="40"/>
                </a:cubicBezTo>
                <a:cubicBezTo>
                  <a:pt x="137" y="39"/>
                  <a:pt x="140" y="37"/>
                  <a:pt x="143" y="36"/>
                </a:cubicBezTo>
                <a:close/>
                <a:moveTo>
                  <a:pt x="137" y="42"/>
                </a:moveTo>
                <a:cubicBezTo>
                  <a:pt x="134" y="42"/>
                  <a:pt x="132" y="43"/>
                  <a:pt x="130" y="43"/>
                </a:cubicBezTo>
                <a:cubicBezTo>
                  <a:pt x="131" y="43"/>
                  <a:pt x="131" y="43"/>
                  <a:pt x="132" y="42"/>
                </a:cubicBezTo>
                <a:cubicBezTo>
                  <a:pt x="133" y="42"/>
                  <a:pt x="135" y="42"/>
                  <a:pt x="137" y="42"/>
                </a:cubicBezTo>
                <a:close/>
                <a:moveTo>
                  <a:pt x="136" y="44"/>
                </a:moveTo>
                <a:cubicBezTo>
                  <a:pt x="136" y="44"/>
                  <a:pt x="135" y="45"/>
                  <a:pt x="135" y="45"/>
                </a:cubicBezTo>
                <a:cubicBezTo>
                  <a:pt x="131" y="46"/>
                  <a:pt x="128" y="46"/>
                  <a:pt x="124" y="47"/>
                </a:cubicBezTo>
                <a:cubicBezTo>
                  <a:pt x="125" y="47"/>
                  <a:pt x="125" y="46"/>
                  <a:pt x="126" y="46"/>
                </a:cubicBezTo>
                <a:cubicBezTo>
                  <a:pt x="129" y="45"/>
                  <a:pt x="133" y="45"/>
                  <a:pt x="136" y="44"/>
                </a:cubicBezTo>
                <a:close/>
                <a:moveTo>
                  <a:pt x="126" y="44"/>
                </a:moveTo>
                <a:cubicBezTo>
                  <a:pt x="123" y="45"/>
                  <a:pt x="120" y="46"/>
                  <a:pt x="117" y="47"/>
                </a:cubicBezTo>
                <a:cubicBezTo>
                  <a:pt x="118" y="45"/>
                  <a:pt x="120" y="44"/>
                  <a:pt x="121" y="42"/>
                </a:cubicBezTo>
                <a:cubicBezTo>
                  <a:pt x="121" y="42"/>
                  <a:pt x="121" y="42"/>
                  <a:pt x="121" y="42"/>
                </a:cubicBezTo>
                <a:cubicBezTo>
                  <a:pt x="124" y="42"/>
                  <a:pt x="126" y="42"/>
                  <a:pt x="129" y="42"/>
                </a:cubicBezTo>
                <a:cubicBezTo>
                  <a:pt x="128" y="43"/>
                  <a:pt x="127" y="44"/>
                  <a:pt x="126" y="44"/>
                </a:cubicBezTo>
                <a:close/>
                <a:moveTo>
                  <a:pt x="111" y="46"/>
                </a:moveTo>
                <a:cubicBezTo>
                  <a:pt x="113" y="45"/>
                  <a:pt x="114" y="44"/>
                  <a:pt x="115" y="42"/>
                </a:cubicBezTo>
                <a:cubicBezTo>
                  <a:pt x="116" y="42"/>
                  <a:pt x="117" y="42"/>
                  <a:pt x="118" y="42"/>
                </a:cubicBezTo>
                <a:cubicBezTo>
                  <a:pt x="116" y="44"/>
                  <a:pt x="114" y="45"/>
                  <a:pt x="111" y="46"/>
                </a:cubicBezTo>
                <a:close/>
                <a:moveTo>
                  <a:pt x="115" y="41"/>
                </a:moveTo>
                <a:cubicBezTo>
                  <a:pt x="114" y="40"/>
                  <a:pt x="113" y="40"/>
                  <a:pt x="112" y="41"/>
                </a:cubicBezTo>
                <a:cubicBezTo>
                  <a:pt x="110" y="41"/>
                  <a:pt x="109" y="41"/>
                  <a:pt x="107" y="41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12" y="39"/>
                  <a:pt x="115" y="38"/>
                  <a:pt x="119" y="37"/>
                </a:cubicBezTo>
                <a:cubicBezTo>
                  <a:pt x="118" y="38"/>
                  <a:pt x="116" y="39"/>
                  <a:pt x="115" y="41"/>
                </a:cubicBezTo>
                <a:close/>
                <a:moveTo>
                  <a:pt x="116" y="33"/>
                </a:moveTo>
                <a:cubicBezTo>
                  <a:pt x="115" y="33"/>
                  <a:pt x="115" y="33"/>
                  <a:pt x="114" y="34"/>
                </a:cubicBezTo>
                <a:cubicBezTo>
                  <a:pt x="115" y="33"/>
                  <a:pt x="115" y="33"/>
                  <a:pt x="116" y="33"/>
                </a:cubicBezTo>
                <a:cubicBezTo>
                  <a:pt x="116" y="33"/>
                  <a:pt x="117" y="33"/>
                  <a:pt x="117" y="33"/>
                </a:cubicBezTo>
                <a:cubicBezTo>
                  <a:pt x="117" y="33"/>
                  <a:pt x="117" y="33"/>
                  <a:pt x="116" y="33"/>
                </a:cubicBezTo>
                <a:close/>
                <a:moveTo>
                  <a:pt x="105" y="29"/>
                </a:moveTo>
                <a:cubicBezTo>
                  <a:pt x="104" y="29"/>
                  <a:pt x="103" y="29"/>
                  <a:pt x="102" y="29"/>
                </a:cubicBezTo>
                <a:cubicBezTo>
                  <a:pt x="104" y="29"/>
                  <a:pt x="106" y="28"/>
                  <a:pt x="107" y="27"/>
                </a:cubicBezTo>
                <a:cubicBezTo>
                  <a:pt x="108" y="27"/>
                  <a:pt x="108" y="27"/>
                  <a:pt x="109" y="27"/>
                </a:cubicBezTo>
                <a:cubicBezTo>
                  <a:pt x="108" y="28"/>
                  <a:pt x="106" y="29"/>
                  <a:pt x="105" y="29"/>
                </a:cubicBezTo>
                <a:close/>
                <a:moveTo>
                  <a:pt x="103" y="32"/>
                </a:moveTo>
                <a:cubicBezTo>
                  <a:pt x="104" y="32"/>
                  <a:pt x="104" y="32"/>
                  <a:pt x="105" y="32"/>
                </a:cubicBezTo>
                <a:cubicBezTo>
                  <a:pt x="104" y="33"/>
                  <a:pt x="102" y="34"/>
                  <a:pt x="101" y="35"/>
                </a:cubicBezTo>
                <a:cubicBezTo>
                  <a:pt x="100" y="35"/>
                  <a:pt x="100" y="35"/>
                  <a:pt x="99" y="35"/>
                </a:cubicBezTo>
                <a:cubicBezTo>
                  <a:pt x="99" y="35"/>
                  <a:pt x="98" y="35"/>
                  <a:pt x="98" y="36"/>
                </a:cubicBezTo>
                <a:cubicBezTo>
                  <a:pt x="98" y="36"/>
                  <a:pt x="97" y="36"/>
                  <a:pt x="96" y="37"/>
                </a:cubicBezTo>
                <a:cubicBezTo>
                  <a:pt x="98" y="35"/>
                  <a:pt x="101" y="33"/>
                  <a:pt x="103" y="32"/>
                </a:cubicBezTo>
                <a:close/>
                <a:moveTo>
                  <a:pt x="96" y="35"/>
                </a:moveTo>
                <a:cubicBezTo>
                  <a:pt x="97" y="34"/>
                  <a:pt x="98" y="33"/>
                  <a:pt x="99" y="32"/>
                </a:cubicBezTo>
                <a:cubicBezTo>
                  <a:pt x="99" y="32"/>
                  <a:pt x="100" y="32"/>
                  <a:pt x="100" y="32"/>
                </a:cubicBezTo>
                <a:cubicBezTo>
                  <a:pt x="99" y="33"/>
                  <a:pt x="98" y="34"/>
                  <a:pt x="96" y="35"/>
                </a:cubicBezTo>
                <a:close/>
                <a:moveTo>
                  <a:pt x="96" y="30"/>
                </a:moveTo>
                <a:cubicBezTo>
                  <a:pt x="96" y="30"/>
                  <a:pt x="95" y="30"/>
                  <a:pt x="95" y="30"/>
                </a:cubicBezTo>
                <a:cubicBezTo>
                  <a:pt x="97" y="29"/>
                  <a:pt x="98" y="28"/>
                  <a:pt x="100" y="27"/>
                </a:cubicBezTo>
                <a:cubicBezTo>
                  <a:pt x="100" y="27"/>
                  <a:pt x="100" y="27"/>
                  <a:pt x="100" y="27"/>
                </a:cubicBezTo>
                <a:cubicBezTo>
                  <a:pt x="99" y="28"/>
                  <a:pt x="97" y="29"/>
                  <a:pt x="96" y="30"/>
                </a:cubicBezTo>
                <a:close/>
                <a:moveTo>
                  <a:pt x="90" y="31"/>
                </a:moveTo>
                <a:cubicBezTo>
                  <a:pt x="90" y="31"/>
                  <a:pt x="89" y="31"/>
                  <a:pt x="89" y="31"/>
                </a:cubicBezTo>
                <a:cubicBezTo>
                  <a:pt x="88" y="32"/>
                  <a:pt x="86" y="33"/>
                  <a:pt x="85" y="33"/>
                </a:cubicBezTo>
                <a:cubicBezTo>
                  <a:pt x="85" y="33"/>
                  <a:pt x="85" y="33"/>
                  <a:pt x="85" y="33"/>
                </a:cubicBezTo>
                <a:cubicBezTo>
                  <a:pt x="87" y="31"/>
                  <a:pt x="89" y="28"/>
                  <a:pt x="91" y="26"/>
                </a:cubicBezTo>
                <a:cubicBezTo>
                  <a:pt x="93" y="26"/>
                  <a:pt x="95" y="27"/>
                  <a:pt x="97" y="27"/>
                </a:cubicBezTo>
                <a:cubicBezTo>
                  <a:pt x="95" y="28"/>
                  <a:pt x="92" y="30"/>
                  <a:pt x="90" y="31"/>
                </a:cubicBezTo>
                <a:close/>
                <a:moveTo>
                  <a:pt x="89" y="18"/>
                </a:moveTo>
                <a:cubicBezTo>
                  <a:pt x="89" y="18"/>
                  <a:pt x="89" y="18"/>
                  <a:pt x="88" y="18"/>
                </a:cubicBezTo>
                <a:cubicBezTo>
                  <a:pt x="88" y="18"/>
                  <a:pt x="87" y="19"/>
                  <a:pt x="87" y="19"/>
                </a:cubicBezTo>
                <a:cubicBezTo>
                  <a:pt x="83" y="21"/>
                  <a:pt x="79" y="23"/>
                  <a:pt x="75" y="26"/>
                </a:cubicBezTo>
                <a:cubicBezTo>
                  <a:pt x="73" y="27"/>
                  <a:pt x="70" y="28"/>
                  <a:pt x="68" y="29"/>
                </a:cubicBezTo>
                <a:cubicBezTo>
                  <a:pt x="68" y="29"/>
                  <a:pt x="68" y="28"/>
                  <a:pt x="69" y="28"/>
                </a:cubicBezTo>
                <a:cubicBezTo>
                  <a:pt x="73" y="25"/>
                  <a:pt x="78" y="23"/>
                  <a:pt x="83" y="20"/>
                </a:cubicBezTo>
                <a:cubicBezTo>
                  <a:pt x="86" y="19"/>
                  <a:pt x="90" y="17"/>
                  <a:pt x="94" y="16"/>
                </a:cubicBezTo>
                <a:cubicBezTo>
                  <a:pt x="93" y="16"/>
                  <a:pt x="93" y="16"/>
                  <a:pt x="92" y="17"/>
                </a:cubicBezTo>
                <a:cubicBezTo>
                  <a:pt x="91" y="17"/>
                  <a:pt x="90" y="18"/>
                  <a:pt x="89" y="18"/>
                </a:cubicBezTo>
                <a:close/>
                <a:moveTo>
                  <a:pt x="80" y="17"/>
                </a:moveTo>
                <a:cubicBezTo>
                  <a:pt x="73" y="19"/>
                  <a:pt x="66" y="23"/>
                  <a:pt x="60" y="27"/>
                </a:cubicBezTo>
                <a:cubicBezTo>
                  <a:pt x="60" y="27"/>
                  <a:pt x="60" y="28"/>
                  <a:pt x="60" y="28"/>
                </a:cubicBezTo>
                <a:cubicBezTo>
                  <a:pt x="58" y="29"/>
                  <a:pt x="56" y="31"/>
                  <a:pt x="54" y="32"/>
                </a:cubicBezTo>
                <a:cubicBezTo>
                  <a:pt x="51" y="34"/>
                  <a:pt x="48" y="35"/>
                  <a:pt x="45" y="36"/>
                </a:cubicBezTo>
                <a:cubicBezTo>
                  <a:pt x="48" y="34"/>
                  <a:pt x="52" y="31"/>
                  <a:pt x="55" y="29"/>
                </a:cubicBezTo>
                <a:cubicBezTo>
                  <a:pt x="62" y="23"/>
                  <a:pt x="70" y="19"/>
                  <a:pt x="79" y="15"/>
                </a:cubicBezTo>
                <a:cubicBezTo>
                  <a:pt x="81" y="14"/>
                  <a:pt x="83" y="13"/>
                  <a:pt x="85" y="12"/>
                </a:cubicBezTo>
                <a:cubicBezTo>
                  <a:pt x="83" y="13"/>
                  <a:pt x="81" y="14"/>
                  <a:pt x="80" y="15"/>
                </a:cubicBezTo>
                <a:cubicBezTo>
                  <a:pt x="79" y="16"/>
                  <a:pt x="79" y="16"/>
                  <a:pt x="80" y="17"/>
                </a:cubicBezTo>
                <a:close/>
                <a:moveTo>
                  <a:pt x="50" y="40"/>
                </a:moveTo>
                <a:cubicBezTo>
                  <a:pt x="51" y="39"/>
                  <a:pt x="52" y="38"/>
                  <a:pt x="53" y="38"/>
                </a:cubicBezTo>
                <a:cubicBezTo>
                  <a:pt x="52" y="39"/>
                  <a:pt x="51" y="40"/>
                  <a:pt x="50" y="41"/>
                </a:cubicBezTo>
                <a:cubicBezTo>
                  <a:pt x="50" y="40"/>
                  <a:pt x="50" y="40"/>
                  <a:pt x="50" y="40"/>
                </a:cubicBezTo>
                <a:close/>
                <a:moveTo>
                  <a:pt x="56" y="38"/>
                </a:moveTo>
                <a:cubicBezTo>
                  <a:pt x="56" y="38"/>
                  <a:pt x="57" y="38"/>
                  <a:pt x="57" y="38"/>
                </a:cubicBezTo>
                <a:cubicBezTo>
                  <a:pt x="56" y="40"/>
                  <a:pt x="54" y="42"/>
                  <a:pt x="53" y="44"/>
                </a:cubicBezTo>
                <a:cubicBezTo>
                  <a:pt x="49" y="46"/>
                  <a:pt x="46" y="48"/>
                  <a:pt x="43" y="51"/>
                </a:cubicBezTo>
                <a:cubicBezTo>
                  <a:pt x="44" y="51"/>
                  <a:pt x="44" y="50"/>
                  <a:pt x="44" y="50"/>
                </a:cubicBezTo>
                <a:cubicBezTo>
                  <a:pt x="48" y="46"/>
                  <a:pt x="52" y="42"/>
                  <a:pt x="56" y="38"/>
                </a:cubicBezTo>
                <a:close/>
                <a:moveTo>
                  <a:pt x="49" y="48"/>
                </a:moveTo>
                <a:cubicBezTo>
                  <a:pt x="49" y="49"/>
                  <a:pt x="48" y="50"/>
                  <a:pt x="47" y="50"/>
                </a:cubicBezTo>
                <a:cubicBezTo>
                  <a:pt x="46" y="51"/>
                  <a:pt x="46" y="52"/>
                  <a:pt x="45" y="53"/>
                </a:cubicBezTo>
                <a:cubicBezTo>
                  <a:pt x="43" y="54"/>
                  <a:pt x="41" y="56"/>
                  <a:pt x="40" y="57"/>
                </a:cubicBezTo>
                <a:cubicBezTo>
                  <a:pt x="40" y="56"/>
                  <a:pt x="40" y="56"/>
                  <a:pt x="40" y="56"/>
                </a:cubicBezTo>
                <a:cubicBezTo>
                  <a:pt x="43" y="53"/>
                  <a:pt x="46" y="51"/>
                  <a:pt x="49" y="48"/>
                </a:cubicBezTo>
                <a:close/>
                <a:moveTo>
                  <a:pt x="39" y="55"/>
                </a:moveTo>
                <a:cubicBezTo>
                  <a:pt x="38" y="55"/>
                  <a:pt x="38" y="56"/>
                  <a:pt x="37" y="57"/>
                </a:cubicBezTo>
                <a:cubicBezTo>
                  <a:pt x="37" y="57"/>
                  <a:pt x="37" y="56"/>
                  <a:pt x="37" y="56"/>
                </a:cubicBezTo>
                <a:cubicBezTo>
                  <a:pt x="38" y="56"/>
                  <a:pt x="38" y="55"/>
                  <a:pt x="39" y="54"/>
                </a:cubicBezTo>
                <a:cubicBezTo>
                  <a:pt x="39" y="54"/>
                  <a:pt x="40" y="53"/>
                  <a:pt x="40" y="53"/>
                </a:cubicBezTo>
                <a:lnTo>
                  <a:pt x="39" y="55"/>
                </a:lnTo>
                <a:close/>
                <a:moveTo>
                  <a:pt x="38" y="65"/>
                </a:moveTo>
                <a:cubicBezTo>
                  <a:pt x="40" y="64"/>
                  <a:pt x="42" y="62"/>
                  <a:pt x="45" y="60"/>
                </a:cubicBezTo>
                <a:cubicBezTo>
                  <a:pt x="40" y="65"/>
                  <a:pt x="35" y="70"/>
                  <a:pt x="30" y="75"/>
                </a:cubicBezTo>
                <a:cubicBezTo>
                  <a:pt x="30" y="75"/>
                  <a:pt x="30" y="77"/>
                  <a:pt x="31" y="76"/>
                </a:cubicBezTo>
                <a:cubicBezTo>
                  <a:pt x="32" y="76"/>
                  <a:pt x="33" y="75"/>
                  <a:pt x="34" y="75"/>
                </a:cubicBezTo>
                <a:cubicBezTo>
                  <a:pt x="33" y="75"/>
                  <a:pt x="33" y="76"/>
                  <a:pt x="32" y="76"/>
                </a:cubicBezTo>
                <a:cubicBezTo>
                  <a:pt x="31" y="77"/>
                  <a:pt x="29" y="78"/>
                  <a:pt x="27" y="78"/>
                </a:cubicBezTo>
                <a:cubicBezTo>
                  <a:pt x="27" y="77"/>
                  <a:pt x="28" y="76"/>
                  <a:pt x="29" y="75"/>
                </a:cubicBezTo>
                <a:cubicBezTo>
                  <a:pt x="32" y="72"/>
                  <a:pt x="35" y="69"/>
                  <a:pt x="38" y="65"/>
                </a:cubicBezTo>
                <a:close/>
                <a:moveTo>
                  <a:pt x="34" y="77"/>
                </a:moveTo>
                <a:cubicBezTo>
                  <a:pt x="35" y="77"/>
                  <a:pt x="36" y="76"/>
                  <a:pt x="37" y="75"/>
                </a:cubicBezTo>
                <a:cubicBezTo>
                  <a:pt x="35" y="78"/>
                  <a:pt x="32" y="81"/>
                  <a:pt x="30" y="83"/>
                </a:cubicBezTo>
                <a:cubicBezTo>
                  <a:pt x="30" y="83"/>
                  <a:pt x="30" y="83"/>
                  <a:pt x="30" y="83"/>
                </a:cubicBezTo>
                <a:cubicBezTo>
                  <a:pt x="31" y="81"/>
                  <a:pt x="32" y="79"/>
                  <a:pt x="34" y="77"/>
                </a:cubicBezTo>
                <a:close/>
                <a:moveTo>
                  <a:pt x="30" y="93"/>
                </a:moveTo>
                <a:cubicBezTo>
                  <a:pt x="30" y="93"/>
                  <a:pt x="30" y="93"/>
                  <a:pt x="30" y="94"/>
                </a:cubicBezTo>
                <a:cubicBezTo>
                  <a:pt x="30" y="94"/>
                  <a:pt x="30" y="94"/>
                  <a:pt x="30" y="94"/>
                </a:cubicBezTo>
                <a:cubicBezTo>
                  <a:pt x="30" y="94"/>
                  <a:pt x="30" y="93"/>
                  <a:pt x="29" y="93"/>
                </a:cubicBezTo>
                <a:cubicBezTo>
                  <a:pt x="29" y="93"/>
                  <a:pt x="30" y="93"/>
                  <a:pt x="30" y="93"/>
                </a:cubicBezTo>
                <a:close/>
                <a:moveTo>
                  <a:pt x="32" y="123"/>
                </a:moveTo>
                <a:cubicBezTo>
                  <a:pt x="32" y="124"/>
                  <a:pt x="32" y="124"/>
                  <a:pt x="32" y="125"/>
                </a:cubicBezTo>
                <a:cubicBezTo>
                  <a:pt x="32" y="125"/>
                  <a:pt x="32" y="125"/>
                  <a:pt x="32" y="126"/>
                </a:cubicBezTo>
                <a:cubicBezTo>
                  <a:pt x="31" y="124"/>
                  <a:pt x="31" y="124"/>
                  <a:pt x="31" y="124"/>
                </a:cubicBezTo>
                <a:cubicBezTo>
                  <a:pt x="32" y="124"/>
                  <a:pt x="32" y="124"/>
                  <a:pt x="32" y="123"/>
                </a:cubicBezTo>
                <a:close/>
                <a:moveTo>
                  <a:pt x="32" y="120"/>
                </a:moveTo>
                <a:cubicBezTo>
                  <a:pt x="32" y="119"/>
                  <a:pt x="33" y="117"/>
                  <a:pt x="33" y="115"/>
                </a:cubicBezTo>
                <a:cubicBezTo>
                  <a:pt x="33" y="116"/>
                  <a:pt x="34" y="118"/>
                  <a:pt x="34" y="119"/>
                </a:cubicBezTo>
                <a:cubicBezTo>
                  <a:pt x="34" y="120"/>
                  <a:pt x="34" y="120"/>
                  <a:pt x="34" y="121"/>
                </a:cubicBezTo>
                <a:cubicBezTo>
                  <a:pt x="33" y="122"/>
                  <a:pt x="33" y="122"/>
                  <a:pt x="33" y="123"/>
                </a:cubicBezTo>
                <a:cubicBezTo>
                  <a:pt x="33" y="122"/>
                  <a:pt x="32" y="121"/>
                  <a:pt x="32" y="120"/>
                </a:cubicBezTo>
                <a:close/>
                <a:moveTo>
                  <a:pt x="33" y="131"/>
                </a:moveTo>
                <a:cubicBezTo>
                  <a:pt x="34" y="130"/>
                  <a:pt x="34" y="130"/>
                  <a:pt x="34" y="130"/>
                </a:cubicBezTo>
                <a:cubicBezTo>
                  <a:pt x="35" y="130"/>
                  <a:pt x="35" y="131"/>
                  <a:pt x="35" y="132"/>
                </a:cubicBezTo>
                <a:cubicBezTo>
                  <a:pt x="35" y="132"/>
                  <a:pt x="35" y="132"/>
                  <a:pt x="35" y="133"/>
                </a:cubicBezTo>
                <a:cubicBezTo>
                  <a:pt x="35" y="133"/>
                  <a:pt x="35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5"/>
                  <a:pt x="36" y="135"/>
                  <a:pt x="37" y="135"/>
                </a:cubicBezTo>
                <a:cubicBezTo>
                  <a:pt x="37" y="137"/>
                  <a:pt x="38" y="138"/>
                  <a:pt x="38" y="140"/>
                </a:cubicBezTo>
                <a:cubicBezTo>
                  <a:pt x="39" y="140"/>
                  <a:pt x="39" y="141"/>
                  <a:pt x="39" y="142"/>
                </a:cubicBezTo>
                <a:cubicBezTo>
                  <a:pt x="38" y="143"/>
                  <a:pt x="38" y="144"/>
                  <a:pt x="37" y="145"/>
                </a:cubicBezTo>
                <a:cubicBezTo>
                  <a:pt x="37" y="146"/>
                  <a:pt x="38" y="147"/>
                  <a:pt x="39" y="146"/>
                </a:cubicBezTo>
                <a:cubicBezTo>
                  <a:pt x="39" y="146"/>
                  <a:pt x="39" y="145"/>
                  <a:pt x="40" y="145"/>
                </a:cubicBezTo>
                <a:cubicBezTo>
                  <a:pt x="40" y="148"/>
                  <a:pt x="41" y="151"/>
                  <a:pt x="42" y="153"/>
                </a:cubicBezTo>
                <a:cubicBezTo>
                  <a:pt x="41" y="154"/>
                  <a:pt x="41" y="154"/>
                  <a:pt x="41" y="154"/>
                </a:cubicBezTo>
                <a:cubicBezTo>
                  <a:pt x="41" y="155"/>
                  <a:pt x="41" y="156"/>
                  <a:pt x="42" y="156"/>
                </a:cubicBezTo>
                <a:cubicBezTo>
                  <a:pt x="43" y="159"/>
                  <a:pt x="44" y="162"/>
                  <a:pt x="45" y="166"/>
                </a:cubicBezTo>
                <a:cubicBezTo>
                  <a:pt x="43" y="161"/>
                  <a:pt x="40" y="157"/>
                  <a:pt x="38" y="152"/>
                </a:cubicBezTo>
                <a:cubicBezTo>
                  <a:pt x="37" y="145"/>
                  <a:pt x="35" y="138"/>
                  <a:pt x="33" y="131"/>
                </a:cubicBezTo>
                <a:cubicBezTo>
                  <a:pt x="33" y="131"/>
                  <a:pt x="33" y="131"/>
                  <a:pt x="33" y="131"/>
                </a:cubicBezTo>
                <a:close/>
                <a:moveTo>
                  <a:pt x="34" y="149"/>
                </a:moveTo>
                <a:cubicBezTo>
                  <a:pt x="35" y="152"/>
                  <a:pt x="36" y="155"/>
                  <a:pt x="37" y="157"/>
                </a:cubicBezTo>
                <a:cubicBezTo>
                  <a:pt x="37" y="158"/>
                  <a:pt x="37" y="158"/>
                  <a:pt x="37" y="158"/>
                </a:cubicBezTo>
                <a:cubicBezTo>
                  <a:pt x="37" y="159"/>
                  <a:pt x="38" y="161"/>
                  <a:pt x="38" y="163"/>
                </a:cubicBezTo>
                <a:cubicBezTo>
                  <a:pt x="37" y="161"/>
                  <a:pt x="36" y="160"/>
                  <a:pt x="36" y="159"/>
                </a:cubicBezTo>
                <a:cubicBezTo>
                  <a:pt x="35" y="156"/>
                  <a:pt x="35" y="152"/>
                  <a:pt x="34" y="149"/>
                </a:cubicBezTo>
                <a:cubicBezTo>
                  <a:pt x="34" y="149"/>
                  <a:pt x="34" y="149"/>
                  <a:pt x="34" y="149"/>
                </a:cubicBezTo>
                <a:close/>
                <a:moveTo>
                  <a:pt x="38" y="166"/>
                </a:moveTo>
                <a:cubicBezTo>
                  <a:pt x="38" y="166"/>
                  <a:pt x="38" y="166"/>
                  <a:pt x="38" y="167"/>
                </a:cubicBezTo>
                <a:cubicBezTo>
                  <a:pt x="38" y="165"/>
                  <a:pt x="37" y="164"/>
                  <a:pt x="36" y="163"/>
                </a:cubicBezTo>
                <a:cubicBezTo>
                  <a:pt x="36" y="163"/>
                  <a:pt x="36" y="162"/>
                  <a:pt x="36" y="162"/>
                </a:cubicBezTo>
                <a:cubicBezTo>
                  <a:pt x="37" y="163"/>
                  <a:pt x="38" y="165"/>
                  <a:pt x="38" y="166"/>
                </a:cubicBezTo>
                <a:close/>
                <a:moveTo>
                  <a:pt x="40" y="173"/>
                </a:moveTo>
                <a:cubicBezTo>
                  <a:pt x="40" y="175"/>
                  <a:pt x="40" y="176"/>
                  <a:pt x="40" y="178"/>
                </a:cubicBezTo>
                <a:cubicBezTo>
                  <a:pt x="39" y="175"/>
                  <a:pt x="38" y="173"/>
                  <a:pt x="38" y="170"/>
                </a:cubicBezTo>
                <a:cubicBezTo>
                  <a:pt x="38" y="171"/>
                  <a:pt x="39" y="172"/>
                  <a:pt x="40" y="173"/>
                </a:cubicBezTo>
                <a:close/>
                <a:moveTo>
                  <a:pt x="42" y="197"/>
                </a:moveTo>
                <a:cubicBezTo>
                  <a:pt x="42" y="197"/>
                  <a:pt x="42" y="197"/>
                  <a:pt x="42" y="197"/>
                </a:cubicBezTo>
                <a:cubicBezTo>
                  <a:pt x="42" y="198"/>
                  <a:pt x="43" y="198"/>
                  <a:pt x="43" y="198"/>
                </a:cubicBezTo>
                <a:cubicBezTo>
                  <a:pt x="43" y="199"/>
                  <a:pt x="44" y="199"/>
                  <a:pt x="44" y="200"/>
                </a:cubicBezTo>
                <a:cubicBezTo>
                  <a:pt x="43" y="198"/>
                  <a:pt x="41" y="196"/>
                  <a:pt x="39" y="194"/>
                </a:cubicBezTo>
                <a:cubicBezTo>
                  <a:pt x="39" y="194"/>
                  <a:pt x="39" y="194"/>
                  <a:pt x="39" y="194"/>
                </a:cubicBezTo>
                <a:cubicBezTo>
                  <a:pt x="40" y="195"/>
                  <a:pt x="41" y="196"/>
                  <a:pt x="42" y="197"/>
                </a:cubicBezTo>
                <a:close/>
                <a:moveTo>
                  <a:pt x="43" y="192"/>
                </a:moveTo>
                <a:cubicBezTo>
                  <a:pt x="43" y="191"/>
                  <a:pt x="42" y="190"/>
                  <a:pt x="42" y="189"/>
                </a:cubicBezTo>
                <a:cubicBezTo>
                  <a:pt x="43" y="191"/>
                  <a:pt x="45" y="194"/>
                  <a:pt x="47" y="196"/>
                </a:cubicBezTo>
                <a:cubicBezTo>
                  <a:pt x="46" y="196"/>
                  <a:pt x="45" y="195"/>
                  <a:pt x="45" y="195"/>
                </a:cubicBezTo>
                <a:cubicBezTo>
                  <a:pt x="44" y="194"/>
                  <a:pt x="43" y="193"/>
                  <a:pt x="43" y="192"/>
                </a:cubicBezTo>
                <a:close/>
                <a:moveTo>
                  <a:pt x="48" y="198"/>
                </a:moveTo>
                <a:cubicBezTo>
                  <a:pt x="50" y="201"/>
                  <a:pt x="51" y="203"/>
                  <a:pt x="53" y="205"/>
                </a:cubicBezTo>
                <a:cubicBezTo>
                  <a:pt x="50" y="203"/>
                  <a:pt x="48" y="200"/>
                  <a:pt x="46" y="197"/>
                </a:cubicBezTo>
                <a:cubicBezTo>
                  <a:pt x="47" y="197"/>
                  <a:pt x="47" y="198"/>
                  <a:pt x="48" y="198"/>
                </a:cubicBezTo>
                <a:close/>
                <a:moveTo>
                  <a:pt x="49" y="188"/>
                </a:moveTo>
                <a:cubicBezTo>
                  <a:pt x="51" y="190"/>
                  <a:pt x="52" y="192"/>
                  <a:pt x="53" y="194"/>
                </a:cubicBezTo>
                <a:cubicBezTo>
                  <a:pt x="54" y="197"/>
                  <a:pt x="55" y="201"/>
                  <a:pt x="56" y="204"/>
                </a:cubicBezTo>
                <a:cubicBezTo>
                  <a:pt x="55" y="203"/>
                  <a:pt x="55" y="203"/>
                  <a:pt x="54" y="202"/>
                </a:cubicBezTo>
                <a:cubicBezTo>
                  <a:pt x="52" y="197"/>
                  <a:pt x="51" y="193"/>
                  <a:pt x="49" y="188"/>
                </a:cubicBezTo>
                <a:close/>
                <a:moveTo>
                  <a:pt x="61" y="205"/>
                </a:moveTo>
                <a:cubicBezTo>
                  <a:pt x="62" y="205"/>
                  <a:pt x="62" y="205"/>
                  <a:pt x="62" y="205"/>
                </a:cubicBezTo>
                <a:cubicBezTo>
                  <a:pt x="63" y="207"/>
                  <a:pt x="64" y="208"/>
                  <a:pt x="65" y="210"/>
                </a:cubicBezTo>
                <a:cubicBezTo>
                  <a:pt x="65" y="210"/>
                  <a:pt x="64" y="210"/>
                  <a:pt x="63" y="209"/>
                </a:cubicBezTo>
                <a:cubicBezTo>
                  <a:pt x="63" y="208"/>
                  <a:pt x="62" y="206"/>
                  <a:pt x="61" y="205"/>
                </a:cubicBezTo>
                <a:close/>
                <a:moveTo>
                  <a:pt x="65" y="202"/>
                </a:moveTo>
                <a:cubicBezTo>
                  <a:pt x="65" y="202"/>
                  <a:pt x="65" y="202"/>
                  <a:pt x="65" y="201"/>
                </a:cubicBezTo>
                <a:cubicBezTo>
                  <a:pt x="65" y="201"/>
                  <a:pt x="66" y="200"/>
                  <a:pt x="66" y="200"/>
                </a:cubicBezTo>
                <a:cubicBezTo>
                  <a:pt x="66" y="200"/>
                  <a:pt x="67" y="201"/>
                  <a:pt x="67" y="201"/>
                </a:cubicBezTo>
                <a:cubicBezTo>
                  <a:pt x="67" y="201"/>
                  <a:pt x="66" y="202"/>
                  <a:pt x="65" y="202"/>
                </a:cubicBezTo>
                <a:close/>
                <a:moveTo>
                  <a:pt x="70" y="206"/>
                </a:moveTo>
                <a:cubicBezTo>
                  <a:pt x="69" y="205"/>
                  <a:pt x="68" y="204"/>
                  <a:pt x="67" y="204"/>
                </a:cubicBezTo>
                <a:cubicBezTo>
                  <a:pt x="67" y="204"/>
                  <a:pt x="67" y="203"/>
                  <a:pt x="67" y="203"/>
                </a:cubicBezTo>
                <a:cubicBezTo>
                  <a:pt x="67" y="203"/>
                  <a:pt x="68" y="203"/>
                  <a:pt x="69" y="202"/>
                </a:cubicBezTo>
                <a:cubicBezTo>
                  <a:pt x="69" y="203"/>
                  <a:pt x="70" y="204"/>
                  <a:pt x="71" y="205"/>
                </a:cubicBezTo>
                <a:cubicBezTo>
                  <a:pt x="71" y="205"/>
                  <a:pt x="72" y="205"/>
                  <a:pt x="72" y="204"/>
                </a:cubicBezTo>
                <a:cubicBezTo>
                  <a:pt x="72" y="204"/>
                  <a:pt x="72" y="204"/>
                  <a:pt x="73" y="203"/>
                </a:cubicBezTo>
                <a:cubicBezTo>
                  <a:pt x="73" y="204"/>
                  <a:pt x="74" y="205"/>
                  <a:pt x="75" y="205"/>
                </a:cubicBezTo>
                <a:cubicBezTo>
                  <a:pt x="75" y="206"/>
                  <a:pt x="74" y="206"/>
                  <a:pt x="74" y="206"/>
                </a:cubicBezTo>
                <a:cubicBezTo>
                  <a:pt x="73" y="206"/>
                  <a:pt x="72" y="205"/>
                  <a:pt x="71" y="205"/>
                </a:cubicBezTo>
                <a:cubicBezTo>
                  <a:pt x="71" y="204"/>
                  <a:pt x="70" y="205"/>
                  <a:pt x="70" y="206"/>
                </a:cubicBezTo>
                <a:close/>
                <a:moveTo>
                  <a:pt x="71" y="193"/>
                </a:moveTo>
                <a:cubicBezTo>
                  <a:pt x="72" y="192"/>
                  <a:pt x="73" y="191"/>
                  <a:pt x="73" y="190"/>
                </a:cubicBezTo>
                <a:cubicBezTo>
                  <a:pt x="73" y="191"/>
                  <a:pt x="73" y="192"/>
                  <a:pt x="73" y="194"/>
                </a:cubicBezTo>
                <a:cubicBezTo>
                  <a:pt x="72" y="193"/>
                  <a:pt x="72" y="193"/>
                  <a:pt x="71" y="193"/>
                </a:cubicBezTo>
                <a:close/>
                <a:moveTo>
                  <a:pt x="73" y="159"/>
                </a:moveTo>
                <a:cubicBezTo>
                  <a:pt x="74" y="159"/>
                  <a:pt x="74" y="158"/>
                  <a:pt x="75" y="158"/>
                </a:cubicBezTo>
                <a:cubicBezTo>
                  <a:pt x="75" y="159"/>
                  <a:pt x="76" y="161"/>
                  <a:pt x="76" y="163"/>
                </a:cubicBezTo>
                <a:cubicBezTo>
                  <a:pt x="75" y="163"/>
                  <a:pt x="75" y="163"/>
                  <a:pt x="74" y="164"/>
                </a:cubicBezTo>
                <a:cubicBezTo>
                  <a:pt x="74" y="162"/>
                  <a:pt x="74" y="161"/>
                  <a:pt x="73" y="159"/>
                </a:cubicBezTo>
                <a:close/>
                <a:moveTo>
                  <a:pt x="75" y="191"/>
                </a:moveTo>
                <a:cubicBezTo>
                  <a:pt x="75" y="191"/>
                  <a:pt x="75" y="191"/>
                  <a:pt x="76" y="192"/>
                </a:cubicBezTo>
                <a:cubicBezTo>
                  <a:pt x="75" y="192"/>
                  <a:pt x="75" y="192"/>
                  <a:pt x="75" y="193"/>
                </a:cubicBezTo>
                <a:cubicBezTo>
                  <a:pt x="75" y="192"/>
                  <a:pt x="75" y="192"/>
                  <a:pt x="75" y="191"/>
                </a:cubicBezTo>
                <a:close/>
                <a:moveTo>
                  <a:pt x="75" y="188"/>
                </a:moveTo>
                <a:cubicBezTo>
                  <a:pt x="76" y="188"/>
                  <a:pt x="76" y="187"/>
                  <a:pt x="76" y="187"/>
                </a:cubicBezTo>
                <a:cubicBezTo>
                  <a:pt x="77" y="187"/>
                  <a:pt x="77" y="187"/>
                  <a:pt x="77" y="187"/>
                </a:cubicBezTo>
                <a:cubicBezTo>
                  <a:pt x="78" y="187"/>
                  <a:pt x="78" y="187"/>
                  <a:pt x="78" y="187"/>
                </a:cubicBezTo>
                <a:cubicBezTo>
                  <a:pt x="78" y="188"/>
                  <a:pt x="77" y="188"/>
                  <a:pt x="77" y="189"/>
                </a:cubicBezTo>
                <a:cubicBezTo>
                  <a:pt x="76" y="189"/>
                  <a:pt x="76" y="188"/>
                  <a:pt x="75" y="188"/>
                </a:cubicBezTo>
                <a:close/>
                <a:moveTo>
                  <a:pt x="77" y="193"/>
                </a:moveTo>
                <a:cubicBezTo>
                  <a:pt x="78" y="193"/>
                  <a:pt x="78" y="194"/>
                  <a:pt x="79" y="194"/>
                </a:cubicBezTo>
                <a:cubicBezTo>
                  <a:pt x="79" y="194"/>
                  <a:pt x="78" y="195"/>
                  <a:pt x="78" y="195"/>
                </a:cubicBezTo>
                <a:cubicBezTo>
                  <a:pt x="78" y="195"/>
                  <a:pt x="77" y="195"/>
                  <a:pt x="77" y="196"/>
                </a:cubicBezTo>
                <a:cubicBezTo>
                  <a:pt x="76" y="195"/>
                  <a:pt x="76" y="195"/>
                  <a:pt x="76" y="195"/>
                </a:cubicBezTo>
                <a:cubicBezTo>
                  <a:pt x="76" y="194"/>
                  <a:pt x="77" y="193"/>
                  <a:pt x="77" y="193"/>
                </a:cubicBezTo>
                <a:close/>
                <a:moveTo>
                  <a:pt x="79" y="180"/>
                </a:moveTo>
                <a:cubicBezTo>
                  <a:pt x="79" y="180"/>
                  <a:pt x="79" y="180"/>
                  <a:pt x="79" y="180"/>
                </a:cubicBezTo>
                <a:cubicBezTo>
                  <a:pt x="79" y="179"/>
                  <a:pt x="80" y="178"/>
                  <a:pt x="81" y="177"/>
                </a:cubicBezTo>
                <a:cubicBezTo>
                  <a:pt x="81" y="178"/>
                  <a:pt x="81" y="178"/>
                  <a:pt x="81" y="178"/>
                </a:cubicBezTo>
                <a:cubicBezTo>
                  <a:pt x="80" y="178"/>
                  <a:pt x="80" y="179"/>
                  <a:pt x="79" y="180"/>
                </a:cubicBezTo>
                <a:close/>
                <a:moveTo>
                  <a:pt x="82" y="188"/>
                </a:moveTo>
                <a:cubicBezTo>
                  <a:pt x="82" y="189"/>
                  <a:pt x="82" y="189"/>
                  <a:pt x="83" y="189"/>
                </a:cubicBezTo>
                <a:cubicBezTo>
                  <a:pt x="82" y="189"/>
                  <a:pt x="81" y="190"/>
                  <a:pt x="80" y="190"/>
                </a:cubicBezTo>
                <a:cubicBezTo>
                  <a:pt x="81" y="189"/>
                  <a:pt x="81" y="189"/>
                  <a:pt x="82" y="188"/>
                </a:cubicBezTo>
                <a:close/>
                <a:moveTo>
                  <a:pt x="83" y="191"/>
                </a:moveTo>
                <a:cubicBezTo>
                  <a:pt x="83" y="191"/>
                  <a:pt x="83" y="191"/>
                  <a:pt x="83" y="191"/>
                </a:cubicBezTo>
                <a:cubicBezTo>
                  <a:pt x="83" y="192"/>
                  <a:pt x="82" y="192"/>
                  <a:pt x="82" y="192"/>
                </a:cubicBezTo>
                <a:cubicBezTo>
                  <a:pt x="81" y="192"/>
                  <a:pt x="81" y="192"/>
                  <a:pt x="81" y="192"/>
                </a:cubicBezTo>
                <a:cubicBezTo>
                  <a:pt x="82" y="191"/>
                  <a:pt x="82" y="191"/>
                  <a:pt x="83" y="191"/>
                </a:cubicBezTo>
                <a:close/>
                <a:moveTo>
                  <a:pt x="83" y="187"/>
                </a:moveTo>
                <a:cubicBezTo>
                  <a:pt x="83" y="187"/>
                  <a:pt x="83" y="187"/>
                  <a:pt x="83" y="187"/>
                </a:cubicBezTo>
                <a:cubicBezTo>
                  <a:pt x="84" y="188"/>
                  <a:pt x="84" y="188"/>
                  <a:pt x="85" y="188"/>
                </a:cubicBezTo>
                <a:cubicBezTo>
                  <a:pt x="85" y="188"/>
                  <a:pt x="85" y="189"/>
                  <a:pt x="85" y="189"/>
                </a:cubicBezTo>
                <a:cubicBezTo>
                  <a:pt x="85" y="189"/>
                  <a:pt x="85" y="189"/>
                  <a:pt x="85" y="189"/>
                </a:cubicBezTo>
                <a:cubicBezTo>
                  <a:pt x="84" y="188"/>
                  <a:pt x="83" y="188"/>
                  <a:pt x="83" y="187"/>
                </a:cubicBezTo>
                <a:close/>
                <a:moveTo>
                  <a:pt x="84" y="198"/>
                </a:moveTo>
                <a:cubicBezTo>
                  <a:pt x="85" y="198"/>
                  <a:pt x="85" y="199"/>
                  <a:pt x="85" y="199"/>
                </a:cubicBezTo>
                <a:cubicBezTo>
                  <a:pt x="85" y="199"/>
                  <a:pt x="85" y="200"/>
                  <a:pt x="85" y="200"/>
                </a:cubicBezTo>
                <a:cubicBezTo>
                  <a:pt x="84" y="200"/>
                  <a:pt x="84" y="200"/>
                  <a:pt x="83" y="199"/>
                </a:cubicBezTo>
                <a:cubicBezTo>
                  <a:pt x="84" y="199"/>
                  <a:pt x="84" y="199"/>
                  <a:pt x="84" y="198"/>
                </a:cubicBezTo>
                <a:close/>
                <a:moveTo>
                  <a:pt x="85" y="194"/>
                </a:moveTo>
                <a:cubicBezTo>
                  <a:pt x="86" y="194"/>
                  <a:pt x="87" y="193"/>
                  <a:pt x="88" y="193"/>
                </a:cubicBezTo>
                <a:cubicBezTo>
                  <a:pt x="87" y="194"/>
                  <a:pt x="86" y="194"/>
                  <a:pt x="86" y="195"/>
                </a:cubicBezTo>
                <a:cubicBezTo>
                  <a:pt x="85" y="195"/>
                  <a:pt x="85" y="195"/>
                  <a:pt x="85" y="194"/>
                </a:cubicBezTo>
                <a:close/>
                <a:moveTo>
                  <a:pt x="86" y="205"/>
                </a:moveTo>
                <a:cubicBezTo>
                  <a:pt x="86" y="206"/>
                  <a:pt x="87" y="206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7" y="207"/>
                  <a:pt x="87" y="207"/>
                  <a:pt x="87" y="207"/>
                </a:cubicBezTo>
                <a:cubicBezTo>
                  <a:pt x="86" y="206"/>
                  <a:pt x="86" y="206"/>
                  <a:pt x="86" y="206"/>
                </a:cubicBezTo>
                <a:cubicBezTo>
                  <a:pt x="86" y="205"/>
                  <a:pt x="86" y="205"/>
                  <a:pt x="86" y="205"/>
                </a:cubicBezTo>
                <a:close/>
                <a:moveTo>
                  <a:pt x="88" y="204"/>
                </a:moveTo>
                <a:cubicBezTo>
                  <a:pt x="88" y="204"/>
                  <a:pt x="88" y="204"/>
                  <a:pt x="88" y="204"/>
                </a:cubicBezTo>
                <a:cubicBezTo>
                  <a:pt x="89" y="204"/>
                  <a:pt x="89" y="204"/>
                  <a:pt x="90" y="205"/>
                </a:cubicBezTo>
                <a:cubicBezTo>
                  <a:pt x="90" y="205"/>
                  <a:pt x="89" y="205"/>
                  <a:pt x="89" y="205"/>
                </a:cubicBezTo>
                <a:cubicBezTo>
                  <a:pt x="89" y="205"/>
                  <a:pt x="88" y="205"/>
                  <a:pt x="88" y="204"/>
                </a:cubicBezTo>
                <a:close/>
                <a:moveTo>
                  <a:pt x="90" y="186"/>
                </a:moveTo>
                <a:cubicBezTo>
                  <a:pt x="90" y="185"/>
                  <a:pt x="91" y="184"/>
                  <a:pt x="92" y="183"/>
                </a:cubicBezTo>
                <a:cubicBezTo>
                  <a:pt x="92" y="183"/>
                  <a:pt x="92" y="183"/>
                  <a:pt x="93" y="183"/>
                </a:cubicBezTo>
                <a:cubicBezTo>
                  <a:pt x="92" y="184"/>
                  <a:pt x="91" y="185"/>
                  <a:pt x="90" y="186"/>
                </a:cubicBezTo>
                <a:close/>
                <a:moveTo>
                  <a:pt x="91" y="205"/>
                </a:moveTo>
                <a:cubicBezTo>
                  <a:pt x="92" y="206"/>
                  <a:pt x="92" y="206"/>
                  <a:pt x="93" y="206"/>
                </a:cubicBezTo>
                <a:cubicBezTo>
                  <a:pt x="93" y="207"/>
                  <a:pt x="92" y="207"/>
                  <a:pt x="92" y="207"/>
                </a:cubicBezTo>
                <a:cubicBezTo>
                  <a:pt x="91" y="207"/>
                  <a:pt x="91" y="207"/>
                  <a:pt x="90" y="206"/>
                </a:cubicBezTo>
                <a:cubicBezTo>
                  <a:pt x="91" y="206"/>
                  <a:pt x="91" y="206"/>
                  <a:pt x="91" y="205"/>
                </a:cubicBezTo>
                <a:close/>
                <a:moveTo>
                  <a:pt x="93" y="186"/>
                </a:moveTo>
                <a:cubicBezTo>
                  <a:pt x="95" y="184"/>
                  <a:pt x="98" y="182"/>
                  <a:pt x="100" y="179"/>
                </a:cubicBezTo>
                <a:cubicBezTo>
                  <a:pt x="102" y="179"/>
                  <a:pt x="103" y="178"/>
                  <a:pt x="104" y="177"/>
                </a:cubicBezTo>
                <a:cubicBezTo>
                  <a:pt x="102" y="180"/>
                  <a:pt x="99" y="182"/>
                  <a:pt x="97" y="185"/>
                </a:cubicBezTo>
                <a:cubicBezTo>
                  <a:pt x="96" y="185"/>
                  <a:pt x="94" y="186"/>
                  <a:pt x="93" y="186"/>
                </a:cubicBezTo>
                <a:close/>
                <a:moveTo>
                  <a:pt x="95" y="190"/>
                </a:moveTo>
                <a:cubicBezTo>
                  <a:pt x="95" y="190"/>
                  <a:pt x="95" y="191"/>
                  <a:pt x="96" y="191"/>
                </a:cubicBezTo>
                <a:cubicBezTo>
                  <a:pt x="95" y="191"/>
                  <a:pt x="95" y="192"/>
                  <a:pt x="94" y="192"/>
                </a:cubicBezTo>
                <a:cubicBezTo>
                  <a:pt x="94" y="192"/>
                  <a:pt x="94" y="192"/>
                  <a:pt x="93" y="192"/>
                </a:cubicBezTo>
                <a:cubicBezTo>
                  <a:pt x="94" y="191"/>
                  <a:pt x="94" y="191"/>
                  <a:pt x="95" y="190"/>
                </a:cubicBezTo>
                <a:close/>
                <a:moveTo>
                  <a:pt x="96" y="208"/>
                </a:moveTo>
                <a:cubicBezTo>
                  <a:pt x="96" y="208"/>
                  <a:pt x="96" y="208"/>
                  <a:pt x="96" y="208"/>
                </a:cubicBezTo>
                <a:cubicBezTo>
                  <a:pt x="97" y="209"/>
                  <a:pt x="98" y="209"/>
                  <a:pt x="100" y="210"/>
                </a:cubicBezTo>
                <a:cubicBezTo>
                  <a:pt x="99" y="210"/>
                  <a:pt x="99" y="210"/>
                  <a:pt x="99" y="211"/>
                </a:cubicBezTo>
                <a:cubicBezTo>
                  <a:pt x="98" y="211"/>
                  <a:pt x="98" y="211"/>
                  <a:pt x="97" y="211"/>
                </a:cubicBezTo>
                <a:cubicBezTo>
                  <a:pt x="97" y="210"/>
                  <a:pt x="96" y="210"/>
                  <a:pt x="95" y="209"/>
                </a:cubicBezTo>
                <a:cubicBezTo>
                  <a:pt x="95" y="209"/>
                  <a:pt x="95" y="208"/>
                  <a:pt x="96" y="208"/>
                </a:cubicBezTo>
                <a:close/>
                <a:moveTo>
                  <a:pt x="99" y="218"/>
                </a:moveTo>
                <a:cubicBezTo>
                  <a:pt x="99" y="218"/>
                  <a:pt x="100" y="219"/>
                  <a:pt x="101" y="219"/>
                </a:cubicBezTo>
                <a:cubicBezTo>
                  <a:pt x="100" y="219"/>
                  <a:pt x="100" y="219"/>
                  <a:pt x="100" y="219"/>
                </a:cubicBezTo>
                <a:cubicBezTo>
                  <a:pt x="99" y="219"/>
                  <a:pt x="99" y="219"/>
                  <a:pt x="99" y="219"/>
                </a:cubicBezTo>
                <a:cubicBezTo>
                  <a:pt x="99" y="218"/>
                  <a:pt x="99" y="218"/>
                  <a:pt x="99" y="218"/>
                </a:cubicBezTo>
                <a:close/>
                <a:moveTo>
                  <a:pt x="101" y="224"/>
                </a:moveTo>
                <a:cubicBezTo>
                  <a:pt x="101" y="223"/>
                  <a:pt x="101" y="223"/>
                  <a:pt x="102" y="223"/>
                </a:cubicBezTo>
                <a:cubicBezTo>
                  <a:pt x="103" y="223"/>
                  <a:pt x="104" y="224"/>
                  <a:pt x="105" y="225"/>
                </a:cubicBezTo>
                <a:cubicBezTo>
                  <a:pt x="105" y="225"/>
                  <a:pt x="105" y="225"/>
                  <a:pt x="105" y="226"/>
                </a:cubicBezTo>
                <a:cubicBezTo>
                  <a:pt x="105" y="226"/>
                  <a:pt x="105" y="226"/>
                  <a:pt x="105" y="226"/>
                </a:cubicBezTo>
                <a:cubicBezTo>
                  <a:pt x="103" y="225"/>
                  <a:pt x="102" y="225"/>
                  <a:pt x="100" y="224"/>
                </a:cubicBezTo>
                <a:cubicBezTo>
                  <a:pt x="100" y="224"/>
                  <a:pt x="101" y="224"/>
                  <a:pt x="101" y="224"/>
                </a:cubicBezTo>
                <a:close/>
                <a:moveTo>
                  <a:pt x="104" y="222"/>
                </a:moveTo>
                <a:cubicBezTo>
                  <a:pt x="104" y="222"/>
                  <a:pt x="104" y="222"/>
                  <a:pt x="104" y="222"/>
                </a:cubicBezTo>
                <a:cubicBezTo>
                  <a:pt x="104" y="222"/>
                  <a:pt x="104" y="221"/>
                  <a:pt x="104" y="221"/>
                </a:cubicBezTo>
                <a:cubicBezTo>
                  <a:pt x="105" y="222"/>
                  <a:pt x="106" y="222"/>
                  <a:pt x="106" y="222"/>
                </a:cubicBezTo>
                <a:cubicBezTo>
                  <a:pt x="106" y="222"/>
                  <a:pt x="106" y="223"/>
                  <a:pt x="106" y="223"/>
                </a:cubicBezTo>
                <a:cubicBezTo>
                  <a:pt x="106" y="222"/>
                  <a:pt x="105" y="222"/>
                  <a:pt x="104" y="222"/>
                </a:cubicBezTo>
                <a:close/>
                <a:moveTo>
                  <a:pt x="108" y="226"/>
                </a:moveTo>
                <a:cubicBezTo>
                  <a:pt x="108" y="226"/>
                  <a:pt x="109" y="227"/>
                  <a:pt x="110" y="227"/>
                </a:cubicBezTo>
                <a:cubicBezTo>
                  <a:pt x="110" y="227"/>
                  <a:pt x="109" y="228"/>
                  <a:pt x="109" y="228"/>
                </a:cubicBezTo>
                <a:cubicBezTo>
                  <a:pt x="109" y="228"/>
                  <a:pt x="109" y="228"/>
                  <a:pt x="109" y="228"/>
                </a:cubicBezTo>
                <a:cubicBezTo>
                  <a:pt x="108" y="228"/>
                  <a:pt x="107" y="227"/>
                  <a:pt x="106" y="227"/>
                </a:cubicBezTo>
                <a:cubicBezTo>
                  <a:pt x="107" y="226"/>
                  <a:pt x="107" y="226"/>
                  <a:pt x="108" y="226"/>
                </a:cubicBezTo>
                <a:close/>
                <a:moveTo>
                  <a:pt x="108" y="210"/>
                </a:moveTo>
                <a:cubicBezTo>
                  <a:pt x="109" y="210"/>
                  <a:pt x="110" y="209"/>
                  <a:pt x="111" y="208"/>
                </a:cubicBezTo>
                <a:cubicBezTo>
                  <a:pt x="112" y="208"/>
                  <a:pt x="112" y="209"/>
                  <a:pt x="112" y="209"/>
                </a:cubicBezTo>
                <a:cubicBezTo>
                  <a:pt x="111" y="210"/>
                  <a:pt x="110" y="210"/>
                  <a:pt x="110" y="211"/>
                </a:cubicBezTo>
                <a:cubicBezTo>
                  <a:pt x="109" y="211"/>
                  <a:pt x="109" y="211"/>
                  <a:pt x="108" y="210"/>
                </a:cubicBezTo>
                <a:close/>
                <a:moveTo>
                  <a:pt x="112" y="213"/>
                </a:moveTo>
                <a:cubicBezTo>
                  <a:pt x="111" y="212"/>
                  <a:pt x="111" y="212"/>
                  <a:pt x="111" y="212"/>
                </a:cubicBezTo>
                <a:cubicBezTo>
                  <a:pt x="112" y="211"/>
                  <a:pt x="113" y="211"/>
                  <a:pt x="114" y="210"/>
                </a:cubicBezTo>
                <a:cubicBezTo>
                  <a:pt x="114" y="210"/>
                  <a:pt x="114" y="210"/>
                  <a:pt x="115" y="210"/>
                </a:cubicBezTo>
                <a:cubicBezTo>
                  <a:pt x="114" y="211"/>
                  <a:pt x="113" y="212"/>
                  <a:pt x="112" y="213"/>
                </a:cubicBezTo>
                <a:close/>
                <a:moveTo>
                  <a:pt x="119" y="221"/>
                </a:moveTo>
                <a:cubicBezTo>
                  <a:pt x="120" y="221"/>
                  <a:pt x="120" y="221"/>
                  <a:pt x="120" y="221"/>
                </a:cubicBezTo>
                <a:cubicBezTo>
                  <a:pt x="120" y="221"/>
                  <a:pt x="119" y="222"/>
                  <a:pt x="119" y="222"/>
                </a:cubicBezTo>
                <a:cubicBezTo>
                  <a:pt x="119" y="222"/>
                  <a:pt x="119" y="222"/>
                  <a:pt x="119" y="222"/>
                </a:cubicBezTo>
                <a:cubicBezTo>
                  <a:pt x="119" y="222"/>
                  <a:pt x="119" y="221"/>
                  <a:pt x="119" y="221"/>
                </a:cubicBezTo>
                <a:cubicBezTo>
                  <a:pt x="119" y="221"/>
                  <a:pt x="119" y="221"/>
                  <a:pt x="119" y="221"/>
                </a:cubicBezTo>
                <a:close/>
                <a:moveTo>
                  <a:pt x="120" y="211"/>
                </a:moveTo>
                <a:cubicBezTo>
                  <a:pt x="120" y="210"/>
                  <a:pt x="120" y="210"/>
                  <a:pt x="121" y="210"/>
                </a:cubicBezTo>
                <a:cubicBezTo>
                  <a:pt x="121" y="210"/>
                  <a:pt x="121" y="210"/>
                  <a:pt x="121" y="210"/>
                </a:cubicBezTo>
                <a:cubicBezTo>
                  <a:pt x="121" y="211"/>
                  <a:pt x="121" y="211"/>
                  <a:pt x="121" y="211"/>
                </a:cubicBezTo>
                <a:cubicBezTo>
                  <a:pt x="120" y="211"/>
                  <a:pt x="120" y="211"/>
                  <a:pt x="120" y="211"/>
                </a:cubicBezTo>
                <a:close/>
                <a:moveTo>
                  <a:pt x="123" y="218"/>
                </a:moveTo>
                <a:cubicBezTo>
                  <a:pt x="123" y="218"/>
                  <a:pt x="123" y="219"/>
                  <a:pt x="124" y="219"/>
                </a:cubicBezTo>
                <a:cubicBezTo>
                  <a:pt x="123" y="219"/>
                  <a:pt x="122" y="220"/>
                  <a:pt x="121" y="220"/>
                </a:cubicBezTo>
                <a:cubicBezTo>
                  <a:pt x="121" y="220"/>
                  <a:pt x="121" y="220"/>
                  <a:pt x="121" y="220"/>
                </a:cubicBezTo>
                <a:cubicBezTo>
                  <a:pt x="122" y="219"/>
                  <a:pt x="122" y="219"/>
                  <a:pt x="123" y="218"/>
                </a:cubicBezTo>
                <a:close/>
                <a:moveTo>
                  <a:pt x="123" y="222"/>
                </a:moveTo>
                <a:cubicBezTo>
                  <a:pt x="124" y="222"/>
                  <a:pt x="124" y="221"/>
                  <a:pt x="125" y="221"/>
                </a:cubicBezTo>
                <a:cubicBezTo>
                  <a:pt x="125" y="221"/>
                  <a:pt x="126" y="222"/>
                  <a:pt x="126" y="222"/>
                </a:cubicBezTo>
                <a:cubicBezTo>
                  <a:pt x="126" y="223"/>
                  <a:pt x="125" y="223"/>
                  <a:pt x="125" y="223"/>
                </a:cubicBezTo>
                <a:cubicBezTo>
                  <a:pt x="124" y="223"/>
                  <a:pt x="124" y="223"/>
                  <a:pt x="123" y="222"/>
                </a:cubicBezTo>
                <a:close/>
                <a:moveTo>
                  <a:pt x="125" y="225"/>
                </a:moveTo>
                <a:cubicBezTo>
                  <a:pt x="126" y="225"/>
                  <a:pt x="126" y="225"/>
                  <a:pt x="127" y="224"/>
                </a:cubicBezTo>
                <a:cubicBezTo>
                  <a:pt x="127" y="224"/>
                  <a:pt x="127" y="225"/>
                  <a:pt x="128" y="225"/>
                </a:cubicBezTo>
                <a:cubicBezTo>
                  <a:pt x="127" y="226"/>
                  <a:pt x="126" y="226"/>
                  <a:pt x="125" y="227"/>
                </a:cubicBezTo>
                <a:cubicBezTo>
                  <a:pt x="125" y="227"/>
                  <a:pt x="125" y="227"/>
                  <a:pt x="124" y="226"/>
                </a:cubicBezTo>
                <a:cubicBezTo>
                  <a:pt x="124" y="226"/>
                  <a:pt x="125" y="226"/>
                  <a:pt x="125" y="225"/>
                </a:cubicBezTo>
                <a:close/>
                <a:moveTo>
                  <a:pt x="127" y="221"/>
                </a:moveTo>
                <a:cubicBezTo>
                  <a:pt x="127" y="221"/>
                  <a:pt x="126" y="220"/>
                  <a:pt x="126" y="219"/>
                </a:cubicBezTo>
                <a:cubicBezTo>
                  <a:pt x="126" y="219"/>
                  <a:pt x="126" y="219"/>
                  <a:pt x="126" y="219"/>
                </a:cubicBezTo>
                <a:cubicBezTo>
                  <a:pt x="127" y="220"/>
                  <a:pt x="127" y="220"/>
                  <a:pt x="128" y="220"/>
                </a:cubicBezTo>
                <a:cubicBezTo>
                  <a:pt x="128" y="221"/>
                  <a:pt x="127" y="221"/>
                  <a:pt x="127" y="221"/>
                </a:cubicBezTo>
                <a:close/>
                <a:moveTo>
                  <a:pt x="128" y="218"/>
                </a:moveTo>
                <a:cubicBezTo>
                  <a:pt x="128" y="217"/>
                  <a:pt x="129" y="216"/>
                  <a:pt x="130" y="216"/>
                </a:cubicBezTo>
                <a:cubicBezTo>
                  <a:pt x="130" y="216"/>
                  <a:pt x="130" y="216"/>
                  <a:pt x="130" y="216"/>
                </a:cubicBezTo>
                <a:cubicBezTo>
                  <a:pt x="130" y="216"/>
                  <a:pt x="130" y="217"/>
                  <a:pt x="129" y="217"/>
                </a:cubicBezTo>
                <a:cubicBezTo>
                  <a:pt x="129" y="218"/>
                  <a:pt x="129" y="219"/>
                  <a:pt x="130" y="219"/>
                </a:cubicBezTo>
                <a:cubicBezTo>
                  <a:pt x="130" y="219"/>
                  <a:pt x="129" y="219"/>
                  <a:pt x="129" y="219"/>
                </a:cubicBezTo>
                <a:cubicBezTo>
                  <a:pt x="129" y="219"/>
                  <a:pt x="128" y="218"/>
                  <a:pt x="128" y="218"/>
                </a:cubicBezTo>
                <a:close/>
                <a:moveTo>
                  <a:pt x="130" y="222"/>
                </a:moveTo>
                <a:cubicBezTo>
                  <a:pt x="130" y="222"/>
                  <a:pt x="130" y="222"/>
                  <a:pt x="130" y="222"/>
                </a:cubicBezTo>
                <a:cubicBezTo>
                  <a:pt x="130" y="223"/>
                  <a:pt x="130" y="223"/>
                  <a:pt x="129" y="224"/>
                </a:cubicBezTo>
                <a:cubicBezTo>
                  <a:pt x="129" y="224"/>
                  <a:pt x="129" y="224"/>
                  <a:pt x="129" y="224"/>
                </a:cubicBezTo>
                <a:cubicBezTo>
                  <a:pt x="129" y="224"/>
                  <a:pt x="128" y="224"/>
                  <a:pt x="128" y="223"/>
                </a:cubicBezTo>
                <a:cubicBezTo>
                  <a:pt x="129" y="223"/>
                  <a:pt x="129" y="223"/>
                  <a:pt x="130" y="222"/>
                </a:cubicBezTo>
                <a:close/>
                <a:moveTo>
                  <a:pt x="162" y="206"/>
                </a:moveTo>
                <a:cubicBezTo>
                  <a:pt x="163" y="205"/>
                  <a:pt x="164" y="204"/>
                  <a:pt x="165" y="203"/>
                </a:cubicBezTo>
                <a:cubicBezTo>
                  <a:pt x="167" y="201"/>
                  <a:pt x="169" y="200"/>
                  <a:pt x="172" y="198"/>
                </a:cubicBezTo>
                <a:cubicBezTo>
                  <a:pt x="172" y="198"/>
                  <a:pt x="171" y="198"/>
                  <a:pt x="171" y="198"/>
                </a:cubicBezTo>
                <a:cubicBezTo>
                  <a:pt x="170" y="199"/>
                  <a:pt x="169" y="200"/>
                  <a:pt x="168" y="202"/>
                </a:cubicBezTo>
                <a:cubicBezTo>
                  <a:pt x="166" y="203"/>
                  <a:pt x="164" y="205"/>
                  <a:pt x="162" y="206"/>
                </a:cubicBezTo>
                <a:close/>
                <a:moveTo>
                  <a:pt x="167" y="210"/>
                </a:moveTo>
                <a:cubicBezTo>
                  <a:pt x="160" y="216"/>
                  <a:pt x="153" y="221"/>
                  <a:pt x="146" y="225"/>
                </a:cubicBezTo>
                <a:cubicBezTo>
                  <a:pt x="149" y="222"/>
                  <a:pt x="152" y="219"/>
                  <a:pt x="156" y="216"/>
                </a:cubicBezTo>
                <a:cubicBezTo>
                  <a:pt x="158" y="214"/>
                  <a:pt x="160" y="213"/>
                  <a:pt x="163" y="212"/>
                </a:cubicBezTo>
                <a:cubicBezTo>
                  <a:pt x="163" y="212"/>
                  <a:pt x="163" y="212"/>
                  <a:pt x="164" y="212"/>
                </a:cubicBezTo>
                <a:cubicBezTo>
                  <a:pt x="165" y="211"/>
                  <a:pt x="166" y="211"/>
                  <a:pt x="167" y="210"/>
                </a:cubicBezTo>
                <a:close/>
                <a:moveTo>
                  <a:pt x="154" y="209"/>
                </a:moveTo>
                <a:cubicBezTo>
                  <a:pt x="155" y="208"/>
                  <a:pt x="156" y="208"/>
                  <a:pt x="157" y="207"/>
                </a:cubicBezTo>
                <a:cubicBezTo>
                  <a:pt x="161" y="203"/>
                  <a:pt x="166" y="199"/>
                  <a:pt x="171" y="195"/>
                </a:cubicBezTo>
                <a:cubicBezTo>
                  <a:pt x="168" y="197"/>
                  <a:pt x="166" y="200"/>
                  <a:pt x="163" y="202"/>
                </a:cubicBezTo>
                <a:cubicBezTo>
                  <a:pt x="160" y="204"/>
                  <a:pt x="157" y="207"/>
                  <a:pt x="154" y="209"/>
                </a:cubicBezTo>
                <a:close/>
                <a:moveTo>
                  <a:pt x="158" y="208"/>
                </a:moveTo>
                <a:cubicBezTo>
                  <a:pt x="157" y="210"/>
                  <a:pt x="156" y="211"/>
                  <a:pt x="155" y="212"/>
                </a:cubicBezTo>
                <a:cubicBezTo>
                  <a:pt x="153" y="214"/>
                  <a:pt x="150" y="216"/>
                  <a:pt x="148" y="218"/>
                </a:cubicBezTo>
                <a:cubicBezTo>
                  <a:pt x="146" y="220"/>
                  <a:pt x="143" y="221"/>
                  <a:pt x="141" y="222"/>
                </a:cubicBezTo>
                <a:cubicBezTo>
                  <a:pt x="146" y="217"/>
                  <a:pt x="152" y="213"/>
                  <a:pt x="158" y="208"/>
                </a:cubicBezTo>
                <a:close/>
                <a:moveTo>
                  <a:pt x="146" y="227"/>
                </a:moveTo>
                <a:cubicBezTo>
                  <a:pt x="146" y="227"/>
                  <a:pt x="146" y="227"/>
                  <a:pt x="146" y="227"/>
                </a:cubicBezTo>
                <a:cubicBezTo>
                  <a:pt x="147" y="227"/>
                  <a:pt x="148" y="227"/>
                  <a:pt x="148" y="228"/>
                </a:cubicBezTo>
                <a:cubicBezTo>
                  <a:pt x="148" y="228"/>
                  <a:pt x="150" y="228"/>
                  <a:pt x="150" y="228"/>
                </a:cubicBezTo>
                <a:cubicBezTo>
                  <a:pt x="150" y="228"/>
                  <a:pt x="150" y="228"/>
                  <a:pt x="150" y="228"/>
                </a:cubicBezTo>
                <a:cubicBezTo>
                  <a:pt x="149" y="228"/>
                  <a:pt x="147" y="228"/>
                  <a:pt x="146" y="228"/>
                </a:cubicBezTo>
                <a:cubicBezTo>
                  <a:pt x="146" y="227"/>
                  <a:pt x="146" y="227"/>
                  <a:pt x="146" y="227"/>
                </a:cubicBezTo>
                <a:close/>
                <a:moveTo>
                  <a:pt x="151" y="231"/>
                </a:moveTo>
                <a:cubicBezTo>
                  <a:pt x="151" y="231"/>
                  <a:pt x="151" y="231"/>
                  <a:pt x="151" y="231"/>
                </a:cubicBezTo>
                <a:cubicBezTo>
                  <a:pt x="151" y="231"/>
                  <a:pt x="150" y="232"/>
                  <a:pt x="150" y="232"/>
                </a:cubicBezTo>
                <a:cubicBezTo>
                  <a:pt x="150" y="232"/>
                  <a:pt x="149" y="232"/>
                  <a:pt x="149" y="232"/>
                </a:cubicBezTo>
                <a:cubicBezTo>
                  <a:pt x="150" y="231"/>
                  <a:pt x="151" y="231"/>
                  <a:pt x="151" y="231"/>
                </a:cubicBezTo>
                <a:close/>
                <a:moveTo>
                  <a:pt x="150" y="228"/>
                </a:moveTo>
                <a:cubicBezTo>
                  <a:pt x="149" y="227"/>
                  <a:pt x="148" y="227"/>
                  <a:pt x="147" y="227"/>
                </a:cubicBezTo>
                <a:cubicBezTo>
                  <a:pt x="157" y="222"/>
                  <a:pt x="165" y="214"/>
                  <a:pt x="174" y="206"/>
                </a:cubicBezTo>
                <a:cubicBezTo>
                  <a:pt x="174" y="207"/>
                  <a:pt x="174" y="207"/>
                  <a:pt x="175" y="207"/>
                </a:cubicBezTo>
                <a:cubicBezTo>
                  <a:pt x="174" y="208"/>
                  <a:pt x="173" y="208"/>
                  <a:pt x="173" y="209"/>
                </a:cubicBezTo>
                <a:cubicBezTo>
                  <a:pt x="165" y="215"/>
                  <a:pt x="158" y="221"/>
                  <a:pt x="150" y="228"/>
                </a:cubicBezTo>
                <a:close/>
                <a:moveTo>
                  <a:pt x="169" y="216"/>
                </a:moveTo>
                <a:cubicBezTo>
                  <a:pt x="169" y="216"/>
                  <a:pt x="169" y="216"/>
                  <a:pt x="169" y="216"/>
                </a:cubicBezTo>
                <a:cubicBezTo>
                  <a:pt x="168" y="216"/>
                  <a:pt x="169" y="217"/>
                  <a:pt x="170" y="217"/>
                </a:cubicBezTo>
                <a:cubicBezTo>
                  <a:pt x="171" y="216"/>
                  <a:pt x="172" y="216"/>
                  <a:pt x="174" y="215"/>
                </a:cubicBezTo>
                <a:cubicBezTo>
                  <a:pt x="168" y="220"/>
                  <a:pt x="162" y="225"/>
                  <a:pt x="155" y="229"/>
                </a:cubicBezTo>
                <a:cubicBezTo>
                  <a:pt x="160" y="224"/>
                  <a:pt x="164" y="220"/>
                  <a:pt x="169" y="216"/>
                </a:cubicBezTo>
                <a:close/>
                <a:moveTo>
                  <a:pt x="183" y="211"/>
                </a:moveTo>
                <a:cubicBezTo>
                  <a:pt x="185" y="210"/>
                  <a:pt x="186" y="209"/>
                  <a:pt x="187" y="209"/>
                </a:cubicBezTo>
                <a:cubicBezTo>
                  <a:pt x="182" y="213"/>
                  <a:pt x="176" y="218"/>
                  <a:pt x="170" y="222"/>
                </a:cubicBezTo>
                <a:cubicBezTo>
                  <a:pt x="174" y="218"/>
                  <a:pt x="179" y="214"/>
                  <a:pt x="183" y="211"/>
                </a:cubicBezTo>
                <a:close/>
                <a:moveTo>
                  <a:pt x="180" y="210"/>
                </a:moveTo>
                <a:cubicBezTo>
                  <a:pt x="179" y="210"/>
                  <a:pt x="179" y="211"/>
                  <a:pt x="178" y="212"/>
                </a:cubicBezTo>
                <a:cubicBezTo>
                  <a:pt x="176" y="213"/>
                  <a:pt x="173" y="214"/>
                  <a:pt x="171" y="215"/>
                </a:cubicBezTo>
                <a:cubicBezTo>
                  <a:pt x="172" y="214"/>
                  <a:pt x="172" y="213"/>
                  <a:pt x="173" y="212"/>
                </a:cubicBezTo>
                <a:cubicBezTo>
                  <a:pt x="178" y="208"/>
                  <a:pt x="183" y="204"/>
                  <a:pt x="188" y="200"/>
                </a:cubicBezTo>
                <a:cubicBezTo>
                  <a:pt x="186" y="203"/>
                  <a:pt x="183" y="206"/>
                  <a:pt x="180" y="210"/>
                </a:cubicBezTo>
                <a:close/>
                <a:moveTo>
                  <a:pt x="183" y="199"/>
                </a:moveTo>
                <a:cubicBezTo>
                  <a:pt x="184" y="198"/>
                  <a:pt x="185" y="197"/>
                  <a:pt x="186" y="196"/>
                </a:cubicBezTo>
                <a:cubicBezTo>
                  <a:pt x="186" y="195"/>
                  <a:pt x="187" y="195"/>
                  <a:pt x="187" y="195"/>
                </a:cubicBezTo>
                <a:cubicBezTo>
                  <a:pt x="188" y="194"/>
                  <a:pt x="189" y="193"/>
                  <a:pt x="190" y="193"/>
                </a:cubicBezTo>
                <a:cubicBezTo>
                  <a:pt x="188" y="195"/>
                  <a:pt x="185" y="197"/>
                  <a:pt x="183" y="199"/>
                </a:cubicBezTo>
                <a:close/>
                <a:moveTo>
                  <a:pt x="195" y="193"/>
                </a:moveTo>
                <a:cubicBezTo>
                  <a:pt x="194" y="194"/>
                  <a:pt x="193" y="195"/>
                  <a:pt x="192" y="195"/>
                </a:cubicBezTo>
                <a:cubicBezTo>
                  <a:pt x="191" y="196"/>
                  <a:pt x="190" y="197"/>
                  <a:pt x="189" y="197"/>
                </a:cubicBezTo>
                <a:cubicBezTo>
                  <a:pt x="191" y="196"/>
                  <a:pt x="193" y="194"/>
                  <a:pt x="195" y="193"/>
                </a:cubicBezTo>
                <a:close/>
                <a:moveTo>
                  <a:pt x="197" y="198"/>
                </a:moveTo>
                <a:cubicBezTo>
                  <a:pt x="196" y="199"/>
                  <a:pt x="196" y="199"/>
                  <a:pt x="195" y="200"/>
                </a:cubicBezTo>
                <a:cubicBezTo>
                  <a:pt x="195" y="200"/>
                  <a:pt x="194" y="201"/>
                  <a:pt x="194" y="201"/>
                </a:cubicBezTo>
                <a:cubicBezTo>
                  <a:pt x="195" y="200"/>
                  <a:pt x="196" y="199"/>
                  <a:pt x="197" y="198"/>
                </a:cubicBezTo>
                <a:close/>
                <a:moveTo>
                  <a:pt x="196" y="192"/>
                </a:moveTo>
                <a:cubicBezTo>
                  <a:pt x="196" y="191"/>
                  <a:pt x="195" y="191"/>
                  <a:pt x="194" y="191"/>
                </a:cubicBezTo>
                <a:cubicBezTo>
                  <a:pt x="194" y="191"/>
                  <a:pt x="194" y="192"/>
                  <a:pt x="193" y="192"/>
                </a:cubicBezTo>
                <a:cubicBezTo>
                  <a:pt x="196" y="189"/>
                  <a:pt x="199" y="187"/>
                  <a:pt x="202" y="184"/>
                </a:cubicBezTo>
                <a:cubicBezTo>
                  <a:pt x="200" y="187"/>
                  <a:pt x="198" y="189"/>
                  <a:pt x="196" y="192"/>
                </a:cubicBezTo>
                <a:close/>
                <a:moveTo>
                  <a:pt x="204" y="185"/>
                </a:moveTo>
                <a:cubicBezTo>
                  <a:pt x="204" y="185"/>
                  <a:pt x="204" y="185"/>
                  <a:pt x="205" y="185"/>
                </a:cubicBezTo>
                <a:cubicBezTo>
                  <a:pt x="203" y="187"/>
                  <a:pt x="201" y="189"/>
                  <a:pt x="199" y="190"/>
                </a:cubicBezTo>
                <a:cubicBezTo>
                  <a:pt x="201" y="188"/>
                  <a:pt x="202" y="187"/>
                  <a:pt x="204" y="185"/>
                </a:cubicBezTo>
                <a:close/>
                <a:moveTo>
                  <a:pt x="200" y="181"/>
                </a:moveTo>
                <a:cubicBezTo>
                  <a:pt x="201" y="180"/>
                  <a:pt x="202" y="178"/>
                  <a:pt x="202" y="177"/>
                </a:cubicBezTo>
                <a:cubicBezTo>
                  <a:pt x="203" y="175"/>
                  <a:pt x="204" y="174"/>
                  <a:pt x="206" y="172"/>
                </a:cubicBezTo>
                <a:cubicBezTo>
                  <a:pt x="207" y="171"/>
                  <a:pt x="209" y="169"/>
                  <a:pt x="210" y="168"/>
                </a:cubicBezTo>
                <a:cubicBezTo>
                  <a:pt x="209" y="170"/>
                  <a:pt x="208" y="173"/>
                  <a:pt x="207" y="175"/>
                </a:cubicBezTo>
                <a:cubicBezTo>
                  <a:pt x="205" y="177"/>
                  <a:pt x="203" y="179"/>
                  <a:pt x="200" y="181"/>
                </a:cubicBezTo>
                <a:close/>
                <a:moveTo>
                  <a:pt x="207" y="181"/>
                </a:moveTo>
                <a:cubicBezTo>
                  <a:pt x="212" y="175"/>
                  <a:pt x="217" y="169"/>
                  <a:pt x="221" y="163"/>
                </a:cubicBezTo>
                <a:cubicBezTo>
                  <a:pt x="221" y="164"/>
                  <a:pt x="221" y="164"/>
                  <a:pt x="221" y="165"/>
                </a:cubicBezTo>
                <a:cubicBezTo>
                  <a:pt x="217" y="170"/>
                  <a:pt x="213" y="174"/>
                  <a:pt x="210" y="179"/>
                </a:cubicBezTo>
                <a:cubicBezTo>
                  <a:pt x="209" y="180"/>
                  <a:pt x="208" y="181"/>
                  <a:pt x="207" y="183"/>
                </a:cubicBezTo>
                <a:cubicBezTo>
                  <a:pt x="206" y="183"/>
                  <a:pt x="206" y="183"/>
                  <a:pt x="206" y="184"/>
                </a:cubicBezTo>
                <a:cubicBezTo>
                  <a:pt x="206" y="183"/>
                  <a:pt x="207" y="182"/>
                  <a:pt x="207" y="181"/>
                </a:cubicBezTo>
                <a:close/>
                <a:moveTo>
                  <a:pt x="218" y="155"/>
                </a:moveTo>
                <a:cubicBezTo>
                  <a:pt x="219" y="153"/>
                  <a:pt x="219" y="151"/>
                  <a:pt x="220" y="149"/>
                </a:cubicBezTo>
                <a:cubicBezTo>
                  <a:pt x="221" y="147"/>
                  <a:pt x="222" y="144"/>
                  <a:pt x="222" y="141"/>
                </a:cubicBezTo>
                <a:cubicBezTo>
                  <a:pt x="222" y="141"/>
                  <a:pt x="223" y="141"/>
                  <a:pt x="223" y="141"/>
                </a:cubicBezTo>
                <a:cubicBezTo>
                  <a:pt x="222" y="145"/>
                  <a:pt x="222" y="149"/>
                  <a:pt x="222" y="154"/>
                </a:cubicBezTo>
                <a:cubicBezTo>
                  <a:pt x="220" y="154"/>
                  <a:pt x="219" y="154"/>
                  <a:pt x="218" y="155"/>
                </a:cubicBezTo>
                <a:close/>
                <a:moveTo>
                  <a:pt x="217" y="149"/>
                </a:moveTo>
                <a:cubicBezTo>
                  <a:pt x="217" y="144"/>
                  <a:pt x="218" y="139"/>
                  <a:pt x="218" y="135"/>
                </a:cubicBezTo>
                <a:cubicBezTo>
                  <a:pt x="220" y="132"/>
                  <a:pt x="221" y="129"/>
                  <a:pt x="223" y="126"/>
                </a:cubicBezTo>
                <a:cubicBezTo>
                  <a:pt x="222" y="134"/>
                  <a:pt x="219" y="142"/>
                  <a:pt x="217" y="149"/>
                </a:cubicBezTo>
                <a:close/>
                <a:moveTo>
                  <a:pt x="223" y="98"/>
                </a:moveTo>
                <a:cubicBezTo>
                  <a:pt x="222" y="97"/>
                  <a:pt x="222" y="96"/>
                  <a:pt x="222" y="95"/>
                </a:cubicBezTo>
                <a:cubicBezTo>
                  <a:pt x="222" y="95"/>
                  <a:pt x="222" y="95"/>
                  <a:pt x="222" y="94"/>
                </a:cubicBezTo>
                <a:cubicBezTo>
                  <a:pt x="223" y="96"/>
                  <a:pt x="223" y="97"/>
                  <a:pt x="224" y="98"/>
                </a:cubicBezTo>
                <a:cubicBezTo>
                  <a:pt x="223" y="98"/>
                  <a:pt x="223" y="98"/>
                  <a:pt x="223" y="98"/>
                </a:cubicBezTo>
                <a:close/>
                <a:moveTo>
                  <a:pt x="221" y="87"/>
                </a:moveTo>
                <a:cubicBezTo>
                  <a:pt x="222" y="87"/>
                  <a:pt x="222" y="87"/>
                  <a:pt x="222" y="87"/>
                </a:cubicBezTo>
                <a:cubicBezTo>
                  <a:pt x="223" y="88"/>
                  <a:pt x="223" y="90"/>
                  <a:pt x="223" y="91"/>
                </a:cubicBezTo>
                <a:cubicBezTo>
                  <a:pt x="223" y="91"/>
                  <a:pt x="223" y="91"/>
                  <a:pt x="223" y="91"/>
                </a:cubicBezTo>
                <a:cubicBezTo>
                  <a:pt x="222" y="90"/>
                  <a:pt x="222" y="89"/>
                  <a:pt x="221" y="87"/>
                </a:cubicBezTo>
                <a:close/>
                <a:moveTo>
                  <a:pt x="226" y="83"/>
                </a:moveTo>
                <a:cubicBezTo>
                  <a:pt x="225" y="83"/>
                  <a:pt x="224" y="84"/>
                  <a:pt x="223" y="84"/>
                </a:cubicBezTo>
                <a:cubicBezTo>
                  <a:pt x="222" y="82"/>
                  <a:pt x="222" y="80"/>
                  <a:pt x="221" y="77"/>
                </a:cubicBezTo>
                <a:cubicBezTo>
                  <a:pt x="222" y="78"/>
                  <a:pt x="222" y="78"/>
                  <a:pt x="223" y="79"/>
                </a:cubicBezTo>
                <a:cubicBezTo>
                  <a:pt x="223" y="79"/>
                  <a:pt x="224" y="79"/>
                  <a:pt x="224" y="78"/>
                </a:cubicBezTo>
                <a:cubicBezTo>
                  <a:pt x="225" y="79"/>
                  <a:pt x="225" y="80"/>
                  <a:pt x="226" y="81"/>
                </a:cubicBezTo>
                <a:cubicBezTo>
                  <a:pt x="226" y="82"/>
                  <a:pt x="226" y="82"/>
                  <a:pt x="226" y="83"/>
                </a:cubicBezTo>
                <a:cubicBezTo>
                  <a:pt x="226" y="83"/>
                  <a:pt x="226" y="83"/>
                  <a:pt x="226" y="83"/>
                </a:cubicBezTo>
                <a:close/>
                <a:moveTo>
                  <a:pt x="224" y="75"/>
                </a:moveTo>
                <a:cubicBezTo>
                  <a:pt x="223" y="74"/>
                  <a:pt x="223" y="74"/>
                  <a:pt x="223" y="73"/>
                </a:cubicBezTo>
                <a:cubicBezTo>
                  <a:pt x="223" y="73"/>
                  <a:pt x="223" y="73"/>
                  <a:pt x="223" y="73"/>
                </a:cubicBezTo>
                <a:cubicBezTo>
                  <a:pt x="224" y="74"/>
                  <a:pt x="224" y="75"/>
                  <a:pt x="224" y="76"/>
                </a:cubicBezTo>
                <a:cubicBezTo>
                  <a:pt x="224" y="75"/>
                  <a:pt x="224" y="75"/>
                  <a:pt x="224" y="75"/>
                </a:cubicBezTo>
                <a:close/>
                <a:moveTo>
                  <a:pt x="224" y="70"/>
                </a:moveTo>
                <a:cubicBezTo>
                  <a:pt x="223" y="69"/>
                  <a:pt x="222" y="67"/>
                  <a:pt x="221" y="65"/>
                </a:cubicBezTo>
                <a:cubicBezTo>
                  <a:pt x="222" y="67"/>
                  <a:pt x="223" y="68"/>
                  <a:pt x="224" y="69"/>
                </a:cubicBezTo>
                <a:cubicBezTo>
                  <a:pt x="224" y="69"/>
                  <a:pt x="223" y="69"/>
                  <a:pt x="224" y="70"/>
                </a:cubicBezTo>
                <a:cubicBezTo>
                  <a:pt x="224" y="70"/>
                  <a:pt x="224" y="70"/>
                  <a:pt x="224" y="70"/>
                </a:cubicBezTo>
                <a:close/>
                <a:moveTo>
                  <a:pt x="222" y="76"/>
                </a:moveTo>
                <a:cubicBezTo>
                  <a:pt x="222" y="76"/>
                  <a:pt x="222" y="76"/>
                  <a:pt x="222" y="76"/>
                </a:cubicBezTo>
                <a:cubicBezTo>
                  <a:pt x="221" y="75"/>
                  <a:pt x="221" y="75"/>
                  <a:pt x="220" y="74"/>
                </a:cubicBezTo>
                <a:cubicBezTo>
                  <a:pt x="220" y="74"/>
                  <a:pt x="220" y="74"/>
                  <a:pt x="220" y="73"/>
                </a:cubicBezTo>
                <a:cubicBezTo>
                  <a:pt x="220" y="74"/>
                  <a:pt x="221" y="74"/>
                  <a:pt x="221" y="75"/>
                </a:cubicBezTo>
                <a:cubicBezTo>
                  <a:pt x="221" y="75"/>
                  <a:pt x="222" y="75"/>
                  <a:pt x="222" y="76"/>
                </a:cubicBezTo>
                <a:close/>
                <a:moveTo>
                  <a:pt x="220" y="81"/>
                </a:moveTo>
                <a:cubicBezTo>
                  <a:pt x="219" y="80"/>
                  <a:pt x="219" y="78"/>
                  <a:pt x="218" y="77"/>
                </a:cubicBezTo>
                <a:cubicBezTo>
                  <a:pt x="217" y="75"/>
                  <a:pt x="217" y="74"/>
                  <a:pt x="216" y="73"/>
                </a:cubicBezTo>
                <a:cubicBezTo>
                  <a:pt x="217" y="73"/>
                  <a:pt x="218" y="74"/>
                  <a:pt x="219" y="75"/>
                </a:cubicBezTo>
                <a:cubicBezTo>
                  <a:pt x="219" y="77"/>
                  <a:pt x="220" y="79"/>
                  <a:pt x="220" y="81"/>
                </a:cubicBezTo>
                <a:close/>
                <a:moveTo>
                  <a:pt x="218" y="67"/>
                </a:moveTo>
                <a:cubicBezTo>
                  <a:pt x="217" y="65"/>
                  <a:pt x="216" y="63"/>
                  <a:pt x="215" y="61"/>
                </a:cubicBezTo>
                <a:cubicBezTo>
                  <a:pt x="217" y="63"/>
                  <a:pt x="218" y="65"/>
                  <a:pt x="219" y="68"/>
                </a:cubicBezTo>
                <a:cubicBezTo>
                  <a:pt x="219" y="67"/>
                  <a:pt x="219" y="67"/>
                  <a:pt x="218" y="67"/>
                </a:cubicBezTo>
                <a:close/>
                <a:moveTo>
                  <a:pt x="216" y="64"/>
                </a:moveTo>
                <a:cubicBezTo>
                  <a:pt x="214" y="62"/>
                  <a:pt x="212" y="59"/>
                  <a:pt x="210" y="56"/>
                </a:cubicBezTo>
                <a:cubicBezTo>
                  <a:pt x="209" y="54"/>
                  <a:pt x="207" y="53"/>
                  <a:pt x="206" y="51"/>
                </a:cubicBezTo>
                <a:cubicBezTo>
                  <a:pt x="208" y="53"/>
                  <a:pt x="211" y="55"/>
                  <a:pt x="213" y="58"/>
                </a:cubicBezTo>
                <a:cubicBezTo>
                  <a:pt x="213" y="58"/>
                  <a:pt x="213" y="58"/>
                  <a:pt x="213" y="58"/>
                </a:cubicBezTo>
                <a:cubicBezTo>
                  <a:pt x="214" y="60"/>
                  <a:pt x="215" y="62"/>
                  <a:pt x="216" y="64"/>
                </a:cubicBezTo>
                <a:close/>
                <a:moveTo>
                  <a:pt x="201" y="44"/>
                </a:moveTo>
                <a:cubicBezTo>
                  <a:pt x="200" y="44"/>
                  <a:pt x="200" y="43"/>
                  <a:pt x="199" y="43"/>
                </a:cubicBezTo>
                <a:cubicBezTo>
                  <a:pt x="202" y="45"/>
                  <a:pt x="205" y="47"/>
                  <a:pt x="208" y="50"/>
                </a:cubicBezTo>
                <a:cubicBezTo>
                  <a:pt x="205" y="48"/>
                  <a:pt x="203" y="46"/>
                  <a:pt x="201" y="44"/>
                </a:cubicBezTo>
                <a:close/>
                <a:moveTo>
                  <a:pt x="201" y="46"/>
                </a:moveTo>
                <a:cubicBezTo>
                  <a:pt x="204" y="50"/>
                  <a:pt x="207" y="55"/>
                  <a:pt x="209" y="58"/>
                </a:cubicBezTo>
                <a:cubicBezTo>
                  <a:pt x="209" y="58"/>
                  <a:pt x="209" y="58"/>
                  <a:pt x="209" y="58"/>
                </a:cubicBezTo>
                <a:cubicBezTo>
                  <a:pt x="205" y="53"/>
                  <a:pt x="201" y="48"/>
                  <a:pt x="197" y="44"/>
                </a:cubicBezTo>
                <a:cubicBezTo>
                  <a:pt x="198" y="45"/>
                  <a:pt x="200" y="45"/>
                  <a:pt x="201" y="46"/>
                </a:cubicBezTo>
                <a:close/>
                <a:moveTo>
                  <a:pt x="189" y="41"/>
                </a:moveTo>
                <a:cubicBezTo>
                  <a:pt x="189" y="41"/>
                  <a:pt x="189" y="41"/>
                  <a:pt x="188" y="41"/>
                </a:cubicBezTo>
                <a:cubicBezTo>
                  <a:pt x="188" y="40"/>
                  <a:pt x="188" y="40"/>
                  <a:pt x="187" y="40"/>
                </a:cubicBezTo>
                <a:cubicBezTo>
                  <a:pt x="187" y="40"/>
                  <a:pt x="187" y="40"/>
                  <a:pt x="186" y="40"/>
                </a:cubicBezTo>
                <a:cubicBezTo>
                  <a:pt x="186" y="40"/>
                  <a:pt x="186" y="40"/>
                  <a:pt x="186" y="40"/>
                </a:cubicBezTo>
                <a:cubicBezTo>
                  <a:pt x="186" y="40"/>
                  <a:pt x="185" y="39"/>
                  <a:pt x="185" y="39"/>
                </a:cubicBezTo>
                <a:cubicBezTo>
                  <a:pt x="186" y="39"/>
                  <a:pt x="188" y="38"/>
                  <a:pt x="189" y="38"/>
                </a:cubicBezTo>
                <a:cubicBezTo>
                  <a:pt x="190" y="39"/>
                  <a:pt x="191" y="40"/>
                  <a:pt x="192" y="41"/>
                </a:cubicBezTo>
                <a:cubicBezTo>
                  <a:pt x="191" y="41"/>
                  <a:pt x="190" y="41"/>
                  <a:pt x="189" y="41"/>
                </a:cubicBezTo>
                <a:close/>
                <a:moveTo>
                  <a:pt x="188" y="44"/>
                </a:moveTo>
                <a:cubicBezTo>
                  <a:pt x="189" y="45"/>
                  <a:pt x="190" y="46"/>
                  <a:pt x="191" y="47"/>
                </a:cubicBezTo>
                <a:cubicBezTo>
                  <a:pt x="190" y="47"/>
                  <a:pt x="189" y="47"/>
                  <a:pt x="188" y="48"/>
                </a:cubicBezTo>
                <a:cubicBezTo>
                  <a:pt x="187" y="47"/>
                  <a:pt x="186" y="46"/>
                  <a:pt x="185" y="46"/>
                </a:cubicBezTo>
                <a:cubicBezTo>
                  <a:pt x="186" y="45"/>
                  <a:pt x="187" y="45"/>
                  <a:pt x="188" y="44"/>
                </a:cubicBezTo>
                <a:close/>
                <a:moveTo>
                  <a:pt x="186" y="48"/>
                </a:moveTo>
                <a:cubicBezTo>
                  <a:pt x="185" y="49"/>
                  <a:pt x="183" y="49"/>
                  <a:pt x="182" y="49"/>
                </a:cubicBezTo>
                <a:cubicBezTo>
                  <a:pt x="182" y="49"/>
                  <a:pt x="181" y="48"/>
                  <a:pt x="181" y="47"/>
                </a:cubicBezTo>
                <a:cubicBezTo>
                  <a:pt x="181" y="47"/>
                  <a:pt x="182" y="47"/>
                  <a:pt x="183" y="46"/>
                </a:cubicBezTo>
                <a:cubicBezTo>
                  <a:pt x="184" y="47"/>
                  <a:pt x="185" y="48"/>
                  <a:pt x="186" y="48"/>
                </a:cubicBezTo>
                <a:close/>
                <a:moveTo>
                  <a:pt x="172" y="43"/>
                </a:moveTo>
                <a:cubicBezTo>
                  <a:pt x="176" y="42"/>
                  <a:pt x="180" y="41"/>
                  <a:pt x="183" y="40"/>
                </a:cubicBezTo>
                <a:cubicBezTo>
                  <a:pt x="183" y="40"/>
                  <a:pt x="184" y="40"/>
                  <a:pt x="184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0" y="41"/>
                  <a:pt x="176" y="42"/>
                  <a:pt x="172" y="43"/>
                </a:cubicBezTo>
                <a:close/>
                <a:moveTo>
                  <a:pt x="159" y="44"/>
                </a:moveTo>
                <a:cubicBezTo>
                  <a:pt x="161" y="43"/>
                  <a:pt x="163" y="41"/>
                  <a:pt x="164" y="40"/>
                </a:cubicBezTo>
                <a:cubicBezTo>
                  <a:pt x="170" y="39"/>
                  <a:pt x="175" y="38"/>
                  <a:pt x="180" y="37"/>
                </a:cubicBezTo>
                <a:cubicBezTo>
                  <a:pt x="173" y="40"/>
                  <a:pt x="166" y="42"/>
                  <a:pt x="159" y="44"/>
                </a:cubicBezTo>
                <a:close/>
                <a:moveTo>
                  <a:pt x="172" y="31"/>
                </a:moveTo>
                <a:cubicBezTo>
                  <a:pt x="171" y="31"/>
                  <a:pt x="171" y="31"/>
                  <a:pt x="170" y="31"/>
                </a:cubicBezTo>
                <a:cubicBezTo>
                  <a:pt x="169" y="31"/>
                  <a:pt x="168" y="31"/>
                  <a:pt x="167" y="30"/>
                </a:cubicBezTo>
                <a:cubicBezTo>
                  <a:pt x="167" y="30"/>
                  <a:pt x="167" y="30"/>
                  <a:pt x="166" y="29"/>
                </a:cubicBezTo>
                <a:cubicBezTo>
                  <a:pt x="166" y="29"/>
                  <a:pt x="165" y="29"/>
                  <a:pt x="164" y="28"/>
                </a:cubicBezTo>
                <a:cubicBezTo>
                  <a:pt x="164" y="28"/>
                  <a:pt x="164" y="28"/>
                  <a:pt x="164" y="28"/>
                </a:cubicBezTo>
                <a:cubicBezTo>
                  <a:pt x="167" y="29"/>
                  <a:pt x="170" y="30"/>
                  <a:pt x="173" y="31"/>
                </a:cubicBezTo>
                <a:cubicBezTo>
                  <a:pt x="173" y="31"/>
                  <a:pt x="173" y="31"/>
                  <a:pt x="172" y="31"/>
                </a:cubicBezTo>
                <a:close/>
                <a:moveTo>
                  <a:pt x="166" y="36"/>
                </a:moveTo>
                <a:cubicBezTo>
                  <a:pt x="166" y="36"/>
                  <a:pt x="167" y="36"/>
                  <a:pt x="167" y="36"/>
                </a:cubicBezTo>
                <a:cubicBezTo>
                  <a:pt x="167" y="36"/>
                  <a:pt x="167" y="36"/>
                  <a:pt x="167" y="36"/>
                </a:cubicBezTo>
                <a:cubicBezTo>
                  <a:pt x="166" y="37"/>
                  <a:pt x="164" y="37"/>
                  <a:pt x="163" y="37"/>
                </a:cubicBezTo>
                <a:cubicBezTo>
                  <a:pt x="164" y="37"/>
                  <a:pt x="165" y="36"/>
                  <a:pt x="166" y="36"/>
                </a:cubicBezTo>
                <a:close/>
                <a:moveTo>
                  <a:pt x="154" y="12"/>
                </a:moveTo>
                <a:cubicBezTo>
                  <a:pt x="154" y="12"/>
                  <a:pt x="154" y="12"/>
                  <a:pt x="154" y="12"/>
                </a:cubicBezTo>
                <a:cubicBezTo>
                  <a:pt x="153" y="11"/>
                  <a:pt x="153" y="11"/>
                  <a:pt x="152" y="11"/>
                </a:cubicBezTo>
                <a:cubicBezTo>
                  <a:pt x="153" y="11"/>
                  <a:pt x="155" y="11"/>
                  <a:pt x="156" y="12"/>
                </a:cubicBezTo>
                <a:cubicBezTo>
                  <a:pt x="157" y="12"/>
                  <a:pt x="159" y="13"/>
                  <a:pt x="160" y="14"/>
                </a:cubicBezTo>
                <a:cubicBezTo>
                  <a:pt x="158" y="13"/>
                  <a:pt x="156" y="13"/>
                  <a:pt x="154" y="12"/>
                </a:cubicBezTo>
                <a:close/>
                <a:moveTo>
                  <a:pt x="154" y="6"/>
                </a:moveTo>
                <a:cubicBezTo>
                  <a:pt x="153" y="6"/>
                  <a:pt x="153" y="6"/>
                  <a:pt x="153" y="7"/>
                </a:cubicBezTo>
                <a:cubicBezTo>
                  <a:pt x="150" y="6"/>
                  <a:pt x="147" y="6"/>
                  <a:pt x="144" y="6"/>
                </a:cubicBezTo>
                <a:cubicBezTo>
                  <a:pt x="144" y="5"/>
                  <a:pt x="143" y="5"/>
                  <a:pt x="142" y="5"/>
                </a:cubicBezTo>
                <a:cubicBezTo>
                  <a:pt x="139" y="5"/>
                  <a:pt x="136" y="4"/>
                  <a:pt x="133" y="3"/>
                </a:cubicBezTo>
                <a:cubicBezTo>
                  <a:pt x="136" y="3"/>
                  <a:pt x="138" y="3"/>
                  <a:pt x="140" y="3"/>
                </a:cubicBezTo>
                <a:cubicBezTo>
                  <a:pt x="147" y="4"/>
                  <a:pt x="154" y="5"/>
                  <a:pt x="161" y="7"/>
                </a:cubicBezTo>
                <a:cubicBezTo>
                  <a:pt x="163" y="8"/>
                  <a:pt x="165" y="9"/>
                  <a:pt x="167" y="10"/>
                </a:cubicBezTo>
                <a:cubicBezTo>
                  <a:pt x="167" y="10"/>
                  <a:pt x="166" y="10"/>
                  <a:pt x="166" y="10"/>
                </a:cubicBezTo>
                <a:cubicBezTo>
                  <a:pt x="165" y="9"/>
                  <a:pt x="165" y="10"/>
                  <a:pt x="165" y="10"/>
                </a:cubicBezTo>
                <a:cubicBezTo>
                  <a:pt x="164" y="9"/>
                  <a:pt x="162" y="9"/>
                  <a:pt x="160" y="8"/>
                </a:cubicBezTo>
                <a:cubicBezTo>
                  <a:pt x="158" y="7"/>
                  <a:pt x="156" y="7"/>
                  <a:pt x="154" y="6"/>
                </a:cubicBezTo>
                <a:close/>
                <a:moveTo>
                  <a:pt x="136" y="26"/>
                </a:moveTo>
                <a:cubicBezTo>
                  <a:pt x="135" y="26"/>
                  <a:pt x="135" y="26"/>
                  <a:pt x="135" y="27"/>
                </a:cubicBezTo>
                <a:cubicBezTo>
                  <a:pt x="134" y="26"/>
                  <a:pt x="133" y="26"/>
                  <a:pt x="132" y="26"/>
                </a:cubicBezTo>
                <a:cubicBezTo>
                  <a:pt x="133" y="26"/>
                  <a:pt x="135" y="26"/>
                  <a:pt x="136" y="26"/>
                </a:cubicBezTo>
                <a:close/>
                <a:moveTo>
                  <a:pt x="135" y="28"/>
                </a:moveTo>
                <a:cubicBezTo>
                  <a:pt x="135" y="29"/>
                  <a:pt x="134" y="29"/>
                  <a:pt x="134" y="29"/>
                </a:cubicBezTo>
                <a:cubicBezTo>
                  <a:pt x="134" y="29"/>
                  <a:pt x="133" y="29"/>
                  <a:pt x="133" y="29"/>
                </a:cubicBezTo>
                <a:cubicBezTo>
                  <a:pt x="134" y="29"/>
                  <a:pt x="134" y="29"/>
                  <a:pt x="135" y="28"/>
                </a:cubicBezTo>
                <a:cubicBezTo>
                  <a:pt x="135" y="28"/>
                  <a:pt x="135" y="28"/>
                  <a:pt x="135" y="28"/>
                </a:cubicBezTo>
                <a:close/>
                <a:moveTo>
                  <a:pt x="120" y="31"/>
                </a:moveTo>
                <a:cubicBezTo>
                  <a:pt x="120" y="31"/>
                  <a:pt x="119" y="31"/>
                  <a:pt x="118" y="31"/>
                </a:cubicBezTo>
                <a:cubicBezTo>
                  <a:pt x="118" y="31"/>
                  <a:pt x="118" y="31"/>
                  <a:pt x="118" y="31"/>
                </a:cubicBezTo>
                <a:cubicBezTo>
                  <a:pt x="119" y="31"/>
                  <a:pt x="120" y="31"/>
                  <a:pt x="121" y="31"/>
                </a:cubicBezTo>
                <a:cubicBezTo>
                  <a:pt x="121" y="31"/>
                  <a:pt x="121" y="31"/>
                  <a:pt x="120" y="31"/>
                </a:cubicBezTo>
                <a:close/>
                <a:moveTo>
                  <a:pt x="118" y="29"/>
                </a:moveTo>
                <a:cubicBezTo>
                  <a:pt x="117" y="29"/>
                  <a:pt x="117" y="29"/>
                  <a:pt x="116" y="29"/>
                </a:cubicBezTo>
                <a:cubicBezTo>
                  <a:pt x="117" y="28"/>
                  <a:pt x="119" y="27"/>
                  <a:pt x="120" y="27"/>
                </a:cubicBezTo>
                <a:cubicBezTo>
                  <a:pt x="121" y="27"/>
                  <a:pt x="121" y="26"/>
                  <a:pt x="122" y="26"/>
                </a:cubicBezTo>
                <a:cubicBezTo>
                  <a:pt x="121" y="27"/>
                  <a:pt x="120" y="28"/>
                  <a:pt x="118" y="29"/>
                </a:cubicBezTo>
                <a:close/>
                <a:moveTo>
                  <a:pt x="122" y="24"/>
                </a:moveTo>
                <a:cubicBezTo>
                  <a:pt x="120" y="24"/>
                  <a:pt x="119" y="24"/>
                  <a:pt x="118" y="24"/>
                </a:cubicBezTo>
                <a:cubicBezTo>
                  <a:pt x="118" y="24"/>
                  <a:pt x="118" y="23"/>
                  <a:pt x="119" y="23"/>
                </a:cubicBezTo>
                <a:cubicBezTo>
                  <a:pt x="120" y="24"/>
                  <a:pt x="121" y="24"/>
                  <a:pt x="122" y="24"/>
                </a:cubicBezTo>
                <a:cubicBezTo>
                  <a:pt x="122" y="24"/>
                  <a:pt x="122" y="24"/>
                  <a:pt x="122" y="24"/>
                </a:cubicBezTo>
                <a:close/>
                <a:moveTo>
                  <a:pt x="117" y="16"/>
                </a:moveTo>
                <a:cubicBezTo>
                  <a:pt x="116" y="16"/>
                  <a:pt x="116" y="16"/>
                  <a:pt x="116" y="16"/>
                </a:cubicBezTo>
                <a:cubicBezTo>
                  <a:pt x="117" y="16"/>
                  <a:pt x="117" y="15"/>
                  <a:pt x="116" y="15"/>
                </a:cubicBezTo>
                <a:cubicBezTo>
                  <a:pt x="115" y="15"/>
                  <a:pt x="113" y="15"/>
                  <a:pt x="112" y="16"/>
                </a:cubicBezTo>
                <a:cubicBezTo>
                  <a:pt x="111" y="16"/>
                  <a:pt x="111" y="16"/>
                  <a:pt x="111" y="16"/>
                </a:cubicBezTo>
                <a:cubicBezTo>
                  <a:pt x="111" y="15"/>
                  <a:pt x="110" y="15"/>
                  <a:pt x="110" y="15"/>
                </a:cubicBezTo>
                <a:cubicBezTo>
                  <a:pt x="113" y="14"/>
                  <a:pt x="115" y="13"/>
                  <a:pt x="118" y="12"/>
                </a:cubicBezTo>
                <a:cubicBezTo>
                  <a:pt x="119" y="12"/>
                  <a:pt x="119" y="12"/>
                  <a:pt x="119" y="12"/>
                </a:cubicBezTo>
                <a:cubicBezTo>
                  <a:pt x="121" y="12"/>
                  <a:pt x="122" y="12"/>
                  <a:pt x="123" y="13"/>
                </a:cubicBezTo>
                <a:cubicBezTo>
                  <a:pt x="121" y="14"/>
                  <a:pt x="119" y="15"/>
                  <a:pt x="117" y="16"/>
                </a:cubicBezTo>
                <a:close/>
                <a:moveTo>
                  <a:pt x="107" y="24"/>
                </a:moveTo>
                <a:cubicBezTo>
                  <a:pt x="108" y="24"/>
                  <a:pt x="109" y="24"/>
                  <a:pt x="110" y="24"/>
                </a:cubicBezTo>
                <a:cubicBezTo>
                  <a:pt x="109" y="25"/>
                  <a:pt x="108" y="25"/>
                  <a:pt x="107" y="25"/>
                </a:cubicBezTo>
                <a:cubicBezTo>
                  <a:pt x="107" y="25"/>
                  <a:pt x="106" y="25"/>
                  <a:pt x="105" y="25"/>
                </a:cubicBezTo>
                <a:cubicBezTo>
                  <a:pt x="106" y="25"/>
                  <a:pt x="107" y="24"/>
                  <a:pt x="107" y="24"/>
                </a:cubicBezTo>
                <a:close/>
                <a:moveTo>
                  <a:pt x="100" y="22"/>
                </a:moveTo>
                <a:cubicBezTo>
                  <a:pt x="101" y="22"/>
                  <a:pt x="102" y="22"/>
                  <a:pt x="102" y="21"/>
                </a:cubicBezTo>
                <a:cubicBezTo>
                  <a:pt x="104" y="22"/>
                  <a:pt x="105" y="22"/>
                  <a:pt x="106" y="22"/>
                </a:cubicBezTo>
                <a:cubicBezTo>
                  <a:pt x="106" y="22"/>
                  <a:pt x="106" y="22"/>
                  <a:pt x="105" y="22"/>
                </a:cubicBezTo>
                <a:cubicBezTo>
                  <a:pt x="104" y="22"/>
                  <a:pt x="102" y="22"/>
                  <a:pt x="100" y="22"/>
                </a:cubicBezTo>
                <a:close/>
                <a:moveTo>
                  <a:pt x="103" y="8"/>
                </a:moveTo>
                <a:cubicBezTo>
                  <a:pt x="104" y="7"/>
                  <a:pt x="104" y="7"/>
                  <a:pt x="105" y="7"/>
                </a:cubicBezTo>
                <a:cubicBezTo>
                  <a:pt x="106" y="7"/>
                  <a:pt x="106" y="7"/>
                  <a:pt x="106" y="7"/>
                </a:cubicBezTo>
                <a:cubicBezTo>
                  <a:pt x="105" y="7"/>
                  <a:pt x="104" y="7"/>
                  <a:pt x="103" y="8"/>
                </a:cubicBezTo>
                <a:close/>
                <a:moveTo>
                  <a:pt x="104" y="17"/>
                </a:moveTo>
                <a:cubicBezTo>
                  <a:pt x="103" y="17"/>
                  <a:pt x="103" y="17"/>
                  <a:pt x="102" y="17"/>
                </a:cubicBezTo>
                <a:cubicBezTo>
                  <a:pt x="101" y="18"/>
                  <a:pt x="99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9" y="18"/>
                  <a:pt x="101" y="17"/>
                  <a:pt x="102" y="16"/>
                </a:cubicBezTo>
                <a:cubicBezTo>
                  <a:pt x="103" y="16"/>
                  <a:pt x="103" y="17"/>
                  <a:pt x="104" y="17"/>
                </a:cubicBezTo>
                <a:close/>
                <a:moveTo>
                  <a:pt x="100" y="11"/>
                </a:moveTo>
                <a:cubicBezTo>
                  <a:pt x="99" y="12"/>
                  <a:pt x="98" y="12"/>
                  <a:pt x="97" y="12"/>
                </a:cubicBezTo>
                <a:cubicBezTo>
                  <a:pt x="97" y="12"/>
                  <a:pt x="97" y="12"/>
                  <a:pt x="97" y="12"/>
                </a:cubicBezTo>
                <a:cubicBezTo>
                  <a:pt x="97" y="12"/>
                  <a:pt x="98" y="11"/>
                  <a:pt x="98" y="11"/>
                </a:cubicBezTo>
                <a:cubicBezTo>
                  <a:pt x="99" y="11"/>
                  <a:pt x="100" y="11"/>
                  <a:pt x="102" y="11"/>
                </a:cubicBezTo>
                <a:cubicBezTo>
                  <a:pt x="101" y="11"/>
                  <a:pt x="101" y="11"/>
                  <a:pt x="100" y="11"/>
                </a:cubicBezTo>
                <a:close/>
                <a:moveTo>
                  <a:pt x="102" y="24"/>
                </a:moveTo>
                <a:cubicBezTo>
                  <a:pt x="102" y="24"/>
                  <a:pt x="101" y="25"/>
                  <a:pt x="100" y="25"/>
                </a:cubicBezTo>
                <a:cubicBezTo>
                  <a:pt x="97" y="25"/>
                  <a:pt x="95" y="25"/>
                  <a:pt x="93" y="25"/>
                </a:cubicBezTo>
                <a:cubicBezTo>
                  <a:pt x="93" y="24"/>
                  <a:pt x="93" y="24"/>
                  <a:pt x="94" y="24"/>
                </a:cubicBezTo>
                <a:cubicBezTo>
                  <a:pt x="97" y="24"/>
                  <a:pt x="99" y="24"/>
                  <a:pt x="102" y="24"/>
                </a:cubicBezTo>
                <a:close/>
                <a:moveTo>
                  <a:pt x="93" y="10"/>
                </a:moveTo>
                <a:cubicBezTo>
                  <a:pt x="93" y="10"/>
                  <a:pt x="93" y="11"/>
                  <a:pt x="92" y="11"/>
                </a:cubicBezTo>
                <a:cubicBezTo>
                  <a:pt x="91" y="11"/>
                  <a:pt x="89" y="12"/>
                  <a:pt x="88" y="12"/>
                </a:cubicBezTo>
                <a:cubicBezTo>
                  <a:pt x="87" y="13"/>
                  <a:pt x="87" y="13"/>
                  <a:pt x="87" y="13"/>
                </a:cubicBezTo>
                <a:cubicBezTo>
                  <a:pt x="86" y="13"/>
                  <a:pt x="86" y="14"/>
                  <a:pt x="85" y="14"/>
                </a:cubicBezTo>
                <a:cubicBezTo>
                  <a:pt x="87" y="12"/>
                  <a:pt x="90" y="11"/>
                  <a:pt x="93" y="10"/>
                </a:cubicBezTo>
                <a:cubicBezTo>
                  <a:pt x="94" y="9"/>
                  <a:pt x="95" y="9"/>
                  <a:pt x="96" y="9"/>
                </a:cubicBezTo>
                <a:cubicBezTo>
                  <a:pt x="95" y="9"/>
                  <a:pt x="94" y="10"/>
                  <a:pt x="93" y="10"/>
                </a:cubicBezTo>
                <a:close/>
                <a:moveTo>
                  <a:pt x="92" y="8"/>
                </a:moveTo>
                <a:cubicBezTo>
                  <a:pt x="78" y="11"/>
                  <a:pt x="65" y="20"/>
                  <a:pt x="55" y="27"/>
                </a:cubicBezTo>
                <a:cubicBezTo>
                  <a:pt x="50" y="30"/>
                  <a:pt x="46" y="34"/>
                  <a:pt x="42" y="37"/>
                </a:cubicBezTo>
                <a:cubicBezTo>
                  <a:pt x="41" y="37"/>
                  <a:pt x="41" y="37"/>
                  <a:pt x="41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0" y="38"/>
                  <a:pt x="39" y="38"/>
                  <a:pt x="39" y="39"/>
                </a:cubicBezTo>
                <a:cubicBezTo>
                  <a:pt x="42" y="35"/>
                  <a:pt x="46" y="32"/>
                  <a:pt x="51" y="29"/>
                </a:cubicBezTo>
                <a:cubicBezTo>
                  <a:pt x="57" y="24"/>
                  <a:pt x="65" y="19"/>
                  <a:pt x="72" y="15"/>
                </a:cubicBezTo>
                <a:cubicBezTo>
                  <a:pt x="79" y="12"/>
                  <a:pt x="87" y="9"/>
                  <a:pt x="94" y="7"/>
                </a:cubicBezTo>
                <a:cubicBezTo>
                  <a:pt x="94" y="7"/>
                  <a:pt x="94" y="7"/>
                  <a:pt x="95" y="7"/>
                </a:cubicBezTo>
                <a:cubicBezTo>
                  <a:pt x="94" y="8"/>
                  <a:pt x="93" y="8"/>
                  <a:pt x="92" y="8"/>
                </a:cubicBezTo>
                <a:close/>
                <a:moveTo>
                  <a:pt x="42" y="39"/>
                </a:moveTo>
                <a:cubicBezTo>
                  <a:pt x="42" y="39"/>
                  <a:pt x="42" y="39"/>
                  <a:pt x="42" y="39"/>
                </a:cubicBezTo>
                <a:cubicBezTo>
                  <a:pt x="44" y="38"/>
                  <a:pt x="47" y="37"/>
                  <a:pt x="49" y="36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8"/>
                  <a:pt x="48" y="38"/>
                  <a:pt x="48" y="39"/>
                </a:cubicBezTo>
                <a:cubicBezTo>
                  <a:pt x="47" y="40"/>
                  <a:pt x="46" y="40"/>
                  <a:pt x="45" y="41"/>
                </a:cubicBezTo>
                <a:cubicBezTo>
                  <a:pt x="46" y="40"/>
                  <a:pt x="47" y="39"/>
                  <a:pt x="49" y="38"/>
                </a:cubicBezTo>
                <a:cubicBezTo>
                  <a:pt x="49" y="37"/>
                  <a:pt x="48" y="36"/>
                  <a:pt x="48" y="37"/>
                </a:cubicBezTo>
                <a:cubicBezTo>
                  <a:pt x="46" y="39"/>
                  <a:pt x="44" y="40"/>
                  <a:pt x="42" y="42"/>
                </a:cubicBezTo>
                <a:cubicBezTo>
                  <a:pt x="42" y="42"/>
                  <a:pt x="41" y="42"/>
                  <a:pt x="41" y="42"/>
                </a:cubicBezTo>
                <a:cubicBezTo>
                  <a:pt x="41" y="43"/>
                  <a:pt x="40" y="43"/>
                  <a:pt x="40" y="44"/>
                </a:cubicBezTo>
                <a:cubicBezTo>
                  <a:pt x="40" y="44"/>
                  <a:pt x="40" y="44"/>
                  <a:pt x="39" y="44"/>
                </a:cubicBezTo>
                <a:cubicBezTo>
                  <a:pt x="40" y="43"/>
                  <a:pt x="41" y="41"/>
                  <a:pt x="42" y="39"/>
                </a:cubicBezTo>
                <a:close/>
                <a:moveTo>
                  <a:pt x="41" y="46"/>
                </a:moveTo>
                <a:cubicBezTo>
                  <a:pt x="42" y="46"/>
                  <a:pt x="43" y="45"/>
                  <a:pt x="44" y="44"/>
                </a:cubicBezTo>
                <a:cubicBezTo>
                  <a:pt x="42" y="47"/>
                  <a:pt x="40" y="50"/>
                  <a:pt x="38" y="53"/>
                </a:cubicBezTo>
                <a:cubicBezTo>
                  <a:pt x="38" y="53"/>
                  <a:pt x="37" y="54"/>
                  <a:pt x="37" y="54"/>
                </a:cubicBezTo>
                <a:cubicBezTo>
                  <a:pt x="37" y="54"/>
                  <a:pt x="37" y="54"/>
                  <a:pt x="37" y="54"/>
                </a:cubicBezTo>
                <a:cubicBezTo>
                  <a:pt x="38" y="52"/>
                  <a:pt x="39" y="49"/>
                  <a:pt x="41" y="46"/>
                </a:cubicBezTo>
                <a:close/>
                <a:moveTo>
                  <a:pt x="36" y="50"/>
                </a:moveTo>
                <a:cubicBezTo>
                  <a:pt x="36" y="50"/>
                  <a:pt x="36" y="50"/>
                  <a:pt x="37" y="49"/>
                </a:cubicBezTo>
                <a:cubicBezTo>
                  <a:pt x="37" y="50"/>
                  <a:pt x="37" y="50"/>
                  <a:pt x="37" y="50"/>
                </a:cubicBezTo>
                <a:cubicBezTo>
                  <a:pt x="36" y="52"/>
                  <a:pt x="35" y="54"/>
                  <a:pt x="34" y="57"/>
                </a:cubicBezTo>
                <a:cubicBezTo>
                  <a:pt x="33" y="57"/>
                  <a:pt x="32" y="58"/>
                  <a:pt x="31" y="59"/>
                </a:cubicBezTo>
                <a:cubicBezTo>
                  <a:pt x="33" y="56"/>
                  <a:pt x="34" y="53"/>
                  <a:pt x="36" y="50"/>
                </a:cubicBezTo>
                <a:close/>
                <a:moveTo>
                  <a:pt x="35" y="46"/>
                </a:moveTo>
                <a:cubicBezTo>
                  <a:pt x="36" y="45"/>
                  <a:pt x="37" y="44"/>
                  <a:pt x="38" y="43"/>
                </a:cubicBezTo>
                <a:cubicBezTo>
                  <a:pt x="37" y="44"/>
                  <a:pt x="36" y="45"/>
                  <a:pt x="36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5" y="46"/>
                  <a:pt x="35" y="46"/>
                </a:cubicBezTo>
                <a:close/>
                <a:moveTo>
                  <a:pt x="32" y="55"/>
                </a:moveTo>
                <a:cubicBezTo>
                  <a:pt x="31" y="57"/>
                  <a:pt x="30" y="58"/>
                  <a:pt x="29" y="60"/>
                </a:cubicBezTo>
                <a:cubicBezTo>
                  <a:pt x="28" y="60"/>
                  <a:pt x="28" y="60"/>
                  <a:pt x="28" y="60"/>
                </a:cubicBezTo>
                <a:lnTo>
                  <a:pt x="32" y="55"/>
                </a:lnTo>
                <a:close/>
                <a:moveTo>
                  <a:pt x="28" y="54"/>
                </a:moveTo>
                <a:cubicBezTo>
                  <a:pt x="30" y="51"/>
                  <a:pt x="32" y="49"/>
                  <a:pt x="34" y="47"/>
                </a:cubicBezTo>
                <a:cubicBezTo>
                  <a:pt x="33" y="48"/>
                  <a:pt x="32" y="50"/>
                  <a:pt x="31" y="51"/>
                </a:cubicBezTo>
                <a:cubicBezTo>
                  <a:pt x="30" y="52"/>
                  <a:pt x="29" y="53"/>
                  <a:pt x="28" y="54"/>
                </a:cubicBezTo>
                <a:close/>
                <a:moveTo>
                  <a:pt x="31" y="79"/>
                </a:moveTo>
                <a:cubicBezTo>
                  <a:pt x="30" y="80"/>
                  <a:pt x="29" y="81"/>
                  <a:pt x="28" y="82"/>
                </a:cubicBezTo>
                <a:cubicBezTo>
                  <a:pt x="27" y="82"/>
                  <a:pt x="25" y="83"/>
                  <a:pt x="24" y="84"/>
                </a:cubicBezTo>
                <a:cubicBezTo>
                  <a:pt x="25" y="83"/>
                  <a:pt x="25" y="81"/>
                  <a:pt x="26" y="80"/>
                </a:cubicBezTo>
                <a:cubicBezTo>
                  <a:pt x="28" y="80"/>
                  <a:pt x="29" y="79"/>
                  <a:pt x="31" y="79"/>
                </a:cubicBezTo>
                <a:close/>
                <a:moveTo>
                  <a:pt x="23" y="83"/>
                </a:moveTo>
                <a:cubicBezTo>
                  <a:pt x="22" y="83"/>
                  <a:pt x="22" y="83"/>
                  <a:pt x="22" y="83"/>
                </a:cubicBezTo>
                <a:cubicBezTo>
                  <a:pt x="22" y="82"/>
                  <a:pt x="23" y="81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1"/>
                  <a:pt x="23" y="82"/>
                  <a:pt x="23" y="83"/>
                </a:cubicBezTo>
                <a:close/>
                <a:moveTo>
                  <a:pt x="22" y="98"/>
                </a:moveTo>
                <a:cubicBezTo>
                  <a:pt x="24" y="103"/>
                  <a:pt x="25" y="109"/>
                  <a:pt x="26" y="115"/>
                </a:cubicBezTo>
                <a:cubicBezTo>
                  <a:pt x="26" y="117"/>
                  <a:pt x="26" y="118"/>
                  <a:pt x="27" y="120"/>
                </a:cubicBezTo>
                <a:cubicBezTo>
                  <a:pt x="25" y="114"/>
                  <a:pt x="23" y="108"/>
                  <a:pt x="22" y="102"/>
                </a:cubicBezTo>
                <a:cubicBezTo>
                  <a:pt x="22" y="101"/>
                  <a:pt x="22" y="99"/>
                  <a:pt x="22" y="98"/>
                </a:cubicBezTo>
                <a:close/>
                <a:moveTo>
                  <a:pt x="27" y="139"/>
                </a:moveTo>
                <a:cubicBezTo>
                  <a:pt x="27" y="139"/>
                  <a:pt x="27" y="139"/>
                  <a:pt x="27" y="139"/>
                </a:cubicBezTo>
                <a:cubicBezTo>
                  <a:pt x="26" y="140"/>
                  <a:pt x="27" y="140"/>
                  <a:pt x="27" y="140"/>
                </a:cubicBezTo>
                <a:cubicBezTo>
                  <a:pt x="27" y="141"/>
                  <a:pt x="27" y="141"/>
                  <a:pt x="27" y="141"/>
                </a:cubicBezTo>
                <a:cubicBezTo>
                  <a:pt x="25" y="137"/>
                  <a:pt x="24" y="133"/>
                  <a:pt x="23" y="129"/>
                </a:cubicBezTo>
                <a:cubicBezTo>
                  <a:pt x="23" y="127"/>
                  <a:pt x="23" y="125"/>
                  <a:pt x="23" y="123"/>
                </a:cubicBezTo>
                <a:cubicBezTo>
                  <a:pt x="22" y="121"/>
                  <a:pt x="22" y="118"/>
                  <a:pt x="22" y="115"/>
                </a:cubicBezTo>
                <a:cubicBezTo>
                  <a:pt x="24" y="123"/>
                  <a:pt x="25" y="131"/>
                  <a:pt x="27" y="139"/>
                </a:cubicBezTo>
                <a:close/>
                <a:moveTo>
                  <a:pt x="25" y="156"/>
                </a:moveTo>
                <a:cubicBezTo>
                  <a:pt x="23" y="153"/>
                  <a:pt x="22" y="149"/>
                  <a:pt x="21" y="146"/>
                </a:cubicBezTo>
                <a:cubicBezTo>
                  <a:pt x="21" y="145"/>
                  <a:pt x="20" y="145"/>
                  <a:pt x="20" y="144"/>
                </a:cubicBezTo>
                <a:cubicBezTo>
                  <a:pt x="20" y="144"/>
                  <a:pt x="20" y="144"/>
                  <a:pt x="20" y="144"/>
                </a:cubicBezTo>
                <a:cubicBezTo>
                  <a:pt x="22" y="147"/>
                  <a:pt x="23" y="150"/>
                  <a:pt x="25" y="154"/>
                </a:cubicBezTo>
                <a:cubicBezTo>
                  <a:pt x="25" y="154"/>
                  <a:pt x="25" y="155"/>
                  <a:pt x="25" y="156"/>
                </a:cubicBezTo>
                <a:cubicBezTo>
                  <a:pt x="25" y="156"/>
                  <a:pt x="25" y="156"/>
                  <a:pt x="25" y="156"/>
                </a:cubicBezTo>
                <a:close/>
                <a:moveTo>
                  <a:pt x="29" y="163"/>
                </a:moveTo>
                <a:cubicBezTo>
                  <a:pt x="30" y="164"/>
                  <a:pt x="30" y="165"/>
                  <a:pt x="30" y="167"/>
                </a:cubicBezTo>
                <a:cubicBezTo>
                  <a:pt x="29" y="164"/>
                  <a:pt x="29" y="162"/>
                  <a:pt x="28" y="160"/>
                </a:cubicBezTo>
                <a:cubicBezTo>
                  <a:pt x="28" y="161"/>
                  <a:pt x="29" y="162"/>
                  <a:pt x="29" y="163"/>
                </a:cubicBezTo>
                <a:close/>
                <a:moveTo>
                  <a:pt x="29" y="148"/>
                </a:moveTo>
                <a:cubicBezTo>
                  <a:pt x="29" y="147"/>
                  <a:pt x="29" y="146"/>
                  <a:pt x="29" y="145"/>
                </a:cubicBezTo>
                <a:cubicBezTo>
                  <a:pt x="30" y="143"/>
                  <a:pt x="30" y="142"/>
                  <a:pt x="31" y="140"/>
                </a:cubicBezTo>
                <a:cubicBezTo>
                  <a:pt x="31" y="141"/>
                  <a:pt x="31" y="141"/>
                  <a:pt x="31" y="141"/>
                </a:cubicBezTo>
                <a:cubicBezTo>
                  <a:pt x="31" y="142"/>
                  <a:pt x="31" y="143"/>
                  <a:pt x="32" y="144"/>
                </a:cubicBezTo>
                <a:cubicBezTo>
                  <a:pt x="32" y="147"/>
                  <a:pt x="33" y="151"/>
                  <a:pt x="33" y="155"/>
                </a:cubicBezTo>
                <a:cubicBezTo>
                  <a:pt x="32" y="153"/>
                  <a:pt x="31" y="151"/>
                  <a:pt x="30" y="149"/>
                </a:cubicBezTo>
                <a:cubicBezTo>
                  <a:pt x="30" y="149"/>
                  <a:pt x="30" y="149"/>
                  <a:pt x="30" y="149"/>
                </a:cubicBezTo>
                <a:cubicBezTo>
                  <a:pt x="30" y="149"/>
                  <a:pt x="30" y="148"/>
                  <a:pt x="29" y="148"/>
                </a:cubicBezTo>
                <a:close/>
                <a:moveTo>
                  <a:pt x="35" y="166"/>
                </a:moveTo>
                <a:cubicBezTo>
                  <a:pt x="36" y="168"/>
                  <a:pt x="36" y="169"/>
                  <a:pt x="36" y="171"/>
                </a:cubicBezTo>
                <a:cubicBezTo>
                  <a:pt x="35" y="166"/>
                  <a:pt x="33" y="161"/>
                  <a:pt x="30" y="156"/>
                </a:cubicBezTo>
                <a:cubicBezTo>
                  <a:pt x="30" y="156"/>
                  <a:pt x="30" y="155"/>
                  <a:pt x="30" y="155"/>
                </a:cubicBezTo>
                <a:cubicBezTo>
                  <a:pt x="32" y="159"/>
                  <a:pt x="33" y="162"/>
                  <a:pt x="35" y="166"/>
                </a:cubicBezTo>
                <a:close/>
                <a:moveTo>
                  <a:pt x="38" y="182"/>
                </a:moveTo>
                <a:cubicBezTo>
                  <a:pt x="39" y="183"/>
                  <a:pt x="39" y="185"/>
                  <a:pt x="39" y="186"/>
                </a:cubicBezTo>
                <a:cubicBezTo>
                  <a:pt x="39" y="186"/>
                  <a:pt x="39" y="186"/>
                  <a:pt x="39" y="186"/>
                </a:cubicBezTo>
                <a:cubicBezTo>
                  <a:pt x="38" y="184"/>
                  <a:pt x="37" y="182"/>
                  <a:pt x="35" y="180"/>
                </a:cubicBezTo>
                <a:cubicBezTo>
                  <a:pt x="34" y="178"/>
                  <a:pt x="33" y="175"/>
                  <a:pt x="32" y="173"/>
                </a:cubicBezTo>
                <a:cubicBezTo>
                  <a:pt x="32" y="171"/>
                  <a:pt x="32" y="170"/>
                  <a:pt x="31" y="168"/>
                </a:cubicBezTo>
                <a:cubicBezTo>
                  <a:pt x="34" y="173"/>
                  <a:pt x="36" y="177"/>
                  <a:pt x="38" y="182"/>
                </a:cubicBezTo>
                <a:close/>
                <a:moveTo>
                  <a:pt x="32" y="177"/>
                </a:moveTo>
                <a:cubicBezTo>
                  <a:pt x="32" y="177"/>
                  <a:pt x="32" y="178"/>
                  <a:pt x="32" y="178"/>
                </a:cubicBezTo>
                <a:cubicBezTo>
                  <a:pt x="34" y="182"/>
                  <a:pt x="37" y="186"/>
                  <a:pt x="39" y="190"/>
                </a:cubicBezTo>
                <a:cubicBezTo>
                  <a:pt x="39" y="190"/>
                  <a:pt x="39" y="190"/>
                  <a:pt x="39" y="191"/>
                </a:cubicBezTo>
                <a:cubicBezTo>
                  <a:pt x="36" y="188"/>
                  <a:pt x="34" y="185"/>
                  <a:pt x="32" y="183"/>
                </a:cubicBezTo>
                <a:cubicBezTo>
                  <a:pt x="32" y="182"/>
                  <a:pt x="32" y="182"/>
                  <a:pt x="32" y="182"/>
                </a:cubicBezTo>
                <a:cubicBezTo>
                  <a:pt x="32" y="182"/>
                  <a:pt x="32" y="182"/>
                  <a:pt x="32" y="181"/>
                </a:cubicBezTo>
                <a:cubicBezTo>
                  <a:pt x="32" y="180"/>
                  <a:pt x="32" y="179"/>
                  <a:pt x="32" y="177"/>
                </a:cubicBezTo>
                <a:close/>
                <a:moveTo>
                  <a:pt x="38" y="192"/>
                </a:moveTo>
                <a:cubicBezTo>
                  <a:pt x="38" y="192"/>
                  <a:pt x="38" y="193"/>
                  <a:pt x="38" y="193"/>
                </a:cubicBezTo>
                <a:cubicBezTo>
                  <a:pt x="38" y="192"/>
                  <a:pt x="37" y="192"/>
                  <a:pt x="37" y="192"/>
                </a:cubicBezTo>
                <a:cubicBezTo>
                  <a:pt x="36" y="190"/>
                  <a:pt x="36" y="189"/>
                  <a:pt x="35" y="188"/>
                </a:cubicBezTo>
                <a:cubicBezTo>
                  <a:pt x="36" y="189"/>
                  <a:pt x="37" y="191"/>
                  <a:pt x="38" y="192"/>
                </a:cubicBezTo>
                <a:close/>
                <a:moveTo>
                  <a:pt x="39" y="197"/>
                </a:moveTo>
                <a:cubicBezTo>
                  <a:pt x="39" y="196"/>
                  <a:pt x="39" y="196"/>
                  <a:pt x="38" y="196"/>
                </a:cubicBezTo>
                <a:cubicBezTo>
                  <a:pt x="39" y="196"/>
                  <a:pt x="39" y="196"/>
                  <a:pt x="39" y="196"/>
                </a:cubicBezTo>
                <a:cubicBezTo>
                  <a:pt x="41" y="199"/>
                  <a:pt x="44" y="202"/>
                  <a:pt x="48" y="204"/>
                </a:cubicBezTo>
                <a:cubicBezTo>
                  <a:pt x="48" y="204"/>
                  <a:pt x="49" y="204"/>
                  <a:pt x="49" y="203"/>
                </a:cubicBezTo>
                <a:cubicBezTo>
                  <a:pt x="49" y="204"/>
                  <a:pt x="50" y="205"/>
                  <a:pt x="50" y="205"/>
                </a:cubicBezTo>
                <a:cubicBezTo>
                  <a:pt x="50" y="205"/>
                  <a:pt x="49" y="205"/>
                  <a:pt x="49" y="204"/>
                </a:cubicBezTo>
                <a:cubicBezTo>
                  <a:pt x="48" y="204"/>
                  <a:pt x="48" y="205"/>
                  <a:pt x="48" y="206"/>
                </a:cubicBezTo>
                <a:cubicBezTo>
                  <a:pt x="50" y="207"/>
                  <a:pt x="52" y="208"/>
                  <a:pt x="54" y="209"/>
                </a:cubicBezTo>
                <a:cubicBezTo>
                  <a:pt x="54" y="210"/>
                  <a:pt x="55" y="211"/>
                  <a:pt x="56" y="212"/>
                </a:cubicBezTo>
                <a:cubicBezTo>
                  <a:pt x="54" y="210"/>
                  <a:pt x="51" y="209"/>
                  <a:pt x="49" y="208"/>
                </a:cubicBezTo>
                <a:cubicBezTo>
                  <a:pt x="46" y="205"/>
                  <a:pt x="42" y="201"/>
                  <a:pt x="39" y="197"/>
                </a:cubicBezTo>
                <a:close/>
                <a:moveTo>
                  <a:pt x="51" y="212"/>
                </a:moveTo>
                <a:cubicBezTo>
                  <a:pt x="52" y="214"/>
                  <a:pt x="54" y="216"/>
                  <a:pt x="56" y="218"/>
                </a:cubicBezTo>
                <a:cubicBezTo>
                  <a:pt x="56" y="217"/>
                  <a:pt x="56" y="217"/>
                  <a:pt x="56" y="217"/>
                </a:cubicBezTo>
                <a:cubicBezTo>
                  <a:pt x="55" y="217"/>
                  <a:pt x="54" y="216"/>
                  <a:pt x="52" y="215"/>
                </a:cubicBezTo>
                <a:cubicBezTo>
                  <a:pt x="51" y="214"/>
                  <a:pt x="50" y="212"/>
                  <a:pt x="49" y="210"/>
                </a:cubicBezTo>
                <a:cubicBezTo>
                  <a:pt x="49" y="211"/>
                  <a:pt x="50" y="211"/>
                  <a:pt x="51" y="212"/>
                </a:cubicBezTo>
                <a:close/>
                <a:moveTo>
                  <a:pt x="54" y="220"/>
                </a:moveTo>
                <a:cubicBezTo>
                  <a:pt x="55" y="221"/>
                  <a:pt x="56" y="222"/>
                  <a:pt x="57" y="223"/>
                </a:cubicBezTo>
                <a:cubicBezTo>
                  <a:pt x="56" y="222"/>
                  <a:pt x="55" y="222"/>
                  <a:pt x="54" y="221"/>
                </a:cubicBezTo>
                <a:cubicBezTo>
                  <a:pt x="53" y="220"/>
                  <a:pt x="52" y="220"/>
                  <a:pt x="52" y="219"/>
                </a:cubicBezTo>
                <a:cubicBezTo>
                  <a:pt x="52" y="219"/>
                  <a:pt x="52" y="219"/>
                  <a:pt x="52" y="219"/>
                </a:cubicBezTo>
                <a:cubicBezTo>
                  <a:pt x="52" y="219"/>
                  <a:pt x="53" y="220"/>
                  <a:pt x="53" y="220"/>
                </a:cubicBezTo>
                <a:cubicBezTo>
                  <a:pt x="54" y="220"/>
                  <a:pt x="54" y="220"/>
                  <a:pt x="54" y="220"/>
                </a:cubicBezTo>
                <a:close/>
                <a:moveTo>
                  <a:pt x="53" y="222"/>
                </a:moveTo>
                <a:cubicBezTo>
                  <a:pt x="53" y="223"/>
                  <a:pt x="54" y="223"/>
                  <a:pt x="54" y="223"/>
                </a:cubicBezTo>
                <a:cubicBezTo>
                  <a:pt x="53" y="223"/>
                  <a:pt x="52" y="222"/>
                  <a:pt x="51" y="221"/>
                </a:cubicBezTo>
                <a:cubicBezTo>
                  <a:pt x="51" y="221"/>
                  <a:pt x="51" y="221"/>
                  <a:pt x="51" y="220"/>
                </a:cubicBezTo>
                <a:cubicBezTo>
                  <a:pt x="51" y="221"/>
                  <a:pt x="52" y="222"/>
                  <a:pt x="53" y="222"/>
                </a:cubicBezTo>
                <a:close/>
                <a:moveTo>
                  <a:pt x="56" y="228"/>
                </a:moveTo>
                <a:cubicBezTo>
                  <a:pt x="57" y="228"/>
                  <a:pt x="57" y="228"/>
                  <a:pt x="57" y="228"/>
                </a:cubicBezTo>
                <a:cubicBezTo>
                  <a:pt x="57" y="228"/>
                  <a:pt x="57" y="228"/>
                  <a:pt x="57" y="228"/>
                </a:cubicBezTo>
                <a:cubicBezTo>
                  <a:pt x="55" y="227"/>
                  <a:pt x="54" y="226"/>
                  <a:pt x="52" y="225"/>
                </a:cubicBezTo>
                <a:cubicBezTo>
                  <a:pt x="54" y="226"/>
                  <a:pt x="55" y="227"/>
                  <a:pt x="56" y="228"/>
                </a:cubicBezTo>
                <a:close/>
                <a:moveTo>
                  <a:pt x="55" y="218"/>
                </a:moveTo>
                <a:cubicBezTo>
                  <a:pt x="55" y="218"/>
                  <a:pt x="55" y="218"/>
                  <a:pt x="55" y="218"/>
                </a:cubicBezTo>
                <a:cubicBezTo>
                  <a:pt x="57" y="219"/>
                  <a:pt x="58" y="220"/>
                  <a:pt x="60" y="221"/>
                </a:cubicBezTo>
                <a:cubicBezTo>
                  <a:pt x="63" y="224"/>
                  <a:pt x="66" y="227"/>
                  <a:pt x="69" y="230"/>
                </a:cubicBezTo>
                <a:cubicBezTo>
                  <a:pt x="69" y="230"/>
                  <a:pt x="68" y="230"/>
                  <a:pt x="67" y="229"/>
                </a:cubicBezTo>
                <a:cubicBezTo>
                  <a:pt x="65" y="228"/>
                  <a:pt x="62" y="226"/>
                  <a:pt x="60" y="225"/>
                </a:cubicBezTo>
                <a:cubicBezTo>
                  <a:pt x="58" y="223"/>
                  <a:pt x="56" y="220"/>
                  <a:pt x="55" y="218"/>
                </a:cubicBezTo>
                <a:close/>
                <a:moveTo>
                  <a:pt x="68" y="227"/>
                </a:moveTo>
                <a:cubicBezTo>
                  <a:pt x="68" y="227"/>
                  <a:pt x="68" y="227"/>
                  <a:pt x="68" y="227"/>
                </a:cubicBezTo>
                <a:cubicBezTo>
                  <a:pt x="67" y="226"/>
                  <a:pt x="66" y="225"/>
                  <a:pt x="65" y="224"/>
                </a:cubicBezTo>
                <a:cubicBezTo>
                  <a:pt x="66" y="225"/>
                  <a:pt x="67" y="226"/>
                  <a:pt x="69" y="226"/>
                </a:cubicBezTo>
                <a:cubicBezTo>
                  <a:pt x="69" y="227"/>
                  <a:pt x="70" y="227"/>
                  <a:pt x="70" y="228"/>
                </a:cubicBezTo>
                <a:cubicBezTo>
                  <a:pt x="69" y="228"/>
                  <a:pt x="69" y="228"/>
                  <a:pt x="68" y="227"/>
                </a:cubicBezTo>
                <a:close/>
                <a:moveTo>
                  <a:pt x="60" y="220"/>
                </a:moveTo>
                <a:cubicBezTo>
                  <a:pt x="59" y="218"/>
                  <a:pt x="57" y="216"/>
                  <a:pt x="55" y="215"/>
                </a:cubicBezTo>
                <a:cubicBezTo>
                  <a:pt x="58" y="216"/>
                  <a:pt x="60" y="218"/>
                  <a:pt x="63" y="219"/>
                </a:cubicBezTo>
                <a:cubicBezTo>
                  <a:pt x="64" y="221"/>
                  <a:pt x="65" y="222"/>
                  <a:pt x="66" y="223"/>
                </a:cubicBezTo>
                <a:cubicBezTo>
                  <a:pt x="64" y="222"/>
                  <a:pt x="62" y="221"/>
                  <a:pt x="60" y="220"/>
                </a:cubicBezTo>
                <a:close/>
                <a:moveTo>
                  <a:pt x="62" y="216"/>
                </a:moveTo>
                <a:cubicBezTo>
                  <a:pt x="66" y="219"/>
                  <a:pt x="71" y="222"/>
                  <a:pt x="75" y="225"/>
                </a:cubicBezTo>
                <a:cubicBezTo>
                  <a:pt x="71" y="222"/>
                  <a:pt x="67" y="220"/>
                  <a:pt x="63" y="218"/>
                </a:cubicBezTo>
                <a:cubicBezTo>
                  <a:pt x="63" y="217"/>
                  <a:pt x="62" y="217"/>
                  <a:pt x="62" y="216"/>
                </a:cubicBezTo>
                <a:close/>
                <a:moveTo>
                  <a:pt x="74" y="221"/>
                </a:moveTo>
                <a:cubicBezTo>
                  <a:pt x="73" y="220"/>
                  <a:pt x="73" y="220"/>
                  <a:pt x="72" y="219"/>
                </a:cubicBezTo>
                <a:cubicBezTo>
                  <a:pt x="75" y="221"/>
                  <a:pt x="77" y="223"/>
                  <a:pt x="80" y="225"/>
                </a:cubicBezTo>
                <a:cubicBezTo>
                  <a:pt x="80" y="225"/>
                  <a:pt x="80" y="225"/>
                  <a:pt x="80" y="225"/>
                </a:cubicBezTo>
                <a:cubicBezTo>
                  <a:pt x="78" y="224"/>
                  <a:pt x="76" y="222"/>
                  <a:pt x="74" y="221"/>
                </a:cubicBezTo>
                <a:close/>
                <a:moveTo>
                  <a:pt x="68" y="215"/>
                </a:moveTo>
                <a:cubicBezTo>
                  <a:pt x="66" y="214"/>
                  <a:pt x="65" y="213"/>
                  <a:pt x="64" y="211"/>
                </a:cubicBezTo>
                <a:cubicBezTo>
                  <a:pt x="65" y="212"/>
                  <a:pt x="67" y="212"/>
                  <a:pt x="68" y="213"/>
                </a:cubicBezTo>
                <a:cubicBezTo>
                  <a:pt x="69" y="213"/>
                  <a:pt x="69" y="214"/>
                  <a:pt x="70" y="214"/>
                </a:cubicBezTo>
                <a:cubicBezTo>
                  <a:pt x="70" y="214"/>
                  <a:pt x="70" y="215"/>
                  <a:pt x="69" y="215"/>
                </a:cubicBezTo>
                <a:cubicBezTo>
                  <a:pt x="69" y="216"/>
                  <a:pt x="70" y="216"/>
                  <a:pt x="71" y="216"/>
                </a:cubicBezTo>
                <a:cubicBezTo>
                  <a:pt x="71" y="215"/>
                  <a:pt x="72" y="215"/>
                  <a:pt x="73" y="215"/>
                </a:cubicBezTo>
                <a:cubicBezTo>
                  <a:pt x="74" y="215"/>
                  <a:pt x="75" y="215"/>
                  <a:pt x="75" y="216"/>
                </a:cubicBezTo>
                <a:cubicBezTo>
                  <a:pt x="77" y="218"/>
                  <a:pt x="78" y="220"/>
                  <a:pt x="79" y="222"/>
                </a:cubicBezTo>
                <a:cubicBezTo>
                  <a:pt x="75" y="220"/>
                  <a:pt x="71" y="217"/>
                  <a:pt x="68" y="215"/>
                </a:cubicBezTo>
                <a:close/>
                <a:moveTo>
                  <a:pt x="76" y="204"/>
                </a:moveTo>
                <a:cubicBezTo>
                  <a:pt x="75" y="203"/>
                  <a:pt x="74" y="202"/>
                  <a:pt x="73" y="202"/>
                </a:cubicBezTo>
                <a:cubicBezTo>
                  <a:pt x="73" y="202"/>
                  <a:pt x="73" y="202"/>
                  <a:pt x="73" y="202"/>
                </a:cubicBezTo>
                <a:cubicBezTo>
                  <a:pt x="74" y="202"/>
                  <a:pt x="75" y="203"/>
                  <a:pt x="76" y="203"/>
                </a:cubicBezTo>
                <a:cubicBezTo>
                  <a:pt x="76" y="203"/>
                  <a:pt x="76" y="204"/>
                  <a:pt x="76" y="204"/>
                </a:cubicBezTo>
                <a:close/>
                <a:moveTo>
                  <a:pt x="74" y="200"/>
                </a:moveTo>
                <a:cubicBezTo>
                  <a:pt x="74" y="200"/>
                  <a:pt x="74" y="200"/>
                  <a:pt x="74" y="200"/>
                </a:cubicBezTo>
                <a:cubicBezTo>
                  <a:pt x="74" y="200"/>
                  <a:pt x="74" y="199"/>
                  <a:pt x="74" y="199"/>
                </a:cubicBezTo>
                <a:cubicBezTo>
                  <a:pt x="75" y="200"/>
                  <a:pt x="76" y="201"/>
                  <a:pt x="77" y="202"/>
                </a:cubicBezTo>
                <a:cubicBezTo>
                  <a:pt x="77" y="202"/>
                  <a:pt x="77" y="202"/>
                  <a:pt x="77" y="202"/>
                </a:cubicBezTo>
                <a:cubicBezTo>
                  <a:pt x="76" y="201"/>
                  <a:pt x="75" y="201"/>
                  <a:pt x="74" y="200"/>
                </a:cubicBezTo>
                <a:close/>
                <a:moveTo>
                  <a:pt x="75" y="199"/>
                </a:moveTo>
                <a:cubicBezTo>
                  <a:pt x="75" y="199"/>
                  <a:pt x="76" y="199"/>
                  <a:pt x="76" y="199"/>
                </a:cubicBezTo>
                <a:cubicBezTo>
                  <a:pt x="76" y="199"/>
                  <a:pt x="77" y="200"/>
                  <a:pt x="78" y="200"/>
                </a:cubicBezTo>
                <a:cubicBezTo>
                  <a:pt x="78" y="200"/>
                  <a:pt x="78" y="201"/>
                  <a:pt x="78" y="201"/>
                </a:cubicBezTo>
                <a:cubicBezTo>
                  <a:pt x="77" y="200"/>
                  <a:pt x="76" y="199"/>
                  <a:pt x="75" y="199"/>
                </a:cubicBezTo>
                <a:close/>
                <a:moveTo>
                  <a:pt x="78" y="208"/>
                </a:moveTo>
                <a:cubicBezTo>
                  <a:pt x="78" y="208"/>
                  <a:pt x="79" y="208"/>
                  <a:pt x="79" y="208"/>
                </a:cubicBezTo>
                <a:cubicBezTo>
                  <a:pt x="79" y="208"/>
                  <a:pt x="78" y="209"/>
                  <a:pt x="78" y="209"/>
                </a:cubicBezTo>
                <a:cubicBezTo>
                  <a:pt x="78" y="209"/>
                  <a:pt x="78" y="208"/>
                  <a:pt x="77" y="208"/>
                </a:cubicBezTo>
                <a:cubicBezTo>
                  <a:pt x="78" y="208"/>
                  <a:pt x="78" y="208"/>
                  <a:pt x="78" y="208"/>
                </a:cubicBezTo>
                <a:close/>
                <a:moveTo>
                  <a:pt x="78" y="206"/>
                </a:moveTo>
                <a:cubicBezTo>
                  <a:pt x="78" y="206"/>
                  <a:pt x="78" y="206"/>
                  <a:pt x="78" y="205"/>
                </a:cubicBezTo>
                <a:cubicBezTo>
                  <a:pt x="78" y="205"/>
                  <a:pt x="78" y="205"/>
                  <a:pt x="79" y="204"/>
                </a:cubicBezTo>
                <a:cubicBezTo>
                  <a:pt x="79" y="204"/>
                  <a:pt x="79" y="204"/>
                  <a:pt x="79" y="204"/>
                </a:cubicBezTo>
                <a:cubicBezTo>
                  <a:pt x="79" y="205"/>
                  <a:pt x="79" y="205"/>
                  <a:pt x="79" y="205"/>
                </a:cubicBezTo>
                <a:cubicBezTo>
                  <a:pt x="79" y="205"/>
                  <a:pt x="78" y="205"/>
                  <a:pt x="78" y="206"/>
                </a:cubicBezTo>
                <a:close/>
                <a:moveTo>
                  <a:pt x="79" y="197"/>
                </a:moveTo>
                <a:cubicBezTo>
                  <a:pt x="79" y="196"/>
                  <a:pt x="80" y="196"/>
                  <a:pt x="80" y="196"/>
                </a:cubicBezTo>
                <a:cubicBezTo>
                  <a:pt x="81" y="196"/>
                  <a:pt x="81" y="196"/>
                  <a:pt x="81" y="196"/>
                </a:cubicBezTo>
                <a:cubicBezTo>
                  <a:pt x="81" y="197"/>
                  <a:pt x="80" y="197"/>
                  <a:pt x="80" y="197"/>
                </a:cubicBezTo>
                <a:lnTo>
                  <a:pt x="79" y="197"/>
                </a:lnTo>
                <a:close/>
                <a:moveTo>
                  <a:pt x="80" y="206"/>
                </a:moveTo>
                <a:cubicBezTo>
                  <a:pt x="81" y="206"/>
                  <a:pt x="81" y="206"/>
                  <a:pt x="81" y="206"/>
                </a:cubicBezTo>
                <a:cubicBezTo>
                  <a:pt x="81" y="207"/>
                  <a:pt x="81" y="207"/>
                  <a:pt x="81" y="207"/>
                </a:cubicBezTo>
                <a:cubicBezTo>
                  <a:pt x="81" y="207"/>
                  <a:pt x="80" y="207"/>
                  <a:pt x="80" y="207"/>
                </a:cubicBezTo>
                <a:cubicBezTo>
                  <a:pt x="80" y="207"/>
                  <a:pt x="80" y="207"/>
                  <a:pt x="80" y="207"/>
                </a:cubicBezTo>
                <a:cubicBezTo>
                  <a:pt x="80" y="207"/>
                  <a:pt x="80" y="206"/>
                  <a:pt x="80" y="206"/>
                </a:cubicBezTo>
                <a:close/>
                <a:moveTo>
                  <a:pt x="80" y="209"/>
                </a:moveTo>
                <a:cubicBezTo>
                  <a:pt x="82" y="210"/>
                  <a:pt x="83" y="211"/>
                  <a:pt x="85" y="212"/>
                </a:cubicBezTo>
                <a:cubicBezTo>
                  <a:pt x="85" y="212"/>
                  <a:pt x="84" y="212"/>
                  <a:pt x="84" y="212"/>
                </a:cubicBezTo>
                <a:cubicBezTo>
                  <a:pt x="83" y="211"/>
                  <a:pt x="81" y="210"/>
                  <a:pt x="80" y="210"/>
                </a:cubicBezTo>
                <a:cubicBezTo>
                  <a:pt x="80" y="209"/>
                  <a:pt x="80" y="209"/>
                  <a:pt x="80" y="209"/>
                </a:cubicBezTo>
                <a:close/>
                <a:moveTo>
                  <a:pt x="82" y="208"/>
                </a:moveTo>
                <a:cubicBezTo>
                  <a:pt x="82" y="208"/>
                  <a:pt x="82" y="208"/>
                  <a:pt x="83" y="208"/>
                </a:cubicBezTo>
                <a:cubicBezTo>
                  <a:pt x="84" y="208"/>
                  <a:pt x="85" y="209"/>
                  <a:pt x="86" y="210"/>
                </a:cubicBezTo>
                <a:cubicBezTo>
                  <a:pt x="86" y="210"/>
                  <a:pt x="86" y="210"/>
                  <a:pt x="85" y="211"/>
                </a:cubicBezTo>
                <a:cubicBezTo>
                  <a:pt x="84" y="210"/>
                  <a:pt x="83" y="209"/>
                  <a:pt x="82" y="208"/>
                </a:cubicBezTo>
                <a:close/>
                <a:moveTo>
                  <a:pt x="85" y="214"/>
                </a:moveTo>
                <a:cubicBezTo>
                  <a:pt x="88" y="216"/>
                  <a:pt x="91" y="217"/>
                  <a:pt x="94" y="219"/>
                </a:cubicBezTo>
                <a:cubicBezTo>
                  <a:pt x="93" y="218"/>
                  <a:pt x="91" y="218"/>
                  <a:pt x="89" y="217"/>
                </a:cubicBezTo>
                <a:cubicBezTo>
                  <a:pt x="88" y="216"/>
                  <a:pt x="86" y="215"/>
                  <a:pt x="85" y="214"/>
                </a:cubicBezTo>
                <a:cubicBezTo>
                  <a:pt x="85" y="214"/>
                  <a:pt x="85" y="214"/>
                  <a:pt x="85" y="214"/>
                </a:cubicBezTo>
                <a:close/>
                <a:moveTo>
                  <a:pt x="95" y="221"/>
                </a:moveTo>
                <a:cubicBezTo>
                  <a:pt x="95" y="221"/>
                  <a:pt x="95" y="221"/>
                  <a:pt x="95" y="221"/>
                </a:cubicBezTo>
                <a:cubicBezTo>
                  <a:pt x="95" y="221"/>
                  <a:pt x="94" y="221"/>
                  <a:pt x="94" y="221"/>
                </a:cubicBezTo>
                <a:cubicBezTo>
                  <a:pt x="94" y="221"/>
                  <a:pt x="93" y="220"/>
                  <a:pt x="93" y="220"/>
                </a:cubicBezTo>
                <a:cubicBezTo>
                  <a:pt x="94" y="220"/>
                  <a:pt x="94" y="220"/>
                  <a:pt x="95" y="221"/>
                </a:cubicBezTo>
                <a:close/>
                <a:moveTo>
                  <a:pt x="93" y="216"/>
                </a:moveTo>
                <a:cubicBezTo>
                  <a:pt x="94" y="215"/>
                  <a:pt x="94" y="215"/>
                  <a:pt x="94" y="215"/>
                </a:cubicBezTo>
                <a:cubicBezTo>
                  <a:pt x="95" y="216"/>
                  <a:pt x="96" y="216"/>
                  <a:pt x="97" y="217"/>
                </a:cubicBezTo>
                <a:cubicBezTo>
                  <a:pt x="96" y="217"/>
                  <a:pt x="97" y="218"/>
                  <a:pt x="97" y="218"/>
                </a:cubicBezTo>
                <a:cubicBezTo>
                  <a:pt x="97" y="218"/>
                  <a:pt x="97" y="218"/>
                  <a:pt x="97" y="218"/>
                </a:cubicBezTo>
                <a:cubicBezTo>
                  <a:pt x="96" y="217"/>
                  <a:pt x="95" y="216"/>
                  <a:pt x="93" y="216"/>
                </a:cubicBezTo>
                <a:close/>
                <a:moveTo>
                  <a:pt x="98" y="222"/>
                </a:moveTo>
                <a:cubicBezTo>
                  <a:pt x="99" y="222"/>
                  <a:pt x="99" y="222"/>
                  <a:pt x="100" y="222"/>
                </a:cubicBezTo>
                <a:cubicBezTo>
                  <a:pt x="100" y="222"/>
                  <a:pt x="100" y="222"/>
                  <a:pt x="99" y="223"/>
                </a:cubicBezTo>
                <a:cubicBezTo>
                  <a:pt x="99" y="223"/>
                  <a:pt x="99" y="223"/>
                  <a:pt x="99" y="223"/>
                </a:cubicBezTo>
                <a:cubicBezTo>
                  <a:pt x="99" y="223"/>
                  <a:pt x="98" y="223"/>
                  <a:pt x="97" y="222"/>
                </a:cubicBezTo>
                <a:cubicBezTo>
                  <a:pt x="97" y="222"/>
                  <a:pt x="98" y="222"/>
                  <a:pt x="98" y="222"/>
                </a:cubicBezTo>
                <a:close/>
                <a:moveTo>
                  <a:pt x="106" y="235"/>
                </a:moveTo>
                <a:cubicBezTo>
                  <a:pt x="106" y="236"/>
                  <a:pt x="106" y="236"/>
                  <a:pt x="107" y="236"/>
                </a:cubicBezTo>
                <a:cubicBezTo>
                  <a:pt x="108" y="236"/>
                  <a:pt x="109" y="237"/>
                  <a:pt x="110" y="237"/>
                </a:cubicBezTo>
                <a:cubicBezTo>
                  <a:pt x="111" y="238"/>
                  <a:pt x="111" y="238"/>
                  <a:pt x="111" y="238"/>
                </a:cubicBezTo>
                <a:cubicBezTo>
                  <a:pt x="109" y="238"/>
                  <a:pt x="107" y="237"/>
                  <a:pt x="106" y="235"/>
                </a:cubicBezTo>
                <a:close/>
                <a:moveTo>
                  <a:pt x="110" y="234"/>
                </a:moveTo>
                <a:cubicBezTo>
                  <a:pt x="111" y="234"/>
                  <a:pt x="111" y="234"/>
                  <a:pt x="112" y="234"/>
                </a:cubicBezTo>
                <a:cubicBezTo>
                  <a:pt x="113" y="235"/>
                  <a:pt x="113" y="235"/>
                  <a:pt x="114" y="235"/>
                </a:cubicBezTo>
                <a:cubicBezTo>
                  <a:pt x="114" y="236"/>
                  <a:pt x="114" y="236"/>
                  <a:pt x="113" y="236"/>
                </a:cubicBezTo>
                <a:cubicBezTo>
                  <a:pt x="112" y="235"/>
                  <a:pt x="111" y="235"/>
                  <a:pt x="110" y="234"/>
                </a:cubicBezTo>
                <a:close/>
                <a:moveTo>
                  <a:pt x="114" y="231"/>
                </a:moveTo>
                <a:cubicBezTo>
                  <a:pt x="113" y="231"/>
                  <a:pt x="113" y="230"/>
                  <a:pt x="113" y="230"/>
                </a:cubicBezTo>
                <a:cubicBezTo>
                  <a:pt x="113" y="230"/>
                  <a:pt x="114" y="230"/>
                  <a:pt x="114" y="230"/>
                </a:cubicBezTo>
                <a:cubicBezTo>
                  <a:pt x="115" y="231"/>
                  <a:pt x="115" y="231"/>
                  <a:pt x="116" y="231"/>
                </a:cubicBezTo>
                <a:cubicBezTo>
                  <a:pt x="115" y="232"/>
                  <a:pt x="115" y="232"/>
                  <a:pt x="115" y="232"/>
                </a:cubicBezTo>
                <a:cubicBezTo>
                  <a:pt x="115" y="231"/>
                  <a:pt x="114" y="231"/>
                  <a:pt x="114" y="231"/>
                </a:cubicBezTo>
                <a:close/>
                <a:moveTo>
                  <a:pt x="113" y="227"/>
                </a:moveTo>
                <a:cubicBezTo>
                  <a:pt x="113" y="227"/>
                  <a:pt x="113" y="227"/>
                  <a:pt x="114" y="227"/>
                </a:cubicBezTo>
                <a:cubicBezTo>
                  <a:pt x="115" y="228"/>
                  <a:pt x="116" y="228"/>
                  <a:pt x="117" y="228"/>
                </a:cubicBezTo>
                <a:cubicBezTo>
                  <a:pt x="117" y="229"/>
                  <a:pt x="117" y="230"/>
                  <a:pt x="118" y="229"/>
                </a:cubicBezTo>
                <a:cubicBezTo>
                  <a:pt x="118" y="229"/>
                  <a:pt x="118" y="229"/>
                  <a:pt x="118" y="229"/>
                </a:cubicBezTo>
                <a:cubicBezTo>
                  <a:pt x="118" y="229"/>
                  <a:pt x="119" y="229"/>
                  <a:pt x="119" y="230"/>
                </a:cubicBezTo>
                <a:cubicBezTo>
                  <a:pt x="119" y="230"/>
                  <a:pt x="119" y="230"/>
                  <a:pt x="119" y="230"/>
                </a:cubicBezTo>
                <a:cubicBezTo>
                  <a:pt x="118" y="230"/>
                  <a:pt x="117" y="230"/>
                  <a:pt x="117" y="230"/>
                </a:cubicBezTo>
                <a:cubicBezTo>
                  <a:pt x="115" y="229"/>
                  <a:pt x="114" y="228"/>
                  <a:pt x="113" y="227"/>
                </a:cubicBezTo>
                <a:close/>
                <a:moveTo>
                  <a:pt x="118" y="224"/>
                </a:moveTo>
                <a:cubicBezTo>
                  <a:pt x="119" y="224"/>
                  <a:pt x="120" y="223"/>
                  <a:pt x="121" y="222"/>
                </a:cubicBezTo>
                <a:cubicBezTo>
                  <a:pt x="121" y="222"/>
                  <a:pt x="121" y="222"/>
                  <a:pt x="121" y="222"/>
                </a:cubicBezTo>
                <a:cubicBezTo>
                  <a:pt x="121" y="223"/>
                  <a:pt x="120" y="224"/>
                  <a:pt x="119" y="225"/>
                </a:cubicBezTo>
                <a:cubicBezTo>
                  <a:pt x="119" y="225"/>
                  <a:pt x="118" y="225"/>
                  <a:pt x="118" y="224"/>
                </a:cubicBezTo>
                <a:close/>
                <a:moveTo>
                  <a:pt x="121" y="232"/>
                </a:moveTo>
                <a:cubicBezTo>
                  <a:pt x="121" y="232"/>
                  <a:pt x="121" y="232"/>
                  <a:pt x="122" y="232"/>
                </a:cubicBezTo>
                <a:cubicBezTo>
                  <a:pt x="123" y="232"/>
                  <a:pt x="124" y="233"/>
                  <a:pt x="124" y="234"/>
                </a:cubicBezTo>
                <a:cubicBezTo>
                  <a:pt x="125" y="234"/>
                  <a:pt x="126" y="233"/>
                  <a:pt x="125" y="232"/>
                </a:cubicBezTo>
                <a:cubicBezTo>
                  <a:pt x="125" y="232"/>
                  <a:pt x="124" y="232"/>
                  <a:pt x="124" y="231"/>
                </a:cubicBezTo>
                <a:cubicBezTo>
                  <a:pt x="126" y="231"/>
                  <a:pt x="129" y="230"/>
                  <a:pt x="131" y="230"/>
                </a:cubicBezTo>
                <a:cubicBezTo>
                  <a:pt x="131" y="230"/>
                  <a:pt x="131" y="230"/>
                  <a:pt x="131" y="230"/>
                </a:cubicBezTo>
                <a:cubicBezTo>
                  <a:pt x="130" y="231"/>
                  <a:pt x="130" y="232"/>
                  <a:pt x="129" y="233"/>
                </a:cubicBezTo>
                <a:cubicBezTo>
                  <a:pt x="128" y="233"/>
                  <a:pt x="128" y="233"/>
                  <a:pt x="128" y="234"/>
                </a:cubicBezTo>
                <a:cubicBezTo>
                  <a:pt x="126" y="234"/>
                  <a:pt x="124" y="234"/>
                  <a:pt x="122" y="234"/>
                </a:cubicBezTo>
                <a:cubicBezTo>
                  <a:pt x="121" y="233"/>
                  <a:pt x="121" y="233"/>
                  <a:pt x="120" y="232"/>
                </a:cubicBezTo>
                <a:cubicBezTo>
                  <a:pt x="120" y="232"/>
                  <a:pt x="120" y="232"/>
                  <a:pt x="121" y="232"/>
                </a:cubicBezTo>
                <a:close/>
                <a:moveTo>
                  <a:pt x="132" y="235"/>
                </a:moveTo>
                <a:cubicBezTo>
                  <a:pt x="130" y="235"/>
                  <a:pt x="128" y="236"/>
                  <a:pt x="126" y="236"/>
                </a:cubicBezTo>
                <a:cubicBezTo>
                  <a:pt x="125" y="236"/>
                  <a:pt x="124" y="235"/>
                  <a:pt x="123" y="235"/>
                </a:cubicBezTo>
                <a:cubicBezTo>
                  <a:pt x="126" y="235"/>
                  <a:pt x="129" y="235"/>
                  <a:pt x="132" y="235"/>
                </a:cubicBezTo>
                <a:close/>
                <a:moveTo>
                  <a:pt x="137" y="235"/>
                </a:moveTo>
                <a:cubicBezTo>
                  <a:pt x="137" y="235"/>
                  <a:pt x="136" y="235"/>
                  <a:pt x="136" y="236"/>
                </a:cubicBezTo>
                <a:cubicBezTo>
                  <a:pt x="135" y="236"/>
                  <a:pt x="134" y="236"/>
                  <a:pt x="133" y="236"/>
                </a:cubicBezTo>
                <a:cubicBezTo>
                  <a:pt x="132" y="236"/>
                  <a:pt x="131" y="236"/>
                  <a:pt x="130" y="237"/>
                </a:cubicBezTo>
                <a:cubicBezTo>
                  <a:pt x="132" y="236"/>
                  <a:pt x="134" y="236"/>
                  <a:pt x="137" y="235"/>
                </a:cubicBezTo>
                <a:close/>
                <a:moveTo>
                  <a:pt x="130" y="234"/>
                </a:moveTo>
                <a:cubicBezTo>
                  <a:pt x="132" y="233"/>
                  <a:pt x="134" y="232"/>
                  <a:pt x="135" y="231"/>
                </a:cubicBezTo>
                <a:cubicBezTo>
                  <a:pt x="135" y="231"/>
                  <a:pt x="136" y="232"/>
                  <a:pt x="137" y="232"/>
                </a:cubicBezTo>
                <a:cubicBezTo>
                  <a:pt x="138" y="231"/>
                  <a:pt x="139" y="231"/>
                  <a:pt x="140" y="230"/>
                </a:cubicBezTo>
                <a:cubicBezTo>
                  <a:pt x="139" y="231"/>
                  <a:pt x="139" y="232"/>
                  <a:pt x="138" y="233"/>
                </a:cubicBezTo>
                <a:cubicBezTo>
                  <a:pt x="135" y="233"/>
                  <a:pt x="133" y="234"/>
                  <a:pt x="130" y="234"/>
                </a:cubicBezTo>
                <a:close/>
                <a:moveTo>
                  <a:pt x="139" y="226"/>
                </a:moveTo>
                <a:cubicBezTo>
                  <a:pt x="139" y="226"/>
                  <a:pt x="139" y="227"/>
                  <a:pt x="139" y="227"/>
                </a:cubicBezTo>
                <a:cubicBezTo>
                  <a:pt x="138" y="227"/>
                  <a:pt x="137" y="227"/>
                  <a:pt x="136" y="227"/>
                </a:cubicBezTo>
                <a:cubicBezTo>
                  <a:pt x="137" y="227"/>
                  <a:pt x="137" y="227"/>
                  <a:pt x="137" y="227"/>
                </a:cubicBezTo>
                <a:cubicBezTo>
                  <a:pt x="139" y="226"/>
                  <a:pt x="140" y="225"/>
                  <a:pt x="142" y="224"/>
                </a:cubicBezTo>
                <a:cubicBezTo>
                  <a:pt x="141" y="225"/>
                  <a:pt x="140" y="225"/>
                  <a:pt x="139" y="226"/>
                </a:cubicBezTo>
                <a:close/>
                <a:moveTo>
                  <a:pt x="143" y="229"/>
                </a:moveTo>
                <a:cubicBezTo>
                  <a:pt x="145" y="229"/>
                  <a:pt x="146" y="229"/>
                  <a:pt x="147" y="229"/>
                </a:cubicBezTo>
                <a:cubicBezTo>
                  <a:pt x="148" y="229"/>
                  <a:pt x="149" y="229"/>
                  <a:pt x="149" y="229"/>
                </a:cubicBezTo>
                <a:cubicBezTo>
                  <a:pt x="149" y="229"/>
                  <a:pt x="148" y="230"/>
                  <a:pt x="148" y="230"/>
                </a:cubicBezTo>
                <a:cubicBezTo>
                  <a:pt x="147" y="231"/>
                  <a:pt x="145" y="232"/>
                  <a:pt x="144" y="232"/>
                </a:cubicBezTo>
                <a:cubicBezTo>
                  <a:pt x="143" y="233"/>
                  <a:pt x="141" y="233"/>
                  <a:pt x="140" y="233"/>
                </a:cubicBezTo>
                <a:cubicBezTo>
                  <a:pt x="141" y="232"/>
                  <a:pt x="142" y="230"/>
                  <a:pt x="143" y="229"/>
                </a:cubicBezTo>
                <a:close/>
                <a:moveTo>
                  <a:pt x="145" y="236"/>
                </a:moveTo>
                <a:cubicBezTo>
                  <a:pt x="149" y="235"/>
                  <a:pt x="153" y="234"/>
                  <a:pt x="158" y="234"/>
                </a:cubicBezTo>
                <a:cubicBezTo>
                  <a:pt x="157" y="234"/>
                  <a:pt x="157" y="234"/>
                  <a:pt x="157" y="235"/>
                </a:cubicBezTo>
                <a:cubicBezTo>
                  <a:pt x="152" y="235"/>
                  <a:pt x="148" y="236"/>
                  <a:pt x="144" y="236"/>
                </a:cubicBezTo>
                <a:cubicBezTo>
                  <a:pt x="144" y="236"/>
                  <a:pt x="145" y="236"/>
                  <a:pt x="145" y="236"/>
                </a:cubicBezTo>
                <a:close/>
                <a:moveTo>
                  <a:pt x="157" y="231"/>
                </a:moveTo>
                <a:cubicBezTo>
                  <a:pt x="158" y="231"/>
                  <a:pt x="160" y="230"/>
                  <a:pt x="161" y="229"/>
                </a:cubicBezTo>
                <a:cubicBezTo>
                  <a:pt x="160" y="230"/>
                  <a:pt x="160" y="230"/>
                  <a:pt x="159" y="231"/>
                </a:cubicBezTo>
                <a:cubicBezTo>
                  <a:pt x="159" y="231"/>
                  <a:pt x="158" y="231"/>
                  <a:pt x="157" y="231"/>
                </a:cubicBezTo>
                <a:close/>
                <a:moveTo>
                  <a:pt x="159" y="229"/>
                </a:moveTo>
                <a:cubicBezTo>
                  <a:pt x="161" y="227"/>
                  <a:pt x="164" y="225"/>
                  <a:pt x="166" y="223"/>
                </a:cubicBezTo>
                <a:cubicBezTo>
                  <a:pt x="166" y="224"/>
                  <a:pt x="165" y="225"/>
                  <a:pt x="164" y="226"/>
                </a:cubicBezTo>
                <a:cubicBezTo>
                  <a:pt x="162" y="227"/>
                  <a:pt x="161" y="228"/>
                  <a:pt x="159" y="229"/>
                </a:cubicBezTo>
                <a:close/>
                <a:moveTo>
                  <a:pt x="165" y="227"/>
                </a:moveTo>
                <a:cubicBezTo>
                  <a:pt x="174" y="222"/>
                  <a:pt x="182" y="215"/>
                  <a:pt x="190" y="208"/>
                </a:cubicBezTo>
                <a:cubicBezTo>
                  <a:pt x="190" y="209"/>
                  <a:pt x="189" y="210"/>
                  <a:pt x="189" y="210"/>
                </a:cubicBezTo>
                <a:cubicBezTo>
                  <a:pt x="189" y="210"/>
                  <a:pt x="189" y="210"/>
                  <a:pt x="189" y="210"/>
                </a:cubicBezTo>
                <a:cubicBezTo>
                  <a:pt x="180" y="217"/>
                  <a:pt x="172" y="224"/>
                  <a:pt x="163" y="231"/>
                </a:cubicBezTo>
                <a:cubicBezTo>
                  <a:pt x="163" y="231"/>
                  <a:pt x="162" y="231"/>
                  <a:pt x="162" y="231"/>
                </a:cubicBezTo>
                <a:cubicBezTo>
                  <a:pt x="163" y="229"/>
                  <a:pt x="164" y="228"/>
                  <a:pt x="165" y="227"/>
                </a:cubicBezTo>
                <a:close/>
                <a:moveTo>
                  <a:pt x="177" y="222"/>
                </a:moveTo>
                <a:cubicBezTo>
                  <a:pt x="175" y="224"/>
                  <a:pt x="172" y="226"/>
                  <a:pt x="170" y="229"/>
                </a:cubicBezTo>
                <a:cubicBezTo>
                  <a:pt x="169" y="229"/>
                  <a:pt x="168" y="230"/>
                  <a:pt x="168" y="230"/>
                </a:cubicBezTo>
                <a:cubicBezTo>
                  <a:pt x="167" y="230"/>
                  <a:pt x="167" y="230"/>
                  <a:pt x="167" y="230"/>
                </a:cubicBezTo>
                <a:cubicBezTo>
                  <a:pt x="170" y="227"/>
                  <a:pt x="174" y="224"/>
                  <a:pt x="177" y="222"/>
                </a:cubicBezTo>
                <a:close/>
                <a:moveTo>
                  <a:pt x="185" y="218"/>
                </a:moveTo>
                <a:cubicBezTo>
                  <a:pt x="184" y="218"/>
                  <a:pt x="183" y="219"/>
                  <a:pt x="183" y="220"/>
                </a:cubicBezTo>
                <a:cubicBezTo>
                  <a:pt x="181" y="221"/>
                  <a:pt x="179" y="223"/>
                  <a:pt x="177" y="225"/>
                </a:cubicBezTo>
                <a:cubicBezTo>
                  <a:pt x="176" y="225"/>
                  <a:pt x="176" y="226"/>
                  <a:pt x="175" y="226"/>
                </a:cubicBezTo>
                <a:cubicBezTo>
                  <a:pt x="178" y="223"/>
                  <a:pt x="181" y="220"/>
                  <a:pt x="185" y="218"/>
                </a:cubicBezTo>
                <a:close/>
                <a:moveTo>
                  <a:pt x="184" y="216"/>
                </a:moveTo>
                <a:cubicBezTo>
                  <a:pt x="186" y="215"/>
                  <a:pt x="188" y="213"/>
                  <a:pt x="190" y="212"/>
                </a:cubicBezTo>
                <a:cubicBezTo>
                  <a:pt x="190" y="212"/>
                  <a:pt x="190" y="212"/>
                  <a:pt x="190" y="212"/>
                </a:cubicBezTo>
                <a:cubicBezTo>
                  <a:pt x="191" y="211"/>
                  <a:pt x="191" y="211"/>
                  <a:pt x="192" y="210"/>
                </a:cubicBezTo>
                <a:cubicBezTo>
                  <a:pt x="192" y="211"/>
                  <a:pt x="192" y="211"/>
                  <a:pt x="191" y="211"/>
                </a:cubicBezTo>
                <a:cubicBezTo>
                  <a:pt x="189" y="213"/>
                  <a:pt x="186" y="215"/>
                  <a:pt x="184" y="216"/>
                </a:cubicBezTo>
                <a:close/>
                <a:moveTo>
                  <a:pt x="192" y="212"/>
                </a:moveTo>
                <a:cubicBezTo>
                  <a:pt x="193" y="212"/>
                  <a:pt x="193" y="212"/>
                  <a:pt x="194" y="212"/>
                </a:cubicBezTo>
                <a:cubicBezTo>
                  <a:pt x="193" y="212"/>
                  <a:pt x="193" y="213"/>
                  <a:pt x="192" y="214"/>
                </a:cubicBezTo>
                <a:cubicBezTo>
                  <a:pt x="191" y="215"/>
                  <a:pt x="189" y="217"/>
                  <a:pt x="187" y="218"/>
                </a:cubicBezTo>
                <a:cubicBezTo>
                  <a:pt x="189" y="216"/>
                  <a:pt x="191" y="214"/>
                  <a:pt x="192" y="212"/>
                </a:cubicBezTo>
                <a:close/>
                <a:moveTo>
                  <a:pt x="193" y="207"/>
                </a:moveTo>
                <a:cubicBezTo>
                  <a:pt x="194" y="206"/>
                  <a:pt x="194" y="205"/>
                  <a:pt x="195" y="204"/>
                </a:cubicBezTo>
                <a:cubicBezTo>
                  <a:pt x="197" y="202"/>
                  <a:pt x="199" y="201"/>
                  <a:pt x="201" y="199"/>
                </a:cubicBezTo>
                <a:cubicBezTo>
                  <a:pt x="202" y="198"/>
                  <a:pt x="202" y="198"/>
                  <a:pt x="203" y="197"/>
                </a:cubicBezTo>
                <a:cubicBezTo>
                  <a:pt x="203" y="198"/>
                  <a:pt x="202" y="199"/>
                  <a:pt x="201" y="200"/>
                </a:cubicBezTo>
                <a:cubicBezTo>
                  <a:pt x="198" y="203"/>
                  <a:pt x="196" y="205"/>
                  <a:pt x="193" y="207"/>
                </a:cubicBezTo>
                <a:close/>
                <a:moveTo>
                  <a:pt x="206" y="192"/>
                </a:moveTo>
                <a:cubicBezTo>
                  <a:pt x="204" y="194"/>
                  <a:pt x="202" y="196"/>
                  <a:pt x="199" y="197"/>
                </a:cubicBezTo>
                <a:cubicBezTo>
                  <a:pt x="201" y="195"/>
                  <a:pt x="202" y="193"/>
                  <a:pt x="204" y="191"/>
                </a:cubicBezTo>
                <a:cubicBezTo>
                  <a:pt x="210" y="184"/>
                  <a:pt x="216" y="177"/>
                  <a:pt x="223" y="171"/>
                </a:cubicBezTo>
                <a:cubicBezTo>
                  <a:pt x="223" y="171"/>
                  <a:pt x="223" y="171"/>
                  <a:pt x="223" y="171"/>
                </a:cubicBezTo>
                <a:cubicBezTo>
                  <a:pt x="220" y="174"/>
                  <a:pt x="218" y="177"/>
                  <a:pt x="216" y="179"/>
                </a:cubicBezTo>
                <a:cubicBezTo>
                  <a:pt x="213" y="183"/>
                  <a:pt x="209" y="188"/>
                  <a:pt x="206" y="192"/>
                </a:cubicBezTo>
                <a:close/>
                <a:moveTo>
                  <a:pt x="220" y="144"/>
                </a:moveTo>
                <a:cubicBezTo>
                  <a:pt x="220" y="146"/>
                  <a:pt x="219" y="148"/>
                  <a:pt x="219" y="150"/>
                </a:cubicBezTo>
                <a:cubicBezTo>
                  <a:pt x="219" y="150"/>
                  <a:pt x="219" y="150"/>
                  <a:pt x="219" y="150"/>
                </a:cubicBezTo>
                <a:cubicBezTo>
                  <a:pt x="221" y="144"/>
                  <a:pt x="222" y="137"/>
                  <a:pt x="224" y="131"/>
                </a:cubicBezTo>
                <a:cubicBezTo>
                  <a:pt x="223" y="133"/>
                  <a:pt x="223" y="134"/>
                  <a:pt x="223" y="136"/>
                </a:cubicBezTo>
                <a:cubicBezTo>
                  <a:pt x="222" y="139"/>
                  <a:pt x="221" y="142"/>
                  <a:pt x="220" y="144"/>
                </a:cubicBezTo>
                <a:close/>
                <a:moveTo>
                  <a:pt x="223" y="102"/>
                </a:moveTo>
                <a:cubicBezTo>
                  <a:pt x="223" y="102"/>
                  <a:pt x="223" y="101"/>
                  <a:pt x="223" y="101"/>
                </a:cubicBezTo>
                <a:cubicBezTo>
                  <a:pt x="224" y="101"/>
                  <a:pt x="224" y="100"/>
                  <a:pt x="225" y="100"/>
                </a:cubicBezTo>
                <a:cubicBezTo>
                  <a:pt x="225" y="100"/>
                  <a:pt x="225" y="101"/>
                  <a:pt x="225" y="101"/>
                </a:cubicBezTo>
                <a:cubicBezTo>
                  <a:pt x="225" y="101"/>
                  <a:pt x="224" y="102"/>
                  <a:pt x="223" y="102"/>
                </a:cubicBezTo>
                <a:close/>
                <a:moveTo>
                  <a:pt x="226" y="103"/>
                </a:moveTo>
                <a:cubicBezTo>
                  <a:pt x="226" y="103"/>
                  <a:pt x="227" y="104"/>
                  <a:pt x="227" y="104"/>
                </a:cubicBezTo>
                <a:cubicBezTo>
                  <a:pt x="227" y="104"/>
                  <a:pt x="227" y="104"/>
                  <a:pt x="227" y="104"/>
                </a:cubicBezTo>
                <a:cubicBezTo>
                  <a:pt x="226" y="105"/>
                  <a:pt x="225" y="105"/>
                  <a:pt x="224" y="105"/>
                </a:cubicBezTo>
                <a:cubicBezTo>
                  <a:pt x="224" y="105"/>
                  <a:pt x="224" y="105"/>
                  <a:pt x="224" y="104"/>
                </a:cubicBezTo>
                <a:cubicBezTo>
                  <a:pt x="224" y="104"/>
                  <a:pt x="225" y="103"/>
                  <a:pt x="226" y="103"/>
                </a:cubicBezTo>
                <a:close/>
                <a:moveTo>
                  <a:pt x="226" y="151"/>
                </a:moveTo>
                <a:cubicBezTo>
                  <a:pt x="226" y="151"/>
                  <a:pt x="225" y="152"/>
                  <a:pt x="225" y="152"/>
                </a:cubicBezTo>
                <a:cubicBezTo>
                  <a:pt x="225" y="152"/>
                  <a:pt x="225" y="153"/>
                  <a:pt x="225" y="153"/>
                </a:cubicBezTo>
                <a:cubicBezTo>
                  <a:pt x="225" y="152"/>
                  <a:pt x="225" y="151"/>
                  <a:pt x="226" y="151"/>
                </a:cubicBezTo>
                <a:close/>
                <a:moveTo>
                  <a:pt x="224" y="151"/>
                </a:moveTo>
                <a:cubicBezTo>
                  <a:pt x="224" y="146"/>
                  <a:pt x="225" y="140"/>
                  <a:pt x="225" y="135"/>
                </a:cubicBezTo>
                <a:cubicBezTo>
                  <a:pt x="225" y="135"/>
                  <a:pt x="225" y="135"/>
                  <a:pt x="226" y="135"/>
                </a:cubicBezTo>
                <a:cubicBezTo>
                  <a:pt x="226" y="138"/>
                  <a:pt x="226" y="142"/>
                  <a:pt x="226" y="145"/>
                </a:cubicBezTo>
                <a:cubicBezTo>
                  <a:pt x="225" y="147"/>
                  <a:pt x="225" y="149"/>
                  <a:pt x="224" y="151"/>
                </a:cubicBezTo>
                <a:close/>
                <a:moveTo>
                  <a:pt x="226" y="158"/>
                </a:moveTo>
                <a:cubicBezTo>
                  <a:pt x="226" y="157"/>
                  <a:pt x="227" y="157"/>
                  <a:pt x="227" y="156"/>
                </a:cubicBezTo>
                <a:cubicBezTo>
                  <a:pt x="227" y="157"/>
                  <a:pt x="227" y="157"/>
                  <a:pt x="227" y="158"/>
                </a:cubicBezTo>
                <a:cubicBezTo>
                  <a:pt x="226" y="159"/>
                  <a:pt x="226" y="159"/>
                  <a:pt x="225" y="160"/>
                </a:cubicBezTo>
                <a:cubicBezTo>
                  <a:pt x="226" y="159"/>
                  <a:pt x="226" y="159"/>
                  <a:pt x="226" y="158"/>
                </a:cubicBezTo>
                <a:close/>
                <a:moveTo>
                  <a:pt x="226" y="123"/>
                </a:moveTo>
                <a:cubicBezTo>
                  <a:pt x="226" y="122"/>
                  <a:pt x="226" y="121"/>
                  <a:pt x="226" y="119"/>
                </a:cubicBezTo>
                <a:cubicBezTo>
                  <a:pt x="226" y="119"/>
                  <a:pt x="226" y="119"/>
                  <a:pt x="226" y="119"/>
                </a:cubicBezTo>
                <a:cubicBezTo>
                  <a:pt x="227" y="124"/>
                  <a:pt x="227" y="129"/>
                  <a:pt x="227" y="135"/>
                </a:cubicBezTo>
                <a:cubicBezTo>
                  <a:pt x="227" y="131"/>
                  <a:pt x="226" y="127"/>
                  <a:pt x="226" y="123"/>
                </a:cubicBezTo>
                <a:close/>
                <a:moveTo>
                  <a:pt x="224" y="164"/>
                </a:moveTo>
                <a:cubicBezTo>
                  <a:pt x="225" y="163"/>
                  <a:pt x="226" y="162"/>
                  <a:pt x="227" y="161"/>
                </a:cubicBezTo>
                <a:cubicBezTo>
                  <a:pt x="227" y="162"/>
                  <a:pt x="227" y="162"/>
                  <a:pt x="227" y="162"/>
                </a:cubicBezTo>
                <a:cubicBezTo>
                  <a:pt x="226" y="163"/>
                  <a:pt x="225" y="164"/>
                  <a:pt x="224" y="165"/>
                </a:cubicBezTo>
                <a:cubicBezTo>
                  <a:pt x="224" y="164"/>
                  <a:pt x="224" y="164"/>
                  <a:pt x="224" y="164"/>
                </a:cubicBezTo>
                <a:close/>
                <a:moveTo>
                  <a:pt x="227" y="169"/>
                </a:moveTo>
                <a:cubicBezTo>
                  <a:pt x="227" y="168"/>
                  <a:pt x="228" y="167"/>
                  <a:pt x="228" y="167"/>
                </a:cubicBezTo>
                <a:cubicBezTo>
                  <a:pt x="227" y="168"/>
                  <a:pt x="226" y="170"/>
                  <a:pt x="225" y="171"/>
                </a:cubicBezTo>
                <a:cubicBezTo>
                  <a:pt x="225" y="171"/>
                  <a:pt x="225" y="171"/>
                  <a:pt x="225" y="171"/>
                </a:cubicBezTo>
                <a:cubicBezTo>
                  <a:pt x="226" y="171"/>
                  <a:pt x="226" y="170"/>
                  <a:pt x="227" y="169"/>
                </a:cubicBezTo>
                <a:close/>
                <a:moveTo>
                  <a:pt x="228" y="123"/>
                </a:moveTo>
                <a:cubicBezTo>
                  <a:pt x="228" y="121"/>
                  <a:pt x="228" y="119"/>
                  <a:pt x="228" y="117"/>
                </a:cubicBezTo>
                <a:cubicBezTo>
                  <a:pt x="228" y="116"/>
                  <a:pt x="228" y="116"/>
                  <a:pt x="229" y="115"/>
                </a:cubicBezTo>
                <a:cubicBezTo>
                  <a:pt x="228" y="118"/>
                  <a:pt x="228" y="121"/>
                  <a:pt x="228" y="123"/>
                </a:cubicBezTo>
                <a:close/>
                <a:moveTo>
                  <a:pt x="227" y="112"/>
                </a:moveTo>
                <a:cubicBezTo>
                  <a:pt x="227" y="111"/>
                  <a:pt x="227" y="111"/>
                  <a:pt x="226" y="110"/>
                </a:cubicBezTo>
                <a:cubicBezTo>
                  <a:pt x="227" y="110"/>
                  <a:pt x="228" y="109"/>
                  <a:pt x="229" y="108"/>
                </a:cubicBezTo>
                <a:cubicBezTo>
                  <a:pt x="229" y="109"/>
                  <a:pt x="229" y="109"/>
                  <a:pt x="229" y="109"/>
                </a:cubicBezTo>
                <a:cubicBezTo>
                  <a:pt x="228" y="110"/>
                  <a:pt x="227" y="111"/>
                  <a:pt x="227" y="112"/>
                </a:cubicBezTo>
                <a:close/>
                <a:moveTo>
                  <a:pt x="232" y="108"/>
                </a:moveTo>
                <a:cubicBezTo>
                  <a:pt x="232" y="108"/>
                  <a:pt x="232" y="107"/>
                  <a:pt x="232" y="107"/>
                </a:cubicBezTo>
                <a:cubicBezTo>
                  <a:pt x="232" y="106"/>
                  <a:pt x="232" y="106"/>
                  <a:pt x="233" y="105"/>
                </a:cubicBezTo>
                <a:cubicBezTo>
                  <a:pt x="233" y="108"/>
                  <a:pt x="234" y="111"/>
                  <a:pt x="235" y="114"/>
                </a:cubicBezTo>
                <a:cubicBezTo>
                  <a:pt x="235" y="114"/>
                  <a:pt x="235" y="114"/>
                  <a:pt x="235" y="115"/>
                </a:cubicBezTo>
                <a:cubicBezTo>
                  <a:pt x="234" y="112"/>
                  <a:pt x="233" y="110"/>
                  <a:pt x="232" y="108"/>
                </a:cubicBezTo>
                <a:close/>
                <a:moveTo>
                  <a:pt x="234" y="103"/>
                </a:moveTo>
                <a:cubicBezTo>
                  <a:pt x="234" y="103"/>
                  <a:pt x="234" y="103"/>
                  <a:pt x="233" y="103"/>
                </a:cubicBezTo>
                <a:cubicBezTo>
                  <a:pt x="232" y="97"/>
                  <a:pt x="230" y="92"/>
                  <a:pt x="229" y="87"/>
                </a:cubicBezTo>
                <a:cubicBezTo>
                  <a:pt x="230" y="89"/>
                  <a:pt x="231" y="90"/>
                  <a:pt x="231" y="92"/>
                </a:cubicBezTo>
                <a:cubicBezTo>
                  <a:pt x="233" y="97"/>
                  <a:pt x="234" y="102"/>
                  <a:pt x="235" y="107"/>
                </a:cubicBezTo>
                <a:cubicBezTo>
                  <a:pt x="235" y="106"/>
                  <a:pt x="234" y="105"/>
                  <a:pt x="234" y="103"/>
                </a:cubicBezTo>
                <a:close/>
                <a:moveTo>
                  <a:pt x="229" y="69"/>
                </a:moveTo>
                <a:cubicBezTo>
                  <a:pt x="230" y="69"/>
                  <a:pt x="230" y="69"/>
                  <a:pt x="230" y="70"/>
                </a:cubicBezTo>
                <a:cubicBezTo>
                  <a:pt x="231" y="71"/>
                  <a:pt x="231" y="72"/>
                  <a:pt x="232" y="72"/>
                </a:cubicBezTo>
                <a:cubicBezTo>
                  <a:pt x="231" y="72"/>
                  <a:pt x="231" y="72"/>
                  <a:pt x="231" y="72"/>
                </a:cubicBezTo>
                <a:cubicBezTo>
                  <a:pt x="231" y="72"/>
                  <a:pt x="231" y="72"/>
                  <a:pt x="231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0"/>
                  <a:pt x="229" y="69"/>
                  <a:pt x="229" y="69"/>
                </a:cubicBezTo>
                <a:close/>
                <a:moveTo>
                  <a:pt x="233" y="86"/>
                </a:moveTo>
                <a:cubicBezTo>
                  <a:pt x="233" y="86"/>
                  <a:pt x="233" y="86"/>
                  <a:pt x="233" y="86"/>
                </a:cubicBezTo>
                <a:cubicBezTo>
                  <a:pt x="233" y="87"/>
                  <a:pt x="234" y="88"/>
                  <a:pt x="234" y="88"/>
                </a:cubicBezTo>
                <a:cubicBezTo>
                  <a:pt x="234" y="88"/>
                  <a:pt x="233" y="87"/>
                  <a:pt x="233" y="86"/>
                </a:cubicBezTo>
                <a:close/>
                <a:moveTo>
                  <a:pt x="232" y="69"/>
                </a:moveTo>
                <a:cubicBezTo>
                  <a:pt x="231" y="68"/>
                  <a:pt x="231" y="68"/>
                  <a:pt x="231" y="67"/>
                </a:cubicBezTo>
                <a:cubicBezTo>
                  <a:pt x="232" y="69"/>
                  <a:pt x="233" y="70"/>
                  <a:pt x="235" y="71"/>
                </a:cubicBezTo>
                <a:cubicBezTo>
                  <a:pt x="235" y="72"/>
                  <a:pt x="235" y="73"/>
                  <a:pt x="236" y="74"/>
                </a:cubicBezTo>
                <a:cubicBezTo>
                  <a:pt x="236" y="74"/>
                  <a:pt x="236" y="74"/>
                  <a:pt x="237" y="74"/>
                </a:cubicBezTo>
                <a:cubicBezTo>
                  <a:pt x="237" y="75"/>
                  <a:pt x="237" y="75"/>
                  <a:pt x="237" y="76"/>
                </a:cubicBezTo>
                <a:cubicBezTo>
                  <a:pt x="235" y="73"/>
                  <a:pt x="234" y="71"/>
                  <a:pt x="232" y="69"/>
                </a:cubicBezTo>
                <a:close/>
                <a:moveTo>
                  <a:pt x="226" y="55"/>
                </a:moveTo>
                <a:cubicBezTo>
                  <a:pt x="225" y="54"/>
                  <a:pt x="225" y="53"/>
                  <a:pt x="224" y="52"/>
                </a:cubicBezTo>
                <a:cubicBezTo>
                  <a:pt x="224" y="51"/>
                  <a:pt x="223" y="50"/>
                  <a:pt x="223" y="50"/>
                </a:cubicBezTo>
                <a:cubicBezTo>
                  <a:pt x="224" y="51"/>
                  <a:pt x="225" y="52"/>
                  <a:pt x="226" y="53"/>
                </a:cubicBezTo>
                <a:cubicBezTo>
                  <a:pt x="226" y="53"/>
                  <a:pt x="226" y="54"/>
                  <a:pt x="226" y="55"/>
                </a:cubicBezTo>
                <a:close/>
                <a:moveTo>
                  <a:pt x="223" y="54"/>
                </a:moveTo>
                <a:cubicBezTo>
                  <a:pt x="225" y="56"/>
                  <a:pt x="226" y="59"/>
                  <a:pt x="228" y="62"/>
                </a:cubicBezTo>
                <a:cubicBezTo>
                  <a:pt x="226" y="60"/>
                  <a:pt x="224" y="58"/>
                  <a:pt x="223" y="56"/>
                </a:cubicBezTo>
                <a:cubicBezTo>
                  <a:pt x="223" y="56"/>
                  <a:pt x="224" y="56"/>
                  <a:pt x="223" y="56"/>
                </a:cubicBezTo>
                <a:cubicBezTo>
                  <a:pt x="223" y="55"/>
                  <a:pt x="223" y="54"/>
                  <a:pt x="223" y="54"/>
                </a:cubicBezTo>
                <a:close/>
                <a:moveTo>
                  <a:pt x="228" y="65"/>
                </a:moveTo>
                <a:cubicBezTo>
                  <a:pt x="227" y="66"/>
                  <a:pt x="227" y="66"/>
                  <a:pt x="227" y="66"/>
                </a:cubicBezTo>
                <a:cubicBezTo>
                  <a:pt x="227" y="68"/>
                  <a:pt x="228" y="70"/>
                  <a:pt x="228" y="71"/>
                </a:cubicBezTo>
                <a:cubicBezTo>
                  <a:pt x="228" y="71"/>
                  <a:pt x="228" y="72"/>
                  <a:pt x="228" y="72"/>
                </a:cubicBezTo>
                <a:cubicBezTo>
                  <a:pt x="227" y="70"/>
                  <a:pt x="226" y="68"/>
                  <a:pt x="225" y="66"/>
                </a:cubicBezTo>
                <a:cubicBezTo>
                  <a:pt x="225" y="65"/>
                  <a:pt x="224" y="65"/>
                  <a:pt x="224" y="65"/>
                </a:cubicBezTo>
                <a:cubicBezTo>
                  <a:pt x="223" y="64"/>
                  <a:pt x="222" y="62"/>
                  <a:pt x="222" y="61"/>
                </a:cubicBezTo>
                <a:cubicBezTo>
                  <a:pt x="222" y="61"/>
                  <a:pt x="223" y="60"/>
                  <a:pt x="222" y="60"/>
                </a:cubicBezTo>
                <a:cubicBezTo>
                  <a:pt x="221" y="58"/>
                  <a:pt x="220" y="57"/>
                  <a:pt x="218" y="55"/>
                </a:cubicBezTo>
                <a:cubicBezTo>
                  <a:pt x="218" y="55"/>
                  <a:pt x="218" y="54"/>
                  <a:pt x="217" y="53"/>
                </a:cubicBezTo>
                <a:cubicBezTo>
                  <a:pt x="221" y="57"/>
                  <a:pt x="225" y="61"/>
                  <a:pt x="228" y="65"/>
                </a:cubicBezTo>
                <a:close/>
                <a:moveTo>
                  <a:pt x="214" y="48"/>
                </a:moveTo>
                <a:cubicBezTo>
                  <a:pt x="213" y="47"/>
                  <a:pt x="212" y="45"/>
                  <a:pt x="211" y="44"/>
                </a:cubicBezTo>
                <a:cubicBezTo>
                  <a:pt x="214" y="46"/>
                  <a:pt x="216" y="47"/>
                  <a:pt x="218" y="49"/>
                </a:cubicBezTo>
                <a:cubicBezTo>
                  <a:pt x="219" y="51"/>
                  <a:pt x="220" y="53"/>
                  <a:pt x="221" y="54"/>
                </a:cubicBezTo>
                <a:cubicBezTo>
                  <a:pt x="219" y="52"/>
                  <a:pt x="216" y="50"/>
                  <a:pt x="214" y="48"/>
                </a:cubicBezTo>
                <a:close/>
                <a:moveTo>
                  <a:pt x="211" y="42"/>
                </a:moveTo>
                <a:cubicBezTo>
                  <a:pt x="211" y="41"/>
                  <a:pt x="211" y="41"/>
                  <a:pt x="210" y="41"/>
                </a:cubicBezTo>
                <a:cubicBezTo>
                  <a:pt x="210" y="41"/>
                  <a:pt x="210" y="41"/>
                  <a:pt x="210" y="41"/>
                </a:cubicBezTo>
                <a:cubicBezTo>
                  <a:pt x="212" y="42"/>
                  <a:pt x="214" y="43"/>
                  <a:pt x="215" y="45"/>
                </a:cubicBezTo>
                <a:cubicBezTo>
                  <a:pt x="214" y="44"/>
                  <a:pt x="212" y="43"/>
                  <a:pt x="211" y="42"/>
                </a:cubicBezTo>
                <a:close/>
                <a:moveTo>
                  <a:pt x="210" y="47"/>
                </a:moveTo>
                <a:cubicBezTo>
                  <a:pt x="211" y="48"/>
                  <a:pt x="211" y="48"/>
                  <a:pt x="211" y="49"/>
                </a:cubicBezTo>
                <a:cubicBezTo>
                  <a:pt x="210" y="47"/>
                  <a:pt x="208" y="45"/>
                  <a:pt x="206" y="43"/>
                </a:cubicBezTo>
                <a:cubicBezTo>
                  <a:pt x="207" y="44"/>
                  <a:pt x="209" y="46"/>
                  <a:pt x="210" y="47"/>
                </a:cubicBezTo>
                <a:close/>
                <a:moveTo>
                  <a:pt x="208" y="40"/>
                </a:moveTo>
                <a:cubicBezTo>
                  <a:pt x="207" y="39"/>
                  <a:pt x="206" y="38"/>
                  <a:pt x="206" y="37"/>
                </a:cubicBezTo>
                <a:cubicBezTo>
                  <a:pt x="206" y="38"/>
                  <a:pt x="207" y="38"/>
                  <a:pt x="208" y="39"/>
                </a:cubicBezTo>
                <a:cubicBezTo>
                  <a:pt x="208" y="39"/>
                  <a:pt x="208" y="39"/>
                  <a:pt x="208" y="40"/>
                </a:cubicBezTo>
                <a:cubicBezTo>
                  <a:pt x="208" y="40"/>
                  <a:pt x="208" y="40"/>
                  <a:pt x="208" y="40"/>
                </a:cubicBezTo>
                <a:close/>
                <a:moveTo>
                  <a:pt x="207" y="42"/>
                </a:moveTo>
                <a:cubicBezTo>
                  <a:pt x="205" y="40"/>
                  <a:pt x="202" y="39"/>
                  <a:pt x="200" y="37"/>
                </a:cubicBezTo>
                <a:cubicBezTo>
                  <a:pt x="200" y="37"/>
                  <a:pt x="200" y="37"/>
                  <a:pt x="201" y="37"/>
                </a:cubicBezTo>
                <a:cubicBezTo>
                  <a:pt x="201" y="37"/>
                  <a:pt x="202" y="36"/>
                  <a:pt x="201" y="36"/>
                </a:cubicBezTo>
                <a:cubicBezTo>
                  <a:pt x="201" y="36"/>
                  <a:pt x="201" y="36"/>
                  <a:pt x="201" y="36"/>
                </a:cubicBezTo>
                <a:cubicBezTo>
                  <a:pt x="202" y="36"/>
                  <a:pt x="202" y="36"/>
                  <a:pt x="203" y="36"/>
                </a:cubicBezTo>
                <a:cubicBezTo>
                  <a:pt x="204" y="38"/>
                  <a:pt x="206" y="40"/>
                  <a:pt x="207" y="42"/>
                </a:cubicBezTo>
                <a:close/>
                <a:moveTo>
                  <a:pt x="202" y="34"/>
                </a:moveTo>
                <a:cubicBezTo>
                  <a:pt x="201" y="34"/>
                  <a:pt x="201" y="34"/>
                  <a:pt x="200" y="34"/>
                </a:cubicBezTo>
                <a:cubicBezTo>
                  <a:pt x="198" y="32"/>
                  <a:pt x="196" y="30"/>
                  <a:pt x="194" y="28"/>
                </a:cubicBezTo>
                <a:cubicBezTo>
                  <a:pt x="197" y="29"/>
                  <a:pt x="200" y="31"/>
                  <a:pt x="202" y="33"/>
                </a:cubicBezTo>
                <a:cubicBezTo>
                  <a:pt x="202" y="33"/>
                  <a:pt x="201" y="34"/>
                  <a:pt x="202" y="34"/>
                </a:cubicBezTo>
                <a:close/>
                <a:moveTo>
                  <a:pt x="194" y="32"/>
                </a:moveTo>
                <a:cubicBezTo>
                  <a:pt x="195" y="32"/>
                  <a:pt x="195" y="32"/>
                  <a:pt x="195" y="32"/>
                </a:cubicBezTo>
                <a:cubicBezTo>
                  <a:pt x="196" y="33"/>
                  <a:pt x="197" y="34"/>
                  <a:pt x="198" y="35"/>
                </a:cubicBezTo>
                <a:cubicBezTo>
                  <a:pt x="198" y="35"/>
                  <a:pt x="198" y="35"/>
                  <a:pt x="198" y="35"/>
                </a:cubicBezTo>
                <a:cubicBezTo>
                  <a:pt x="197" y="35"/>
                  <a:pt x="196" y="34"/>
                  <a:pt x="195" y="34"/>
                </a:cubicBezTo>
                <a:cubicBezTo>
                  <a:pt x="193" y="33"/>
                  <a:pt x="191" y="31"/>
                  <a:pt x="189" y="29"/>
                </a:cubicBezTo>
                <a:cubicBezTo>
                  <a:pt x="190" y="29"/>
                  <a:pt x="190" y="29"/>
                  <a:pt x="190" y="29"/>
                </a:cubicBezTo>
                <a:cubicBezTo>
                  <a:pt x="191" y="30"/>
                  <a:pt x="193" y="31"/>
                  <a:pt x="194" y="32"/>
                </a:cubicBezTo>
                <a:close/>
                <a:moveTo>
                  <a:pt x="192" y="33"/>
                </a:moveTo>
                <a:cubicBezTo>
                  <a:pt x="191" y="33"/>
                  <a:pt x="191" y="33"/>
                  <a:pt x="190" y="33"/>
                </a:cubicBezTo>
                <a:cubicBezTo>
                  <a:pt x="190" y="32"/>
                  <a:pt x="190" y="33"/>
                  <a:pt x="190" y="33"/>
                </a:cubicBezTo>
                <a:cubicBezTo>
                  <a:pt x="191" y="34"/>
                  <a:pt x="193" y="35"/>
                  <a:pt x="195" y="36"/>
                </a:cubicBezTo>
                <a:cubicBezTo>
                  <a:pt x="195" y="36"/>
                  <a:pt x="196" y="36"/>
                  <a:pt x="196" y="37"/>
                </a:cubicBezTo>
                <a:cubicBezTo>
                  <a:pt x="196" y="37"/>
                  <a:pt x="196" y="37"/>
                  <a:pt x="196" y="37"/>
                </a:cubicBezTo>
                <a:cubicBezTo>
                  <a:pt x="198" y="38"/>
                  <a:pt x="200" y="40"/>
                  <a:pt x="201" y="41"/>
                </a:cubicBezTo>
                <a:cubicBezTo>
                  <a:pt x="203" y="43"/>
                  <a:pt x="204" y="44"/>
                  <a:pt x="205" y="46"/>
                </a:cubicBezTo>
                <a:cubicBezTo>
                  <a:pt x="202" y="42"/>
                  <a:pt x="197" y="39"/>
                  <a:pt x="193" y="36"/>
                </a:cubicBezTo>
                <a:cubicBezTo>
                  <a:pt x="193" y="36"/>
                  <a:pt x="193" y="35"/>
                  <a:pt x="192" y="35"/>
                </a:cubicBezTo>
                <a:cubicBezTo>
                  <a:pt x="191" y="35"/>
                  <a:pt x="191" y="35"/>
                  <a:pt x="191" y="35"/>
                </a:cubicBezTo>
                <a:cubicBezTo>
                  <a:pt x="190" y="34"/>
                  <a:pt x="188" y="34"/>
                  <a:pt x="187" y="33"/>
                </a:cubicBezTo>
                <a:cubicBezTo>
                  <a:pt x="187" y="33"/>
                  <a:pt x="186" y="34"/>
                  <a:pt x="187" y="34"/>
                </a:cubicBezTo>
                <a:cubicBezTo>
                  <a:pt x="187" y="34"/>
                  <a:pt x="187" y="34"/>
                  <a:pt x="187" y="35"/>
                </a:cubicBezTo>
                <a:cubicBezTo>
                  <a:pt x="184" y="35"/>
                  <a:pt x="180" y="35"/>
                  <a:pt x="177" y="36"/>
                </a:cubicBezTo>
                <a:cubicBezTo>
                  <a:pt x="178" y="35"/>
                  <a:pt x="180" y="35"/>
                  <a:pt x="181" y="34"/>
                </a:cubicBezTo>
                <a:cubicBezTo>
                  <a:pt x="182" y="34"/>
                  <a:pt x="182" y="33"/>
                  <a:pt x="181" y="33"/>
                </a:cubicBezTo>
                <a:cubicBezTo>
                  <a:pt x="180" y="33"/>
                  <a:pt x="179" y="32"/>
                  <a:pt x="178" y="32"/>
                </a:cubicBezTo>
                <a:cubicBezTo>
                  <a:pt x="179" y="32"/>
                  <a:pt x="179" y="31"/>
                  <a:pt x="178" y="31"/>
                </a:cubicBezTo>
                <a:cubicBezTo>
                  <a:pt x="176" y="30"/>
                  <a:pt x="173" y="29"/>
                  <a:pt x="170" y="28"/>
                </a:cubicBezTo>
                <a:cubicBezTo>
                  <a:pt x="170" y="27"/>
                  <a:pt x="170" y="27"/>
                  <a:pt x="170" y="27"/>
                </a:cubicBezTo>
                <a:cubicBezTo>
                  <a:pt x="168" y="26"/>
                  <a:pt x="166" y="26"/>
                  <a:pt x="164" y="25"/>
                </a:cubicBezTo>
                <a:cubicBezTo>
                  <a:pt x="164" y="25"/>
                  <a:pt x="165" y="24"/>
                  <a:pt x="166" y="23"/>
                </a:cubicBezTo>
                <a:cubicBezTo>
                  <a:pt x="166" y="23"/>
                  <a:pt x="166" y="23"/>
                  <a:pt x="166" y="23"/>
                </a:cubicBezTo>
                <a:cubicBezTo>
                  <a:pt x="173" y="26"/>
                  <a:pt x="180" y="29"/>
                  <a:pt x="186" y="32"/>
                </a:cubicBezTo>
                <a:cubicBezTo>
                  <a:pt x="187" y="32"/>
                  <a:pt x="188" y="31"/>
                  <a:pt x="187" y="30"/>
                </a:cubicBezTo>
                <a:cubicBezTo>
                  <a:pt x="186" y="30"/>
                  <a:pt x="185" y="29"/>
                  <a:pt x="184" y="28"/>
                </a:cubicBezTo>
                <a:cubicBezTo>
                  <a:pt x="185" y="29"/>
                  <a:pt x="186" y="29"/>
                  <a:pt x="187" y="29"/>
                </a:cubicBezTo>
                <a:cubicBezTo>
                  <a:pt x="189" y="30"/>
                  <a:pt x="190" y="32"/>
                  <a:pt x="192" y="33"/>
                </a:cubicBezTo>
                <a:close/>
                <a:moveTo>
                  <a:pt x="167" y="17"/>
                </a:moveTo>
                <a:cubicBezTo>
                  <a:pt x="165" y="15"/>
                  <a:pt x="162" y="14"/>
                  <a:pt x="160" y="12"/>
                </a:cubicBezTo>
                <a:cubicBezTo>
                  <a:pt x="160" y="12"/>
                  <a:pt x="160" y="12"/>
                  <a:pt x="161" y="12"/>
                </a:cubicBezTo>
                <a:cubicBezTo>
                  <a:pt x="161" y="12"/>
                  <a:pt x="161" y="12"/>
                  <a:pt x="161" y="12"/>
                </a:cubicBezTo>
                <a:cubicBezTo>
                  <a:pt x="164" y="12"/>
                  <a:pt x="166" y="14"/>
                  <a:pt x="169" y="15"/>
                </a:cubicBezTo>
                <a:cubicBezTo>
                  <a:pt x="174" y="18"/>
                  <a:pt x="180" y="23"/>
                  <a:pt x="185" y="26"/>
                </a:cubicBezTo>
                <a:cubicBezTo>
                  <a:pt x="179" y="23"/>
                  <a:pt x="173" y="20"/>
                  <a:pt x="167" y="17"/>
                </a:cubicBezTo>
                <a:close/>
                <a:moveTo>
                  <a:pt x="172" y="13"/>
                </a:moveTo>
                <a:cubicBezTo>
                  <a:pt x="171" y="13"/>
                  <a:pt x="169" y="12"/>
                  <a:pt x="168" y="11"/>
                </a:cubicBezTo>
                <a:cubicBezTo>
                  <a:pt x="169" y="12"/>
                  <a:pt x="171" y="12"/>
                  <a:pt x="173" y="13"/>
                </a:cubicBezTo>
                <a:cubicBezTo>
                  <a:pt x="172" y="13"/>
                  <a:pt x="172" y="13"/>
                  <a:pt x="172" y="13"/>
                </a:cubicBezTo>
                <a:close/>
                <a:moveTo>
                  <a:pt x="133" y="12"/>
                </a:moveTo>
                <a:cubicBezTo>
                  <a:pt x="133" y="12"/>
                  <a:pt x="132" y="12"/>
                  <a:pt x="132" y="12"/>
                </a:cubicBezTo>
                <a:cubicBezTo>
                  <a:pt x="131" y="12"/>
                  <a:pt x="129" y="12"/>
                  <a:pt x="128" y="12"/>
                </a:cubicBezTo>
                <a:cubicBezTo>
                  <a:pt x="128" y="12"/>
                  <a:pt x="127" y="12"/>
                  <a:pt x="127" y="12"/>
                </a:cubicBezTo>
                <a:cubicBezTo>
                  <a:pt x="127" y="12"/>
                  <a:pt x="127" y="11"/>
                  <a:pt x="128" y="11"/>
                </a:cubicBezTo>
                <a:cubicBezTo>
                  <a:pt x="130" y="11"/>
                  <a:pt x="131" y="11"/>
                  <a:pt x="133" y="12"/>
                </a:cubicBezTo>
                <a:close/>
                <a:moveTo>
                  <a:pt x="132" y="28"/>
                </a:moveTo>
                <a:cubicBezTo>
                  <a:pt x="132" y="28"/>
                  <a:pt x="131" y="29"/>
                  <a:pt x="130" y="29"/>
                </a:cubicBezTo>
                <a:cubicBezTo>
                  <a:pt x="129" y="29"/>
                  <a:pt x="129" y="29"/>
                  <a:pt x="128" y="29"/>
                </a:cubicBezTo>
                <a:cubicBezTo>
                  <a:pt x="129" y="29"/>
                  <a:pt x="129" y="28"/>
                  <a:pt x="129" y="28"/>
                </a:cubicBezTo>
                <a:cubicBezTo>
                  <a:pt x="129" y="28"/>
                  <a:pt x="129" y="27"/>
                  <a:pt x="128" y="27"/>
                </a:cubicBezTo>
                <a:cubicBezTo>
                  <a:pt x="127" y="28"/>
                  <a:pt x="126" y="28"/>
                  <a:pt x="124" y="29"/>
                </a:cubicBezTo>
                <a:cubicBezTo>
                  <a:pt x="123" y="29"/>
                  <a:pt x="122" y="29"/>
                  <a:pt x="121" y="29"/>
                </a:cubicBezTo>
                <a:cubicBezTo>
                  <a:pt x="122" y="28"/>
                  <a:pt x="124" y="27"/>
                  <a:pt x="125" y="26"/>
                </a:cubicBezTo>
                <a:cubicBezTo>
                  <a:pt x="128" y="27"/>
                  <a:pt x="130" y="27"/>
                  <a:pt x="132" y="28"/>
                </a:cubicBezTo>
                <a:close/>
                <a:moveTo>
                  <a:pt x="124" y="22"/>
                </a:moveTo>
                <a:cubicBezTo>
                  <a:pt x="123" y="22"/>
                  <a:pt x="122" y="22"/>
                  <a:pt x="121" y="22"/>
                </a:cubicBezTo>
                <a:cubicBezTo>
                  <a:pt x="121" y="22"/>
                  <a:pt x="122" y="22"/>
                  <a:pt x="122" y="21"/>
                </a:cubicBezTo>
                <a:cubicBezTo>
                  <a:pt x="123" y="21"/>
                  <a:pt x="125" y="22"/>
                  <a:pt x="126" y="22"/>
                </a:cubicBezTo>
                <a:cubicBezTo>
                  <a:pt x="125" y="22"/>
                  <a:pt x="125" y="22"/>
                  <a:pt x="124" y="22"/>
                </a:cubicBezTo>
                <a:close/>
                <a:moveTo>
                  <a:pt x="123" y="15"/>
                </a:moveTo>
                <a:cubicBezTo>
                  <a:pt x="122" y="16"/>
                  <a:pt x="121" y="16"/>
                  <a:pt x="120" y="17"/>
                </a:cubicBezTo>
                <a:cubicBezTo>
                  <a:pt x="120" y="17"/>
                  <a:pt x="119" y="17"/>
                  <a:pt x="119" y="17"/>
                </a:cubicBezTo>
                <a:cubicBezTo>
                  <a:pt x="121" y="16"/>
                  <a:pt x="122" y="15"/>
                  <a:pt x="124" y="14"/>
                </a:cubicBezTo>
                <a:cubicBezTo>
                  <a:pt x="124" y="14"/>
                  <a:pt x="124" y="14"/>
                  <a:pt x="124" y="14"/>
                </a:cubicBezTo>
                <a:cubicBezTo>
                  <a:pt x="124" y="14"/>
                  <a:pt x="125" y="14"/>
                  <a:pt x="126" y="15"/>
                </a:cubicBezTo>
                <a:cubicBezTo>
                  <a:pt x="125" y="15"/>
                  <a:pt x="124" y="15"/>
                  <a:pt x="123" y="15"/>
                </a:cubicBezTo>
                <a:close/>
                <a:moveTo>
                  <a:pt x="125" y="11"/>
                </a:moveTo>
                <a:cubicBezTo>
                  <a:pt x="124" y="11"/>
                  <a:pt x="123" y="11"/>
                  <a:pt x="122" y="11"/>
                </a:cubicBezTo>
                <a:cubicBezTo>
                  <a:pt x="123" y="11"/>
                  <a:pt x="124" y="11"/>
                  <a:pt x="125" y="11"/>
                </a:cubicBezTo>
                <a:cubicBezTo>
                  <a:pt x="125" y="11"/>
                  <a:pt x="125" y="11"/>
                  <a:pt x="125" y="11"/>
                </a:cubicBezTo>
                <a:close/>
                <a:moveTo>
                  <a:pt x="114" y="5"/>
                </a:moveTo>
                <a:cubicBezTo>
                  <a:pt x="114" y="5"/>
                  <a:pt x="114" y="5"/>
                  <a:pt x="113" y="5"/>
                </a:cubicBezTo>
                <a:cubicBezTo>
                  <a:pt x="113" y="5"/>
                  <a:pt x="113" y="5"/>
                  <a:pt x="113" y="6"/>
                </a:cubicBezTo>
                <a:cubicBezTo>
                  <a:pt x="111" y="6"/>
                  <a:pt x="110" y="6"/>
                  <a:pt x="108" y="6"/>
                </a:cubicBezTo>
                <a:cubicBezTo>
                  <a:pt x="108" y="6"/>
                  <a:pt x="108" y="6"/>
                  <a:pt x="108" y="6"/>
                </a:cubicBezTo>
                <a:cubicBezTo>
                  <a:pt x="109" y="6"/>
                  <a:pt x="111" y="5"/>
                  <a:pt x="113" y="5"/>
                </a:cubicBezTo>
                <a:cubicBezTo>
                  <a:pt x="114" y="5"/>
                  <a:pt x="114" y="5"/>
                  <a:pt x="115" y="5"/>
                </a:cubicBezTo>
                <a:cubicBezTo>
                  <a:pt x="115" y="5"/>
                  <a:pt x="115" y="5"/>
                  <a:pt x="114" y="5"/>
                </a:cubicBezTo>
                <a:close/>
                <a:moveTo>
                  <a:pt x="99" y="5"/>
                </a:moveTo>
                <a:cubicBezTo>
                  <a:pt x="99" y="5"/>
                  <a:pt x="98" y="5"/>
                  <a:pt x="98" y="5"/>
                </a:cubicBezTo>
                <a:cubicBezTo>
                  <a:pt x="99" y="5"/>
                  <a:pt x="100" y="4"/>
                  <a:pt x="102" y="4"/>
                </a:cubicBezTo>
                <a:cubicBezTo>
                  <a:pt x="101" y="4"/>
                  <a:pt x="100" y="5"/>
                  <a:pt x="99" y="5"/>
                </a:cubicBezTo>
                <a:close/>
                <a:moveTo>
                  <a:pt x="22" y="63"/>
                </a:moveTo>
                <a:cubicBezTo>
                  <a:pt x="23" y="63"/>
                  <a:pt x="23" y="63"/>
                  <a:pt x="23" y="63"/>
                </a:cubicBezTo>
                <a:cubicBezTo>
                  <a:pt x="23" y="63"/>
                  <a:pt x="23" y="63"/>
                  <a:pt x="23" y="63"/>
                </a:cubicBezTo>
                <a:cubicBezTo>
                  <a:pt x="22" y="65"/>
                  <a:pt x="21" y="66"/>
                  <a:pt x="20" y="68"/>
                </a:cubicBezTo>
                <a:cubicBezTo>
                  <a:pt x="19" y="68"/>
                  <a:pt x="19" y="69"/>
                  <a:pt x="18" y="70"/>
                </a:cubicBezTo>
                <a:cubicBezTo>
                  <a:pt x="18" y="70"/>
                  <a:pt x="17" y="70"/>
                  <a:pt x="17" y="70"/>
                </a:cubicBezTo>
                <a:cubicBezTo>
                  <a:pt x="19" y="68"/>
                  <a:pt x="20" y="65"/>
                  <a:pt x="22" y="63"/>
                </a:cubicBezTo>
                <a:close/>
                <a:moveTo>
                  <a:pt x="21" y="78"/>
                </a:moveTo>
                <a:cubicBezTo>
                  <a:pt x="23" y="76"/>
                  <a:pt x="24" y="75"/>
                  <a:pt x="25" y="73"/>
                </a:cubicBezTo>
                <a:cubicBezTo>
                  <a:pt x="24" y="76"/>
                  <a:pt x="22" y="79"/>
                  <a:pt x="20" y="82"/>
                </a:cubicBezTo>
                <a:cubicBezTo>
                  <a:pt x="19" y="83"/>
                  <a:pt x="18" y="84"/>
                  <a:pt x="17" y="85"/>
                </a:cubicBezTo>
                <a:cubicBezTo>
                  <a:pt x="17" y="85"/>
                  <a:pt x="17" y="84"/>
                  <a:pt x="17" y="84"/>
                </a:cubicBezTo>
                <a:cubicBezTo>
                  <a:pt x="17" y="83"/>
                  <a:pt x="17" y="83"/>
                  <a:pt x="16" y="83"/>
                </a:cubicBezTo>
                <a:cubicBezTo>
                  <a:pt x="17" y="82"/>
                  <a:pt x="17" y="81"/>
                  <a:pt x="17" y="80"/>
                </a:cubicBezTo>
                <a:cubicBezTo>
                  <a:pt x="18" y="79"/>
                  <a:pt x="19" y="78"/>
                  <a:pt x="20" y="77"/>
                </a:cubicBezTo>
                <a:cubicBezTo>
                  <a:pt x="20" y="78"/>
                  <a:pt x="21" y="78"/>
                  <a:pt x="21" y="78"/>
                </a:cubicBezTo>
                <a:close/>
                <a:moveTo>
                  <a:pt x="20" y="88"/>
                </a:moveTo>
                <a:cubicBezTo>
                  <a:pt x="20" y="87"/>
                  <a:pt x="20" y="87"/>
                  <a:pt x="20" y="86"/>
                </a:cubicBezTo>
                <a:cubicBezTo>
                  <a:pt x="20" y="85"/>
                  <a:pt x="21" y="85"/>
                  <a:pt x="21" y="84"/>
                </a:cubicBezTo>
                <a:cubicBezTo>
                  <a:pt x="21" y="84"/>
                  <a:pt x="21" y="84"/>
                  <a:pt x="21" y="84"/>
                </a:cubicBezTo>
                <a:cubicBezTo>
                  <a:pt x="22" y="84"/>
                  <a:pt x="22" y="85"/>
                  <a:pt x="22" y="85"/>
                </a:cubicBezTo>
                <a:cubicBezTo>
                  <a:pt x="21" y="86"/>
                  <a:pt x="21" y="87"/>
                  <a:pt x="20" y="88"/>
                </a:cubicBezTo>
                <a:close/>
                <a:moveTo>
                  <a:pt x="21" y="120"/>
                </a:moveTo>
                <a:cubicBezTo>
                  <a:pt x="19" y="113"/>
                  <a:pt x="18" y="107"/>
                  <a:pt x="17" y="100"/>
                </a:cubicBezTo>
                <a:cubicBezTo>
                  <a:pt x="18" y="100"/>
                  <a:pt x="18" y="100"/>
                  <a:pt x="18" y="100"/>
                </a:cubicBezTo>
                <a:cubicBezTo>
                  <a:pt x="19" y="102"/>
                  <a:pt x="19" y="105"/>
                  <a:pt x="20" y="108"/>
                </a:cubicBezTo>
                <a:cubicBezTo>
                  <a:pt x="20" y="110"/>
                  <a:pt x="20" y="113"/>
                  <a:pt x="20" y="115"/>
                </a:cubicBezTo>
                <a:cubicBezTo>
                  <a:pt x="20" y="117"/>
                  <a:pt x="21" y="118"/>
                  <a:pt x="21" y="120"/>
                </a:cubicBezTo>
                <a:close/>
                <a:moveTo>
                  <a:pt x="17" y="89"/>
                </a:moveTo>
                <a:cubicBezTo>
                  <a:pt x="17" y="89"/>
                  <a:pt x="17" y="89"/>
                  <a:pt x="18" y="89"/>
                </a:cubicBezTo>
                <a:cubicBezTo>
                  <a:pt x="18" y="91"/>
                  <a:pt x="18" y="93"/>
                  <a:pt x="18" y="95"/>
                </a:cubicBezTo>
                <a:cubicBezTo>
                  <a:pt x="18" y="95"/>
                  <a:pt x="18" y="95"/>
                  <a:pt x="18" y="95"/>
                </a:cubicBezTo>
                <a:cubicBezTo>
                  <a:pt x="18" y="93"/>
                  <a:pt x="17" y="92"/>
                  <a:pt x="17" y="90"/>
                </a:cubicBezTo>
                <a:cubicBezTo>
                  <a:pt x="17" y="90"/>
                  <a:pt x="17" y="90"/>
                  <a:pt x="16" y="89"/>
                </a:cubicBezTo>
                <a:cubicBezTo>
                  <a:pt x="17" y="89"/>
                  <a:pt x="17" y="89"/>
                  <a:pt x="17" y="89"/>
                </a:cubicBezTo>
                <a:close/>
                <a:moveTo>
                  <a:pt x="18" y="114"/>
                </a:moveTo>
                <a:cubicBezTo>
                  <a:pt x="17" y="110"/>
                  <a:pt x="16" y="106"/>
                  <a:pt x="15" y="103"/>
                </a:cubicBezTo>
                <a:cubicBezTo>
                  <a:pt x="15" y="102"/>
                  <a:pt x="16" y="102"/>
                  <a:pt x="16" y="102"/>
                </a:cubicBezTo>
                <a:cubicBezTo>
                  <a:pt x="16" y="106"/>
                  <a:pt x="17" y="110"/>
                  <a:pt x="18" y="114"/>
                </a:cubicBezTo>
                <a:close/>
                <a:moveTo>
                  <a:pt x="15" y="100"/>
                </a:moveTo>
                <a:cubicBezTo>
                  <a:pt x="15" y="98"/>
                  <a:pt x="15" y="96"/>
                  <a:pt x="15" y="93"/>
                </a:cubicBezTo>
                <a:cubicBezTo>
                  <a:pt x="15" y="95"/>
                  <a:pt x="16" y="97"/>
                  <a:pt x="16" y="98"/>
                </a:cubicBezTo>
                <a:cubicBezTo>
                  <a:pt x="15" y="99"/>
                  <a:pt x="15" y="99"/>
                  <a:pt x="15" y="100"/>
                </a:cubicBezTo>
                <a:close/>
                <a:moveTo>
                  <a:pt x="21" y="131"/>
                </a:moveTo>
                <a:cubicBezTo>
                  <a:pt x="21" y="133"/>
                  <a:pt x="22" y="135"/>
                  <a:pt x="22" y="136"/>
                </a:cubicBezTo>
                <a:cubicBezTo>
                  <a:pt x="22" y="136"/>
                  <a:pt x="22" y="136"/>
                  <a:pt x="22" y="135"/>
                </a:cubicBezTo>
                <a:cubicBezTo>
                  <a:pt x="21" y="134"/>
                  <a:pt x="20" y="135"/>
                  <a:pt x="20" y="136"/>
                </a:cubicBezTo>
                <a:cubicBezTo>
                  <a:pt x="21" y="139"/>
                  <a:pt x="22" y="142"/>
                  <a:pt x="23" y="145"/>
                </a:cubicBezTo>
                <a:cubicBezTo>
                  <a:pt x="22" y="143"/>
                  <a:pt x="21" y="141"/>
                  <a:pt x="19" y="140"/>
                </a:cubicBezTo>
                <a:cubicBezTo>
                  <a:pt x="17" y="129"/>
                  <a:pt x="16" y="118"/>
                  <a:pt x="14" y="107"/>
                </a:cubicBezTo>
                <a:cubicBezTo>
                  <a:pt x="16" y="115"/>
                  <a:pt x="19" y="123"/>
                  <a:pt x="21" y="131"/>
                </a:cubicBezTo>
                <a:close/>
                <a:moveTo>
                  <a:pt x="17" y="165"/>
                </a:moveTo>
                <a:cubicBezTo>
                  <a:pt x="17" y="165"/>
                  <a:pt x="17" y="165"/>
                  <a:pt x="17" y="165"/>
                </a:cubicBezTo>
                <a:cubicBezTo>
                  <a:pt x="18" y="167"/>
                  <a:pt x="18" y="168"/>
                  <a:pt x="19" y="170"/>
                </a:cubicBezTo>
                <a:cubicBezTo>
                  <a:pt x="19" y="169"/>
                  <a:pt x="18" y="169"/>
                  <a:pt x="18" y="168"/>
                </a:cubicBezTo>
                <a:cubicBezTo>
                  <a:pt x="17" y="167"/>
                  <a:pt x="17" y="166"/>
                  <a:pt x="16" y="166"/>
                </a:cubicBezTo>
                <a:cubicBezTo>
                  <a:pt x="17" y="165"/>
                  <a:pt x="17" y="165"/>
                  <a:pt x="17" y="165"/>
                </a:cubicBezTo>
                <a:cubicBezTo>
                  <a:pt x="17" y="165"/>
                  <a:pt x="17" y="165"/>
                  <a:pt x="17" y="165"/>
                </a:cubicBezTo>
                <a:close/>
                <a:moveTo>
                  <a:pt x="19" y="163"/>
                </a:moveTo>
                <a:cubicBezTo>
                  <a:pt x="19" y="163"/>
                  <a:pt x="18" y="163"/>
                  <a:pt x="18" y="163"/>
                </a:cubicBezTo>
                <a:cubicBezTo>
                  <a:pt x="17" y="162"/>
                  <a:pt x="17" y="162"/>
                  <a:pt x="16" y="161"/>
                </a:cubicBezTo>
                <a:cubicBezTo>
                  <a:pt x="16" y="157"/>
                  <a:pt x="15" y="154"/>
                  <a:pt x="15" y="150"/>
                </a:cubicBezTo>
                <a:cubicBezTo>
                  <a:pt x="16" y="155"/>
                  <a:pt x="18" y="160"/>
                  <a:pt x="20" y="164"/>
                </a:cubicBezTo>
                <a:cubicBezTo>
                  <a:pt x="19" y="164"/>
                  <a:pt x="19" y="164"/>
                  <a:pt x="19" y="163"/>
                </a:cubicBezTo>
                <a:close/>
                <a:moveTo>
                  <a:pt x="15" y="169"/>
                </a:moveTo>
                <a:cubicBezTo>
                  <a:pt x="15" y="169"/>
                  <a:pt x="15" y="169"/>
                  <a:pt x="15" y="169"/>
                </a:cubicBezTo>
                <a:cubicBezTo>
                  <a:pt x="14" y="165"/>
                  <a:pt x="13" y="162"/>
                  <a:pt x="11" y="158"/>
                </a:cubicBezTo>
                <a:cubicBezTo>
                  <a:pt x="12" y="160"/>
                  <a:pt x="13" y="162"/>
                  <a:pt x="14" y="164"/>
                </a:cubicBezTo>
                <a:cubicBezTo>
                  <a:pt x="14" y="164"/>
                  <a:pt x="14" y="164"/>
                  <a:pt x="14" y="164"/>
                </a:cubicBezTo>
                <a:cubicBezTo>
                  <a:pt x="15" y="165"/>
                  <a:pt x="15" y="166"/>
                  <a:pt x="16" y="167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6" y="168"/>
                  <a:pt x="15" y="168"/>
                  <a:pt x="15" y="169"/>
                </a:cubicBezTo>
                <a:close/>
                <a:moveTo>
                  <a:pt x="8" y="128"/>
                </a:moveTo>
                <a:cubicBezTo>
                  <a:pt x="9" y="129"/>
                  <a:pt x="10" y="128"/>
                  <a:pt x="10" y="128"/>
                </a:cubicBezTo>
                <a:cubicBezTo>
                  <a:pt x="10" y="124"/>
                  <a:pt x="9" y="120"/>
                  <a:pt x="9" y="117"/>
                </a:cubicBezTo>
                <a:cubicBezTo>
                  <a:pt x="9" y="116"/>
                  <a:pt x="10" y="115"/>
                  <a:pt x="10" y="114"/>
                </a:cubicBezTo>
                <a:cubicBezTo>
                  <a:pt x="10" y="121"/>
                  <a:pt x="11" y="129"/>
                  <a:pt x="12" y="137"/>
                </a:cubicBezTo>
                <a:cubicBezTo>
                  <a:pt x="12" y="142"/>
                  <a:pt x="13" y="146"/>
                  <a:pt x="13" y="151"/>
                </a:cubicBezTo>
                <a:cubicBezTo>
                  <a:pt x="12" y="147"/>
                  <a:pt x="11" y="142"/>
                  <a:pt x="10" y="138"/>
                </a:cubicBezTo>
                <a:cubicBezTo>
                  <a:pt x="10" y="136"/>
                  <a:pt x="9" y="134"/>
                  <a:pt x="9" y="133"/>
                </a:cubicBezTo>
                <a:cubicBezTo>
                  <a:pt x="9" y="131"/>
                  <a:pt x="8" y="129"/>
                  <a:pt x="8" y="128"/>
                </a:cubicBezTo>
                <a:cubicBezTo>
                  <a:pt x="8" y="128"/>
                  <a:pt x="8" y="128"/>
                  <a:pt x="8" y="128"/>
                </a:cubicBezTo>
                <a:close/>
                <a:moveTo>
                  <a:pt x="8" y="106"/>
                </a:moveTo>
                <a:cubicBezTo>
                  <a:pt x="8" y="105"/>
                  <a:pt x="9" y="104"/>
                  <a:pt x="9" y="103"/>
                </a:cubicBezTo>
                <a:cubicBezTo>
                  <a:pt x="9" y="105"/>
                  <a:pt x="9" y="108"/>
                  <a:pt x="9" y="111"/>
                </a:cubicBezTo>
                <a:cubicBezTo>
                  <a:pt x="9" y="109"/>
                  <a:pt x="8" y="108"/>
                  <a:pt x="8" y="106"/>
                </a:cubicBezTo>
                <a:close/>
                <a:moveTo>
                  <a:pt x="9" y="99"/>
                </a:moveTo>
                <a:cubicBezTo>
                  <a:pt x="10" y="98"/>
                  <a:pt x="10" y="97"/>
                  <a:pt x="10" y="96"/>
                </a:cubicBezTo>
                <a:cubicBezTo>
                  <a:pt x="10" y="97"/>
                  <a:pt x="11" y="97"/>
                  <a:pt x="11" y="97"/>
                </a:cubicBezTo>
                <a:cubicBezTo>
                  <a:pt x="11" y="99"/>
                  <a:pt x="10" y="101"/>
                  <a:pt x="10" y="103"/>
                </a:cubicBezTo>
                <a:cubicBezTo>
                  <a:pt x="10" y="102"/>
                  <a:pt x="10" y="100"/>
                  <a:pt x="9" y="99"/>
                </a:cubicBezTo>
                <a:close/>
                <a:moveTo>
                  <a:pt x="11" y="149"/>
                </a:moveTo>
                <a:cubicBezTo>
                  <a:pt x="12" y="153"/>
                  <a:pt x="13" y="157"/>
                  <a:pt x="14" y="161"/>
                </a:cubicBezTo>
                <a:cubicBezTo>
                  <a:pt x="13" y="159"/>
                  <a:pt x="12" y="156"/>
                  <a:pt x="11" y="154"/>
                </a:cubicBezTo>
                <a:cubicBezTo>
                  <a:pt x="11" y="152"/>
                  <a:pt x="11" y="150"/>
                  <a:pt x="11" y="149"/>
                </a:cubicBezTo>
                <a:close/>
                <a:moveTo>
                  <a:pt x="14" y="141"/>
                </a:moveTo>
                <a:cubicBezTo>
                  <a:pt x="14" y="140"/>
                  <a:pt x="14" y="139"/>
                  <a:pt x="14" y="138"/>
                </a:cubicBezTo>
                <a:cubicBezTo>
                  <a:pt x="14" y="136"/>
                  <a:pt x="14" y="134"/>
                  <a:pt x="14" y="132"/>
                </a:cubicBezTo>
                <a:cubicBezTo>
                  <a:pt x="14" y="133"/>
                  <a:pt x="14" y="134"/>
                  <a:pt x="15" y="135"/>
                </a:cubicBezTo>
                <a:cubicBezTo>
                  <a:pt x="15" y="138"/>
                  <a:pt x="16" y="141"/>
                  <a:pt x="16" y="143"/>
                </a:cubicBezTo>
                <a:cubicBezTo>
                  <a:pt x="17" y="147"/>
                  <a:pt x="17" y="152"/>
                  <a:pt x="18" y="156"/>
                </a:cubicBezTo>
                <a:cubicBezTo>
                  <a:pt x="17" y="151"/>
                  <a:pt x="15" y="146"/>
                  <a:pt x="14" y="141"/>
                </a:cubicBezTo>
                <a:close/>
                <a:moveTo>
                  <a:pt x="10" y="90"/>
                </a:moveTo>
                <a:cubicBezTo>
                  <a:pt x="10" y="91"/>
                  <a:pt x="9" y="92"/>
                  <a:pt x="8" y="92"/>
                </a:cubicBezTo>
                <a:cubicBezTo>
                  <a:pt x="9" y="91"/>
                  <a:pt x="10" y="89"/>
                  <a:pt x="12" y="88"/>
                </a:cubicBezTo>
                <a:cubicBezTo>
                  <a:pt x="11" y="89"/>
                  <a:pt x="11" y="89"/>
                  <a:pt x="10" y="90"/>
                </a:cubicBezTo>
                <a:close/>
                <a:moveTo>
                  <a:pt x="9" y="93"/>
                </a:moveTo>
                <a:cubicBezTo>
                  <a:pt x="9" y="94"/>
                  <a:pt x="9" y="95"/>
                  <a:pt x="9" y="96"/>
                </a:cubicBezTo>
                <a:cubicBezTo>
                  <a:pt x="8" y="96"/>
                  <a:pt x="8" y="95"/>
                  <a:pt x="8" y="95"/>
                </a:cubicBezTo>
                <a:cubicBezTo>
                  <a:pt x="8" y="95"/>
                  <a:pt x="8" y="95"/>
                  <a:pt x="8" y="95"/>
                </a:cubicBezTo>
                <a:cubicBezTo>
                  <a:pt x="8" y="94"/>
                  <a:pt x="9" y="94"/>
                  <a:pt x="9" y="93"/>
                </a:cubicBezTo>
                <a:close/>
                <a:moveTo>
                  <a:pt x="8" y="116"/>
                </a:moveTo>
                <a:cubicBezTo>
                  <a:pt x="8" y="117"/>
                  <a:pt x="7" y="117"/>
                  <a:pt x="7" y="118"/>
                </a:cubicBezTo>
                <a:cubicBezTo>
                  <a:pt x="7" y="117"/>
                  <a:pt x="7" y="117"/>
                  <a:pt x="7" y="116"/>
                </a:cubicBezTo>
                <a:cubicBezTo>
                  <a:pt x="7" y="115"/>
                  <a:pt x="7" y="113"/>
                  <a:pt x="7" y="112"/>
                </a:cubicBezTo>
                <a:cubicBezTo>
                  <a:pt x="7" y="113"/>
                  <a:pt x="8" y="115"/>
                  <a:pt x="8" y="116"/>
                </a:cubicBezTo>
                <a:close/>
                <a:moveTo>
                  <a:pt x="8" y="144"/>
                </a:moveTo>
                <a:cubicBezTo>
                  <a:pt x="8" y="140"/>
                  <a:pt x="7" y="136"/>
                  <a:pt x="7" y="133"/>
                </a:cubicBezTo>
                <a:cubicBezTo>
                  <a:pt x="7" y="133"/>
                  <a:pt x="7" y="134"/>
                  <a:pt x="7" y="134"/>
                </a:cubicBezTo>
                <a:cubicBezTo>
                  <a:pt x="8" y="137"/>
                  <a:pt x="8" y="141"/>
                  <a:pt x="8" y="144"/>
                </a:cubicBezTo>
                <a:close/>
                <a:moveTo>
                  <a:pt x="9" y="159"/>
                </a:moveTo>
                <a:cubicBezTo>
                  <a:pt x="9" y="158"/>
                  <a:pt x="8" y="157"/>
                  <a:pt x="8" y="157"/>
                </a:cubicBezTo>
                <a:cubicBezTo>
                  <a:pt x="8" y="156"/>
                  <a:pt x="8" y="156"/>
                  <a:pt x="8" y="155"/>
                </a:cubicBezTo>
                <a:cubicBezTo>
                  <a:pt x="8" y="156"/>
                  <a:pt x="9" y="157"/>
                  <a:pt x="9" y="158"/>
                </a:cubicBezTo>
                <a:cubicBezTo>
                  <a:pt x="9" y="158"/>
                  <a:pt x="10" y="158"/>
                  <a:pt x="10" y="158"/>
                </a:cubicBezTo>
                <a:cubicBezTo>
                  <a:pt x="11" y="160"/>
                  <a:pt x="12" y="163"/>
                  <a:pt x="12" y="165"/>
                </a:cubicBezTo>
                <a:cubicBezTo>
                  <a:pt x="12" y="165"/>
                  <a:pt x="12" y="165"/>
                  <a:pt x="12" y="166"/>
                </a:cubicBezTo>
                <a:cubicBezTo>
                  <a:pt x="14" y="171"/>
                  <a:pt x="16" y="176"/>
                  <a:pt x="19" y="181"/>
                </a:cubicBezTo>
                <a:cubicBezTo>
                  <a:pt x="20" y="182"/>
                  <a:pt x="20" y="183"/>
                  <a:pt x="20" y="184"/>
                </a:cubicBezTo>
                <a:cubicBezTo>
                  <a:pt x="20" y="183"/>
                  <a:pt x="20" y="182"/>
                  <a:pt x="19" y="182"/>
                </a:cubicBezTo>
                <a:cubicBezTo>
                  <a:pt x="15" y="174"/>
                  <a:pt x="12" y="166"/>
                  <a:pt x="9" y="159"/>
                </a:cubicBezTo>
                <a:close/>
                <a:moveTo>
                  <a:pt x="18" y="144"/>
                </a:moveTo>
                <a:cubicBezTo>
                  <a:pt x="19" y="145"/>
                  <a:pt x="19" y="145"/>
                  <a:pt x="19" y="146"/>
                </a:cubicBezTo>
                <a:cubicBezTo>
                  <a:pt x="19" y="147"/>
                  <a:pt x="19" y="147"/>
                  <a:pt x="19" y="148"/>
                </a:cubicBezTo>
                <a:cubicBezTo>
                  <a:pt x="21" y="154"/>
                  <a:pt x="23" y="161"/>
                  <a:pt x="25" y="168"/>
                </a:cubicBezTo>
                <a:cubicBezTo>
                  <a:pt x="25" y="168"/>
                  <a:pt x="25" y="169"/>
                  <a:pt x="25" y="169"/>
                </a:cubicBezTo>
                <a:cubicBezTo>
                  <a:pt x="24" y="168"/>
                  <a:pt x="24" y="168"/>
                  <a:pt x="23" y="168"/>
                </a:cubicBezTo>
                <a:cubicBezTo>
                  <a:pt x="22" y="160"/>
                  <a:pt x="20" y="152"/>
                  <a:pt x="18" y="144"/>
                </a:cubicBezTo>
                <a:close/>
                <a:moveTo>
                  <a:pt x="27" y="189"/>
                </a:moveTo>
                <a:cubicBezTo>
                  <a:pt x="28" y="191"/>
                  <a:pt x="29" y="193"/>
                  <a:pt x="30" y="195"/>
                </a:cubicBezTo>
                <a:cubicBezTo>
                  <a:pt x="30" y="195"/>
                  <a:pt x="30" y="195"/>
                  <a:pt x="29" y="195"/>
                </a:cubicBezTo>
                <a:cubicBezTo>
                  <a:pt x="28" y="191"/>
                  <a:pt x="26" y="188"/>
                  <a:pt x="25" y="185"/>
                </a:cubicBezTo>
                <a:cubicBezTo>
                  <a:pt x="25" y="187"/>
                  <a:pt x="26" y="188"/>
                  <a:pt x="27" y="189"/>
                </a:cubicBezTo>
                <a:close/>
                <a:moveTo>
                  <a:pt x="30" y="190"/>
                </a:moveTo>
                <a:cubicBezTo>
                  <a:pt x="29" y="190"/>
                  <a:pt x="29" y="189"/>
                  <a:pt x="29" y="188"/>
                </a:cubicBezTo>
                <a:cubicBezTo>
                  <a:pt x="29" y="189"/>
                  <a:pt x="30" y="190"/>
                  <a:pt x="31" y="191"/>
                </a:cubicBezTo>
                <a:cubicBezTo>
                  <a:pt x="32" y="192"/>
                  <a:pt x="32" y="193"/>
                  <a:pt x="32" y="194"/>
                </a:cubicBezTo>
                <a:cubicBezTo>
                  <a:pt x="32" y="194"/>
                  <a:pt x="32" y="194"/>
                  <a:pt x="32" y="194"/>
                </a:cubicBezTo>
                <a:cubicBezTo>
                  <a:pt x="31" y="193"/>
                  <a:pt x="31" y="192"/>
                  <a:pt x="30" y="190"/>
                </a:cubicBezTo>
                <a:close/>
                <a:moveTo>
                  <a:pt x="31" y="187"/>
                </a:moveTo>
                <a:cubicBezTo>
                  <a:pt x="30" y="185"/>
                  <a:pt x="28" y="182"/>
                  <a:pt x="27" y="180"/>
                </a:cubicBezTo>
                <a:cubicBezTo>
                  <a:pt x="29" y="182"/>
                  <a:pt x="30" y="184"/>
                  <a:pt x="31" y="186"/>
                </a:cubicBezTo>
                <a:cubicBezTo>
                  <a:pt x="31" y="186"/>
                  <a:pt x="31" y="186"/>
                  <a:pt x="32" y="187"/>
                </a:cubicBezTo>
                <a:cubicBezTo>
                  <a:pt x="33" y="189"/>
                  <a:pt x="35" y="192"/>
                  <a:pt x="36" y="195"/>
                </a:cubicBezTo>
                <a:cubicBezTo>
                  <a:pt x="36" y="195"/>
                  <a:pt x="36" y="195"/>
                  <a:pt x="36" y="195"/>
                </a:cubicBezTo>
                <a:cubicBezTo>
                  <a:pt x="36" y="194"/>
                  <a:pt x="35" y="194"/>
                  <a:pt x="35" y="193"/>
                </a:cubicBezTo>
                <a:cubicBezTo>
                  <a:pt x="34" y="192"/>
                  <a:pt x="34" y="192"/>
                  <a:pt x="33" y="191"/>
                </a:cubicBezTo>
                <a:cubicBezTo>
                  <a:pt x="32" y="190"/>
                  <a:pt x="32" y="188"/>
                  <a:pt x="31" y="187"/>
                </a:cubicBezTo>
                <a:close/>
                <a:moveTo>
                  <a:pt x="37" y="206"/>
                </a:moveTo>
                <a:cubicBezTo>
                  <a:pt x="39" y="208"/>
                  <a:pt x="41" y="210"/>
                  <a:pt x="43" y="212"/>
                </a:cubicBezTo>
                <a:cubicBezTo>
                  <a:pt x="42" y="211"/>
                  <a:pt x="41" y="211"/>
                  <a:pt x="40" y="210"/>
                </a:cubicBezTo>
                <a:cubicBezTo>
                  <a:pt x="40" y="210"/>
                  <a:pt x="40" y="210"/>
                  <a:pt x="39" y="209"/>
                </a:cubicBezTo>
                <a:cubicBezTo>
                  <a:pt x="38" y="207"/>
                  <a:pt x="36" y="205"/>
                  <a:pt x="34" y="204"/>
                </a:cubicBezTo>
                <a:cubicBezTo>
                  <a:pt x="35" y="204"/>
                  <a:pt x="36" y="205"/>
                  <a:pt x="37" y="206"/>
                </a:cubicBezTo>
                <a:close/>
                <a:moveTo>
                  <a:pt x="41" y="205"/>
                </a:moveTo>
                <a:cubicBezTo>
                  <a:pt x="41" y="204"/>
                  <a:pt x="40" y="203"/>
                  <a:pt x="40" y="203"/>
                </a:cubicBezTo>
                <a:cubicBezTo>
                  <a:pt x="40" y="203"/>
                  <a:pt x="40" y="203"/>
                  <a:pt x="40" y="203"/>
                </a:cubicBezTo>
                <a:cubicBezTo>
                  <a:pt x="42" y="205"/>
                  <a:pt x="44" y="208"/>
                  <a:pt x="46" y="211"/>
                </a:cubicBezTo>
                <a:cubicBezTo>
                  <a:pt x="45" y="209"/>
                  <a:pt x="43" y="207"/>
                  <a:pt x="41" y="205"/>
                </a:cubicBezTo>
                <a:close/>
                <a:moveTo>
                  <a:pt x="43" y="212"/>
                </a:moveTo>
                <a:cubicBezTo>
                  <a:pt x="44" y="212"/>
                  <a:pt x="44" y="213"/>
                  <a:pt x="45" y="213"/>
                </a:cubicBezTo>
                <a:cubicBezTo>
                  <a:pt x="45" y="213"/>
                  <a:pt x="45" y="213"/>
                  <a:pt x="45" y="213"/>
                </a:cubicBezTo>
                <a:cubicBezTo>
                  <a:pt x="46" y="214"/>
                  <a:pt x="47" y="215"/>
                  <a:pt x="49" y="216"/>
                </a:cubicBezTo>
                <a:cubicBezTo>
                  <a:pt x="47" y="214"/>
                  <a:pt x="45" y="213"/>
                  <a:pt x="43" y="212"/>
                </a:cubicBezTo>
                <a:cubicBezTo>
                  <a:pt x="43" y="212"/>
                  <a:pt x="43" y="212"/>
                  <a:pt x="43" y="212"/>
                </a:cubicBezTo>
                <a:close/>
                <a:moveTo>
                  <a:pt x="44" y="215"/>
                </a:moveTo>
                <a:cubicBezTo>
                  <a:pt x="45" y="215"/>
                  <a:pt x="45" y="215"/>
                  <a:pt x="45" y="216"/>
                </a:cubicBezTo>
                <a:cubicBezTo>
                  <a:pt x="45" y="216"/>
                  <a:pt x="45" y="216"/>
                  <a:pt x="45" y="216"/>
                </a:cubicBezTo>
                <a:cubicBezTo>
                  <a:pt x="45" y="217"/>
                  <a:pt x="46" y="217"/>
                  <a:pt x="46" y="217"/>
                </a:cubicBezTo>
                <a:cubicBezTo>
                  <a:pt x="45" y="216"/>
                  <a:pt x="44" y="216"/>
                  <a:pt x="44" y="215"/>
                </a:cubicBezTo>
                <a:cubicBezTo>
                  <a:pt x="44" y="215"/>
                  <a:pt x="44" y="215"/>
                  <a:pt x="44" y="215"/>
                </a:cubicBezTo>
                <a:close/>
                <a:moveTo>
                  <a:pt x="50" y="222"/>
                </a:moveTo>
                <a:cubicBezTo>
                  <a:pt x="51" y="222"/>
                  <a:pt x="51" y="222"/>
                  <a:pt x="51" y="223"/>
                </a:cubicBezTo>
                <a:cubicBezTo>
                  <a:pt x="49" y="221"/>
                  <a:pt x="47" y="219"/>
                  <a:pt x="45" y="217"/>
                </a:cubicBezTo>
                <a:cubicBezTo>
                  <a:pt x="46" y="219"/>
                  <a:pt x="48" y="220"/>
                  <a:pt x="50" y="222"/>
                </a:cubicBezTo>
                <a:close/>
                <a:moveTo>
                  <a:pt x="73" y="227"/>
                </a:moveTo>
                <a:cubicBezTo>
                  <a:pt x="72" y="226"/>
                  <a:pt x="70" y="226"/>
                  <a:pt x="69" y="225"/>
                </a:cubicBezTo>
                <a:cubicBezTo>
                  <a:pt x="68" y="223"/>
                  <a:pt x="67" y="222"/>
                  <a:pt x="66" y="221"/>
                </a:cubicBezTo>
                <a:cubicBezTo>
                  <a:pt x="74" y="225"/>
                  <a:pt x="81" y="229"/>
                  <a:pt x="88" y="235"/>
                </a:cubicBezTo>
                <a:cubicBezTo>
                  <a:pt x="87" y="235"/>
                  <a:pt x="86" y="234"/>
                  <a:pt x="86" y="234"/>
                </a:cubicBezTo>
                <a:cubicBezTo>
                  <a:pt x="81" y="232"/>
                  <a:pt x="77" y="229"/>
                  <a:pt x="73" y="227"/>
                </a:cubicBezTo>
                <a:close/>
                <a:moveTo>
                  <a:pt x="81" y="225"/>
                </a:moveTo>
                <a:cubicBezTo>
                  <a:pt x="82" y="226"/>
                  <a:pt x="84" y="227"/>
                  <a:pt x="85" y="229"/>
                </a:cubicBezTo>
                <a:cubicBezTo>
                  <a:pt x="84" y="228"/>
                  <a:pt x="83" y="227"/>
                  <a:pt x="81" y="226"/>
                </a:cubicBezTo>
                <a:cubicBezTo>
                  <a:pt x="81" y="226"/>
                  <a:pt x="81" y="226"/>
                  <a:pt x="81" y="225"/>
                </a:cubicBezTo>
                <a:close/>
                <a:moveTo>
                  <a:pt x="82" y="223"/>
                </a:moveTo>
                <a:cubicBezTo>
                  <a:pt x="81" y="223"/>
                  <a:pt x="81" y="223"/>
                  <a:pt x="81" y="224"/>
                </a:cubicBezTo>
                <a:cubicBezTo>
                  <a:pt x="81" y="224"/>
                  <a:pt x="81" y="223"/>
                  <a:pt x="80" y="223"/>
                </a:cubicBezTo>
                <a:cubicBezTo>
                  <a:pt x="79" y="221"/>
                  <a:pt x="78" y="219"/>
                  <a:pt x="77" y="216"/>
                </a:cubicBezTo>
                <a:cubicBezTo>
                  <a:pt x="79" y="218"/>
                  <a:pt x="81" y="220"/>
                  <a:pt x="83" y="222"/>
                </a:cubicBezTo>
                <a:cubicBezTo>
                  <a:pt x="83" y="222"/>
                  <a:pt x="83" y="222"/>
                  <a:pt x="83" y="223"/>
                </a:cubicBezTo>
                <a:cubicBezTo>
                  <a:pt x="86" y="225"/>
                  <a:pt x="89" y="228"/>
                  <a:pt x="93" y="230"/>
                </a:cubicBezTo>
                <a:cubicBezTo>
                  <a:pt x="93" y="230"/>
                  <a:pt x="93" y="230"/>
                  <a:pt x="93" y="231"/>
                </a:cubicBezTo>
                <a:cubicBezTo>
                  <a:pt x="89" y="229"/>
                  <a:pt x="86" y="226"/>
                  <a:pt x="82" y="223"/>
                </a:cubicBezTo>
                <a:close/>
                <a:moveTo>
                  <a:pt x="98" y="240"/>
                </a:moveTo>
                <a:cubicBezTo>
                  <a:pt x="98" y="240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8" y="238"/>
                  <a:pt x="97" y="237"/>
                  <a:pt x="96" y="236"/>
                </a:cubicBezTo>
                <a:cubicBezTo>
                  <a:pt x="97" y="237"/>
                  <a:pt x="97" y="237"/>
                  <a:pt x="98" y="237"/>
                </a:cubicBezTo>
                <a:cubicBezTo>
                  <a:pt x="98" y="237"/>
                  <a:pt x="98" y="238"/>
                  <a:pt x="98" y="238"/>
                </a:cubicBezTo>
                <a:cubicBezTo>
                  <a:pt x="100" y="239"/>
                  <a:pt x="102" y="240"/>
                  <a:pt x="104" y="241"/>
                </a:cubicBezTo>
                <a:cubicBezTo>
                  <a:pt x="102" y="241"/>
                  <a:pt x="101" y="241"/>
                  <a:pt x="99" y="241"/>
                </a:cubicBezTo>
                <a:cubicBezTo>
                  <a:pt x="97" y="239"/>
                  <a:pt x="95" y="238"/>
                  <a:pt x="93" y="237"/>
                </a:cubicBezTo>
                <a:cubicBezTo>
                  <a:pt x="91" y="236"/>
                  <a:pt x="90" y="235"/>
                  <a:pt x="89" y="234"/>
                </a:cubicBezTo>
                <a:cubicBezTo>
                  <a:pt x="92" y="236"/>
                  <a:pt x="95" y="238"/>
                  <a:pt x="98" y="240"/>
                </a:cubicBezTo>
                <a:close/>
                <a:moveTo>
                  <a:pt x="96" y="243"/>
                </a:moveTo>
                <a:cubicBezTo>
                  <a:pt x="99" y="244"/>
                  <a:pt x="102" y="244"/>
                  <a:pt x="105" y="244"/>
                </a:cubicBezTo>
                <a:cubicBezTo>
                  <a:pt x="107" y="245"/>
                  <a:pt x="109" y="245"/>
                  <a:pt x="112" y="246"/>
                </a:cubicBezTo>
                <a:cubicBezTo>
                  <a:pt x="109" y="246"/>
                  <a:pt x="107" y="246"/>
                  <a:pt x="104" y="246"/>
                </a:cubicBezTo>
                <a:cubicBezTo>
                  <a:pt x="101" y="245"/>
                  <a:pt x="99" y="244"/>
                  <a:pt x="96" y="244"/>
                </a:cubicBezTo>
                <a:cubicBezTo>
                  <a:pt x="96" y="244"/>
                  <a:pt x="96" y="243"/>
                  <a:pt x="96" y="243"/>
                </a:cubicBezTo>
                <a:close/>
                <a:moveTo>
                  <a:pt x="109" y="242"/>
                </a:moveTo>
                <a:cubicBezTo>
                  <a:pt x="106" y="241"/>
                  <a:pt x="104" y="240"/>
                  <a:pt x="101" y="238"/>
                </a:cubicBezTo>
                <a:cubicBezTo>
                  <a:pt x="104" y="239"/>
                  <a:pt x="106" y="239"/>
                  <a:pt x="108" y="239"/>
                </a:cubicBezTo>
                <a:cubicBezTo>
                  <a:pt x="110" y="241"/>
                  <a:pt x="113" y="242"/>
                  <a:pt x="115" y="243"/>
                </a:cubicBezTo>
                <a:cubicBezTo>
                  <a:pt x="113" y="243"/>
                  <a:pt x="111" y="243"/>
                  <a:pt x="109" y="242"/>
                </a:cubicBezTo>
                <a:close/>
                <a:moveTo>
                  <a:pt x="122" y="241"/>
                </a:moveTo>
                <a:cubicBezTo>
                  <a:pt x="122" y="241"/>
                  <a:pt x="122" y="240"/>
                  <a:pt x="122" y="240"/>
                </a:cubicBezTo>
                <a:cubicBezTo>
                  <a:pt x="122" y="240"/>
                  <a:pt x="122" y="240"/>
                  <a:pt x="122" y="240"/>
                </a:cubicBezTo>
                <a:cubicBezTo>
                  <a:pt x="123" y="240"/>
                  <a:pt x="124" y="241"/>
                  <a:pt x="125" y="241"/>
                </a:cubicBezTo>
                <a:cubicBezTo>
                  <a:pt x="126" y="241"/>
                  <a:pt x="127" y="240"/>
                  <a:pt x="126" y="240"/>
                </a:cubicBezTo>
                <a:cubicBezTo>
                  <a:pt x="126" y="240"/>
                  <a:pt x="126" y="240"/>
                  <a:pt x="126" y="240"/>
                </a:cubicBezTo>
                <a:cubicBezTo>
                  <a:pt x="129" y="240"/>
                  <a:pt x="131" y="239"/>
                  <a:pt x="134" y="239"/>
                </a:cubicBezTo>
                <a:cubicBezTo>
                  <a:pt x="131" y="240"/>
                  <a:pt x="127" y="241"/>
                  <a:pt x="124" y="242"/>
                </a:cubicBezTo>
                <a:cubicBezTo>
                  <a:pt x="123" y="242"/>
                  <a:pt x="122" y="241"/>
                  <a:pt x="122" y="241"/>
                </a:cubicBezTo>
                <a:close/>
                <a:moveTo>
                  <a:pt x="127" y="244"/>
                </a:moveTo>
                <a:cubicBezTo>
                  <a:pt x="129" y="244"/>
                  <a:pt x="131" y="244"/>
                  <a:pt x="133" y="244"/>
                </a:cubicBezTo>
                <a:cubicBezTo>
                  <a:pt x="131" y="244"/>
                  <a:pt x="129" y="244"/>
                  <a:pt x="127" y="245"/>
                </a:cubicBezTo>
                <a:cubicBezTo>
                  <a:pt x="127" y="244"/>
                  <a:pt x="127" y="244"/>
                  <a:pt x="127" y="244"/>
                </a:cubicBezTo>
                <a:close/>
                <a:moveTo>
                  <a:pt x="127" y="243"/>
                </a:moveTo>
                <a:cubicBezTo>
                  <a:pt x="136" y="240"/>
                  <a:pt x="146" y="238"/>
                  <a:pt x="155" y="237"/>
                </a:cubicBezTo>
                <a:cubicBezTo>
                  <a:pt x="155" y="237"/>
                  <a:pt x="155" y="237"/>
                  <a:pt x="155" y="237"/>
                </a:cubicBezTo>
                <a:cubicBezTo>
                  <a:pt x="146" y="239"/>
                  <a:pt x="137" y="242"/>
                  <a:pt x="127" y="243"/>
                </a:cubicBezTo>
                <a:close/>
                <a:moveTo>
                  <a:pt x="140" y="245"/>
                </a:moveTo>
                <a:cubicBezTo>
                  <a:pt x="143" y="245"/>
                  <a:pt x="145" y="245"/>
                  <a:pt x="148" y="244"/>
                </a:cubicBezTo>
                <a:cubicBezTo>
                  <a:pt x="150" y="244"/>
                  <a:pt x="153" y="244"/>
                  <a:pt x="155" y="243"/>
                </a:cubicBezTo>
                <a:cubicBezTo>
                  <a:pt x="152" y="244"/>
                  <a:pt x="149" y="245"/>
                  <a:pt x="146" y="245"/>
                </a:cubicBezTo>
                <a:cubicBezTo>
                  <a:pt x="144" y="245"/>
                  <a:pt x="142" y="246"/>
                  <a:pt x="140" y="246"/>
                </a:cubicBezTo>
                <a:cubicBezTo>
                  <a:pt x="139" y="246"/>
                  <a:pt x="138" y="246"/>
                  <a:pt x="136" y="246"/>
                </a:cubicBezTo>
                <a:cubicBezTo>
                  <a:pt x="138" y="246"/>
                  <a:pt x="139" y="246"/>
                  <a:pt x="140" y="245"/>
                </a:cubicBezTo>
                <a:close/>
                <a:moveTo>
                  <a:pt x="147" y="243"/>
                </a:moveTo>
                <a:cubicBezTo>
                  <a:pt x="146" y="243"/>
                  <a:pt x="144" y="243"/>
                  <a:pt x="142" y="243"/>
                </a:cubicBezTo>
                <a:cubicBezTo>
                  <a:pt x="150" y="242"/>
                  <a:pt x="157" y="240"/>
                  <a:pt x="164" y="237"/>
                </a:cubicBezTo>
                <a:cubicBezTo>
                  <a:pt x="165" y="237"/>
                  <a:pt x="165" y="236"/>
                  <a:pt x="165" y="236"/>
                </a:cubicBezTo>
                <a:cubicBezTo>
                  <a:pt x="165" y="236"/>
                  <a:pt x="165" y="236"/>
                  <a:pt x="165" y="236"/>
                </a:cubicBezTo>
                <a:cubicBezTo>
                  <a:pt x="165" y="236"/>
                  <a:pt x="166" y="236"/>
                  <a:pt x="166" y="236"/>
                </a:cubicBezTo>
                <a:cubicBezTo>
                  <a:pt x="169" y="236"/>
                  <a:pt x="172" y="235"/>
                  <a:pt x="175" y="234"/>
                </a:cubicBezTo>
                <a:cubicBezTo>
                  <a:pt x="175" y="234"/>
                  <a:pt x="174" y="234"/>
                  <a:pt x="174" y="234"/>
                </a:cubicBezTo>
                <a:cubicBezTo>
                  <a:pt x="174" y="235"/>
                  <a:pt x="174" y="235"/>
                  <a:pt x="174" y="235"/>
                </a:cubicBezTo>
                <a:cubicBezTo>
                  <a:pt x="169" y="237"/>
                  <a:pt x="164" y="239"/>
                  <a:pt x="160" y="242"/>
                </a:cubicBezTo>
                <a:cubicBezTo>
                  <a:pt x="160" y="242"/>
                  <a:pt x="159" y="242"/>
                  <a:pt x="159" y="242"/>
                </a:cubicBezTo>
                <a:cubicBezTo>
                  <a:pt x="155" y="242"/>
                  <a:pt x="151" y="242"/>
                  <a:pt x="147" y="243"/>
                </a:cubicBezTo>
                <a:close/>
                <a:moveTo>
                  <a:pt x="168" y="234"/>
                </a:moveTo>
                <a:cubicBezTo>
                  <a:pt x="168" y="234"/>
                  <a:pt x="168" y="233"/>
                  <a:pt x="169" y="233"/>
                </a:cubicBezTo>
                <a:cubicBezTo>
                  <a:pt x="172" y="231"/>
                  <a:pt x="175" y="229"/>
                  <a:pt x="178" y="226"/>
                </a:cubicBezTo>
                <a:cubicBezTo>
                  <a:pt x="182" y="224"/>
                  <a:pt x="186" y="221"/>
                  <a:pt x="190" y="218"/>
                </a:cubicBezTo>
                <a:cubicBezTo>
                  <a:pt x="188" y="220"/>
                  <a:pt x="186" y="223"/>
                  <a:pt x="184" y="225"/>
                </a:cubicBezTo>
                <a:cubicBezTo>
                  <a:pt x="184" y="225"/>
                  <a:pt x="184" y="225"/>
                  <a:pt x="184" y="225"/>
                </a:cubicBezTo>
                <a:cubicBezTo>
                  <a:pt x="183" y="226"/>
                  <a:pt x="182" y="227"/>
                  <a:pt x="181" y="228"/>
                </a:cubicBezTo>
                <a:cubicBezTo>
                  <a:pt x="181" y="228"/>
                  <a:pt x="181" y="228"/>
                  <a:pt x="181" y="229"/>
                </a:cubicBezTo>
                <a:cubicBezTo>
                  <a:pt x="180" y="229"/>
                  <a:pt x="180" y="229"/>
                  <a:pt x="180" y="230"/>
                </a:cubicBezTo>
                <a:cubicBezTo>
                  <a:pt x="176" y="232"/>
                  <a:pt x="172" y="233"/>
                  <a:pt x="168" y="234"/>
                </a:cubicBezTo>
                <a:close/>
                <a:moveTo>
                  <a:pt x="198" y="221"/>
                </a:moveTo>
                <a:cubicBezTo>
                  <a:pt x="198" y="221"/>
                  <a:pt x="199" y="220"/>
                  <a:pt x="199" y="220"/>
                </a:cubicBezTo>
                <a:cubicBezTo>
                  <a:pt x="199" y="220"/>
                  <a:pt x="199" y="220"/>
                  <a:pt x="199" y="221"/>
                </a:cubicBezTo>
                <a:cubicBezTo>
                  <a:pt x="198" y="221"/>
                  <a:pt x="197" y="222"/>
                  <a:pt x="196" y="223"/>
                </a:cubicBezTo>
                <a:cubicBezTo>
                  <a:pt x="196" y="223"/>
                  <a:pt x="196" y="223"/>
                  <a:pt x="196" y="223"/>
                </a:cubicBezTo>
                <a:cubicBezTo>
                  <a:pt x="196" y="222"/>
                  <a:pt x="197" y="222"/>
                  <a:pt x="198" y="221"/>
                </a:cubicBezTo>
                <a:close/>
                <a:moveTo>
                  <a:pt x="192" y="219"/>
                </a:moveTo>
                <a:cubicBezTo>
                  <a:pt x="193" y="218"/>
                  <a:pt x="193" y="218"/>
                  <a:pt x="194" y="217"/>
                </a:cubicBezTo>
                <a:cubicBezTo>
                  <a:pt x="196" y="215"/>
                  <a:pt x="198" y="214"/>
                  <a:pt x="200" y="212"/>
                </a:cubicBezTo>
                <a:cubicBezTo>
                  <a:pt x="197" y="214"/>
                  <a:pt x="195" y="217"/>
                  <a:pt x="192" y="219"/>
                </a:cubicBezTo>
                <a:close/>
                <a:moveTo>
                  <a:pt x="229" y="185"/>
                </a:moveTo>
                <a:cubicBezTo>
                  <a:pt x="231" y="183"/>
                  <a:pt x="232" y="181"/>
                  <a:pt x="233" y="179"/>
                </a:cubicBezTo>
                <a:cubicBezTo>
                  <a:pt x="234" y="177"/>
                  <a:pt x="235" y="175"/>
                  <a:pt x="237" y="172"/>
                </a:cubicBezTo>
                <a:cubicBezTo>
                  <a:pt x="237" y="172"/>
                  <a:pt x="237" y="172"/>
                  <a:pt x="237" y="172"/>
                </a:cubicBezTo>
                <a:cubicBezTo>
                  <a:pt x="236" y="174"/>
                  <a:pt x="236" y="176"/>
                  <a:pt x="235" y="177"/>
                </a:cubicBezTo>
                <a:cubicBezTo>
                  <a:pt x="235" y="178"/>
                  <a:pt x="234" y="179"/>
                  <a:pt x="234" y="180"/>
                </a:cubicBezTo>
                <a:cubicBezTo>
                  <a:pt x="232" y="183"/>
                  <a:pt x="230" y="185"/>
                  <a:pt x="228" y="188"/>
                </a:cubicBezTo>
                <a:cubicBezTo>
                  <a:pt x="229" y="187"/>
                  <a:pt x="229" y="186"/>
                  <a:pt x="229" y="185"/>
                </a:cubicBezTo>
                <a:close/>
                <a:moveTo>
                  <a:pt x="233" y="152"/>
                </a:moveTo>
                <a:cubicBezTo>
                  <a:pt x="234" y="142"/>
                  <a:pt x="235" y="131"/>
                  <a:pt x="236" y="120"/>
                </a:cubicBezTo>
                <a:cubicBezTo>
                  <a:pt x="236" y="120"/>
                  <a:pt x="236" y="120"/>
                  <a:pt x="237" y="120"/>
                </a:cubicBezTo>
                <a:cubicBezTo>
                  <a:pt x="237" y="121"/>
                  <a:pt x="237" y="122"/>
                  <a:pt x="237" y="122"/>
                </a:cubicBezTo>
                <a:cubicBezTo>
                  <a:pt x="237" y="123"/>
                  <a:pt x="237" y="124"/>
                  <a:pt x="237" y="125"/>
                </a:cubicBezTo>
                <a:cubicBezTo>
                  <a:pt x="237" y="134"/>
                  <a:pt x="235" y="143"/>
                  <a:pt x="233" y="152"/>
                </a:cubicBezTo>
                <a:close/>
                <a:moveTo>
                  <a:pt x="237" y="112"/>
                </a:moveTo>
                <a:cubicBezTo>
                  <a:pt x="237" y="112"/>
                  <a:pt x="237" y="111"/>
                  <a:pt x="237" y="110"/>
                </a:cubicBezTo>
                <a:cubicBezTo>
                  <a:pt x="237" y="112"/>
                  <a:pt x="238" y="113"/>
                  <a:pt x="238" y="115"/>
                </a:cubicBezTo>
                <a:cubicBezTo>
                  <a:pt x="238" y="115"/>
                  <a:pt x="238" y="116"/>
                  <a:pt x="238" y="117"/>
                </a:cubicBezTo>
                <a:cubicBezTo>
                  <a:pt x="238" y="115"/>
                  <a:pt x="237" y="114"/>
                  <a:pt x="237" y="112"/>
                </a:cubicBezTo>
                <a:close/>
                <a:moveTo>
                  <a:pt x="236" y="94"/>
                </a:moveTo>
                <a:cubicBezTo>
                  <a:pt x="237" y="98"/>
                  <a:pt x="238" y="101"/>
                  <a:pt x="239" y="105"/>
                </a:cubicBezTo>
                <a:cubicBezTo>
                  <a:pt x="239" y="104"/>
                  <a:pt x="239" y="103"/>
                  <a:pt x="238" y="103"/>
                </a:cubicBezTo>
                <a:cubicBezTo>
                  <a:pt x="238" y="100"/>
                  <a:pt x="237" y="97"/>
                  <a:pt x="236" y="94"/>
                </a:cubicBezTo>
                <a:close/>
                <a:moveTo>
                  <a:pt x="239" y="156"/>
                </a:moveTo>
                <a:cubicBezTo>
                  <a:pt x="239" y="156"/>
                  <a:pt x="239" y="155"/>
                  <a:pt x="240" y="155"/>
                </a:cubicBezTo>
                <a:cubicBezTo>
                  <a:pt x="240" y="156"/>
                  <a:pt x="239" y="157"/>
                  <a:pt x="239" y="158"/>
                </a:cubicBezTo>
                <a:cubicBezTo>
                  <a:pt x="239" y="158"/>
                  <a:pt x="239" y="159"/>
                  <a:pt x="238" y="160"/>
                </a:cubicBezTo>
                <a:cubicBezTo>
                  <a:pt x="239" y="158"/>
                  <a:pt x="239" y="157"/>
                  <a:pt x="239" y="156"/>
                </a:cubicBezTo>
                <a:close/>
                <a:moveTo>
                  <a:pt x="239" y="153"/>
                </a:moveTo>
                <a:cubicBezTo>
                  <a:pt x="239" y="151"/>
                  <a:pt x="239" y="150"/>
                  <a:pt x="240" y="148"/>
                </a:cubicBezTo>
                <a:cubicBezTo>
                  <a:pt x="241" y="140"/>
                  <a:pt x="241" y="132"/>
                  <a:pt x="241" y="124"/>
                </a:cubicBezTo>
                <a:cubicBezTo>
                  <a:pt x="241" y="124"/>
                  <a:pt x="242" y="125"/>
                  <a:pt x="242" y="126"/>
                </a:cubicBezTo>
                <a:cubicBezTo>
                  <a:pt x="242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36"/>
                  <a:pt x="242" y="144"/>
                  <a:pt x="240" y="153"/>
                </a:cubicBezTo>
                <a:cubicBezTo>
                  <a:pt x="240" y="153"/>
                  <a:pt x="240" y="153"/>
                  <a:pt x="240" y="153"/>
                </a:cubicBezTo>
                <a:cubicBezTo>
                  <a:pt x="240" y="153"/>
                  <a:pt x="239" y="153"/>
                  <a:pt x="239" y="153"/>
                </a:cubicBezTo>
                <a:close/>
                <a:moveTo>
                  <a:pt x="244" y="139"/>
                </a:moveTo>
                <a:cubicBezTo>
                  <a:pt x="245" y="141"/>
                  <a:pt x="245" y="143"/>
                  <a:pt x="245" y="145"/>
                </a:cubicBezTo>
                <a:cubicBezTo>
                  <a:pt x="245" y="146"/>
                  <a:pt x="245" y="147"/>
                  <a:pt x="244" y="148"/>
                </a:cubicBezTo>
                <a:cubicBezTo>
                  <a:pt x="244" y="148"/>
                  <a:pt x="244" y="148"/>
                  <a:pt x="244" y="148"/>
                </a:cubicBezTo>
                <a:cubicBezTo>
                  <a:pt x="244" y="150"/>
                  <a:pt x="243" y="151"/>
                  <a:pt x="243" y="153"/>
                </a:cubicBezTo>
                <a:cubicBezTo>
                  <a:pt x="243" y="155"/>
                  <a:pt x="242" y="156"/>
                  <a:pt x="242" y="158"/>
                </a:cubicBezTo>
                <a:cubicBezTo>
                  <a:pt x="243" y="152"/>
                  <a:pt x="244" y="145"/>
                  <a:pt x="244" y="139"/>
                </a:cubicBezTo>
                <a:close/>
                <a:moveTo>
                  <a:pt x="245" y="135"/>
                </a:moveTo>
                <a:cubicBezTo>
                  <a:pt x="245" y="132"/>
                  <a:pt x="245" y="129"/>
                  <a:pt x="245" y="126"/>
                </a:cubicBezTo>
                <a:cubicBezTo>
                  <a:pt x="245" y="126"/>
                  <a:pt x="245" y="126"/>
                  <a:pt x="245" y="127"/>
                </a:cubicBezTo>
                <a:cubicBezTo>
                  <a:pt x="245" y="127"/>
                  <a:pt x="245" y="127"/>
                  <a:pt x="246" y="127"/>
                </a:cubicBezTo>
                <a:cubicBezTo>
                  <a:pt x="246" y="131"/>
                  <a:pt x="246" y="135"/>
                  <a:pt x="246" y="140"/>
                </a:cubicBezTo>
                <a:cubicBezTo>
                  <a:pt x="246" y="138"/>
                  <a:pt x="245" y="137"/>
                  <a:pt x="245" y="136"/>
                </a:cubicBezTo>
                <a:cubicBezTo>
                  <a:pt x="245" y="135"/>
                  <a:pt x="245" y="135"/>
                  <a:pt x="245" y="135"/>
                </a:cubicBezTo>
                <a:close/>
                <a:moveTo>
                  <a:pt x="245" y="95"/>
                </a:moveTo>
                <a:cubicBezTo>
                  <a:pt x="247" y="99"/>
                  <a:pt x="248" y="103"/>
                  <a:pt x="248" y="107"/>
                </a:cubicBezTo>
                <a:cubicBezTo>
                  <a:pt x="248" y="103"/>
                  <a:pt x="246" y="99"/>
                  <a:pt x="245" y="95"/>
                </a:cubicBezTo>
                <a:close/>
                <a:moveTo>
                  <a:pt x="247" y="129"/>
                </a:moveTo>
                <a:cubicBezTo>
                  <a:pt x="247" y="129"/>
                  <a:pt x="247" y="129"/>
                  <a:pt x="248" y="128"/>
                </a:cubicBezTo>
                <a:cubicBezTo>
                  <a:pt x="247" y="130"/>
                  <a:pt x="247" y="132"/>
                  <a:pt x="247" y="133"/>
                </a:cubicBezTo>
                <a:cubicBezTo>
                  <a:pt x="247" y="132"/>
                  <a:pt x="247" y="130"/>
                  <a:pt x="247" y="129"/>
                </a:cubicBezTo>
                <a:close/>
                <a:moveTo>
                  <a:pt x="247" y="123"/>
                </a:moveTo>
                <a:cubicBezTo>
                  <a:pt x="247" y="120"/>
                  <a:pt x="247" y="116"/>
                  <a:pt x="247" y="112"/>
                </a:cubicBezTo>
                <a:cubicBezTo>
                  <a:pt x="248" y="114"/>
                  <a:pt x="248" y="117"/>
                  <a:pt x="249" y="119"/>
                </a:cubicBezTo>
                <a:cubicBezTo>
                  <a:pt x="248" y="122"/>
                  <a:pt x="248" y="125"/>
                  <a:pt x="248" y="127"/>
                </a:cubicBezTo>
                <a:cubicBezTo>
                  <a:pt x="248" y="126"/>
                  <a:pt x="247" y="125"/>
                  <a:pt x="247" y="123"/>
                </a:cubicBezTo>
                <a:close/>
                <a:moveTo>
                  <a:pt x="225" y="50"/>
                </a:moveTo>
                <a:cubicBezTo>
                  <a:pt x="223" y="47"/>
                  <a:pt x="220" y="45"/>
                  <a:pt x="218" y="42"/>
                </a:cubicBezTo>
                <a:cubicBezTo>
                  <a:pt x="218" y="42"/>
                  <a:pt x="217" y="42"/>
                  <a:pt x="217" y="43"/>
                </a:cubicBezTo>
                <a:cubicBezTo>
                  <a:pt x="216" y="41"/>
                  <a:pt x="215" y="40"/>
                  <a:pt x="213" y="39"/>
                </a:cubicBezTo>
                <a:cubicBezTo>
                  <a:pt x="213" y="38"/>
                  <a:pt x="212" y="39"/>
                  <a:pt x="212" y="39"/>
                </a:cubicBezTo>
                <a:cubicBezTo>
                  <a:pt x="211" y="39"/>
                  <a:pt x="211" y="38"/>
                  <a:pt x="211" y="38"/>
                </a:cubicBezTo>
                <a:cubicBezTo>
                  <a:pt x="211" y="38"/>
                  <a:pt x="211" y="37"/>
                  <a:pt x="211" y="37"/>
                </a:cubicBezTo>
                <a:cubicBezTo>
                  <a:pt x="210" y="36"/>
                  <a:pt x="208" y="34"/>
                  <a:pt x="207" y="33"/>
                </a:cubicBezTo>
                <a:cubicBezTo>
                  <a:pt x="204" y="29"/>
                  <a:pt x="200" y="26"/>
                  <a:pt x="195" y="24"/>
                </a:cubicBezTo>
                <a:cubicBezTo>
                  <a:pt x="190" y="20"/>
                  <a:pt x="184" y="17"/>
                  <a:pt x="179" y="13"/>
                </a:cubicBezTo>
                <a:cubicBezTo>
                  <a:pt x="192" y="19"/>
                  <a:pt x="204" y="28"/>
                  <a:pt x="215" y="38"/>
                </a:cubicBezTo>
                <a:cubicBezTo>
                  <a:pt x="219" y="42"/>
                  <a:pt x="222" y="46"/>
                  <a:pt x="225" y="50"/>
                </a:cubicBezTo>
                <a:close/>
                <a:moveTo>
                  <a:pt x="178" y="13"/>
                </a:moveTo>
                <a:cubicBezTo>
                  <a:pt x="178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6" y="13"/>
                </a:cubicBezTo>
                <a:cubicBezTo>
                  <a:pt x="176" y="12"/>
                  <a:pt x="175" y="12"/>
                  <a:pt x="175" y="12"/>
                </a:cubicBezTo>
                <a:cubicBezTo>
                  <a:pt x="174" y="12"/>
                  <a:pt x="174" y="11"/>
                  <a:pt x="173" y="11"/>
                </a:cubicBezTo>
                <a:cubicBezTo>
                  <a:pt x="175" y="11"/>
                  <a:pt x="176" y="12"/>
                  <a:pt x="178" y="13"/>
                </a:cubicBezTo>
                <a:close/>
                <a:moveTo>
                  <a:pt x="128" y="2"/>
                </a:moveTo>
                <a:cubicBezTo>
                  <a:pt x="124" y="2"/>
                  <a:pt x="120" y="2"/>
                  <a:pt x="116" y="3"/>
                </a:cubicBezTo>
                <a:cubicBezTo>
                  <a:pt x="114" y="3"/>
                  <a:pt x="112" y="3"/>
                  <a:pt x="110" y="3"/>
                </a:cubicBezTo>
                <a:cubicBezTo>
                  <a:pt x="116" y="2"/>
                  <a:pt x="121" y="2"/>
                  <a:pt x="126" y="2"/>
                </a:cubicBezTo>
                <a:cubicBezTo>
                  <a:pt x="127" y="2"/>
                  <a:pt x="127" y="2"/>
                  <a:pt x="128" y="2"/>
                </a:cubicBezTo>
                <a:close/>
                <a:moveTo>
                  <a:pt x="8" y="87"/>
                </a:moveTo>
                <a:cubicBezTo>
                  <a:pt x="9" y="86"/>
                  <a:pt x="10" y="84"/>
                  <a:pt x="11" y="83"/>
                </a:cubicBezTo>
                <a:cubicBezTo>
                  <a:pt x="13" y="82"/>
                  <a:pt x="14" y="81"/>
                  <a:pt x="15" y="79"/>
                </a:cubicBezTo>
                <a:cubicBezTo>
                  <a:pt x="16" y="79"/>
                  <a:pt x="15" y="79"/>
                  <a:pt x="15" y="79"/>
                </a:cubicBezTo>
                <a:cubicBezTo>
                  <a:pt x="14" y="79"/>
                  <a:pt x="14" y="80"/>
                  <a:pt x="13" y="81"/>
                </a:cubicBezTo>
                <a:cubicBezTo>
                  <a:pt x="12" y="81"/>
                  <a:pt x="12" y="82"/>
                  <a:pt x="12" y="82"/>
                </a:cubicBezTo>
                <a:cubicBezTo>
                  <a:pt x="14" y="78"/>
                  <a:pt x="17" y="75"/>
                  <a:pt x="19" y="71"/>
                </a:cubicBezTo>
                <a:cubicBezTo>
                  <a:pt x="20" y="71"/>
                  <a:pt x="20" y="71"/>
                  <a:pt x="20" y="71"/>
                </a:cubicBezTo>
                <a:cubicBezTo>
                  <a:pt x="19" y="73"/>
                  <a:pt x="19" y="74"/>
                  <a:pt x="18" y="75"/>
                </a:cubicBezTo>
                <a:cubicBezTo>
                  <a:pt x="17" y="77"/>
                  <a:pt x="17" y="78"/>
                  <a:pt x="16" y="79"/>
                </a:cubicBezTo>
                <a:cubicBezTo>
                  <a:pt x="13" y="83"/>
                  <a:pt x="10" y="87"/>
                  <a:pt x="7" y="92"/>
                </a:cubicBezTo>
                <a:cubicBezTo>
                  <a:pt x="7" y="90"/>
                  <a:pt x="8" y="89"/>
                  <a:pt x="8" y="87"/>
                </a:cubicBezTo>
                <a:close/>
                <a:moveTo>
                  <a:pt x="8" y="166"/>
                </a:moveTo>
                <a:cubicBezTo>
                  <a:pt x="9" y="168"/>
                  <a:pt x="10" y="170"/>
                  <a:pt x="11" y="173"/>
                </a:cubicBezTo>
                <a:cubicBezTo>
                  <a:pt x="11" y="173"/>
                  <a:pt x="11" y="173"/>
                  <a:pt x="11" y="173"/>
                </a:cubicBezTo>
                <a:cubicBezTo>
                  <a:pt x="12" y="173"/>
                  <a:pt x="12" y="173"/>
                  <a:pt x="12" y="173"/>
                </a:cubicBezTo>
                <a:cubicBezTo>
                  <a:pt x="13" y="177"/>
                  <a:pt x="15" y="181"/>
                  <a:pt x="17" y="184"/>
                </a:cubicBezTo>
                <a:cubicBezTo>
                  <a:pt x="16" y="183"/>
                  <a:pt x="15" y="182"/>
                  <a:pt x="14" y="180"/>
                </a:cubicBezTo>
                <a:cubicBezTo>
                  <a:pt x="11" y="176"/>
                  <a:pt x="9" y="171"/>
                  <a:pt x="8" y="166"/>
                </a:cubicBezTo>
                <a:close/>
                <a:moveTo>
                  <a:pt x="17" y="188"/>
                </a:moveTo>
                <a:cubicBezTo>
                  <a:pt x="19" y="189"/>
                  <a:pt x="20" y="191"/>
                  <a:pt x="21" y="192"/>
                </a:cubicBezTo>
                <a:cubicBezTo>
                  <a:pt x="21" y="192"/>
                  <a:pt x="21" y="192"/>
                  <a:pt x="21" y="192"/>
                </a:cubicBezTo>
                <a:cubicBezTo>
                  <a:pt x="22" y="193"/>
                  <a:pt x="23" y="194"/>
                  <a:pt x="23" y="195"/>
                </a:cubicBezTo>
                <a:cubicBezTo>
                  <a:pt x="24" y="195"/>
                  <a:pt x="24" y="195"/>
                  <a:pt x="24" y="195"/>
                </a:cubicBezTo>
                <a:cubicBezTo>
                  <a:pt x="24" y="195"/>
                  <a:pt x="24" y="195"/>
                  <a:pt x="24" y="196"/>
                </a:cubicBezTo>
                <a:cubicBezTo>
                  <a:pt x="24" y="196"/>
                  <a:pt x="25" y="197"/>
                  <a:pt x="25" y="197"/>
                </a:cubicBezTo>
                <a:cubicBezTo>
                  <a:pt x="28" y="200"/>
                  <a:pt x="30" y="203"/>
                  <a:pt x="33" y="206"/>
                </a:cubicBezTo>
                <a:cubicBezTo>
                  <a:pt x="32" y="206"/>
                  <a:pt x="32" y="207"/>
                  <a:pt x="32" y="207"/>
                </a:cubicBezTo>
                <a:cubicBezTo>
                  <a:pt x="33" y="209"/>
                  <a:pt x="35" y="210"/>
                  <a:pt x="36" y="211"/>
                </a:cubicBezTo>
                <a:cubicBezTo>
                  <a:pt x="36" y="211"/>
                  <a:pt x="36" y="211"/>
                  <a:pt x="36" y="212"/>
                </a:cubicBezTo>
                <a:cubicBezTo>
                  <a:pt x="40" y="216"/>
                  <a:pt x="43" y="220"/>
                  <a:pt x="47" y="223"/>
                </a:cubicBezTo>
                <a:cubicBezTo>
                  <a:pt x="44" y="221"/>
                  <a:pt x="41" y="218"/>
                  <a:pt x="38" y="215"/>
                </a:cubicBezTo>
                <a:cubicBezTo>
                  <a:pt x="30" y="207"/>
                  <a:pt x="23" y="198"/>
                  <a:pt x="17" y="188"/>
                </a:cubicBezTo>
                <a:close/>
                <a:moveTo>
                  <a:pt x="94" y="245"/>
                </a:moveTo>
                <a:cubicBezTo>
                  <a:pt x="95" y="246"/>
                  <a:pt x="96" y="246"/>
                  <a:pt x="97" y="246"/>
                </a:cubicBezTo>
                <a:cubicBezTo>
                  <a:pt x="97" y="246"/>
                  <a:pt x="97" y="247"/>
                  <a:pt x="97" y="247"/>
                </a:cubicBezTo>
                <a:cubicBezTo>
                  <a:pt x="100" y="248"/>
                  <a:pt x="102" y="248"/>
                  <a:pt x="105" y="249"/>
                </a:cubicBezTo>
                <a:cubicBezTo>
                  <a:pt x="105" y="249"/>
                  <a:pt x="105" y="249"/>
                  <a:pt x="105" y="248"/>
                </a:cubicBezTo>
                <a:cubicBezTo>
                  <a:pt x="109" y="249"/>
                  <a:pt x="112" y="249"/>
                  <a:pt x="116" y="249"/>
                </a:cubicBezTo>
                <a:cubicBezTo>
                  <a:pt x="115" y="250"/>
                  <a:pt x="116" y="250"/>
                  <a:pt x="116" y="250"/>
                </a:cubicBezTo>
                <a:cubicBezTo>
                  <a:pt x="119" y="251"/>
                  <a:pt x="121" y="251"/>
                  <a:pt x="123" y="251"/>
                </a:cubicBezTo>
                <a:cubicBezTo>
                  <a:pt x="111" y="251"/>
                  <a:pt x="99" y="249"/>
                  <a:pt x="88" y="245"/>
                </a:cubicBezTo>
                <a:cubicBezTo>
                  <a:pt x="90" y="245"/>
                  <a:pt x="92" y="245"/>
                  <a:pt x="94" y="245"/>
                </a:cubicBezTo>
                <a:close/>
                <a:moveTo>
                  <a:pt x="135" y="251"/>
                </a:moveTo>
                <a:cubicBezTo>
                  <a:pt x="140" y="250"/>
                  <a:pt x="145" y="249"/>
                  <a:pt x="150" y="248"/>
                </a:cubicBezTo>
                <a:cubicBezTo>
                  <a:pt x="151" y="248"/>
                  <a:pt x="150" y="247"/>
                  <a:pt x="150" y="247"/>
                </a:cubicBezTo>
                <a:cubicBezTo>
                  <a:pt x="142" y="249"/>
                  <a:pt x="134" y="250"/>
                  <a:pt x="127" y="250"/>
                </a:cubicBezTo>
                <a:cubicBezTo>
                  <a:pt x="127" y="250"/>
                  <a:pt x="126" y="249"/>
                  <a:pt x="126" y="249"/>
                </a:cubicBezTo>
                <a:cubicBezTo>
                  <a:pt x="120" y="248"/>
                  <a:pt x="114" y="248"/>
                  <a:pt x="108" y="248"/>
                </a:cubicBezTo>
                <a:cubicBezTo>
                  <a:pt x="108" y="247"/>
                  <a:pt x="108" y="247"/>
                  <a:pt x="108" y="247"/>
                </a:cubicBezTo>
                <a:cubicBezTo>
                  <a:pt x="110" y="247"/>
                  <a:pt x="113" y="247"/>
                  <a:pt x="115" y="247"/>
                </a:cubicBezTo>
                <a:cubicBezTo>
                  <a:pt x="115" y="247"/>
                  <a:pt x="115" y="247"/>
                  <a:pt x="115" y="246"/>
                </a:cubicBezTo>
                <a:cubicBezTo>
                  <a:pt x="117" y="246"/>
                  <a:pt x="118" y="247"/>
                  <a:pt x="119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2" y="247"/>
                  <a:pt x="122" y="247"/>
                  <a:pt x="122" y="247"/>
                </a:cubicBezTo>
                <a:cubicBezTo>
                  <a:pt x="123" y="247"/>
                  <a:pt x="125" y="247"/>
                  <a:pt x="126" y="248"/>
                </a:cubicBezTo>
                <a:cubicBezTo>
                  <a:pt x="126" y="248"/>
                  <a:pt x="126" y="248"/>
                  <a:pt x="127" y="248"/>
                </a:cubicBezTo>
                <a:cubicBezTo>
                  <a:pt x="136" y="248"/>
                  <a:pt x="144" y="247"/>
                  <a:pt x="153" y="246"/>
                </a:cubicBezTo>
                <a:cubicBezTo>
                  <a:pt x="153" y="246"/>
                  <a:pt x="153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5" y="246"/>
                  <a:pt x="156" y="246"/>
                  <a:pt x="157" y="245"/>
                </a:cubicBezTo>
                <a:cubicBezTo>
                  <a:pt x="157" y="246"/>
                  <a:pt x="158" y="246"/>
                  <a:pt x="159" y="246"/>
                </a:cubicBezTo>
                <a:cubicBezTo>
                  <a:pt x="160" y="246"/>
                  <a:pt x="161" y="245"/>
                  <a:pt x="162" y="244"/>
                </a:cubicBezTo>
                <a:cubicBezTo>
                  <a:pt x="164" y="244"/>
                  <a:pt x="165" y="243"/>
                  <a:pt x="166" y="243"/>
                </a:cubicBezTo>
                <a:cubicBezTo>
                  <a:pt x="168" y="242"/>
                  <a:pt x="170" y="242"/>
                  <a:pt x="171" y="241"/>
                </a:cubicBezTo>
                <a:cubicBezTo>
                  <a:pt x="172" y="241"/>
                  <a:pt x="174" y="240"/>
                  <a:pt x="175" y="240"/>
                </a:cubicBezTo>
                <a:cubicBezTo>
                  <a:pt x="177" y="239"/>
                  <a:pt x="178" y="238"/>
                  <a:pt x="180" y="238"/>
                </a:cubicBezTo>
                <a:cubicBezTo>
                  <a:pt x="180" y="238"/>
                  <a:pt x="180" y="238"/>
                  <a:pt x="181" y="238"/>
                </a:cubicBezTo>
                <a:cubicBezTo>
                  <a:pt x="184" y="236"/>
                  <a:pt x="188" y="234"/>
                  <a:pt x="191" y="232"/>
                </a:cubicBezTo>
                <a:cubicBezTo>
                  <a:pt x="192" y="231"/>
                  <a:pt x="191" y="230"/>
                  <a:pt x="190" y="231"/>
                </a:cubicBezTo>
                <a:cubicBezTo>
                  <a:pt x="193" y="229"/>
                  <a:pt x="195" y="228"/>
                  <a:pt x="197" y="226"/>
                </a:cubicBezTo>
                <a:cubicBezTo>
                  <a:pt x="197" y="226"/>
                  <a:pt x="197" y="226"/>
                  <a:pt x="197" y="226"/>
                </a:cubicBezTo>
                <a:cubicBezTo>
                  <a:pt x="198" y="225"/>
                  <a:pt x="199" y="225"/>
                  <a:pt x="200" y="224"/>
                </a:cubicBezTo>
                <a:cubicBezTo>
                  <a:pt x="200" y="223"/>
                  <a:pt x="201" y="223"/>
                  <a:pt x="201" y="223"/>
                </a:cubicBezTo>
                <a:cubicBezTo>
                  <a:pt x="203" y="221"/>
                  <a:pt x="205" y="220"/>
                  <a:pt x="207" y="218"/>
                </a:cubicBezTo>
                <a:cubicBezTo>
                  <a:pt x="207" y="218"/>
                  <a:pt x="207" y="218"/>
                  <a:pt x="208" y="218"/>
                </a:cubicBezTo>
                <a:cubicBezTo>
                  <a:pt x="207" y="218"/>
                  <a:pt x="207" y="219"/>
                  <a:pt x="206" y="220"/>
                </a:cubicBezTo>
                <a:cubicBezTo>
                  <a:pt x="206" y="220"/>
                  <a:pt x="207" y="221"/>
                  <a:pt x="207" y="221"/>
                </a:cubicBezTo>
                <a:cubicBezTo>
                  <a:pt x="208" y="220"/>
                  <a:pt x="209" y="219"/>
                  <a:pt x="210" y="218"/>
                </a:cubicBezTo>
                <a:cubicBezTo>
                  <a:pt x="210" y="218"/>
                  <a:pt x="211" y="219"/>
                  <a:pt x="211" y="219"/>
                </a:cubicBezTo>
                <a:cubicBezTo>
                  <a:pt x="190" y="237"/>
                  <a:pt x="163" y="249"/>
                  <a:pt x="135" y="251"/>
                </a:cubicBezTo>
                <a:close/>
                <a:moveTo>
                  <a:pt x="215" y="215"/>
                </a:moveTo>
                <a:cubicBezTo>
                  <a:pt x="214" y="215"/>
                  <a:pt x="214" y="215"/>
                  <a:pt x="214" y="216"/>
                </a:cubicBezTo>
                <a:cubicBezTo>
                  <a:pt x="214" y="215"/>
                  <a:pt x="215" y="214"/>
                  <a:pt x="216" y="213"/>
                </a:cubicBezTo>
                <a:cubicBezTo>
                  <a:pt x="220" y="209"/>
                  <a:pt x="224" y="203"/>
                  <a:pt x="227" y="197"/>
                </a:cubicBezTo>
                <a:cubicBezTo>
                  <a:pt x="229" y="196"/>
                  <a:pt x="230" y="195"/>
                  <a:pt x="231" y="194"/>
                </a:cubicBezTo>
                <a:cubicBezTo>
                  <a:pt x="231" y="193"/>
                  <a:pt x="231" y="193"/>
                  <a:pt x="231" y="193"/>
                </a:cubicBezTo>
                <a:cubicBezTo>
                  <a:pt x="229" y="193"/>
                  <a:pt x="228" y="193"/>
                  <a:pt x="227" y="194"/>
                </a:cubicBezTo>
                <a:cubicBezTo>
                  <a:pt x="227" y="193"/>
                  <a:pt x="227" y="193"/>
                  <a:pt x="227" y="193"/>
                </a:cubicBezTo>
                <a:cubicBezTo>
                  <a:pt x="227" y="193"/>
                  <a:pt x="228" y="193"/>
                  <a:pt x="228" y="193"/>
                </a:cubicBezTo>
                <a:cubicBezTo>
                  <a:pt x="230" y="192"/>
                  <a:pt x="231" y="190"/>
                  <a:pt x="232" y="188"/>
                </a:cubicBezTo>
                <a:cubicBezTo>
                  <a:pt x="232" y="188"/>
                  <a:pt x="232" y="188"/>
                  <a:pt x="233" y="188"/>
                </a:cubicBezTo>
                <a:cubicBezTo>
                  <a:pt x="233" y="188"/>
                  <a:pt x="233" y="188"/>
                  <a:pt x="233" y="188"/>
                </a:cubicBezTo>
                <a:cubicBezTo>
                  <a:pt x="234" y="187"/>
                  <a:pt x="234" y="185"/>
                  <a:pt x="235" y="184"/>
                </a:cubicBezTo>
                <a:cubicBezTo>
                  <a:pt x="242" y="175"/>
                  <a:pt x="246" y="164"/>
                  <a:pt x="246" y="153"/>
                </a:cubicBezTo>
                <a:cubicBezTo>
                  <a:pt x="246" y="152"/>
                  <a:pt x="246" y="151"/>
                  <a:pt x="246" y="150"/>
                </a:cubicBezTo>
                <a:cubicBezTo>
                  <a:pt x="248" y="145"/>
                  <a:pt x="248" y="140"/>
                  <a:pt x="248" y="134"/>
                </a:cubicBezTo>
                <a:cubicBezTo>
                  <a:pt x="249" y="132"/>
                  <a:pt x="249" y="129"/>
                  <a:pt x="250" y="126"/>
                </a:cubicBezTo>
                <a:cubicBezTo>
                  <a:pt x="250" y="128"/>
                  <a:pt x="250" y="131"/>
                  <a:pt x="250" y="133"/>
                </a:cubicBezTo>
                <a:cubicBezTo>
                  <a:pt x="250" y="134"/>
                  <a:pt x="251" y="134"/>
                  <a:pt x="252" y="133"/>
                </a:cubicBezTo>
                <a:cubicBezTo>
                  <a:pt x="250" y="164"/>
                  <a:pt x="237" y="193"/>
                  <a:pt x="215" y="21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lIns="0" tIns="0" rIns="0" bIns="0" anchor="ctr">
            <a:normAutofit/>
          </a:bodyPr>
          <a:lstStyle/>
          <a:p>
            <a:pPr algn="ctr"/>
            <a:r>
              <a:rPr lang="zh-CN" altLang="en-US" sz="1400" dirty="0">
                <a:latin typeface="造字工房悦黑演示版常规体" pitchFamily="50" charset="-122"/>
                <a:ea typeface="造字工房悦黑演示版常规体" pitchFamily="50" charset="-122"/>
              </a:rPr>
              <a:t>添加文本</a:t>
            </a:r>
          </a:p>
        </p:txBody>
      </p:sp>
      <p:sp>
        <p:nvSpPr>
          <p:cNvPr id="16" name="MH_SubTitle_4">
            <a:extLst>
              <a:ext uri="{FF2B5EF4-FFF2-40B4-BE49-F238E27FC236}">
                <a16:creationId xmlns:a16="http://schemas.microsoft.com/office/drawing/2014/main" xmlns="" id="{05C1CA46-AB9A-4F4B-BEAB-4DE38C62F9F4}"/>
              </a:ext>
            </a:extLst>
          </p:cNvPr>
          <p:cNvSpPr>
            <a:spLocks noEditPoints="1"/>
          </p:cNvSpPr>
          <p:nvPr>
            <p:custDataLst>
              <p:tags r:id="rId4"/>
            </p:custDataLst>
          </p:nvPr>
        </p:nvSpPr>
        <p:spPr bwMode="auto">
          <a:xfrm>
            <a:off x="4376739" y="3244135"/>
            <a:ext cx="955675" cy="960438"/>
          </a:xfrm>
          <a:custGeom>
            <a:avLst/>
            <a:gdLst>
              <a:gd name="T0" fmla="*/ 209 w 252"/>
              <a:gd name="T1" fmla="*/ 213 h 253"/>
              <a:gd name="T2" fmla="*/ 14 w 252"/>
              <a:gd name="T3" fmla="*/ 121 h 253"/>
              <a:gd name="T4" fmla="*/ 231 w 252"/>
              <a:gd name="T5" fmla="*/ 154 h 253"/>
              <a:gd name="T6" fmla="*/ 25 w 252"/>
              <a:gd name="T7" fmla="*/ 68 h 253"/>
              <a:gd name="T8" fmla="*/ 193 w 252"/>
              <a:gd name="T9" fmla="*/ 42 h 253"/>
              <a:gd name="T10" fmla="*/ 119 w 252"/>
              <a:gd name="T11" fmla="*/ 214 h 253"/>
              <a:gd name="T12" fmla="*/ 25 w 252"/>
              <a:gd name="T13" fmla="*/ 88 h 253"/>
              <a:gd name="T14" fmla="*/ 119 w 252"/>
              <a:gd name="T15" fmla="*/ 206 h 253"/>
              <a:gd name="T16" fmla="*/ 34 w 252"/>
              <a:gd name="T17" fmla="*/ 86 h 253"/>
              <a:gd name="T18" fmla="*/ 112 w 252"/>
              <a:gd name="T19" fmla="*/ 36 h 253"/>
              <a:gd name="T20" fmla="*/ 195 w 252"/>
              <a:gd name="T21" fmla="*/ 164 h 253"/>
              <a:gd name="T22" fmla="*/ 115 w 252"/>
              <a:gd name="T23" fmla="*/ 73 h 253"/>
              <a:gd name="T24" fmla="*/ 138 w 252"/>
              <a:gd name="T25" fmla="*/ 148 h 253"/>
              <a:gd name="T26" fmla="*/ 174 w 252"/>
              <a:gd name="T27" fmla="*/ 120 h 253"/>
              <a:gd name="T28" fmla="*/ 172 w 252"/>
              <a:gd name="T29" fmla="*/ 97 h 253"/>
              <a:gd name="T30" fmla="*/ 184 w 252"/>
              <a:gd name="T31" fmla="*/ 97 h 253"/>
              <a:gd name="T32" fmla="*/ 98 w 252"/>
              <a:gd name="T33" fmla="*/ 131 h 253"/>
              <a:gd name="T34" fmla="*/ 150 w 252"/>
              <a:gd name="T35" fmla="*/ 160 h 253"/>
              <a:gd name="T36" fmla="*/ 193 w 252"/>
              <a:gd name="T37" fmla="*/ 106 h 253"/>
              <a:gd name="T38" fmla="*/ 163 w 252"/>
              <a:gd name="T39" fmla="*/ 82 h 253"/>
              <a:gd name="T40" fmla="*/ 55 w 252"/>
              <a:gd name="T41" fmla="*/ 122 h 253"/>
              <a:gd name="T42" fmla="*/ 55 w 252"/>
              <a:gd name="T43" fmla="*/ 83 h 253"/>
              <a:gd name="T44" fmla="*/ 86 w 252"/>
              <a:gd name="T45" fmla="*/ 66 h 253"/>
              <a:gd name="T46" fmla="*/ 66 w 252"/>
              <a:gd name="T47" fmla="*/ 112 h 253"/>
              <a:gd name="T48" fmla="*/ 93 w 252"/>
              <a:gd name="T49" fmla="*/ 90 h 253"/>
              <a:gd name="T50" fmla="*/ 45 w 252"/>
              <a:gd name="T51" fmla="*/ 101 h 253"/>
              <a:gd name="T52" fmla="*/ 59 w 252"/>
              <a:gd name="T53" fmla="*/ 92 h 253"/>
              <a:gd name="T54" fmla="*/ 77 w 252"/>
              <a:gd name="T55" fmla="*/ 125 h 253"/>
              <a:gd name="T56" fmla="*/ 118 w 252"/>
              <a:gd name="T57" fmla="*/ 159 h 253"/>
              <a:gd name="T58" fmla="*/ 159 w 252"/>
              <a:gd name="T59" fmla="*/ 173 h 253"/>
              <a:gd name="T60" fmla="*/ 200 w 252"/>
              <a:gd name="T61" fmla="*/ 94 h 253"/>
              <a:gd name="T62" fmla="*/ 142 w 252"/>
              <a:gd name="T63" fmla="*/ 49 h 253"/>
              <a:gd name="T64" fmla="*/ 104 w 252"/>
              <a:gd name="T65" fmla="*/ 36 h 253"/>
              <a:gd name="T66" fmla="*/ 37 w 252"/>
              <a:gd name="T67" fmla="*/ 111 h 253"/>
              <a:gd name="T68" fmla="*/ 49 w 252"/>
              <a:gd name="T69" fmla="*/ 162 h 253"/>
              <a:gd name="T70" fmla="*/ 80 w 252"/>
              <a:gd name="T71" fmla="*/ 140 h 253"/>
              <a:gd name="T72" fmla="*/ 103 w 252"/>
              <a:gd name="T73" fmla="*/ 196 h 253"/>
              <a:gd name="T74" fmla="*/ 158 w 252"/>
              <a:gd name="T75" fmla="*/ 184 h 253"/>
              <a:gd name="T76" fmla="*/ 217 w 252"/>
              <a:gd name="T77" fmla="*/ 158 h 253"/>
              <a:gd name="T78" fmla="*/ 203 w 252"/>
              <a:gd name="T79" fmla="*/ 62 h 253"/>
              <a:gd name="T80" fmla="*/ 143 w 252"/>
              <a:gd name="T81" fmla="*/ 15 h 253"/>
              <a:gd name="T82" fmla="*/ 103 w 252"/>
              <a:gd name="T83" fmla="*/ 32 h 253"/>
              <a:gd name="T84" fmla="*/ 30 w 252"/>
              <a:gd name="T85" fmla="*/ 94 h 253"/>
              <a:gd name="T86" fmla="*/ 67 w 252"/>
              <a:gd name="T87" fmla="*/ 201 h 253"/>
              <a:gd name="T88" fmla="*/ 92 w 252"/>
              <a:gd name="T89" fmla="*/ 183 h 253"/>
              <a:gd name="T90" fmla="*/ 125 w 252"/>
              <a:gd name="T91" fmla="*/ 225 h 253"/>
              <a:gd name="T92" fmla="*/ 183 w 252"/>
              <a:gd name="T93" fmla="*/ 199 h 253"/>
              <a:gd name="T94" fmla="*/ 218 w 252"/>
              <a:gd name="T95" fmla="*/ 77 h 253"/>
              <a:gd name="T96" fmla="*/ 160 w 252"/>
              <a:gd name="T97" fmla="*/ 8 h 253"/>
              <a:gd name="T98" fmla="*/ 41 w 252"/>
              <a:gd name="T99" fmla="*/ 38 h 253"/>
              <a:gd name="T100" fmla="*/ 29 w 252"/>
              <a:gd name="T101" fmla="*/ 148 h 253"/>
              <a:gd name="T102" fmla="*/ 70 w 252"/>
              <a:gd name="T103" fmla="*/ 228 h 253"/>
              <a:gd name="T104" fmla="*/ 95 w 252"/>
              <a:gd name="T105" fmla="*/ 221 h 253"/>
              <a:gd name="T106" fmla="*/ 147 w 252"/>
              <a:gd name="T107" fmla="*/ 229 h 253"/>
              <a:gd name="T108" fmla="*/ 226 w 252"/>
              <a:gd name="T109" fmla="*/ 151 h 253"/>
              <a:gd name="T110" fmla="*/ 225 w 252"/>
              <a:gd name="T111" fmla="*/ 66 h 253"/>
              <a:gd name="T112" fmla="*/ 185 w 252"/>
              <a:gd name="T113" fmla="*/ 26 h 253"/>
              <a:gd name="T114" fmla="*/ 18 w 252"/>
              <a:gd name="T115" fmla="*/ 95 h 253"/>
              <a:gd name="T116" fmla="*/ 8 w 252"/>
              <a:gd name="T117" fmla="*/ 116 h 253"/>
              <a:gd name="T118" fmla="*/ 81 w 252"/>
              <a:gd name="T119" fmla="*/ 225 h 253"/>
              <a:gd name="T120" fmla="*/ 181 w 252"/>
              <a:gd name="T121" fmla="*/ 229 h 253"/>
              <a:gd name="T122" fmla="*/ 213 w 252"/>
              <a:gd name="T123" fmla="*/ 39 h 253"/>
              <a:gd name="T124" fmla="*/ 126 w 252"/>
              <a:gd name="T125" fmla="*/ 248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2" h="253">
                <a:moveTo>
                  <a:pt x="243" y="78"/>
                </a:moveTo>
                <a:cubicBezTo>
                  <a:pt x="237" y="63"/>
                  <a:pt x="227" y="49"/>
                  <a:pt x="216" y="37"/>
                </a:cubicBezTo>
                <a:cubicBezTo>
                  <a:pt x="204" y="25"/>
                  <a:pt x="190" y="16"/>
                  <a:pt x="175" y="9"/>
                </a:cubicBezTo>
                <a:cubicBezTo>
                  <a:pt x="160" y="3"/>
                  <a:pt x="143" y="0"/>
                  <a:pt x="126" y="0"/>
                </a:cubicBezTo>
                <a:cubicBezTo>
                  <a:pt x="93" y="0"/>
                  <a:pt x="60" y="13"/>
                  <a:pt x="37" y="37"/>
                </a:cubicBezTo>
                <a:cubicBezTo>
                  <a:pt x="23" y="51"/>
                  <a:pt x="13" y="68"/>
                  <a:pt x="7" y="86"/>
                </a:cubicBezTo>
                <a:cubicBezTo>
                  <a:pt x="6" y="88"/>
                  <a:pt x="5" y="89"/>
                  <a:pt x="5" y="90"/>
                </a:cubicBezTo>
                <a:cubicBezTo>
                  <a:pt x="4" y="90"/>
                  <a:pt x="4" y="91"/>
                  <a:pt x="4" y="91"/>
                </a:cubicBezTo>
                <a:cubicBezTo>
                  <a:pt x="3" y="92"/>
                  <a:pt x="3" y="92"/>
                  <a:pt x="3" y="92"/>
                </a:cubicBezTo>
                <a:cubicBezTo>
                  <a:pt x="3" y="93"/>
                  <a:pt x="3" y="93"/>
                  <a:pt x="3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2"/>
                  <a:pt x="4" y="92"/>
                  <a:pt x="4" y="92"/>
                </a:cubicBezTo>
                <a:cubicBezTo>
                  <a:pt x="5" y="92"/>
                  <a:pt x="5" y="91"/>
                  <a:pt x="5" y="91"/>
                </a:cubicBezTo>
                <a:cubicBezTo>
                  <a:pt x="5" y="92"/>
                  <a:pt x="5" y="93"/>
                  <a:pt x="4" y="95"/>
                </a:cubicBezTo>
                <a:cubicBezTo>
                  <a:pt x="4" y="95"/>
                  <a:pt x="4" y="95"/>
                  <a:pt x="4" y="96"/>
                </a:cubicBezTo>
                <a:cubicBezTo>
                  <a:pt x="3" y="96"/>
                  <a:pt x="3" y="97"/>
                  <a:pt x="4" y="97"/>
                </a:cubicBezTo>
                <a:cubicBezTo>
                  <a:pt x="1" y="106"/>
                  <a:pt x="0" y="116"/>
                  <a:pt x="0" y="126"/>
                </a:cubicBezTo>
                <a:cubicBezTo>
                  <a:pt x="0" y="143"/>
                  <a:pt x="4" y="159"/>
                  <a:pt x="10" y="175"/>
                </a:cubicBezTo>
                <a:cubicBezTo>
                  <a:pt x="11" y="176"/>
                  <a:pt x="12" y="178"/>
                  <a:pt x="13" y="180"/>
                </a:cubicBezTo>
                <a:cubicBezTo>
                  <a:pt x="12" y="180"/>
                  <a:pt x="12" y="181"/>
                  <a:pt x="12" y="181"/>
                </a:cubicBezTo>
                <a:cubicBezTo>
                  <a:pt x="13" y="182"/>
                  <a:pt x="14" y="183"/>
                  <a:pt x="14" y="184"/>
                </a:cubicBezTo>
                <a:cubicBezTo>
                  <a:pt x="20" y="195"/>
                  <a:pt x="28" y="206"/>
                  <a:pt x="37" y="215"/>
                </a:cubicBezTo>
                <a:cubicBezTo>
                  <a:pt x="37" y="215"/>
                  <a:pt x="37" y="215"/>
                  <a:pt x="37" y="215"/>
                </a:cubicBezTo>
                <a:cubicBezTo>
                  <a:pt x="37" y="216"/>
                  <a:pt x="37" y="216"/>
                  <a:pt x="37" y="217"/>
                </a:cubicBezTo>
                <a:cubicBezTo>
                  <a:pt x="39" y="219"/>
                  <a:pt x="42" y="221"/>
                  <a:pt x="44" y="223"/>
                </a:cubicBezTo>
                <a:cubicBezTo>
                  <a:pt x="47" y="225"/>
                  <a:pt x="50" y="227"/>
                  <a:pt x="54" y="229"/>
                </a:cubicBezTo>
                <a:cubicBezTo>
                  <a:pt x="60" y="234"/>
                  <a:pt x="68" y="238"/>
                  <a:pt x="76" y="242"/>
                </a:cubicBezTo>
                <a:cubicBezTo>
                  <a:pt x="76" y="242"/>
                  <a:pt x="76" y="242"/>
                  <a:pt x="76" y="242"/>
                </a:cubicBezTo>
                <a:cubicBezTo>
                  <a:pt x="77" y="243"/>
                  <a:pt x="78" y="243"/>
                  <a:pt x="80" y="243"/>
                </a:cubicBezTo>
                <a:cubicBezTo>
                  <a:pt x="95" y="249"/>
                  <a:pt x="110" y="253"/>
                  <a:pt x="126" y="253"/>
                </a:cubicBezTo>
                <a:cubicBezTo>
                  <a:pt x="143" y="253"/>
                  <a:pt x="160" y="250"/>
                  <a:pt x="175" y="243"/>
                </a:cubicBezTo>
                <a:cubicBezTo>
                  <a:pt x="190" y="237"/>
                  <a:pt x="204" y="227"/>
                  <a:pt x="216" y="216"/>
                </a:cubicBezTo>
                <a:cubicBezTo>
                  <a:pt x="227" y="204"/>
                  <a:pt x="237" y="190"/>
                  <a:pt x="243" y="175"/>
                </a:cubicBezTo>
                <a:cubicBezTo>
                  <a:pt x="249" y="159"/>
                  <a:pt x="252" y="143"/>
                  <a:pt x="252" y="126"/>
                </a:cubicBezTo>
                <a:cubicBezTo>
                  <a:pt x="252" y="110"/>
                  <a:pt x="249" y="93"/>
                  <a:pt x="243" y="78"/>
                </a:cubicBezTo>
                <a:close/>
                <a:moveTo>
                  <a:pt x="252" y="126"/>
                </a:moveTo>
                <a:cubicBezTo>
                  <a:pt x="252" y="128"/>
                  <a:pt x="252" y="130"/>
                  <a:pt x="252" y="132"/>
                </a:cubicBezTo>
                <a:cubicBezTo>
                  <a:pt x="252" y="127"/>
                  <a:pt x="251" y="122"/>
                  <a:pt x="250" y="116"/>
                </a:cubicBezTo>
                <a:cubicBezTo>
                  <a:pt x="251" y="107"/>
                  <a:pt x="249" y="97"/>
                  <a:pt x="243" y="90"/>
                </a:cubicBezTo>
                <a:cubicBezTo>
                  <a:pt x="243" y="83"/>
                  <a:pt x="241" y="77"/>
                  <a:pt x="238" y="72"/>
                </a:cubicBezTo>
                <a:cubicBezTo>
                  <a:pt x="238" y="72"/>
                  <a:pt x="238" y="72"/>
                  <a:pt x="237" y="72"/>
                </a:cubicBezTo>
                <a:cubicBezTo>
                  <a:pt x="237" y="72"/>
                  <a:pt x="237" y="71"/>
                  <a:pt x="237" y="71"/>
                </a:cubicBezTo>
                <a:cubicBezTo>
                  <a:pt x="237" y="69"/>
                  <a:pt x="236" y="67"/>
                  <a:pt x="235" y="65"/>
                </a:cubicBezTo>
                <a:cubicBezTo>
                  <a:pt x="246" y="84"/>
                  <a:pt x="252" y="105"/>
                  <a:pt x="252" y="126"/>
                </a:cubicBezTo>
                <a:close/>
                <a:moveTo>
                  <a:pt x="226" y="192"/>
                </a:moveTo>
                <a:cubicBezTo>
                  <a:pt x="223" y="195"/>
                  <a:pt x="223" y="195"/>
                  <a:pt x="223" y="195"/>
                </a:cubicBezTo>
                <a:cubicBezTo>
                  <a:pt x="223" y="195"/>
                  <a:pt x="222" y="196"/>
                  <a:pt x="222" y="196"/>
                </a:cubicBezTo>
                <a:cubicBezTo>
                  <a:pt x="222" y="196"/>
                  <a:pt x="222" y="195"/>
                  <a:pt x="222" y="195"/>
                </a:cubicBezTo>
                <a:cubicBezTo>
                  <a:pt x="223" y="194"/>
                  <a:pt x="223" y="193"/>
                  <a:pt x="224" y="192"/>
                </a:cubicBezTo>
                <a:cubicBezTo>
                  <a:pt x="224" y="192"/>
                  <a:pt x="224" y="192"/>
                  <a:pt x="224" y="191"/>
                </a:cubicBezTo>
                <a:cubicBezTo>
                  <a:pt x="225" y="190"/>
                  <a:pt x="226" y="189"/>
                  <a:pt x="227" y="188"/>
                </a:cubicBezTo>
                <a:cubicBezTo>
                  <a:pt x="226" y="190"/>
                  <a:pt x="226" y="191"/>
                  <a:pt x="226" y="192"/>
                </a:cubicBezTo>
                <a:close/>
                <a:moveTo>
                  <a:pt x="227" y="194"/>
                </a:moveTo>
                <a:cubicBezTo>
                  <a:pt x="227" y="195"/>
                  <a:pt x="226" y="195"/>
                  <a:pt x="226" y="196"/>
                </a:cubicBezTo>
                <a:cubicBezTo>
                  <a:pt x="226" y="196"/>
                  <a:pt x="226" y="196"/>
                  <a:pt x="226" y="196"/>
                </a:cubicBezTo>
                <a:cubicBezTo>
                  <a:pt x="226" y="195"/>
                  <a:pt x="226" y="195"/>
                  <a:pt x="226" y="195"/>
                </a:cubicBezTo>
                <a:cubicBezTo>
                  <a:pt x="227" y="195"/>
                  <a:pt x="227" y="194"/>
                  <a:pt x="227" y="194"/>
                </a:cubicBezTo>
                <a:close/>
                <a:moveTo>
                  <a:pt x="220" y="193"/>
                </a:moveTo>
                <a:cubicBezTo>
                  <a:pt x="222" y="191"/>
                  <a:pt x="224" y="188"/>
                  <a:pt x="225" y="185"/>
                </a:cubicBezTo>
                <a:cubicBezTo>
                  <a:pt x="224" y="188"/>
                  <a:pt x="223" y="190"/>
                  <a:pt x="222" y="192"/>
                </a:cubicBezTo>
                <a:cubicBezTo>
                  <a:pt x="221" y="192"/>
                  <a:pt x="221" y="193"/>
                  <a:pt x="220" y="193"/>
                </a:cubicBezTo>
                <a:close/>
                <a:moveTo>
                  <a:pt x="217" y="197"/>
                </a:moveTo>
                <a:cubicBezTo>
                  <a:pt x="217" y="197"/>
                  <a:pt x="217" y="197"/>
                  <a:pt x="217" y="197"/>
                </a:cubicBezTo>
                <a:cubicBezTo>
                  <a:pt x="216" y="199"/>
                  <a:pt x="216" y="200"/>
                  <a:pt x="215" y="201"/>
                </a:cubicBezTo>
                <a:cubicBezTo>
                  <a:pt x="214" y="202"/>
                  <a:pt x="213" y="204"/>
                  <a:pt x="212" y="205"/>
                </a:cubicBezTo>
                <a:cubicBezTo>
                  <a:pt x="212" y="205"/>
                  <a:pt x="211" y="205"/>
                  <a:pt x="211" y="205"/>
                </a:cubicBezTo>
                <a:cubicBezTo>
                  <a:pt x="208" y="207"/>
                  <a:pt x="204" y="210"/>
                  <a:pt x="201" y="213"/>
                </a:cubicBezTo>
                <a:cubicBezTo>
                  <a:pt x="205" y="209"/>
                  <a:pt x="209" y="205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199"/>
                  <a:pt x="212" y="199"/>
                  <a:pt x="211" y="199"/>
                </a:cubicBezTo>
                <a:cubicBezTo>
                  <a:pt x="211" y="199"/>
                  <a:pt x="211" y="198"/>
                  <a:pt x="212" y="198"/>
                </a:cubicBezTo>
                <a:cubicBezTo>
                  <a:pt x="217" y="192"/>
                  <a:pt x="222" y="186"/>
                  <a:pt x="225" y="179"/>
                </a:cubicBezTo>
                <a:cubicBezTo>
                  <a:pt x="227" y="176"/>
                  <a:pt x="229" y="173"/>
                  <a:pt x="231" y="170"/>
                </a:cubicBezTo>
                <a:cubicBezTo>
                  <a:pt x="230" y="172"/>
                  <a:pt x="230" y="174"/>
                  <a:pt x="229" y="177"/>
                </a:cubicBezTo>
                <a:cubicBezTo>
                  <a:pt x="225" y="183"/>
                  <a:pt x="221" y="190"/>
                  <a:pt x="217" y="197"/>
                </a:cubicBezTo>
                <a:close/>
                <a:moveTo>
                  <a:pt x="208" y="213"/>
                </a:moveTo>
                <a:cubicBezTo>
                  <a:pt x="209" y="213"/>
                  <a:pt x="209" y="212"/>
                  <a:pt x="210" y="212"/>
                </a:cubicBezTo>
                <a:cubicBezTo>
                  <a:pt x="210" y="212"/>
                  <a:pt x="209" y="213"/>
                  <a:pt x="209" y="213"/>
                </a:cubicBezTo>
                <a:cubicBezTo>
                  <a:pt x="209" y="213"/>
                  <a:pt x="209" y="213"/>
                  <a:pt x="209" y="213"/>
                </a:cubicBezTo>
                <a:cubicBezTo>
                  <a:pt x="209" y="213"/>
                  <a:pt x="208" y="213"/>
                  <a:pt x="208" y="213"/>
                </a:cubicBezTo>
                <a:cubicBezTo>
                  <a:pt x="208" y="214"/>
                  <a:pt x="208" y="214"/>
                  <a:pt x="208" y="214"/>
                </a:cubicBezTo>
                <a:cubicBezTo>
                  <a:pt x="208" y="214"/>
                  <a:pt x="208" y="213"/>
                  <a:pt x="208" y="213"/>
                </a:cubicBezTo>
                <a:close/>
                <a:moveTo>
                  <a:pt x="206" y="214"/>
                </a:moveTo>
                <a:cubicBezTo>
                  <a:pt x="206" y="214"/>
                  <a:pt x="205" y="215"/>
                  <a:pt x="205" y="215"/>
                </a:cubicBezTo>
                <a:cubicBezTo>
                  <a:pt x="206" y="213"/>
                  <a:pt x="207" y="212"/>
                  <a:pt x="209" y="210"/>
                </a:cubicBezTo>
                <a:cubicBezTo>
                  <a:pt x="208" y="211"/>
                  <a:pt x="207" y="213"/>
                  <a:pt x="206" y="214"/>
                </a:cubicBezTo>
                <a:close/>
                <a:moveTo>
                  <a:pt x="209" y="211"/>
                </a:moveTo>
                <a:cubicBezTo>
                  <a:pt x="210" y="210"/>
                  <a:pt x="211" y="209"/>
                  <a:pt x="211" y="209"/>
                </a:cubicBezTo>
                <a:cubicBezTo>
                  <a:pt x="211" y="209"/>
                  <a:pt x="211" y="210"/>
                  <a:pt x="210" y="210"/>
                </a:cubicBezTo>
                <a:cubicBezTo>
                  <a:pt x="210" y="211"/>
                  <a:pt x="210" y="211"/>
                  <a:pt x="209" y="211"/>
                </a:cubicBezTo>
                <a:close/>
                <a:moveTo>
                  <a:pt x="216" y="207"/>
                </a:moveTo>
                <a:cubicBezTo>
                  <a:pt x="217" y="207"/>
                  <a:pt x="217" y="207"/>
                  <a:pt x="217" y="206"/>
                </a:cubicBezTo>
                <a:cubicBezTo>
                  <a:pt x="215" y="209"/>
                  <a:pt x="213" y="212"/>
                  <a:pt x="212" y="215"/>
                </a:cubicBezTo>
                <a:cubicBezTo>
                  <a:pt x="211" y="216"/>
                  <a:pt x="210" y="216"/>
                  <a:pt x="210" y="217"/>
                </a:cubicBezTo>
                <a:cubicBezTo>
                  <a:pt x="212" y="214"/>
                  <a:pt x="214" y="211"/>
                  <a:pt x="216" y="207"/>
                </a:cubicBezTo>
                <a:close/>
                <a:moveTo>
                  <a:pt x="192" y="225"/>
                </a:moveTo>
                <a:cubicBezTo>
                  <a:pt x="193" y="225"/>
                  <a:pt x="193" y="225"/>
                  <a:pt x="193" y="224"/>
                </a:cubicBezTo>
                <a:cubicBezTo>
                  <a:pt x="193" y="225"/>
                  <a:pt x="193" y="225"/>
                  <a:pt x="194" y="225"/>
                </a:cubicBezTo>
                <a:cubicBezTo>
                  <a:pt x="194" y="225"/>
                  <a:pt x="194" y="225"/>
                  <a:pt x="194" y="225"/>
                </a:cubicBezTo>
                <a:cubicBezTo>
                  <a:pt x="191" y="227"/>
                  <a:pt x="189" y="229"/>
                  <a:pt x="187" y="231"/>
                </a:cubicBezTo>
                <a:cubicBezTo>
                  <a:pt x="186" y="231"/>
                  <a:pt x="185" y="232"/>
                  <a:pt x="184" y="232"/>
                </a:cubicBezTo>
                <a:cubicBezTo>
                  <a:pt x="184" y="232"/>
                  <a:pt x="183" y="231"/>
                  <a:pt x="183" y="231"/>
                </a:cubicBezTo>
                <a:cubicBezTo>
                  <a:pt x="181" y="232"/>
                  <a:pt x="179" y="233"/>
                  <a:pt x="178" y="233"/>
                </a:cubicBezTo>
                <a:cubicBezTo>
                  <a:pt x="179" y="233"/>
                  <a:pt x="179" y="232"/>
                  <a:pt x="180" y="231"/>
                </a:cubicBezTo>
                <a:cubicBezTo>
                  <a:pt x="183" y="229"/>
                  <a:pt x="186" y="227"/>
                  <a:pt x="189" y="225"/>
                </a:cubicBezTo>
                <a:cubicBezTo>
                  <a:pt x="192" y="224"/>
                  <a:pt x="194" y="222"/>
                  <a:pt x="196" y="220"/>
                </a:cubicBezTo>
                <a:cubicBezTo>
                  <a:pt x="195" y="221"/>
                  <a:pt x="194" y="222"/>
                  <a:pt x="193" y="223"/>
                </a:cubicBezTo>
                <a:cubicBezTo>
                  <a:pt x="193" y="223"/>
                  <a:pt x="193" y="223"/>
                  <a:pt x="193" y="223"/>
                </a:cubicBezTo>
                <a:cubicBezTo>
                  <a:pt x="192" y="224"/>
                  <a:pt x="192" y="224"/>
                  <a:pt x="192" y="224"/>
                </a:cubicBezTo>
                <a:cubicBezTo>
                  <a:pt x="191" y="225"/>
                  <a:pt x="192" y="225"/>
                  <a:pt x="192" y="225"/>
                </a:cubicBezTo>
                <a:close/>
                <a:moveTo>
                  <a:pt x="190" y="231"/>
                </a:moveTo>
                <a:cubicBezTo>
                  <a:pt x="188" y="232"/>
                  <a:pt x="187" y="233"/>
                  <a:pt x="186" y="234"/>
                </a:cubicBezTo>
                <a:cubicBezTo>
                  <a:pt x="186" y="233"/>
                  <a:pt x="187" y="233"/>
                  <a:pt x="187" y="232"/>
                </a:cubicBezTo>
                <a:cubicBezTo>
                  <a:pt x="188" y="232"/>
                  <a:pt x="189" y="231"/>
                  <a:pt x="190" y="231"/>
                </a:cubicBezTo>
                <a:close/>
                <a:moveTo>
                  <a:pt x="118" y="243"/>
                </a:moveTo>
                <a:cubicBezTo>
                  <a:pt x="116" y="242"/>
                  <a:pt x="115" y="241"/>
                  <a:pt x="113" y="241"/>
                </a:cubicBezTo>
                <a:cubicBezTo>
                  <a:pt x="116" y="242"/>
                  <a:pt x="120" y="243"/>
                  <a:pt x="123" y="245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0" y="245"/>
                  <a:pt x="119" y="245"/>
                  <a:pt x="119" y="245"/>
                </a:cubicBezTo>
                <a:cubicBezTo>
                  <a:pt x="117" y="245"/>
                  <a:pt x="116" y="244"/>
                  <a:pt x="115" y="244"/>
                </a:cubicBezTo>
                <a:cubicBezTo>
                  <a:pt x="116" y="244"/>
                  <a:pt x="117" y="244"/>
                  <a:pt x="118" y="244"/>
                </a:cubicBezTo>
                <a:cubicBezTo>
                  <a:pt x="118" y="244"/>
                  <a:pt x="119" y="243"/>
                  <a:pt x="118" y="243"/>
                </a:cubicBezTo>
                <a:close/>
                <a:moveTo>
                  <a:pt x="60" y="233"/>
                </a:moveTo>
                <a:cubicBezTo>
                  <a:pt x="66" y="236"/>
                  <a:pt x="72" y="238"/>
                  <a:pt x="78" y="240"/>
                </a:cubicBezTo>
                <a:cubicBezTo>
                  <a:pt x="78" y="240"/>
                  <a:pt x="78" y="241"/>
                  <a:pt x="78" y="241"/>
                </a:cubicBezTo>
                <a:cubicBezTo>
                  <a:pt x="78" y="241"/>
                  <a:pt x="77" y="241"/>
                  <a:pt x="77" y="241"/>
                </a:cubicBezTo>
                <a:cubicBezTo>
                  <a:pt x="71" y="239"/>
                  <a:pt x="66" y="236"/>
                  <a:pt x="60" y="233"/>
                </a:cubicBezTo>
                <a:close/>
                <a:moveTo>
                  <a:pt x="5" y="106"/>
                </a:moveTo>
                <a:cubicBezTo>
                  <a:pt x="5" y="107"/>
                  <a:pt x="4" y="109"/>
                  <a:pt x="4" y="110"/>
                </a:cubicBezTo>
                <a:cubicBezTo>
                  <a:pt x="4" y="106"/>
                  <a:pt x="4" y="102"/>
                  <a:pt x="5" y="98"/>
                </a:cubicBezTo>
                <a:cubicBezTo>
                  <a:pt x="6" y="99"/>
                  <a:pt x="6" y="100"/>
                  <a:pt x="6" y="101"/>
                </a:cubicBezTo>
                <a:cubicBezTo>
                  <a:pt x="6" y="103"/>
                  <a:pt x="6" y="104"/>
                  <a:pt x="5" y="106"/>
                </a:cubicBezTo>
                <a:cubicBezTo>
                  <a:pt x="5" y="106"/>
                  <a:pt x="5" y="106"/>
                  <a:pt x="5" y="106"/>
                </a:cubicBezTo>
                <a:close/>
                <a:moveTo>
                  <a:pt x="5" y="116"/>
                </a:moveTo>
                <a:cubicBezTo>
                  <a:pt x="5" y="117"/>
                  <a:pt x="5" y="118"/>
                  <a:pt x="5" y="119"/>
                </a:cubicBezTo>
                <a:cubicBezTo>
                  <a:pt x="5" y="120"/>
                  <a:pt x="5" y="120"/>
                  <a:pt x="5" y="121"/>
                </a:cubicBezTo>
                <a:cubicBezTo>
                  <a:pt x="5" y="118"/>
                  <a:pt x="5" y="116"/>
                  <a:pt x="5" y="113"/>
                </a:cubicBezTo>
                <a:cubicBezTo>
                  <a:pt x="5" y="114"/>
                  <a:pt x="5" y="115"/>
                  <a:pt x="5" y="116"/>
                </a:cubicBezTo>
                <a:close/>
                <a:moveTo>
                  <a:pt x="5" y="153"/>
                </a:moveTo>
                <a:cubicBezTo>
                  <a:pt x="6" y="154"/>
                  <a:pt x="6" y="155"/>
                  <a:pt x="6" y="156"/>
                </a:cubicBezTo>
                <a:cubicBezTo>
                  <a:pt x="6" y="156"/>
                  <a:pt x="6" y="157"/>
                  <a:pt x="7" y="157"/>
                </a:cubicBezTo>
                <a:cubicBezTo>
                  <a:pt x="7" y="157"/>
                  <a:pt x="7" y="158"/>
                  <a:pt x="7" y="158"/>
                </a:cubicBezTo>
                <a:cubicBezTo>
                  <a:pt x="7" y="158"/>
                  <a:pt x="7" y="158"/>
                  <a:pt x="7" y="158"/>
                </a:cubicBezTo>
                <a:cubicBezTo>
                  <a:pt x="8" y="161"/>
                  <a:pt x="8" y="164"/>
                  <a:pt x="9" y="167"/>
                </a:cubicBezTo>
                <a:cubicBezTo>
                  <a:pt x="9" y="166"/>
                  <a:pt x="9" y="166"/>
                  <a:pt x="9" y="165"/>
                </a:cubicBezTo>
                <a:cubicBezTo>
                  <a:pt x="8" y="165"/>
                  <a:pt x="7" y="165"/>
                  <a:pt x="8" y="165"/>
                </a:cubicBezTo>
                <a:cubicBezTo>
                  <a:pt x="5" y="156"/>
                  <a:pt x="3" y="146"/>
                  <a:pt x="2" y="136"/>
                </a:cubicBezTo>
                <a:cubicBezTo>
                  <a:pt x="3" y="142"/>
                  <a:pt x="4" y="147"/>
                  <a:pt x="5" y="153"/>
                </a:cubicBezTo>
                <a:close/>
                <a:moveTo>
                  <a:pt x="2" y="119"/>
                </a:moveTo>
                <a:cubicBezTo>
                  <a:pt x="2" y="117"/>
                  <a:pt x="2" y="116"/>
                  <a:pt x="2" y="114"/>
                </a:cubicBezTo>
                <a:cubicBezTo>
                  <a:pt x="2" y="115"/>
                  <a:pt x="2" y="116"/>
                  <a:pt x="2" y="116"/>
                </a:cubicBezTo>
                <a:cubicBezTo>
                  <a:pt x="2" y="116"/>
                  <a:pt x="2" y="116"/>
                  <a:pt x="2" y="116"/>
                </a:cubicBezTo>
                <a:cubicBezTo>
                  <a:pt x="2" y="117"/>
                  <a:pt x="2" y="118"/>
                  <a:pt x="2" y="119"/>
                </a:cubicBezTo>
                <a:close/>
                <a:moveTo>
                  <a:pt x="13" y="106"/>
                </a:moveTo>
                <a:cubicBezTo>
                  <a:pt x="13" y="112"/>
                  <a:pt x="14" y="118"/>
                  <a:pt x="15" y="124"/>
                </a:cubicBezTo>
                <a:cubicBezTo>
                  <a:pt x="15" y="124"/>
                  <a:pt x="14" y="124"/>
                  <a:pt x="14" y="124"/>
                </a:cubicBezTo>
                <a:cubicBezTo>
                  <a:pt x="14" y="123"/>
                  <a:pt x="14" y="122"/>
                  <a:pt x="14" y="121"/>
                </a:cubicBezTo>
                <a:cubicBezTo>
                  <a:pt x="14" y="120"/>
                  <a:pt x="13" y="120"/>
                  <a:pt x="13" y="120"/>
                </a:cubicBezTo>
                <a:cubicBezTo>
                  <a:pt x="12" y="116"/>
                  <a:pt x="11" y="112"/>
                  <a:pt x="11" y="108"/>
                </a:cubicBezTo>
                <a:cubicBezTo>
                  <a:pt x="11" y="108"/>
                  <a:pt x="12" y="108"/>
                  <a:pt x="12" y="108"/>
                </a:cubicBezTo>
                <a:cubicBezTo>
                  <a:pt x="12" y="107"/>
                  <a:pt x="12" y="107"/>
                  <a:pt x="13" y="106"/>
                </a:cubicBezTo>
                <a:close/>
                <a:moveTo>
                  <a:pt x="12" y="103"/>
                </a:moveTo>
                <a:cubicBezTo>
                  <a:pt x="12" y="102"/>
                  <a:pt x="12" y="101"/>
                  <a:pt x="12" y="100"/>
                </a:cubicBezTo>
                <a:cubicBezTo>
                  <a:pt x="12" y="101"/>
                  <a:pt x="12" y="102"/>
                  <a:pt x="12" y="103"/>
                </a:cubicBezTo>
                <a:cubicBezTo>
                  <a:pt x="12" y="103"/>
                  <a:pt x="12" y="103"/>
                  <a:pt x="12" y="103"/>
                </a:cubicBezTo>
                <a:close/>
                <a:moveTo>
                  <a:pt x="13" y="94"/>
                </a:moveTo>
                <a:cubicBezTo>
                  <a:pt x="13" y="93"/>
                  <a:pt x="14" y="93"/>
                  <a:pt x="14" y="93"/>
                </a:cubicBezTo>
                <a:cubicBezTo>
                  <a:pt x="14" y="94"/>
                  <a:pt x="14" y="95"/>
                  <a:pt x="14" y="96"/>
                </a:cubicBezTo>
                <a:cubicBezTo>
                  <a:pt x="13" y="95"/>
                  <a:pt x="13" y="95"/>
                  <a:pt x="13" y="94"/>
                </a:cubicBezTo>
                <a:close/>
                <a:moveTo>
                  <a:pt x="15" y="72"/>
                </a:moveTo>
                <a:cubicBezTo>
                  <a:pt x="16" y="72"/>
                  <a:pt x="16" y="72"/>
                  <a:pt x="17" y="72"/>
                </a:cubicBezTo>
                <a:cubicBezTo>
                  <a:pt x="15" y="74"/>
                  <a:pt x="13" y="77"/>
                  <a:pt x="11" y="80"/>
                </a:cubicBezTo>
                <a:cubicBezTo>
                  <a:pt x="11" y="79"/>
                  <a:pt x="11" y="79"/>
                  <a:pt x="11" y="79"/>
                </a:cubicBezTo>
                <a:cubicBezTo>
                  <a:pt x="12" y="78"/>
                  <a:pt x="12" y="78"/>
                  <a:pt x="12" y="77"/>
                </a:cubicBezTo>
                <a:cubicBezTo>
                  <a:pt x="13" y="75"/>
                  <a:pt x="14" y="73"/>
                  <a:pt x="14" y="71"/>
                </a:cubicBezTo>
                <a:cubicBezTo>
                  <a:pt x="15" y="72"/>
                  <a:pt x="15" y="72"/>
                  <a:pt x="15" y="72"/>
                </a:cubicBezTo>
                <a:close/>
                <a:moveTo>
                  <a:pt x="36" y="41"/>
                </a:moveTo>
                <a:cubicBezTo>
                  <a:pt x="36" y="41"/>
                  <a:pt x="36" y="41"/>
                  <a:pt x="37" y="41"/>
                </a:cubicBezTo>
                <a:cubicBezTo>
                  <a:pt x="37" y="40"/>
                  <a:pt x="38" y="40"/>
                  <a:pt x="39" y="40"/>
                </a:cubicBezTo>
                <a:cubicBezTo>
                  <a:pt x="37" y="41"/>
                  <a:pt x="35" y="43"/>
                  <a:pt x="34" y="45"/>
                </a:cubicBezTo>
                <a:cubicBezTo>
                  <a:pt x="30" y="49"/>
                  <a:pt x="26" y="53"/>
                  <a:pt x="24" y="58"/>
                </a:cubicBezTo>
                <a:cubicBezTo>
                  <a:pt x="22" y="59"/>
                  <a:pt x="21" y="61"/>
                  <a:pt x="19" y="63"/>
                </a:cubicBezTo>
                <a:cubicBezTo>
                  <a:pt x="24" y="55"/>
                  <a:pt x="30" y="47"/>
                  <a:pt x="36" y="41"/>
                </a:cubicBezTo>
                <a:close/>
                <a:moveTo>
                  <a:pt x="124" y="9"/>
                </a:moveTo>
                <a:cubicBezTo>
                  <a:pt x="123" y="9"/>
                  <a:pt x="123" y="9"/>
                  <a:pt x="123" y="9"/>
                </a:cubicBezTo>
                <a:cubicBezTo>
                  <a:pt x="120" y="9"/>
                  <a:pt x="118" y="9"/>
                  <a:pt x="115" y="9"/>
                </a:cubicBezTo>
                <a:cubicBezTo>
                  <a:pt x="115" y="9"/>
                  <a:pt x="115" y="9"/>
                  <a:pt x="115" y="10"/>
                </a:cubicBezTo>
                <a:cubicBezTo>
                  <a:pt x="114" y="10"/>
                  <a:pt x="114" y="10"/>
                  <a:pt x="113" y="10"/>
                </a:cubicBezTo>
                <a:cubicBezTo>
                  <a:pt x="113" y="10"/>
                  <a:pt x="113" y="9"/>
                  <a:pt x="113" y="9"/>
                </a:cubicBezTo>
                <a:cubicBezTo>
                  <a:pt x="114" y="9"/>
                  <a:pt x="115" y="8"/>
                  <a:pt x="116" y="8"/>
                </a:cubicBezTo>
                <a:cubicBezTo>
                  <a:pt x="116" y="7"/>
                  <a:pt x="116" y="7"/>
                  <a:pt x="116" y="7"/>
                </a:cubicBezTo>
                <a:cubicBezTo>
                  <a:pt x="119" y="8"/>
                  <a:pt x="121" y="8"/>
                  <a:pt x="124" y="9"/>
                </a:cubicBezTo>
                <a:close/>
                <a:moveTo>
                  <a:pt x="118" y="4"/>
                </a:moveTo>
                <a:cubicBezTo>
                  <a:pt x="118" y="4"/>
                  <a:pt x="118" y="4"/>
                  <a:pt x="118" y="4"/>
                </a:cubicBezTo>
                <a:cubicBezTo>
                  <a:pt x="118" y="5"/>
                  <a:pt x="119" y="5"/>
                  <a:pt x="120" y="5"/>
                </a:cubicBezTo>
                <a:cubicBezTo>
                  <a:pt x="120" y="5"/>
                  <a:pt x="120" y="5"/>
                  <a:pt x="120" y="5"/>
                </a:cubicBezTo>
                <a:cubicBezTo>
                  <a:pt x="119" y="5"/>
                  <a:pt x="119" y="5"/>
                  <a:pt x="118" y="5"/>
                </a:cubicBezTo>
                <a:cubicBezTo>
                  <a:pt x="118" y="5"/>
                  <a:pt x="118" y="5"/>
                  <a:pt x="118" y="4"/>
                </a:cubicBezTo>
                <a:close/>
                <a:moveTo>
                  <a:pt x="233" y="77"/>
                </a:moveTo>
                <a:cubicBezTo>
                  <a:pt x="233" y="77"/>
                  <a:pt x="234" y="77"/>
                  <a:pt x="234" y="77"/>
                </a:cubicBezTo>
                <a:cubicBezTo>
                  <a:pt x="236" y="79"/>
                  <a:pt x="237" y="82"/>
                  <a:pt x="239" y="85"/>
                </a:cubicBezTo>
                <a:cubicBezTo>
                  <a:pt x="239" y="86"/>
                  <a:pt x="239" y="87"/>
                  <a:pt x="239" y="88"/>
                </a:cubicBezTo>
                <a:cubicBezTo>
                  <a:pt x="240" y="90"/>
                  <a:pt x="240" y="92"/>
                  <a:pt x="240" y="93"/>
                </a:cubicBezTo>
                <a:cubicBezTo>
                  <a:pt x="238" y="88"/>
                  <a:pt x="235" y="82"/>
                  <a:pt x="233" y="77"/>
                </a:cubicBezTo>
                <a:close/>
                <a:moveTo>
                  <a:pt x="241" y="99"/>
                </a:moveTo>
                <a:cubicBezTo>
                  <a:pt x="242" y="103"/>
                  <a:pt x="243" y="108"/>
                  <a:pt x="244" y="112"/>
                </a:cubicBezTo>
                <a:cubicBezTo>
                  <a:pt x="244" y="113"/>
                  <a:pt x="244" y="114"/>
                  <a:pt x="244" y="115"/>
                </a:cubicBezTo>
                <a:cubicBezTo>
                  <a:pt x="243" y="110"/>
                  <a:pt x="241" y="105"/>
                  <a:pt x="240" y="100"/>
                </a:cubicBezTo>
                <a:cubicBezTo>
                  <a:pt x="240" y="99"/>
                  <a:pt x="240" y="99"/>
                  <a:pt x="240" y="98"/>
                </a:cubicBezTo>
                <a:cubicBezTo>
                  <a:pt x="239" y="96"/>
                  <a:pt x="238" y="94"/>
                  <a:pt x="238" y="92"/>
                </a:cubicBezTo>
                <a:cubicBezTo>
                  <a:pt x="239" y="94"/>
                  <a:pt x="240" y="97"/>
                  <a:pt x="241" y="99"/>
                </a:cubicBezTo>
                <a:close/>
                <a:moveTo>
                  <a:pt x="235" y="172"/>
                </a:moveTo>
                <a:cubicBezTo>
                  <a:pt x="235" y="173"/>
                  <a:pt x="234" y="175"/>
                  <a:pt x="233" y="176"/>
                </a:cubicBezTo>
                <a:cubicBezTo>
                  <a:pt x="232" y="178"/>
                  <a:pt x="231" y="180"/>
                  <a:pt x="230" y="182"/>
                </a:cubicBezTo>
                <a:cubicBezTo>
                  <a:pt x="230" y="181"/>
                  <a:pt x="230" y="180"/>
                  <a:pt x="230" y="180"/>
                </a:cubicBezTo>
                <a:cubicBezTo>
                  <a:pt x="232" y="177"/>
                  <a:pt x="234" y="173"/>
                  <a:pt x="235" y="170"/>
                </a:cubicBezTo>
                <a:cubicBezTo>
                  <a:pt x="235" y="171"/>
                  <a:pt x="235" y="171"/>
                  <a:pt x="235" y="171"/>
                </a:cubicBezTo>
                <a:cubicBezTo>
                  <a:pt x="235" y="172"/>
                  <a:pt x="235" y="172"/>
                  <a:pt x="235" y="172"/>
                </a:cubicBezTo>
                <a:close/>
                <a:moveTo>
                  <a:pt x="235" y="161"/>
                </a:moveTo>
                <a:cubicBezTo>
                  <a:pt x="234" y="164"/>
                  <a:pt x="234" y="167"/>
                  <a:pt x="233" y="170"/>
                </a:cubicBezTo>
                <a:cubicBezTo>
                  <a:pt x="233" y="171"/>
                  <a:pt x="232" y="172"/>
                  <a:pt x="232" y="172"/>
                </a:cubicBezTo>
                <a:cubicBezTo>
                  <a:pt x="232" y="171"/>
                  <a:pt x="232" y="170"/>
                  <a:pt x="233" y="168"/>
                </a:cubicBezTo>
                <a:cubicBezTo>
                  <a:pt x="233" y="168"/>
                  <a:pt x="233" y="168"/>
                  <a:pt x="232" y="168"/>
                </a:cubicBezTo>
                <a:cubicBezTo>
                  <a:pt x="233" y="167"/>
                  <a:pt x="233" y="167"/>
                  <a:pt x="233" y="166"/>
                </a:cubicBezTo>
                <a:cubicBezTo>
                  <a:pt x="234" y="165"/>
                  <a:pt x="233" y="165"/>
                  <a:pt x="233" y="165"/>
                </a:cubicBezTo>
                <a:cubicBezTo>
                  <a:pt x="233" y="164"/>
                  <a:pt x="234" y="163"/>
                  <a:pt x="235" y="161"/>
                </a:cubicBezTo>
                <a:close/>
                <a:moveTo>
                  <a:pt x="234" y="158"/>
                </a:moveTo>
                <a:cubicBezTo>
                  <a:pt x="235" y="156"/>
                  <a:pt x="236" y="154"/>
                  <a:pt x="236" y="152"/>
                </a:cubicBezTo>
                <a:cubicBezTo>
                  <a:pt x="236" y="153"/>
                  <a:pt x="236" y="155"/>
                  <a:pt x="236" y="156"/>
                </a:cubicBezTo>
                <a:cubicBezTo>
                  <a:pt x="235" y="157"/>
                  <a:pt x="234" y="157"/>
                  <a:pt x="234" y="158"/>
                </a:cubicBezTo>
                <a:close/>
                <a:moveTo>
                  <a:pt x="231" y="154"/>
                </a:moveTo>
                <a:cubicBezTo>
                  <a:pt x="231" y="154"/>
                  <a:pt x="231" y="154"/>
                  <a:pt x="231" y="154"/>
                </a:cubicBezTo>
                <a:cubicBezTo>
                  <a:pt x="230" y="155"/>
                  <a:pt x="229" y="156"/>
                  <a:pt x="229" y="157"/>
                </a:cubicBezTo>
                <a:cubicBezTo>
                  <a:pt x="229" y="154"/>
                  <a:pt x="229" y="152"/>
                  <a:pt x="229" y="150"/>
                </a:cubicBezTo>
                <a:cubicBezTo>
                  <a:pt x="232" y="139"/>
                  <a:pt x="233" y="126"/>
                  <a:pt x="232" y="114"/>
                </a:cubicBezTo>
                <a:cubicBezTo>
                  <a:pt x="233" y="116"/>
                  <a:pt x="234" y="117"/>
                  <a:pt x="234" y="118"/>
                </a:cubicBezTo>
                <a:cubicBezTo>
                  <a:pt x="233" y="130"/>
                  <a:pt x="233" y="142"/>
                  <a:pt x="231" y="154"/>
                </a:cubicBezTo>
                <a:close/>
                <a:moveTo>
                  <a:pt x="201" y="205"/>
                </a:moveTo>
                <a:cubicBezTo>
                  <a:pt x="201" y="204"/>
                  <a:pt x="202" y="203"/>
                  <a:pt x="203" y="203"/>
                </a:cubicBezTo>
                <a:cubicBezTo>
                  <a:pt x="203" y="202"/>
                  <a:pt x="203" y="202"/>
                  <a:pt x="203" y="202"/>
                </a:cubicBezTo>
                <a:cubicBezTo>
                  <a:pt x="205" y="200"/>
                  <a:pt x="206" y="199"/>
                  <a:pt x="208" y="197"/>
                </a:cubicBezTo>
                <a:cubicBezTo>
                  <a:pt x="208" y="198"/>
                  <a:pt x="207" y="198"/>
                  <a:pt x="207" y="198"/>
                </a:cubicBezTo>
                <a:cubicBezTo>
                  <a:pt x="205" y="201"/>
                  <a:pt x="203" y="203"/>
                  <a:pt x="201" y="205"/>
                </a:cubicBezTo>
                <a:close/>
                <a:moveTo>
                  <a:pt x="97" y="227"/>
                </a:moveTo>
                <a:cubicBezTo>
                  <a:pt x="98" y="227"/>
                  <a:pt x="98" y="227"/>
                  <a:pt x="99" y="227"/>
                </a:cubicBezTo>
                <a:cubicBezTo>
                  <a:pt x="101" y="228"/>
                  <a:pt x="102" y="229"/>
                  <a:pt x="104" y="229"/>
                </a:cubicBezTo>
                <a:cubicBezTo>
                  <a:pt x="106" y="231"/>
                  <a:pt x="108" y="232"/>
                  <a:pt x="110" y="233"/>
                </a:cubicBezTo>
                <a:cubicBezTo>
                  <a:pt x="110" y="233"/>
                  <a:pt x="109" y="233"/>
                  <a:pt x="109" y="233"/>
                </a:cubicBezTo>
                <a:cubicBezTo>
                  <a:pt x="105" y="231"/>
                  <a:pt x="101" y="229"/>
                  <a:pt x="97" y="227"/>
                </a:cubicBezTo>
                <a:close/>
                <a:moveTo>
                  <a:pt x="103" y="237"/>
                </a:moveTo>
                <a:cubicBezTo>
                  <a:pt x="102" y="237"/>
                  <a:pt x="101" y="237"/>
                  <a:pt x="100" y="237"/>
                </a:cubicBezTo>
                <a:cubicBezTo>
                  <a:pt x="100" y="237"/>
                  <a:pt x="100" y="237"/>
                  <a:pt x="100" y="237"/>
                </a:cubicBezTo>
                <a:cubicBezTo>
                  <a:pt x="100" y="237"/>
                  <a:pt x="100" y="236"/>
                  <a:pt x="100" y="236"/>
                </a:cubicBezTo>
                <a:cubicBezTo>
                  <a:pt x="100" y="236"/>
                  <a:pt x="100" y="236"/>
                  <a:pt x="100" y="236"/>
                </a:cubicBezTo>
                <a:cubicBezTo>
                  <a:pt x="101" y="237"/>
                  <a:pt x="102" y="237"/>
                  <a:pt x="103" y="237"/>
                </a:cubicBezTo>
                <a:close/>
                <a:moveTo>
                  <a:pt x="75" y="232"/>
                </a:moveTo>
                <a:cubicBezTo>
                  <a:pt x="74" y="232"/>
                  <a:pt x="74" y="232"/>
                  <a:pt x="74" y="232"/>
                </a:cubicBezTo>
                <a:cubicBezTo>
                  <a:pt x="75" y="232"/>
                  <a:pt x="75" y="232"/>
                  <a:pt x="76" y="232"/>
                </a:cubicBezTo>
                <a:cubicBezTo>
                  <a:pt x="78" y="233"/>
                  <a:pt x="79" y="234"/>
                  <a:pt x="81" y="235"/>
                </a:cubicBezTo>
                <a:cubicBezTo>
                  <a:pt x="81" y="235"/>
                  <a:pt x="81" y="235"/>
                  <a:pt x="82" y="235"/>
                </a:cubicBezTo>
                <a:cubicBezTo>
                  <a:pt x="79" y="234"/>
                  <a:pt x="77" y="233"/>
                  <a:pt x="75" y="232"/>
                </a:cubicBezTo>
                <a:close/>
                <a:moveTo>
                  <a:pt x="82" y="241"/>
                </a:moveTo>
                <a:cubicBezTo>
                  <a:pt x="82" y="241"/>
                  <a:pt x="83" y="241"/>
                  <a:pt x="83" y="241"/>
                </a:cubicBezTo>
                <a:cubicBezTo>
                  <a:pt x="83" y="241"/>
                  <a:pt x="83" y="241"/>
                  <a:pt x="83" y="241"/>
                </a:cubicBezTo>
                <a:cubicBezTo>
                  <a:pt x="84" y="241"/>
                  <a:pt x="84" y="241"/>
                  <a:pt x="84" y="242"/>
                </a:cubicBezTo>
                <a:cubicBezTo>
                  <a:pt x="83" y="241"/>
                  <a:pt x="83" y="241"/>
                  <a:pt x="82" y="241"/>
                </a:cubicBezTo>
                <a:cubicBezTo>
                  <a:pt x="82" y="241"/>
                  <a:pt x="81" y="241"/>
                  <a:pt x="81" y="240"/>
                </a:cubicBezTo>
                <a:cubicBezTo>
                  <a:pt x="81" y="241"/>
                  <a:pt x="81" y="241"/>
                  <a:pt x="82" y="241"/>
                </a:cubicBezTo>
                <a:close/>
                <a:moveTo>
                  <a:pt x="72" y="229"/>
                </a:moveTo>
                <a:cubicBezTo>
                  <a:pt x="72" y="229"/>
                  <a:pt x="72" y="228"/>
                  <a:pt x="71" y="228"/>
                </a:cubicBezTo>
                <a:cubicBezTo>
                  <a:pt x="72" y="228"/>
                  <a:pt x="72" y="228"/>
                  <a:pt x="73" y="229"/>
                </a:cubicBezTo>
                <a:cubicBezTo>
                  <a:pt x="74" y="229"/>
                  <a:pt x="74" y="230"/>
                  <a:pt x="75" y="230"/>
                </a:cubicBezTo>
                <a:cubicBezTo>
                  <a:pt x="74" y="230"/>
                  <a:pt x="73" y="229"/>
                  <a:pt x="72" y="229"/>
                </a:cubicBezTo>
                <a:close/>
                <a:moveTo>
                  <a:pt x="73" y="237"/>
                </a:moveTo>
                <a:cubicBezTo>
                  <a:pt x="73" y="237"/>
                  <a:pt x="73" y="237"/>
                  <a:pt x="73" y="237"/>
                </a:cubicBezTo>
                <a:cubicBezTo>
                  <a:pt x="71" y="236"/>
                  <a:pt x="68" y="235"/>
                  <a:pt x="66" y="234"/>
                </a:cubicBezTo>
                <a:cubicBezTo>
                  <a:pt x="68" y="235"/>
                  <a:pt x="71" y="236"/>
                  <a:pt x="73" y="237"/>
                </a:cubicBezTo>
                <a:close/>
                <a:moveTo>
                  <a:pt x="35" y="201"/>
                </a:moveTo>
                <a:cubicBezTo>
                  <a:pt x="35" y="201"/>
                  <a:pt x="35" y="200"/>
                  <a:pt x="35" y="200"/>
                </a:cubicBezTo>
                <a:cubicBezTo>
                  <a:pt x="35" y="200"/>
                  <a:pt x="35" y="201"/>
                  <a:pt x="35" y="201"/>
                </a:cubicBezTo>
                <a:cubicBezTo>
                  <a:pt x="36" y="201"/>
                  <a:pt x="36" y="202"/>
                  <a:pt x="37" y="202"/>
                </a:cubicBezTo>
                <a:cubicBezTo>
                  <a:pt x="37" y="203"/>
                  <a:pt x="37" y="203"/>
                  <a:pt x="37" y="203"/>
                </a:cubicBezTo>
                <a:cubicBezTo>
                  <a:pt x="38" y="203"/>
                  <a:pt x="38" y="203"/>
                  <a:pt x="38" y="203"/>
                </a:cubicBezTo>
                <a:cubicBezTo>
                  <a:pt x="38" y="204"/>
                  <a:pt x="39" y="205"/>
                  <a:pt x="40" y="206"/>
                </a:cubicBezTo>
                <a:cubicBezTo>
                  <a:pt x="41" y="207"/>
                  <a:pt x="42" y="208"/>
                  <a:pt x="43" y="209"/>
                </a:cubicBezTo>
                <a:cubicBezTo>
                  <a:pt x="41" y="208"/>
                  <a:pt x="40" y="207"/>
                  <a:pt x="39" y="206"/>
                </a:cubicBezTo>
                <a:cubicBezTo>
                  <a:pt x="38" y="205"/>
                  <a:pt x="36" y="203"/>
                  <a:pt x="35" y="202"/>
                </a:cubicBezTo>
                <a:cubicBezTo>
                  <a:pt x="35" y="201"/>
                  <a:pt x="35" y="201"/>
                  <a:pt x="35" y="201"/>
                </a:cubicBezTo>
                <a:close/>
                <a:moveTo>
                  <a:pt x="37" y="197"/>
                </a:moveTo>
                <a:cubicBezTo>
                  <a:pt x="37" y="197"/>
                  <a:pt x="37" y="197"/>
                  <a:pt x="38" y="197"/>
                </a:cubicBezTo>
                <a:cubicBezTo>
                  <a:pt x="39" y="200"/>
                  <a:pt x="41" y="202"/>
                  <a:pt x="43" y="204"/>
                </a:cubicBezTo>
                <a:cubicBezTo>
                  <a:pt x="42" y="203"/>
                  <a:pt x="40" y="201"/>
                  <a:pt x="39" y="200"/>
                </a:cubicBezTo>
                <a:cubicBezTo>
                  <a:pt x="38" y="199"/>
                  <a:pt x="38" y="198"/>
                  <a:pt x="37" y="197"/>
                </a:cubicBezTo>
                <a:close/>
                <a:moveTo>
                  <a:pt x="25" y="144"/>
                </a:moveTo>
                <a:cubicBezTo>
                  <a:pt x="25" y="142"/>
                  <a:pt x="24" y="140"/>
                  <a:pt x="24" y="138"/>
                </a:cubicBezTo>
                <a:cubicBezTo>
                  <a:pt x="24" y="138"/>
                  <a:pt x="24" y="138"/>
                  <a:pt x="24" y="138"/>
                </a:cubicBezTo>
                <a:cubicBezTo>
                  <a:pt x="25" y="140"/>
                  <a:pt x="26" y="143"/>
                  <a:pt x="27" y="145"/>
                </a:cubicBezTo>
                <a:cubicBezTo>
                  <a:pt x="27" y="146"/>
                  <a:pt x="27" y="146"/>
                  <a:pt x="27" y="146"/>
                </a:cubicBezTo>
                <a:cubicBezTo>
                  <a:pt x="27" y="147"/>
                  <a:pt x="27" y="147"/>
                  <a:pt x="27" y="147"/>
                </a:cubicBezTo>
                <a:cubicBezTo>
                  <a:pt x="28" y="148"/>
                  <a:pt x="28" y="148"/>
                  <a:pt x="28" y="148"/>
                </a:cubicBezTo>
                <a:cubicBezTo>
                  <a:pt x="28" y="149"/>
                  <a:pt x="28" y="150"/>
                  <a:pt x="28" y="151"/>
                </a:cubicBezTo>
                <a:cubicBezTo>
                  <a:pt x="27" y="149"/>
                  <a:pt x="26" y="146"/>
                  <a:pt x="25" y="144"/>
                </a:cubicBezTo>
                <a:close/>
                <a:moveTo>
                  <a:pt x="28" y="177"/>
                </a:moveTo>
                <a:cubicBezTo>
                  <a:pt x="27" y="176"/>
                  <a:pt x="26" y="174"/>
                  <a:pt x="26" y="173"/>
                </a:cubicBezTo>
                <a:cubicBezTo>
                  <a:pt x="26" y="173"/>
                  <a:pt x="26" y="173"/>
                  <a:pt x="26" y="173"/>
                </a:cubicBezTo>
                <a:cubicBezTo>
                  <a:pt x="26" y="172"/>
                  <a:pt x="26" y="172"/>
                  <a:pt x="26" y="172"/>
                </a:cubicBezTo>
                <a:cubicBezTo>
                  <a:pt x="27" y="173"/>
                  <a:pt x="27" y="175"/>
                  <a:pt x="28" y="177"/>
                </a:cubicBezTo>
                <a:close/>
                <a:moveTo>
                  <a:pt x="25" y="61"/>
                </a:moveTo>
                <a:cubicBezTo>
                  <a:pt x="24" y="61"/>
                  <a:pt x="24" y="61"/>
                  <a:pt x="24" y="61"/>
                </a:cubicBezTo>
                <a:cubicBezTo>
                  <a:pt x="25" y="60"/>
                  <a:pt x="26" y="59"/>
                  <a:pt x="27" y="58"/>
                </a:cubicBezTo>
                <a:cubicBezTo>
                  <a:pt x="27" y="58"/>
                  <a:pt x="27" y="58"/>
                  <a:pt x="27" y="58"/>
                </a:cubicBezTo>
                <a:cubicBezTo>
                  <a:pt x="26" y="59"/>
                  <a:pt x="26" y="60"/>
                  <a:pt x="25" y="61"/>
                </a:cubicBezTo>
                <a:close/>
                <a:moveTo>
                  <a:pt x="27" y="62"/>
                </a:moveTo>
                <a:cubicBezTo>
                  <a:pt x="26" y="63"/>
                  <a:pt x="25" y="64"/>
                  <a:pt x="25" y="66"/>
                </a:cubicBezTo>
                <a:cubicBezTo>
                  <a:pt x="25" y="64"/>
                  <a:pt x="26" y="63"/>
                  <a:pt x="26" y="62"/>
                </a:cubicBezTo>
                <a:cubicBezTo>
                  <a:pt x="27" y="62"/>
                  <a:pt x="27" y="62"/>
                  <a:pt x="27" y="62"/>
                </a:cubicBezTo>
                <a:close/>
                <a:moveTo>
                  <a:pt x="25" y="68"/>
                </a:moveTo>
                <a:cubicBezTo>
                  <a:pt x="26" y="66"/>
                  <a:pt x="27" y="63"/>
                  <a:pt x="29" y="61"/>
                </a:cubicBezTo>
                <a:cubicBezTo>
                  <a:pt x="30" y="61"/>
                  <a:pt x="31" y="60"/>
                  <a:pt x="32" y="59"/>
                </a:cubicBezTo>
                <a:cubicBezTo>
                  <a:pt x="32" y="60"/>
                  <a:pt x="32" y="61"/>
                  <a:pt x="31" y="62"/>
                </a:cubicBezTo>
                <a:cubicBezTo>
                  <a:pt x="30" y="63"/>
                  <a:pt x="29" y="64"/>
                  <a:pt x="28" y="66"/>
                </a:cubicBezTo>
                <a:cubicBezTo>
                  <a:pt x="27" y="66"/>
                  <a:pt x="26" y="67"/>
                  <a:pt x="25" y="68"/>
                </a:cubicBezTo>
                <a:close/>
                <a:moveTo>
                  <a:pt x="25" y="69"/>
                </a:moveTo>
                <a:cubicBezTo>
                  <a:pt x="23" y="71"/>
                  <a:pt x="22" y="73"/>
                  <a:pt x="20" y="75"/>
                </a:cubicBezTo>
                <a:cubicBezTo>
                  <a:pt x="21" y="73"/>
                  <a:pt x="22" y="72"/>
                  <a:pt x="23" y="70"/>
                </a:cubicBezTo>
                <a:cubicBezTo>
                  <a:pt x="24" y="70"/>
                  <a:pt x="24" y="69"/>
                  <a:pt x="25" y="69"/>
                </a:cubicBezTo>
                <a:close/>
                <a:moveTo>
                  <a:pt x="110" y="12"/>
                </a:moveTo>
                <a:cubicBezTo>
                  <a:pt x="110" y="12"/>
                  <a:pt x="109" y="12"/>
                  <a:pt x="109" y="12"/>
                </a:cubicBezTo>
                <a:cubicBezTo>
                  <a:pt x="109" y="11"/>
                  <a:pt x="109" y="11"/>
                  <a:pt x="110" y="11"/>
                </a:cubicBezTo>
                <a:cubicBezTo>
                  <a:pt x="112" y="11"/>
                  <a:pt x="113" y="11"/>
                  <a:pt x="115" y="12"/>
                </a:cubicBezTo>
                <a:cubicBezTo>
                  <a:pt x="112" y="13"/>
                  <a:pt x="110" y="14"/>
                  <a:pt x="107" y="15"/>
                </a:cubicBezTo>
                <a:cubicBezTo>
                  <a:pt x="107" y="15"/>
                  <a:pt x="107" y="15"/>
                  <a:pt x="106" y="15"/>
                </a:cubicBezTo>
                <a:cubicBezTo>
                  <a:pt x="108" y="14"/>
                  <a:pt x="109" y="14"/>
                  <a:pt x="110" y="13"/>
                </a:cubicBezTo>
                <a:cubicBezTo>
                  <a:pt x="111" y="13"/>
                  <a:pt x="111" y="12"/>
                  <a:pt x="110" y="12"/>
                </a:cubicBezTo>
                <a:close/>
                <a:moveTo>
                  <a:pt x="122" y="39"/>
                </a:moveTo>
                <a:cubicBezTo>
                  <a:pt x="126" y="38"/>
                  <a:pt x="129" y="37"/>
                  <a:pt x="133" y="36"/>
                </a:cubicBezTo>
                <a:cubicBezTo>
                  <a:pt x="135" y="36"/>
                  <a:pt x="137" y="36"/>
                  <a:pt x="140" y="36"/>
                </a:cubicBezTo>
                <a:cubicBezTo>
                  <a:pt x="137" y="37"/>
                  <a:pt x="134" y="39"/>
                  <a:pt x="132" y="40"/>
                </a:cubicBezTo>
                <a:cubicBezTo>
                  <a:pt x="127" y="41"/>
                  <a:pt x="122" y="41"/>
                  <a:pt x="117" y="41"/>
                </a:cubicBezTo>
                <a:cubicBezTo>
                  <a:pt x="119" y="39"/>
                  <a:pt x="120" y="38"/>
                  <a:pt x="121" y="36"/>
                </a:cubicBezTo>
                <a:cubicBezTo>
                  <a:pt x="122" y="36"/>
                  <a:pt x="123" y="36"/>
                  <a:pt x="123" y="36"/>
                </a:cubicBezTo>
                <a:cubicBezTo>
                  <a:pt x="123" y="36"/>
                  <a:pt x="122" y="37"/>
                  <a:pt x="122" y="37"/>
                </a:cubicBezTo>
                <a:cubicBezTo>
                  <a:pt x="121" y="38"/>
                  <a:pt x="121" y="39"/>
                  <a:pt x="122" y="39"/>
                </a:cubicBezTo>
                <a:close/>
                <a:moveTo>
                  <a:pt x="125" y="36"/>
                </a:moveTo>
                <a:cubicBezTo>
                  <a:pt x="126" y="36"/>
                  <a:pt x="126" y="36"/>
                  <a:pt x="127" y="36"/>
                </a:cubicBezTo>
                <a:cubicBezTo>
                  <a:pt x="127" y="36"/>
                  <a:pt x="128" y="36"/>
                  <a:pt x="128" y="36"/>
                </a:cubicBezTo>
                <a:cubicBezTo>
                  <a:pt x="127" y="36"/>
                  <a:pt x="126" y="36"/>
                  <a:pt x="125" y="36"/>
                </a:cubicBezTo>
                <a:close/>
                <a:moveTo>
                  <a:pt x="129" y="31"/>
                </a:moveTo>
                <a:cubicBezTo>
                  <a:pt x="129" y="31"/>
                  <a:pt x="129" y="31"/>
                  <a:pt x="130" y="31"/>
                </a:cubicBezTo>
                <a:cubicBezTo>
                  <a:pt x="130" y="31"/>
                  <a:pt x="131" y="31"/>
                  <a:pt x="131" y="31"/>
                </a:cubicBezTo>
                <a:cubicBezTo>
                  <a:pt x="131" y="31"/>
                  <a:pt x="131" y="31"/>
                  <a:pt x="130" y="31"/>
                </a:cubicBezTo>
                <a:cubicBezTo>
                  <a:pt x="130" y="31"/>
                  <a:pt x="130" y="31"/>
                  <a:pt x="129" y="31"/>
                </a:cubicBezTo>
                <a:cubicBezTo>
                  <a:pt x="129" y="31"/>
                  <a:pt x="129" y="31"/>
                  <a:pt x="129" y="31"/>
                </a:cubicBezTo>
                <a:close/>
                <a:moveTo>
                  <a:pt x="128" y="18"/>
                </a:moveTo>
                <a:cubicBezTo>
                  <a:pt x="129" y="17"/>
                  <a:pt x="130" y="17"/>
                  <a:pt x="131" y="16"/>
                </a:cubicBezTo>
                <a:cubicBezTo>
                  <a:pt x="131" y="16"/>
                  <a:pt x="132" y="16"/>
                  <a:pt x="133" y="17"/>
                </a:cubicBezTo>
                <a:cubicBezTo>
                  <a:pt x="132" y="17"/>
                  <a:pt x="131" y="18"/>
                  <a:pt x="130" y="18"/>
                </a:cubicBezTo>
                <a:cubicBezTo>
                  <a:pt x="129" y="18"/>
                  <a:pt x="128" y="18"/>
                  <a:pt x="128" y="18"/>
                </a:cubicBezTo>
                <a:close/>
                <a:moveTo>
                  <a:pt x="129" y="22"/>
                </a:moveTo>
                <a:cubicBezTo>
                  <a:pt x="129" y="22"/>
                  <a:pt x="128" y="23"/>
                  <a:pt x="128" y="23"/>
                </a:cubicBezTo>
                <a:cubicBezTo>
                  <a:pt x="127" y="23"/>
                  <a:pt x="127" y="23"/>
                  <a:pt x="127" y="23"/>
                </a:cubicBezTo>
                <a:cubicBezTo>
                  <a:pt x="127" y="23"/>
                  <a:pt x="128" y="22"/>
                  <a:pt x="129" y="22"/>
                </a:cubicBezTo>
                <a:cubicBezTo>
                  <a:pt x="129" y="22"/>
                  <a:pt x="129" y="22"/>
                  <a:pt x="129" y="22"/>
                </a:cubicBezTo>
                <a:close/>
                <a:moveTo>
                  <a:pt x="132" y="22"/>
                </a:moveTo>
                <a:cubicBezTo>
                  <a:pt x="132" y="22"/>
                  <a:pt x="133" y="22"/>
                  <a:pt x="133" y="22"/>
                </a:cubicBezTo>
                <a:cubicBezTo>
                  <a:pt x="135" y="23"/>
                  <a:pt x="137" y="24"/>
                  <a:pt x="140" y="24"/>
                </a:cubicBezTo>
                <a:cubicBezTo>
                  <a:pt x="139" y="24"/>
                  <a:pt x="139" y="24"/>
                  <a:pt x="139" y="24"/>
                </a:cubicBezTo>
                <a:cubicBezTo>
                  <a:pt x="138" y="24"/>
                  <a:pt x="137" y="24"/>
                  <a:pt x="136" y="24"/>
                </a:cubicBezTo>
                <a:cubicBezTo>
                  <a:pt x="134" y="24"/>
                  <a:pt x="132" y="24"/>
                  <a:pt x="130" y="23"/>
                </a:cubicBezTo>
                <a:cubicBezTo>
                  <a:pt x="131" y="23"/>
                  <a:pt x="131" y="23"/>
                  <a:pt x="132" y="22"/>
                </a:cubicBezTo>
                <a:close/>
                <a:moveTo>
                  <a:pt x="163" y="18"/>
                </a:moveTo>
                <a:cubicBezTo>
                  <a:pt x="163" y="17"/>
                  <a:pt x="162" y="17"/>
                  <a:pt x="162" y="17"/>
                </a:cubicBezTo>
                <a:cubicBezTo>
                  <a:pt x="164" y="17"/>
                  <a:pt x="165" y="18"/>
                  <a:pt x="167" y="19"/>
                </a:cubicBezTo>
                <a:cubicBezTo>
                  <a:pt x="167" y="19"/>
                  <a:pt x="168" y="20"/>
                  <a:pt x="168" y="20"/>
                </a:cubicBezTo>
                <a:cubicBezTo>
                  <a:pt x="167" y="19"/>
                  <a:pt x="165" y="18"/>
                  <a:pt x="163" y="18"/>
                </a:cubicBezTo>
                <a:close/>
                <a:moveTo>
                  <a:pt x="178" y="27"/>
                </a:moveTo>
                <a:cubicBezTo>
                  <a:pt x="174" y="25"/>
                  <a:pt x="170" y="23"/>
                  <a:pt x="165" y="21"/>
                </a:cubicBezTo>
                <a:cubicBezTo>
                  <a:pt x="165" y="21"/>
                  <a:pt x="166" y="21"/>
                  <a:pt x="166" y="20"/>
                </a:cubicBezTo>
                <a:cubicBezTo>
                  <a:pt x="170" y="22"/>
                  <a:pt x="174" y="24"/>
                  <a:pt x="178" y="27"/>
                </a:cubicBezTo>
                <a:close/>
                <a:moveTo>
                  <a:pt x="164" y="22"/>
                </a:moveTo>
                <a:cubicBezTo>
                  <a:pt x="164" y="22"/>
                  <a:pt x="164" y="22"/>
                  <a:pt x="164" y="23"/>
                </a:cubicBezTo>
                <a:cubicBezTo>
                  <a:pt x="164" y="23"/>
                  <a:pt x="164" y="23"/>
                  <a:pt x="164" y="23"/>
                </a:cubicBezTo>
                <a:cubicBezTo>
                  <a:pt x="163" y="23"/>
                  <a:pt x="161" y="24"/>
                  <a:pt x="160" y="24"/>
                </a:cubicBezTo>
                <a:cubicBezTo>
                  <a:pt x="160" y="24"/>
                  <a:pt x="160" y="24"/>
                  <a:pt x="160" y="24"/>
                </a:cubicBezTo>
                <a:cubicBezTo>
                  <a:pt x="160" y="24"/>
                  <a:pt x="160" y="23"/>
                  <a:pt x="159" y="23"/>
                </a:cubicBezTo>
                <a:cubicBezTo>
                  <a:pt x="158" y="23"/>
                  <a:pt x="158" y="23"/>
                  <a:pt x="157" y="24"/>
                </a:cubicBezTo>
                <a:cubicBezTo>
                  <a:pt x="155" y="23"/>
                  <a:pt x="154" y="23"/>
                  <a:pt x="152" y="22"/>
                </a:cubicBezTo>
                <a:cubicBezTo>
                  <a:pt x="152" y="22"/>
                  <a:pt x="151" y="22"/>
                  <a:pt x="150" y="21"/>
                </a:cubicBezTo>
                <a:cubicBezTo>
                  <a:pt x="152" y="20"/>
                  <a:pt x="153" y="20"/>
                  <a:pt x="155" y="19"/>
                </a:cubicBezTo>
                <a:cubicBezTo>
                  <a:pt x="158" y="20"/>
                  <a:pt x="161" y="21"/>
                  <a:pt x="164" y="22"/>
                </a:cubicBezTo>
                <a:close/>
                <a:moveTo>
                  <a:pt x="193" y="49"/>
                </a:moveTo>
                <a:cubicBezTo>
                  <a:pt x="193" y="49"/>
                  <a:pt x="194" y="49"/>
                  <a:pt x="194" y="49"/>
                </a:cubicBezTo>
                <a:cubicBezTo>
                  <a:pt x="195" y="51"/>
                  <a:pt x="196" y="52"/>
                  <a:pt x="198" y="54"/>
                </a:cubicBezTo>
                <a:cubicBezTo>
                  <a:pt x="195" y="52"/>
                  <a:pt x="193" y="51"/>
                  <a:pt x="191" y="49"/>
                </a:cubicBezTo>
                <a:cubicBezTo>
                  <a:pt x="192" y="49"/>
                  <a:pt x="192" y="49"/>
                  <a:pt x="193" y="49"/>
                </a:cubicBezTo>
                <a:close/>
                <a:moveTo>
                  <a:pt x="192" y="43"/>
                </a:moveTo>
                <a:cubicBezTo>
                  <a:pt x="192" y="43"/>
                  <a:pt x="193" y="43"/>
                  <a:pt x="193" y="42"/>
                </a:cubicBezTo>
                <a:cubicBezTo>
                  <a:pt x="193" y="43"/>
                  <a:pt x="194" y="44"/>
                  <a:pt x="195" y="45"/>
                </a:cubicBezTo>
                <a:cubicBezTo>
                  <a:pt x="194" y="44"/>
                  <a:pt x="193" y="43"/>
                  <a:pt x="192" y="43"/>
                </a:cubicBezTo>
                <a:close/>
                <a:moveTo>
                  <a:pt x="229" y="141"/>
                </a:moveTo>
                <a:cubicBezTo>
                  <a:pt x="230" y="132"/>
                  <a:pt x="230" y="122"/>
                  <a:pt x="230" y="113"/>
                </a:cubicBezTo>
                <a:cubicBezTo>
                  <a:pt x="231" y="113"/>
                  <a:pt x="231" y="113"/>
                  <a:pt x="231" y="113"/>
                </a:cubicBezTo>
                <a:cubicBezTo>
                  <a:pt x="231" y="122"/>
                  <a:pt x="231" y="132"/>
                  <a:pt x="229" y="141"/>
                </a:cubicBezTo>
                <a:close/>
                <a:moveTo>
                  <a:pt x="231" y="101"/>
                </a:moveTo>
                <a:cubicBezTo>
                  <a:pt x="231" y="102"/>
                  <a:pt x="231" y="103"/>
                  <a:pt x="232" y="103"/>
                </a:cubicBezTo>
                <a:cubicBezTo>
                  <a:pt x="232" y="103"/>
                  <a:pt x="231" y="104"/>
                  <a:pt x="231" y="104"/>
                </a:cubicBezTo>
                <a:cubicBezTo>
                  <a:pt x="231" y="103"/>
                  <a:pt x="231" y="102"/>
                  <a:pt x="231" y="101"/>
                </a:cubicBezTo>
                <a:close/>
                <a:moveTo>
                  <a:pt x="229" y="97"/>
                </a:moveTo>
                <a:cubicBezTo>
                  <a:pt x="229" y="98"/>
                  <a:pt x="229" y="99"/>
                  <a:pt x="230" y="99"/>
                </a:cubicBezTo>
                <a:cubicBezTo>
                  <a:pt x="230" y="99"/>
                  <a:pt x="229" y="99"/>
                  <a:pt x="229" y="99"/>
                </a:cubicBezTo>
                <a:cubicBezTo>
                  <a:pt x="229" y="99"/>
                  <a:pt x="229" y="100"/>
                  <a:pt x="228" y="100"/>
                </a:cubicBezTo>
                <a:cubicBezTo>
                  <a:pt x="228" y="99"/>
                  <a:pt x="228" y="99"/>
                  <a:pt x="228" y="98"/>
                </a:cubicBezTo>
                <a:cubicBezTo>
                  <a:pt x="228" y="98"/>
                  <a:pt x="228" y="98"/>
                  <a:pt x="229" y="97"/>
                </a:cubicBezTo>
                <a:close/>
                <a:moveTo>
                  <a:pt x="227" y="96"/>
                </a:moveTo>
                <a:cubicBezTo>
                  <a:pt x="227" y="95"/>
                  <a:pt x="226" y="94"/>
                  <a:pt x="226" y="92"/>
                </a:cubicBezTo>
                <a:cubicBezTo>
                  <a:pt x="226" y="92"/>
                  <a:pt x="226" y="92"/>
                  <a:pt x="226" y="92"/>
                </a:cubicBezTo>
                <a:cubicBezTo>
                  <a:pt x="226" y="94"/>
                  <a:pt x="227" y="95"/>
                  <a:pt x="228" y="96"/>
                </a:cubicBezTo>
                <a:cubicBezTo>
                  <a:pt x="228" y="96"/>
                  <a:pt x="227" y="96"/>
                  <a:pt x="227" y="96"/>
                </a:cubicBezTo>
                <a:close/>
                <a:moveTo>
                  <a:pt x="227" y="92"/>
                </a:moveTo>
                <a:cubicBezTo>
                  <a:pt x="228" y="91"/>
                  <a:pt x="228" y="91"/>
                  <a:pt x="228" y="91"/>
                </a:cubicBezTo>
                <a:cubicBezTo>
                  <a:pt x="229" y="93"/>
                  <a:pt x="229" y="94"/>
                  <a:pt x="230" y="96"/>
                </a:cubicBezTo>
                <a:cubicBezTo>
                  <a:pt x="229" y="95"/>
                  <a:pt x="228" y="93"/>
                  <a:pt x="227" y="92"/>
                </a:cubicBezTo>
                <a:close/>
                <a:moveTo>
                  <a:pt x="228" y="89"/>
                </a:moveTo>
                <a:cubicBezTo>
                  <a:pt x="227" y="89"/>
                  <a:pt x="227" y="90"/>
                  <a:pt x="226" y="90"/>
                </a:cubicBezTo>
                <a:cubicBezTo>
                  <a:pt x="225" y="89"/>
                  <a:pt x="225" y="87"/>
                  <a:pt x="224" y="86"/>
                </a:cubicBezTo>
                <a:cubicBezTo>
                  <a:pt x="224" y="86"/>
                  <a:pt x="224" y="86"/>
                  <a:pt x="224" y="86"/>
                </a:cubicBezTo>
                <a:cubicBezTo>
                  <a:pt x="225" y="85"/>
                  <a:pt x="226" y="85"/>
                  <a:pt x="227" y="84"/>
                </a:cubicBezTo>
                <a:cubicBezTo>
                  <a:pt x="227" y="86"/>
                  <a:pt x="228" y="87"/>
                  <a:pt x="228" y="89"/>
                </a:cubicBezTo>
                <a:cubicBezTo>
                  <a:pt x="228" y="89"/>
                  <a:pt x="228" y="89"/>
                  <a:pt x="228" y="89"/>
                </a:cubicBezTo>
                <a:close/>
                <a:moveTo>
                  <a:pt x="225" y="97"/>
                </a:moveTo>
                <a:cubicBezTo>
                  <a:pt x="225" y="97"/>
                  <a:pt x="225" y="97"/>
                  <a:pt x="225" y="97"/>
                </a:cubicBezTo>
                <a:cubicBezTo>
                  <a:pt x="225" y="96"/>
                  <a:pt x="224" y="95"/>
                  <a:pt x="224" y="94"/>
                </a:cubicBezTo>
                <a:cubicBezTo>
                  <a:pt x="224" y="93"/>
                  <a:pt x="224" y="93"/>
                  <a:pt x="224" y="93"/>
                </a:cubicBezTo>
                <a:cubicBezTo>
                  <a:pt x="225" y="95"/>
                  <a:pt x="225" y="96"/>
                  <a:pt x="225" y="97"/>
                </a:cubicBezTo>
                <a:close/>
                <a:moveTo>
                  <a:pt x="142" y="227"/>
                </a:moveTo>
                <a:cubicBezTo>
                  <a:pt x="143" y="226"/>
                  <a:pt x="144" y="225"/>
                  <a:pt x="145" y="225"/>
                </a:cubicBezTo>
                <a:cubicBezTo>
                  <a:pt x="144" y="225"/>
                  <a:pt x="144" y="226"/>
                  <a:pt x="143" y="227"/>
                </a:cubicBezTo>
                <a:cubicBezTo>
                  <a:pt x="143" y="227"/>
                  <a:pt x="142" y="227"/>
                  <a:pt x="142" y="227"/>
                </a:cubicBezTo>
                <a:close/>
                <a:moveTo>
                  <a:pt x="143" y="227"/>
                </a:moveTo>
                <a:cubicBezTo>
                  <a:pt x="142" y="227"/>
                  <a:pt x="142" y="227"/>
                  <a:pt x="142" y="227"/>
                </a:cubicBezTo>
                <a:cubicBezTo>
                  <a:pt x="142" y="227"/>
                  <a:pt x="142" y="228"/>
                  <a:pt x="142" y="228"/>
                </a:cubicBezTo>
                <a:cubicBezTo>
                  <a:pt x="142" y="228"/>
                  <a:pt x="141" y="228"/>
                  <a:pt x="141" y="228"/>
                </a:cubicBezTo>
                <a:cubicBezTo>
                  <a:pt x="141" y="228"/>
                  <a:pt x="141" y="228"/>
                  <a:pt x="141" y="227"/>
                </a:cubicBezTo>
                <a:cubicBezTo>
                  <a:pt x="141" y="227"/>
                  <a:pt x="141" y="227"/>
                  <a:pt x="141" y="227"/>
                </a:cubicBezTo>
                <a:cubicBezTo>
                  <a:pt x="142" y="227"/>
                  <a:pt x="142" y="227"/>
                  <a:pt x="143" y="227"/>
                </a:cubicBezTo>
                <a:close/>
                <a:moveTo>
                  <a:pt x="130" y="228"/>
                </a:moveTo>
                <a:cubicBezTo>
                  <a:pt x="130" y="227"/>
                  <a:pt x="130" y="227"/>
                  <a:pt x="130" y="226"/>
                </a:cubicBezTo>
                <a:cubicBezTo>
                  <a:pt x="130" y="226"/>
                  <a:pt x="130" y="225"/>
                  <a:pt x="131" y="225"/>
                </a:cubicBezTo>
                <a:cubicBezTo>
                  <a:pt x="139" y="218"/>
                  <a:pt x="146" y="211"/>
                  <a:pt x="154" y="203"/>
                </a:cubicBezTo>
                <a:cubicBezTo>
                  <a:pt x="159" y="200"/>
                  <a:pt x="163" y="196"/>
                  <a:pt x="168" y="192"/>
                </a:cubicBezTo>
                <a:cubicBezTo>
                  <a:pt x="168" y="192"/>
                  <a:pt x="169" y="192"/>
                  <a:pt x="169" y="192"/>
                </a:cubicBezTo>
                <a:cubicBezTo>
                  <a:pt x="169" y="191"/>
                  <a:pt x="169" y="191"/>
                  <a:pt x="170" y="191"/>
                </a:cubicBezTo>
                <a:cubicBezTo>
                  <a:pt x="171" y="190"/>
                  <a:pt x="172" y="189"/>
                  <a:pt x="173" y="188"/>
                </a:cubicBezTo>
                <a:cubicBezTo>
                  <a:pt x="167" y="194"/>
                  <a:pt x="161" y="200"/>
                  <a:pt x="155" y="206"/>
                </a:cubicBezTo>
                <a:cubicBezTo>
                  <a:pt x="151" y="209"/>
                  <a:pt x="146" y="213"/>
                  <a:pt x="143" y="217"/>
                </a:cubicBezTo>
                <a:cubicBezTo>
                  <a:pt x="142" y="218"/>
                  <a:pt x="142" y="218"/>
                  <a:pt x="143" y="219"/>
                </a:cubicBezTo>
                <a:cubicBezTo>
                  <a:pt x="140" y="221"/>
                  <a:pt x="138" y="223"/>
                  <a:pt x="136" y="225"/>
                </a:cubicBezTo>
                <a:cubicBezTo>
                  <a:pt x="134" y="226"/>
                  <a:pt x="132" y="227"/>
                  <a:pt x="130" y="228"/>
                </a:cubicBezTo>
                <a:close/>
                <a:moveTo>
                  <a:pt x="138" y="227"/>
                </a:moveTo>
                <a:cubicBezTo>
                  <a:pt x="138" y="227"/>
                  <a:pt x="138" y="228"/>
                  <a:pt x="137" y="228"/>
                </a:cubicBezTo>
                <a:cubicBezTo>
                  <a:pt x="137" y="228"/>
                  <a:pt x="136" y="228"/>
                  <a:pt x="135" y="228"/>
                </a:cubicBezTo>
                <a:cubicBezTo>
                  <a:pt x="135" y="228"/>
                  <a:pt x="136" y="228"/>
                  <a:pt x="136" y="228"/>
                </a:cubicBezTo>
                <a:cubicBezTo>
                  <a:pt x="137" y="227"/>
                  <a:pt x="137" y="227"/>
                  <a:pt x="138" y="227"/>
                </a:cubicBezTo>
                <a:close/>
                <a:moveTo>
                  <a:pt x="121" y="226"/>
                </a:moveTo>
                <a:cubicBezTo>
                  <a:pt x="121" y="226"/>
                  <a:pt x="121" y="226"/>
                  <a:pt x="121" y="226"/>
                </a:cubicBezTo>
                <a:cubicBezTo>
                  <a:pt x="121" y="225"/>
                  <a:pt x="122" y="224"/>
                  <a:pt x="123" y="223"/>
                </a:cubicBezTo>
                <a:cubicBezTo>
                  <a:pt x="123" y="224"/>
                  <a:pt x="123" y="224"/>
                  <a:pt x="124" y="224"/>
                </a:cubicBezTo>
                <a:cubicBezTo>
                  <a:pt x="123" y="225"/>
                  <a:pt x="122" y="225"/>
                  <a:pt x="121" y="226"/>
                </a:cubicBezTo>
                <a:close/>
                <a:moveTo>
                  <a:pt x="124" y="228"/>
                </a:move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2" y="228"/>
                </a:cubicBez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4" y="228"/>
                </a:cubicBezTo>
                <a:close/>
                <a:moveTo>
                  <a:pt x="115" y="215"/>
                </a:moveTo>
                <a:cubicBezTo>
                  <a:pt x="115" y="215"/>
                  <a:pt x="114" y="215"/>
                  <a:pt x="114" y="215"/>
                </a:cubicBezTo>
                <a:cubicBezTo>
                  <a:pt x="115" y="214"/>
                  <a:pt x="116" y="213"/>
                  <a:pt x="117" y="212"/>
                </a:cubicBezTo>
                <a:cubicBezTo>
                  <a:pt x="118" y="213"/>
                  <a:pt x="118" y="213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8" y="215"/>
                  <a:pt x="116" y="215"/>
                  <a:pt x="115" y="215"/>
                </a:cubicBezTo>
                <a:close/>
                <a:moveTo>
                  <a:pt x="118" y="223"/>
                </a:moveTo>
                <a:cubicBezTo>
                  <a:pt x="117" y="223"/>
                  <a:pt x="117" y="223"/>
                  <a:pt x="116" y="224"/>
                </a:cubicBezTo>
                <a:cubicBezTo>
                  <a:pt x="116" y="223"/>
                  <a:pt x="116" y="223"/>
                  <a:pt x="115" y="223"/>
                </a:cubicBezTo>
                <a:cubicBezTo>
                  <a:pt x="116" y="223"/>
                  <a:pt x="117" y="222"/>
                  <a:pt x="117" y="222"/>
                </a:cubicBezTo>
                <a:cubicBezTo>
                  <a:pt x="117" y="222"/>
                  <a:pt x="118" y="222"/>
                  <a:pt x="118" y="223"/>
                </a:cubicBezTo>
                <a:close/>
                <a:moveTo>
                  <a:pt x="110" y="219"/>
                </a:moveTo>
                <a:cubicBezTo>
                  <a:pt x="110" y="219"/>
                  <a:pt x="111" y="219"/>
                  <a:pt x="111" y="219"/>
                </a:cubicBezTo>
                <a:cubicBezTo>
                  <a:pt x="111" y="219"/>
                  <a:pt x="111" y="218"/>
                  <a:pt x="112" y="218"/>
                </a:cubicBezTo>
                <a:cubicBezTo>
                  <a:pt x="112" y="219"/>
                  <a:pt x="113" y="219"/>
                  <a:pt x="113" y="219"/>
                </a:cubicBezTo>
                <a:cubicBezTo>
                  <a:pt x="113" y="220"/>
                  <a:pt x="113" y="220"/>
                  <a:pt x="112" y="221"/>
                </a:cubicBezTo>
                <a:cubicBezTo>
                  <a:pt x="112" y="220"/>
                  <a:pt x="111" y="220"/>
                  <a:pt x="110" y="219"/>
                </a:cubicBezTo>
                <a:close/>
                <a:moveTo>
                  <a:pt x="114" y="230"/>
                </a:moveTo>
                <a:cubicBezTo>
                  <a:pt x="113" y="230"/>
                  <a:pt x="113" y="230"/>
                  <a:pt x="112" y="230"/>
                </a:cubicBezTo>
                <a:cubicBezTo>
                  <a:pt x="112" y="230"/>
                  <a:pt x="111" y="229"/>
                  <a:pt x="110" y="229"/>
                </a:cubicBezTo>
                <a:cubicBezTo>
                  <a:pt x="111" y="229"/>
                  <a:pt x="111" y="229"/>
                  <a:pt x="111" y="228"/>
                </a:cubicBezTo>
                <a:cubicBezTo>
                  <a:pt x="112" y="229"/>
                  <a:pt x="113" y="229"/>
                  <a:pt x="114" y="230"/>
                </a:cubicBezTo>
                <a:close/>
                <a:moveTo>
                  <a:pt x="82" y="198"/>
                </a:moveTo>
                <a:cubicBezTo>
                  <a:pt x="82" y="198"/>
                  <a:pt x="82" y="197"/>
                  <a:pt x="83" y="197"/>
                </a:cubicBezTo>
                <a:cubicBezTo>
                  <a:pt x="83" y="197"/>
                  <a:pt x="83" y="197"/>
                  <a:pt x="83" y="197"/>
                </a:cubicBezTo>
                <a:cubicBezTo>
                  <a:pt x="83" y="198"/>
                  <a:pt x="82" y="198"/>
                  <a:pt x="82" y="199"/>
                </a:cubicBezTo>
                <a:lnTo>
                  <a:pt x="82" y="198"/>
                </a:lnTo>
                <a:close/>
                <a:moveTo>
                  <a:pt x="82" y="203"/>
                </a:moveTo>
                <a:cubicBezTo>
                  <a:pt x="82" y="203"/>
                  <a:pt x="81" y="203"/>
                  <a:pt x="81" y="203"/>
                </a:cubicBezTo>
                <a:cubicBezTo>
                  <a:pt x="81" y="203"/>
                  <a:pt x="81" y="203"/>
                  <a:pt x="80" y="203"/>
                </a:cubicBezTo>
                <a:cubicBezTo>
                  <a:pt x="80" y="202"/>
                  <a:pt x="81" y="202"/>
                  <a:pt x="81" y="202"/>
                </a:cubicBezTo>
                <a:cubicBezTo>
                  <a:pt x="81" y="202"/>
                  <a:pt x="81" y="202"/>
                  <a:pt x="81" y="202"/>
                </a:cubicBezTo>
                <a:cubicBezTo>
                  <a:pt x="81" y="202"/>
                  <a:pt x="81" y="203"/>
                  <a:pt x="82" y="203"/>
                </a:cubicBezTo>
                <a:close/>
                <a:moveTo>
                  <a:pt x="69" y="210"/>
                </a:moveTo>
                <a:cubicBezTo>
                  <a:pt x="68" y="209"/>
                  <a:pt x="67" y="208"/>
                  <a:pt x="66" y="207"/>
                </a:cubicBezTo>
                <a:cubicBezTo>
                  <a:pt x="66" y="207"/>
                  <a:pt x="66" y="207"/>
                  <a:pt x="66" y="207"/>
                </a:cubicBezTo>
                <a:cubicBezTo>
                  <a:pt x="68" y="209"/>
                  <a:pt x="70" y="210"/>
                  <a:pt x="71" y="212"/>
                </a:cubicBezTo>
                <a:cubicBezTo>
                  <a:pt x="71" y="212"/>
                  <a:pt x="71" y="212"/>
                  <a:pt x="71" y="212"/>
                </a:cubicBezTo>
                <a:cubicBezTo>
                  <a:pt x="70" y="212"/>
                  <a:pt x="70" y="212"/>
                  <a:pt x="69" y="212"/>
                </a:cubicBezTo>
                <a:cubicBezTo>
                  <a:pt x="69" y="212"/>
                  <a:pt x="69" y="211"/>
                  <a:pt x="69" y="211"/>
                </a:cubicBezTo>
                <a:cubicBezTo>
                  <a:pt x="69" y="211"/>
                  <a:pt x="69" y="210"/>
                  <a:pt x="69" y="210"/>
                </a:cubicBezTo>
                <a:close/>
                <a:moveTo>
                  <a:pt x="59" y="213"/>
                </a:moveTo>
                <a:cubicBezTo>
                  <a:pt x="59" y="213"/>
                  <a:pt x="58" y="212"/>
                  <a:pt x="57" y="211"/>
                </a:cubicBezTo>
                <a:cubicBezTo>
                  <a:pt x="60" y="213"/>
                  <a:pt x="62" y="215"/>
                  <a:pt x="65" y="216"/>
                </a:cubicBezTo>
                <a:cubicBezTo>
                  <a:pt x="63" y="215"/>
                  <a:pt x="61" y="214"/>
                  <a:pt x="59" y="213"/>
                </a:cubicBezTo>
                <a:close/>
                <a:moveTo>
                  <a:pt x="60" y="216"/>
                </a:moveTo>
                <a:cubicBezTo>
                  <a:pt x="58" y="215"/>
                  <a:pt x="55" y="213"/>
                  <a:pt x="53" y="212"/>
                </a:cubicBezTo>
                <a:cubicBezTo>
                  <a:pt x="55" y="213"/>
                  <a:pt x="57" y="214"/>
                  <a:pt x="59" y="215"/>
                </a:cubicBezTo>
                <a:cubicBezTo>
                  <a:pt x="59" y="215"/>
                  <a:pt x="60" y="216"/>
                  <a:pt x="60" y="216"/>
                </a:cubicBezTo>
                <a:close/>
                <a:moveTo>
                  <a:pt x="55" y="204"/>
                </a:moveTo>
                <a:cubicBezTo>
                  <a:pt x="55" y="204"/>
                  <a:pt x="56" y="205"/>
                  <a:pt x="56" y="205"/>
                </a:cubicBezTo>
                <a:cubicBezTo>
                  <a:pt x="57" y="206"/>
                  <a:pt x="57" y="206"/>
                  <a:pt x="57" y="206"/>
                </a:cubicBezTo>
                <a:cubicBezTo>
                  <a:pt x="58" y="207"/>
                  <a:pt x="59" y="208"/>
                  <a:pt x="60" y="209"/>
                </a:cubicBezTo>
                <a:cubicBezTo>
                  <a:pt x="59" y="209"/>
                  <a:pt x="59" y="208"/>
                  <a:pt x="59" y="208"/>
                </a:cubicBezTo>
                <a:cubicBezTo>
                  <a:pt x="58" y="208"/>
                  <a:pt x="58" y="209"/>
                  <a:pt x="58" y="209"/>
                </a:cubicBezTo>
                <a:cubicBezTo>
                  <a:pt x="57" y="208"/>
                  <a:pt x="56" y="208"/>
                  <a:pt x="55" y="207"/>
                </a:cubicBezTo>
                <a:cubicBezTo>
                  <a:pt x="55" y="207"/>
                  <a:pt x="55" y="206"/>
                  <a:pt x="55" y="206"/>
                </a:cubicBezTo>
                <a:cubicBezTo>
                  <a:pt x="55" y="205"/>
                  <a:pt x="55" y="204"/>
                  <a:pt x="55" y="204"/>
                </a:cubicBezTo>
                <a:close/>
                <a:moveTo>
                  <a:pt x="29" y="138"/>
                </a:moveTo>
                <a:cubicBezTo>
                  <a:pt x="29" y="137"/>
                  <a:pt x="30" y="137"/>
                  <a:pt x="30" y="136"/>
                </a:cubicBezTo>
                <a:cubicBezTo>
                  <a:pt x="30" y="136"/>
                  <a:pt x="30" y="137"/>
                  <a:pt x="30" y="137"/>
                </a:cubicBezTo>
                <a:cubicBezTo>
                  <a:pt x="30" y="138"/>
                  <a:pt x="29" y="140"/>
                  <a:pt x="29" y="141"/>
                </a:cubicBezTo>
                <a:cubicBezTo>
                  <a:pt x="29" y="140"/>
                  <a:pt x="29" y="139"/>
                  <a:pt x="29" y="138"/>
                </a:cubicBezTo>
                <a:close/>
                <a:moveTo>
                  <a:pt x="28" y="136"/>
                </a:moveTo>
                <a:cubicBezTo>
                  <a:pt x="28" y="136"/>
                  <a:pt x="28" y="136"/>
                  <a:pt x="28" y="136"/>
                </a:cubicBezTo>
                <a:cubicBezTo>
                  <a:pt x="27" y="129"/>
                  <a:pt x="25" y="122"/>
                  <a:pt x="24" y="115"/>
                </a:cubicBezTo>
                <a:cubicBezTo>
                  <a:pt x="25" y="121"/>
                  <a:pt x="27" y="126"/>
                  <a:pt x="29" y="131"/>
                </a:cubicBezTo>
                <a:cubicBezTo>
                  <a:pt x="29" y="133"/>
                  <a:pt x="28" y="134"/>
                  <a:pt x="28" y="136"/>
                </a:cubicBezTo>
                <a:close/>
                <a:moveTo>
                  <a:pt x="28" y="108"/>
                </a:moveTo>
                <a:cubicBezTo>
                  <a:pt x="27" y="106"/>
                  <a:pt x="27" y="104"/>
                  <a:pt x="26" y="102"/>
                </a:cubicBezTo>
                <a:cubicBezTo>
                  <a:pt x="27" y="102"/>
                  <a:pt x="28" y="101"/>
                  <a:pt x="28" y="101"/>
                </a:cubicBezTo>
                <a:cubicBezTo>
                  <a:pt x="30" y="104"/>
                  <a:pt x="31" y="108"/>
                  <a:pt x="32" y="111"/>
                </a:cubicBezTo>
                <a:cubicBezTo>
                  <a:pt x="32" y="113"/>
                  <a:pt x="31" y="115"/>
                  <a:pt x="31" y="117"/>
                </a:cubicBezTo>
                <a:cubicBezTo>
                  <a:pt x="30" y="114"/>
                  <a:pt x="29" y="111"/>
                  <a:pt x="28" y="108"/>
                </a:cubicBezTo>
                <a:close/>
                <a:moveTo>
                  <a:pt x="25" y="87"/>
                </a:moveTo>
                <a:cubicBezTo>
                  <a:pt x="25" y="87"/>
                  <a:pt x="25" y="87"/>
                  <a:pt x="24" y="87"/>
                </a:cubicBezTo>
                <a:cubicBezTo>
                  <a:pt x="24" y="86"/>
                  <a:pt x="24" y="86"/>
                  <a:pt x="24" y="86"/>
                </a:cubicBezTo>
                <a:cubicBezTo>
                  <a:pt x="25" y="85"/>
                  <a:pt x="25" y="85"/>
                  <a:pt x="26" y="84"/>
                </a:cubicBezTo>
                <a:cubicBezTo>
                  <a:pt x="26" y="84"/>
                  <a:pt x="26" y="84"/>
                  <a:pt x="27" y="84"/>
                </a:cubicBezTo>
                <a:cubicBezTo>
                  <a:pt x="26" y="85"/>
                  <a:pt x="25" y="86"/>
                  <a:pt x="25" y="87"/>
                </a:cubicBezTo>
                <a:close/>
                <a:moveTo>
                  <a:pt x="28" y="86"/>
                </a:moveTo>
                <a:cubicBezTo>
                  <a:pt x="27" y="87"/>
                  <a:pt x="26" y="88"/>
                  <a:pt x="26" y="89"/>
                </a:cubicBezTo>
                <a:cubicBezTo>
                  <a:pt x="25" y="89"/>
                  <a:pt x="25" y="89"/>
                  <a:pt x="25" y="88"/>
                </a:cubicBezTo>
                <a:cubicBezTo>
                  <a:pt x="25" y="88"/>
                  <a:pt x="26" y="88"/>
                  <a:pt x="26" y="88"/>
                </a:cubicBezTo>
                <a:cubicBezTo>
                  <a:pt x="27" y="87"/>
                  <a:pt x="27" y="87"/>
                  <a:pt x="28" y="86"/>
                </a:cubicBezTo>
                <a:close/>
                <a:moveTo>
                  <a:pt x="26" y="94"/>
                </a:moveTo>
                <a:cubicBezTo>
                  <a:pt x="26" y="95"/>
                  <a:pt x="26" y="95"/>
                  <a:pt x="26" y="95"/>
                </a:cubicBezTo>
                <a:cubicBezTo>
                  <a:pt x="26" y="95"/>
                  <a:pt x="26" y="95"/>
                  <a:pt x="26" y="95"/>
                </a:cubicBezTo>
                <a:cubicBezTo>
                  <a:pt x="26" y="96"/>
                  <a:pt x="26" y="97"/>
                  <a:pt x="25" y="98"/>
                </a:cubicBezTo>
                <a:cubicBezTo>
                  <a:pt x="25" y="97"/>
                  <a:pt x="25" y="96"/>
                  <a:pt x="25" y="95"/>
                </a:cubicBezTo>
                <a:cubicBezTo>
                  <a:pt x="25" y="95"/>
                  <a:pt x="26" y="95"/>
                  <a:pt x="26" y="94"/>
                </a:cubicBezTo>
                <a:close/>
                <a:moveTo>
                  <a:pt x="27" y="97"/>
                </a:moveTo>
                <a:cubicBezTo>
                  <a:pt x="27" y="98"/>
                  <a:pt x="28" y="99"/>
                  <a:pt x="28" y="99"/>
                </a:cubicBezTo>
                <a:cubicBezTo>
                  <a:pt x="27" y="100"/>
                  <a:pt x="27" y="100"/>
                  <a:pt x="26" y="100"/>
                </a:cubicBezTo>
                <a:cubicBezTo>
                  <a:pt x="26" y="100"/>
                  <a:pt x="26" y="100"/>
                  <a:pt x="26" y="100"/>
                </a:cubicBezTo>
                <a:cubicBezTo>
                  <a:pt x="26" y="99"/>
                  <a:pt x="27" y="98"/>
                  <a:pt x="27" y="97"/>
                </a:cubicBezTo>
                <a:close/>
                <a:moveTo>
                  <a:pt x="113" y="25"/>
                </a:moveTo>
                <a:cubicBezTo>
                  <a:pt x="113" y="25"/>
                  <a:pt x="113" y="25"/>
                  <a:pt x="112" y="25"/>
                </a:cubicBezTo>
                <a:cubicBezTo>
                  <a:pt x="112" y="25"/>
                  <a:pt x="111" y="25"/>
                  <a:pt x="111" y="25"/>
                </a:cubicBezTo>
                <a:cubicBezTo>
                  <a:pt x="111" y="25"/>
                  <a:pt x="112" y="25"/>
                  <a:pt x="112" y="24"/>
                </a:cubicBezTo>
                <a:cubicBezTo>
                  <a:pt x="113" y="24"/>
                  <a:pt x="113" y="24"/>
                  <a:pt x="113" y="25"/>
                </a:cubicBezTo>
                <a:close/>
                <a:moveTo>
                  <a:pt x="113" y="21"/>
                </a:moveTo>
                <a:cubicBezTo>
                  <a:pt x="113" y="21"/>
                  <a:pt x="114" y="21"/>
                  <a:pt x="114" y="21"/>
                </a:cubicBezTo>
                <a:cubicBezTo>
                  <a:pt x="114" y="21"/>
                  <a:pt x="115" y="21"/>
                  <a:pt x="116" y="21"/>
                </a:cubicBezTo>
                <a:cubicBezTo>
                  <a:pt x="116" y="21"/>
                  <a:pt x="115" y="21"/>
                  <a:pt x="115" y="21"/>
                </a:cubicBezTo>
                <a:cubicBezTo>
                  <a:pt x="114" y="21"/>
                  <a:pt x="114" y="21"/>
                  <a:pt x="113" y="21"/>
                </a:cubicBezTo>
                <a:close/>
                <a:moveTo>
                  <a:pt x="112" y="19"/>
                </a:moveTo>
                <a:cubicBezTo>
                  <a:pt x="111" y="19"/>
                  <a:pt x="110" y="19"/>
                  <a:pt x="110" y="19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11" y="19"/>
                  <a:pt x="112" y="19"/>
                  <a:pt x="112" y="19"/>
                </a:cubicBezTo>
                <a:cubicBezTo>
                  <a:pt x="112" y="19"/>
                  <a:pt x="112" y="19"/>
                  <a:pt x="112" y="19"/>
                </a:cubicBezTo>
                <a:close/>
                <a:moveTo>
                  <a:pt x="112" y="27"/>
                </a:moveTo>
                <a:cubicBezTo>
                  <a:pt x="114" y="27"/>
                  <a:pt x="115" y="27"/>
                  <a:pt x="117" y="27"/>
                </a:cubicBezTo>
                <a:cubicBezTo>
                  <a:pt x="115" y="27"/>
                  <a:pt x="114" y="28"/>
                  <a:pt x="113" y="29"/>
                </a:cubicBezTo>
                <a:cubicBezTo>
                  <a:pt x="111" y="29"/>
                  <a:pt x="110" y="29"/>
                  <a:pt x="108" y="29"/>
                </a:cubicBezTo>
                <a:cubicBezTo>
                  <a:pt x="110" y="28"/>
                  <a:pt x="111" y="28"/>
                  <a:pt x="112" y="27"/>
                </a:cubicBezTo>
                <a:close/>
                <a:moveTo>
                  <a:pt x="156" y="17"/>
                </a:moveTo>
                <a:cubicBezTo>
                  <a:pt x="157" y="18"/>
                  <a:pt x="158" y="18"/>
                  <a:pt x="160" y="19"/>
                </a:cubicBezTo>
                <a:cubicBezTo>
                  <a:pt x="158" y="18"/>
                  <a:pt x="157" y="18"/>
                  <a:pt x="155" y="17"/>
                </a:cubicBezTo>
                <a:cubicBezTo>
                  <a:pt x="155" y="17"/>
                  <a:pt x="155" y="17"/>
                  <a:pt x="154" y="17"/>
                </a:cubicBezTo>
                <a:cubicBezTo>
                  <a:pt x="154" y="17"/>
                  <a:pt x="154" y="17"/>
                  <a:pt x="154" y="17"/>
                </a:cubicBezTo>
                <a:cubicBezTo>
                  <a:pt x="151" y="16"/>
                  <a:pt x="148" y="15"/>
                  <a:pt x="145" y="14"/>
                </a:cubicBezTo>
                <a:cubicBezTo>
                  <a:pt x="146" y="14"/>
                  <a:pt x="146" y="14"/>
                  <a:pt x="146" y="14"/>
                </a:cubicBezTo>
                <a:cubicBezTo>
                  <a:pt x="146" y="14"/>
                  <a:pt x="146" y="14"/>
                  <a:pt x="147" y="14"/>
                </a:cubicBezTo>
                <a:cubicBezTo>
                  <a:pt x="147" y="14"/>
                  <a:pt x="147" y="14"/>
                  <a:pt x="147" y="14"/>
                </a:cubicBezTo>
                <a:cubicBezTo>
                  <a:pt x="150" y="15"/>
                  <a:pt x="153" y="16"/>
                  <a:pt x="156" y="17"/>
                </a:cubicBezTo>
                <a:close/>
                <a:moveTo>
                  <a:pt x="149" y="12"/>
                </a:moveTo>
                <a:cubicBezTo>
                  <a:pt x="149" y="12"/>
                  <a:pt x="149" y="12"/>
                  <a:pt x="149" y="12"/>
                </a:cubicBezTo>
                <a:cubicBezTo>
                  <a:pt x="151" y="13"/>
                  <a:pt x="153" y="13"/>
                  <a:pt x="155" y="14"/>
                </a:cubicBezTo>
                <a:cubicBezTo>
                  <a:pt x="157" y="15"/>
                  <a:pt x="158" y="15"/>
                  <a:pt x="160" y="16"/>
                </a:cubicBezTo>
                <a:cubicBezTo>
                  <a:pt x="158" y="16"/>
                  <a:pt x="156" y="15"/>
                  <a:pt x="155" y="15"/>
                </a:cubicBezTo>
                <a:cubicBezTo>
                  <a:pt x="153" y="14"/>
                  <a:pt x="151" y="13"/>
                  <a:pt x="149" y="12"/>
                </a:cubicBezTo>
                <a:close/>
                <a:moveTo>
                  <a:pt x="156" y="36"/>
                </a:moveTo>
                <a:cubicBezTo>
                  <a:pt x="158" y="36"/>
                  <a:pt x="160" y="36"/>
                  <a:pt x="163" y="36"/>
                </a:cubicBezTo>
                <a:cubicBezTo>
                  <a:pt x="161" y="37"/>
                  <a:pt x="160" y="37"/>
                  <a:pt x="158" y="38"/>
                </a:cubicBezTo>
                <a:cubicBezTo>
                  <a:pt x="156" y="39"/>
                  <a:pt x="154" y="39"/>
                  <a:pt x="152" y="39"/>
                </a:cubicBezTo>
                <a:cubicBezTo>
                  <a:pt x="153" y="38"/>
                  <a:pt x="155" y="37"/>
                  <a:pt x="156" y="36"/>
                </a:cubicBezTo>
                <a:close/>
                <a:moveTo>
                  <a:pt x="155" y="34"/>
                </a:moveTo>
                <a:cubicBezTo>
                  <a:pt x="156" y="34"/>
                  <a:pt x="156" y="33"/>
                  <a:pt x="156" y="33"/>
                </a:cubicBezTo>
                <a:cubicBezTo>
                  <a:pt x="156" y="33"/>
                  <a:pt x="157" y="33"/>
                  <a:pt x="157" y="33"/>
                </a:cubicBezTo>
                <a:cubicBezTo>
                  <a:pt x="157" y="33"/>
                  <a:pt x="157" y="34"/>
                  <a:pt x="156" y="34"/>
                </a:cubicBezTo>
                <a:cubicBezTo>
                  <a:pt x="156" y="34"/>
                  <a:pt x="156" y="34"/>
                  <a:pt x="155" y="34"/>
                </a:cubicBezTo>
                <a:close/>
                <a:moveTo>
                  <a:pt x="134" y="213"/>
                </a:moveTo>
                <a:cubicBezTo>
                  <a:pt x="135" y="212"/>
                  <a:pt x="136" y="211"/>
                  <a:pt x="137" y="209"/>
                </a:cubicBezTo>
                <a:cubicBezTo>
                  <a:pt x="139" y="208"/>
                  <a:pt x="140" y="207"/>
                  <a:pt x="141" y="206"/>
                </a:cubicBezTo>
                <a:cubicBezTo>
                  <a:pt x="141" y="206"/>
                  <a:pt x="141" y="206"/>
                  <a:pt x="142" y="206"/>
                </a:cubicBezTo>
                <a:cubicBezTo>
                  <a:pt x="140" y="207"/>
                  <a:pt x="139" y="209"/>
                  <a:pt x="138" y="210"/>
                </a:cubicBezTo>
                <a:cubicBezTo>
                  <a:pt x="137" y="211"/>
                  <a:pt x="136" y="212"/>
                  <a:pt x="134" y="213"/>
                </a:cubicBezTo>
                <a:close/>
                <a:moveTo>
                  <a:pt x="137" y="217"/>
                </a:moveTo>
                <a:cubicBezTo>
                  <a:pt x="136" y="218"/>
                  <a:pt x="135" y="219"/>
                  <a:pt x="133" y="220"/>
                </a:cubicBezTo>
                <a:cubicBezTo>
                  <a:pt x="134" y="220"/>
                  <a:pt x="134" y="220"/>
                  <a:pt x="134" y="219"/>
                </a:cubicBezTo>
                <a:cubicBezTo>
                  <a:pt x="135" y="219"/>
                  <a:pt x="136" y="218"/>
                  <a:pt x="137" y="217"/>
                </a:cubicBezTo>
                <a:close/>
                <a:moveTo>
                  <a:pt x="140" y="203"/>
                </a:moveTo>
                <a:cubicBezTo>
                  <a:pt x="138" y="204"/>
                  <a:pt x="136" y="206"/>
                  <a:pt x="134" y="208"/>
                </a:cubicBezTo>
                <a:cubicBezTo>
                  <a:pt x="132" y="209"/>
                  <a:pt x="130" y="210"/>
                  <a:pt x="128" y="211"/>
                </a:cubicBezTo>
                <a:cubicBezTo>
                  <a:pt x="128" y="210"/>
                  <a:pt x="128" y="210"/>
                  <a:pt x="127" y="210"/>
                </a:cubicBezTo>
                <a:cubicBezTo>
                  <a:pt x="128" y="210"/>
                  <a:pt x="128" y="209"/>
                  <a:pt x="128" y="209"/>
                </a:cubicBezTo>
                <a:cubicBezTo>
                  <a:pt x="131" y="207"/>
                  <a:pt x="134" y="205"/>
                  <a:pt x="137" y="202"/>
                </a:cubicBezTo>
                <a:cubicBezTo>
                  <a:pt x="141" y="199"/>
                  <a:pt x="145" y="196"/>
                  <a:pt x="149" y="193"/>
                </a:cubicBezTo>
                <a:cubicBezTo>
                  <a:pt x="146" y="197"/>
                  <a:pt x="143" y="200"/>
                  <a:pt x="140" y="203"/>
                </a:cubicBezTo>
                <a:close/>
                <a:moveTo>
                  <a:pt x="117" y="206"/>
                </a:moveTo>
                <a:cubicBezTo>
                  <a:pt x="117" y="206"/>
                  <a:pt x="118" y="205"/>
                  <a:pt x="118" y="205"/>
                </a:cubicBezTo>
                <a:cubicBezTo>
                  <a:pt x="119" y="205"/>
                  <a:pt x="119" y="206"/>
                  <a:pt x="119" y="206"/>
                </a:cubicBezTo>
                <a:cubicBezTo>
                  <a:pt x="119" y="206"/>
                  <a:pt x="119" y="206"/>
                  <a:pt x="118" y="207"/>
                </a:cubicBezTo>
                <a:cubicBezTo>
                  <a:pt x="118" y="207"/>
                  <a:pt x="117" y="206"/>
                  <a:pt x="117" y="206"/>
                </a:cubicBezTo>
                <a:close/>
                <a:moveTo>
                  <a:pt x="117" y="208"/>
                </a:moveTo>
                <a:cubicBezTo>
                  <a:pt x="117" y="208"/>
                  <a:pt x="117" y="208"/>
                  <a:pt x="117" y="208"/>
                </a:cubicBezTo>
                <a:cubicBezTo>
                  <a:pt x="117" y="208"/>
                  <a:pt x="116" y="208"/>
                  <a:pt x="116" y="207"/>
                </a:cubicBezTo>
                <a:cubicBezTo>
                  <a:pt x="116" y="207"/>
                  <a:pt x="116" y="207"/>
                  <a:pt x="116" y="207"/>
                </a:cubicBezTo>
                <a:cubicBezTo>
                  <a:pt x="116" y="207"/>
                  <a:pt x="117" y="208"/>
                  <a:pt x="117" y="208"/>
                </a:cubicBezTo>
                <a:close/>
                <a:moveTo>
                  <a:pt x="116" y="202"/>
                </a:moveTo>
                <a:cubicBezTo>
                  <a:pt x="116" y="202"/>
                  <a:pt x="115" y="201"/>
                  <a:pt x="115" y="201"/>
                </a:cubicBezTo>
                <a:cubicBezTo>
                  <a:pt x="116" y="199"/>
                  <a:pt x="118" y="198"/>
                  <a:pt x="120" y="196"/>
                </a:cubicBezTo>
                <a:cubicBezTo>
                  <a:pt x="127" y="190"/>
                  <a:pt x="134" y="185"/>
                  <a:pt x="141" y="180"/>
                </a:cubicBezTo>
                <a:cubicBezTo>
                  <a:pt x="133" y="188"/>
                  <a:pt x="125" y="195"/>
                  <a:pt x="116" y="202"/>
                </a:cubicBezTo>
                <a:close/>
                <a:moveTo>
                  <a:pt x="88" y="181"/>
                </a:moveTo>
                <a:cubicBezTo>
                  <a:pt x="88" y="180"/>
                  <a:pt x="88" y="178"/>
                  <a:pt x="88" y="177"/>
                </a:cubicBezTo>
                <a:cubicBezTo>
                  <a:pt x="90" y="176"/>
                  <a:pt x="92" y="174"/>
                  <a:pt x="94" y="172"/>
                </a:cubicBezTo>
                <a:cubicBezTo>
                  <a:pt x="97" y="171"/>
                  <a:pt x="99" y="170"/>
                  <a:pt x="102" y="169"/>
                </a:cubicBezTo>
                <a:cubicBezTo>
                  <a:pt x="100" y="171"/>
                  <a:pt x="98" y="173"/>
                  <a:pt x="97" y="175"/>
                </a:cubicBezTo>
                <a:cubicBezTo>
                  <a:pt x="94" y="177"/>
                  <a:pt x="91" y="179"/>
                  <a:pt x="88" y="181"/>
                </a:cubicBezTo>
                <a:close/>
                <a:moveTo>
                  <a:pt x="89" y="194"/>
                </a:moveTo>
                <a:cubicBezTo>
                  <a:pt x="89" y="194"/>
                  <a:pt x="88" y="195"/>
                  <a:pt x="88" y="196"/>
                </a:cubicBezTo>
                <a:cubicBezTo>
                  <a:pt x="87" y="196"/>
                  <a:pt x="87" y="196"/>
                  <a:pt x="87" y="196"/>
                </a:cubicBezTo>
                <a:cubicBezTo>
                  <a:pt x="88" y="195"/>
                  <a:pt x="89" y="194"/>
                  <a:pt x="89" y="194"/>
                </a:cubicBezTo>
                <a:cubicBezTo>
                  <a:pt x="89" y="194"/>
                  <a:pt x="89" y="194"/>
                  <a:pt x="89" y="194"/>
                </a:cubicBezTo>
                <a:close/>
                <a:moveTo>
                  <a:pt x="83" y="166"/>
                </a:moveTo>
                <a:cubicBezTo>
                  <a:pt x="83" y="166"/>
                  <a:pt x="82" y="167"/>
                  <a:pt x="82" y="167"/>
                </a:cubicBezTo>
                <a:cubicBezTo>
                  <a:pt x="82" y="167"/>
                  <a:pt x="82" y="167"/>
                  <a:pt x="82" y="167"/>
                </a:cubicBezTo>
                <a:cubicBezTo>
                  <a:pt x="83" y="165"/>
                  <a:pt x="84" y="164"/>
                  <a:pt x="85" y="163"/>
                </a:cubicBezTo>
                <a:cubicBezTo>
                  <a:pt x="85" y="164"/>
                  <a:pt x="85" y="164"/>
                  <a:pt x="85" y="165"/>
                </a:cubicBezTo>
                <a:cubicBezTo>
                  <a:pt x="84" y="165"/>
                  <a:pt x="84" y="166"/>
                  <a:pt x="83" y="166"/>
                </a:cubicBezTo>
                <a:close/>
                <a:moveTo>
                  <a:pt x="85" y="175"/>
                </a:moveTo>
                <a:cubicBezTo>
                  <a:pt x="84" y="175"/>
                  <a:pt x="84" y="175"/>
                  <a:pt x="83" y="176"/>
                </a:cubicBezTo>
                <a:cubicBezTo>
                  <a:pt x="83" y="175"/>
                  <a:pt x="83" y="175"/>
                  <a:pt x="83" y="175"/>
                </a:cubicBezTo>
                <a:cubicBezTo>
                  <a:pt x="84" y="175"/>
                  <a:pt x="84" y="175"/>
                  <a:pt x="85" y="175"/>
                </a:cubicBezTo>
                <a:close/>
                <a:moveTo>
                  <a:pt x="62" y="209"/>
                </a:moveTo>
                <a:cubicBezTo>
                  <a:pt x="60" y="208"/>
                  <a:pt x="59" y="207"/>
                  <a:pt x="58" y="206"/>
                </a:cubicBezTo>
                <a:cubicBezTo>
                  <a:pt x="58" y="205"/>
                  <a:pt x="58" y="205"/>
                  <a:pt x="58" y="205"/>
                </a:cubicBezTo>
                <a:cubicBezTo>
                  <a:pt x="58" y="204"/>
                  <a:pt x="58" y="203"/>
                  <a:pt x="58" y="202"/>
                </a:cubicBezTo>
                <a:cubicBezTo>
                  <a:pt x="58" y="203"/>
                  <a:pt x="59" y="203"/>
                  <a:pt x="59" y="203"/>
                </a:cubicBezTo>
                <a:cubicBezTo>
                  <a:pt x="60" y="205"/>
                  <a:pt x="61" y="207"/>
                  <a:pt x="62" y="209"/>
                </a:cubicBezTo>
                <a:cubicBezTo>
                  <a:pt x="62" y="209"/>
                  <a:pt x="62" y="209"/>
                  <a:pt x="62" y="209"/>
                </a:cubicBezTo>
                <a:close/>
                <a:moveTo>
                  <a:pt x="62" y="211"/>
                </a:moveTo>
                <a:cubicBezTo>
                  <a:pt x="62" y="211"/>
                  <a:pt x="62" y="211"/>
                  <a:pt x="62" y="211"/>
                </a:cubicBezTo>
                <a:cubicBezTo>
                  <a:pt x="63" y="211"/>
                  <a:pt x="63" y="211"/>
                  <a:pt x="63" y="211"/>
                </a:cubicBezTo>
                <a:cubicBezTo>
                  <a:pt x="61" y="211"/>
                  <a:pt x="60" y="210"/>
                  <a:pt x="59" y="210"/>
                </a:cubicBezTo>
                <a:cubicBezTo>
                  <a:pt x="60" y="210"/>
                  <a:pt x="61" y="211"/>
                  <a:pt x="62" y="211"/>
                </a:cubicBezTo>
                <a:close/>
                <a:moveTo>
                  <a:pt x="60" y="200"/>
                </a:moveTo>
                <a:cubicBezTo>
                  <a:pt x="59" y="199"/>
                  <a:pt x="58" y="197"/>
                  <a:pt x="57" y="196"/>
                </a:cubicBezTo>
                <a:cubicBezTo>
                  <a:pt x="57" y="196"/>
                  <a:pt x="57" y="196"/>
                  <a:pt x="58" y="196"/>
                </a:cubicBezTo>
                <a:cubicBezTo>
                  <a:pt x="58" y="196"/>
                  <a:pt x="58" y="196"/>
                  <a:pt x="58" y="195"/>
                </a:cubicBezTo>
                <a:cubicBezTo>
                  <a:pt x="60" y="197"/>
                  <a:pt x="61" y="199"/>
                  <a:pt x="63" y="201"/>
                </a:cubicBezTo>
                <a:cubicBezTo>
                  <a:pt x="63" y="201"/>
                  <a:pt x="63" y="201"/>
                  <a:pt x="63" y="201"/>
                </a:cubicBezTo>
                <a:cubicBezTo>
                  <a:pt x="62" y="201"/>
                  <a:pt x="61" y="200"/>
                  <a:pt x="60" y="200"/>
                </a:cubicBezTo>
                <a:cubicBezTo>
                  <a:pt x="60" y="200"/>
                  <a:pt x="60" y="200"/>
                  <a:pt x="60" y="200"/>
                </a:cubicBezTo>
                <a:close/>
                <a:moveTo>
                  <a:pt x="44" y="171"/>
                </a:moveTo>
                <a:cubicBezTo>
                  <a:pt x="45" y="173"/>
                  <a:pt x="47" y="175"/>
                  <a:pt x="48" y="176"/>
                </a:cubicBezTo>
                <a:cubicBezTo>
                  <a:pt x="48" y="177"/>
                  <a:pt x="48" y="178"/>
                  <a:pt x="48" y="180"/>
                </a:cubicBezTo>
                <a:cubicBezTo>
                  <a:pt x="48" y="179"/>
                  <a:pt x="47" y="179"/>
                  <a:pt x="47" y="179"/>
                </a:cubicBezTo>
                <a:cubicBezTo>
                  <a:pt x="47" y="178"/>
                  <a:pt x="46" y="177"/>
                  <a:pt x="46" y="176"/>
                </a:cubicBezTo>
                <a:cubicBezTo>
                  <a:pt x="45" y="174"/>
                  <a:pt x="44" y="171"/>
                  <a:pt x="43" y="168"/>
                </a:cubicBezTo>
                <a:cubicBezTo>
                  <a:pt x="43" y="169"/>
                  <a:pt x="44" y="170"/>
                  <a:pt x="44" y="170"/>
                </a:cubicBezTo>
                <a:cubicBezTo>
                  <a:pt x="44" y="170"/>
                  <a:pt x="44" y="171"/>
                  <a:pt x="44" y="171"/>
                </a:cubicBezTo>
                <a:close/>
                <a:moveTo>
                  <a:pt x="33" y="98"/>
                </a:moveTo>
                <a:cubicBezTo>
                  <a:pt x="33" y="99"/>
                  <a:pt x="33" y="100"/>
                  <a:pt x="33" y="101"/>
                </a:cubicBezTo>
                <a:cubicBezTo>
                  <a:pt x="33" y="102"/>
                  <a:pt x="32" y="103"/>
                  <a:pt x="32" y="104"/>
                </a:cubicBezTo>
                <a:cubicBezTo>
                  <a:pt x="32" y="103"/>
                  <a:pt x="31" y="101"/>
                  <a:pt x="31" y="99"/>
                </a:cubicBezTo>
                <a:cubicBezTo>
                  <a:pt x="32" y="99"/>
                  <a:pt x="32" y="99"/>
                  <a:pt x="33" y="98"/>
                </a:cubicBezTo>
                <a:close/>
                <a:moveTo>
                  <a:pt x="31" y="98"/>
                </a:moveTo>
                <a:cubicBezTo>
                  <a:pt x="30" y="97"/>
                  <a:pt x="30" y="97"/>
                  <a:pt x="30" y="97"/>
                </a:cubicBezTo>
                <a:cubicBezTo>
                  <a:pt x="31" y="97"/>
                  <a:pt x="31" y="96"/>
                  <a:pt x="32" y="96"/>
                </a:cubicBezTo>
                <a:cubicBezTo>
                  <a:pt x="32" y="96"/>
                  <a:pt x="32" y="96"/>
                  <a:pt x="32" y="97"/>
                </a:cubicBezTo>
                <a:cubicBezTo>
                  <a:pt x="32" y="97"/>
                  <a:pt x="31" y="97"/>
                  <a:pt x="31" y="98"/>
                </a:cubicBezTo>
                <a:close/>
                <a:moveTo>
                  <a:pt x="32" y="85"/>
                </a:moveTo>
                <a:cubicBezTo>
                  <a:pt x="32" y="85"/>
                  <a:pt x="32" y="85"/>
                  <a:pt x="32" y="85"/>
                </a:cubicBezTo>
                <a:cubicBezTo>
                  <a:pt x="33" y="83"/>
                  <a:pt x="34" y="82"/>
                  <a:pt x="36" y="80"/>
                </a:cubicBezTo>
                <a:cubicBezTo>
                  <a:pt x="35" y="81"/>
                  <a:pt x="35" y="81"/>
                  <a:pt x="34" y="82"/>
                </a:cubicBezTo>
                <a:cubicBezTo>
                  <a:pt x="33" y="83"/>
                  <a:pt x="33" y="84"/>
                  <a:pt x="32" y="85"/>
                </a:cubicBezTo>
                <a:close/>
                <a:moveTo>
                  <a:pt x="35" y="84"/>
                </a:moveTo>
                <a:cubicBezTo>
                  <a:pt x="35" y="84"/>
                  <a:pt x="35" y="83"/>
                  <a:pt x="36" y="83"/>
                </a:cubicBezTo>
                <a:cubicBezTo>
                  <a:pt x="36" y="83"/>
                  <a:pt x="36" y="82"/>
                  <a:pt x="37" y="82"/>
                </a:cubicBezTo>
                <a:cubicBezTo>
                  <a:pt x="36" y="83"/>
                  <a:pt x="35" y="85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5"/>
                  <a:pt x="34" y="85"/>
                  <a:pt x="35" y="84"/>
                </a:cubicBezTo>
                <a:close/>
                <a:moveTo>
                  <a:pt x="37" y="73"/>
                </a:moveTo>
                <a:cubicBezTo>
                  <a:pt x="39" y="72"/>
                  <a:pt x="40" y="71"/>
                  <a:pt x="41" y="71"/>
                </a:cubicBezTo>
                <a:cubicBezTo>
                  <a:pt x="41" y="71"/>
                  <a:pt x="41" y="71"/>
                  <a:pt x="41" y="71"/>
                </a:cubicBezTo>
                <a:cubicBezTo>
                  <a:pt x="41" y="71"/>
                  <a:pt x="40" y="71"/>
                  <a:pt x="40" y="71"/>
                </a:cubicBezTo>
                <a:cubicBezTo>
                  <a:pt x="39" y="72"/>
                  <a:pt x="38" y="73"/>
                  <a:pt x="36" y="74"/>
                </a:cubicBezTo>
                <a:cubicBezTo>
                  <a:pt x="37" y="74"/>
                  <a:pt x="37" y="73"/>
                  <a:pt x="37" y="73"/>
                </a:cubicBezTo>
                <a:close/>
                <a:moveTo>
                  <a:pt x="35" y="72"/>
                </a:moveTo>
                <a:cubicBezTo>
                  <a:pt x="36" y="71"/>
                  <a:pt x="37" y="70"/>
                  <a:pt x="39" y="68"/>
                </a:cubicBezTo>
                <a:cubicBezTo>
                  <a:pt x="38" y="69"/>
                  <a:pt x="37" y="70"/>
                  <a:pt x="36" y="71"/>
                </a:cubicBezTo>
                <a:cubicBezTo>
                  <a:pt x="36" y="72"/>
                  <a:pt x="35" y="72"/>
                  <a:pt x="35" y="72"/>
                </a:cubicBezTo>
                <a:close/>
                <a:moveTo>
                  <a:pt x="42" y="77"/>
                </a:moveTo>
                <a:cubicBezTo>
                  <a:pt x="42" y="76"/>
                  <a:pt x="43" y="76"/>
                  <a:pt x="43" y="76"/>
                </a:cubicBezTo>
                <a:cubicBezTo>
                  <a:pt x="42" y="77"/>
                  <a:pt x="42" y="78"/>
                  <a:pt x="41" y="80"/>
                </a:cubicBezTo>
                <a:cubicBezTo>
                  <a:pt x="41" y="80"/>
                  <a:pt x="41" y="80"/>
                  <a:pt x="41" y="80"/>
                </a:cubicBezTo>
                <a:cubicBezTo>
                  <a:pt x="40" y="81"/>
                  <a:pt x="39" y="82"/>
                  <a:pt x="38" y="83"/>
                </a:cubicBezTo>
                <a:cubicBezTo>
                  <a:pt x="38" y="83"/>
                  <a:pt x="38" y="83"/>
                  <a:pt x="37" y="83"/>
                </a:cubicBezTo>
                <a:cubicBezTo>
                  <a:pt x="39" y="81"/>
                  <a:pt x="40" y="79"/>
                  <a:pt x="42" y="77"/>
                </a:cubicBezTo>
                <a:close/>
                <a:moveTo>
                  <a:pt x="69" y="32"/>
                </a:moveTo>
                <a:cubicBezTo>
                  <a:pt x="67" y="34"/>
                  <a:pt x="64" y="36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0" y="38"/>
                  <a:pt x="59" y="40"/>
                  <a:pt x="57" y="41"/>
                </a:cubicBezTo>
                <a:cubicBezTo>
                  <a:pt x="58" y="39"/>
                  <a:pt x="59" y="37"/>
                  <a:pt x="60" y="36"/>
                </a:cubicBezTo>
                <a:cubicBezTo>
                  <a:pt x="63" y="35"/>
                  <a:pt x="66" y="33"/>
                  <a:pt x="69" y="32"/>
                </a:cubicBezTo>
                <a:close/>
                <a:moveTo>
                  <a:pt x="55" y="33"/>
                </a:moveTo>
                <a:cubicBezTo>
                  <a:pt x="55" y="33"/>
                  <a:pt x="55" y="33"/>
                  <a:pt x="56" y="33"/>
                </a:cubicBezTo>
                <a:cubicBezTo>
                  <a:pt x="59" y="31"/>
                  <a:pt x="63" y="29"/>
                  <a:pt x="66" y="28"/>
                </a:cubicBezTo>
                <a:cubicBezTo>
                  <a:pt x="65" y="28"/>
                  <a:pt x="64" y="29"/>
                  <a:pt x="63" y="29"/>
                </a:cubicBezTo>
                <a:cubicBezTo>
                  <a:pt x="61" y="31"/>
                  <a:pt x="58" y="32"/>
                  <a:pt x="55" y="33"/>
                </a:cubicBezTo>
                <a:close/>
                <a:moveTo>
                  <a:pt x="73" y="36"/>
                </a:moveTo>
                <a:cubicBezTo>
                  <a:pt x="74" y="36"/>
                  <a:pt x="74" y="35"/>
                  <a:pt x="74" y="35"/>
                </a:cubicBezTo>
                <a:cubicBezTo>
                  <a:pt x="73" y="38"/>
                  <a:pt x="71" y="40"/>
                  <a:pt x="69" y="42"/>
                </a:cubicBezTo>
                <a:cubicBezTo>
                  <a:pt x="67" y="43"/>
                  <a:pt x="65" y="45"/>
                  <a:pt x="64" y="46"/>
                </a:cubicBezTo>
                <a:cubicBezTo>
                  <a:pt x="67" y="43"/>
                  <a:pt x="70" y="39"/>
                  <a:pt x="73" y="36"/>
                </a:cubicBezTo>
                <a:close/>
                <a:moveTo>
                  <a:pt x="70" y="36"/>
                </a:moveTo>
                <a:cubicBezTo>
                  <a:pt x="71" y="35"/>
                  <a:pt x="72" y="34"/>
                  <a:pt x="74" y="32"/>
                </a:cubicBezTo>
                <a:cubicBezTo>
                  <a:pt x="73" y="33"/>
                  <a:pt x="73" y="33"/>
                  <a:pt x="73" y="34"/>
                </a:cubicBezTo>
                <a:cubicBezTo>
                  <a:pt x="72" y="34"/>
                  <a:pt x="71" y="35"/>
                  <a:pt x="70" y="36"/>
                </a:cubicBezTo>
                <a:close/>
                <a:moveTo>
                  <a:pt x="77" y="34"/>
                </a:moveTo>
                <a:cubicBezTo>
                  <a:pt x="78" y="33"/>
                  <a:pt x="79" y="33"/>
                  <a:pt x="80" y="32"/>
                </a:cubicBezTo>
                <a:cubicBezTo>
                  <a:pt x="78" y="34"/>
                  <a:pt x="77" y="36"/>
                  <a:pt x="75" y="37"/>
                </a:cubicBezTo>
                <a:cubicBezTo>
                  <a:pt x="74" y="38"/>
                  <a:pt x="74" y="39"/>
                  <a:pt x="73" y="39"/>
                </a:cubicBezTo>
                <a:cubicBezTo>
                  <a:pt x="74" y="37"/>
                  <a:pt x="76" y="36"/>
                  <a:pt x="77" y="34"/>
                </a:cubicBezTo>
                <a:close/>
                <a:moveTo>
                  <a:pt x="77" y="31"/>
                </a:moveTo>
                <a:cubicBezTo>
                  <a:pt x="77" y="31"/>
                  <a:pt x="77" y="30"/>
                  <a:pt x="78" y="30"/>
                </a:cubicBezTo>
                <a:cubicBezTo>
                  <a:pt x="78" y="30"/>
                  <a:pt x="78" y="30"/>
                  <a:pt x="78" y="29"/>
                </a:cubicBezTo>
                <a:cubicBezTo>
                  <a:pt x="78" y="29"/>
                  <a:pt x="78" y="29"/>
                  <a:pt x="79" y="29"/>
                </a:cubicBezTo>
                <a:cubicBezTo>
                  <a:pt x="78" y="29"/>
                  <a:pt x="78" y="30"/>
                  <a:pt x="78" y="30"/>
                </a:cubicBezTo>
                <a:cubicBezTo>
                  <a:pt x="77" y="30"/>
                  <a:pt x="77" y="31"/>
                  <a:pt x="77" y="31"/>
                </a:cubicBezTo>
                <a:close/>
                <a:moveTo>
                  <a:pt x="96" y="32"/>
                </a:moveTo>
                <a:cubicBezTo>
                  <a:pt x="96" y="32"/>
                  <a:pt x="96" y="32"/>
                  <a:pt x="96" y="32"/>
                </a:cubicBezTo>
                <a:cubicBezTo>
                  <a:pt x="95" y="34"/>
                  <a:pt x="93" y="36"/>
                  <a:pt x="91" y="38"/>
                </a:cubicBezTo>
                <a:cubicBezTo>
                  <a:pt x="91" y="38"/>
                  <a:pt x="90" y="38"/>
                  <a:pt x="90" y="39"/>
                </a:cubicBezTo>
                <a:cubicBezTo>
                  <a:pt x="90" y="39"/>
                  <a:pt x="90" y="39"/>
                  <a:pt x="90" y="39"/>
                </a:cubicBezTo>
                <a:cubicBezTo>
                  <a:pt x="88" y="41"/>
                  <a:pt x="87" y="43"/>
                  <a:pt x="85" y="44"/>
                </a:cubicBezTo>
                <a:cubicBezTo>
                  <a:pt x="82" y="46"/>
                  <a:pt x="80" y="48"/>
                  <a:pt x="77" y="50"/>
                </a:cubicBezTo>
                <a:cubicBezTo>
                  <a:pt x="77" y="50"/>
                  <a:pt x="77" y="50"/>
                  <a:pt x="76" y="50"/>
                </a:cubicBezTo>
                <a:cubicBezTo>
                  <a:pt x="76" y="51"/>
                  <a:pt x="75" y="51"/>
                  <a:pt x="74" y="52"/>
                </a:cubicBezTo>
                <a:cubicBezTo>
                  <a:pt x="73" y="53"/>
                  <a:pt x="73" y="53"/>
                  <a:pt x="73" y="53"/>
                </a:cubicBezTo>
                <a:cubicBezTo>
                  <a:pt x="76" y="49"/>
                  <a:pt x="80" y="45"/>
                  <a:pt x="83" y="42"/>
                </a:cubicBezTo>
                <a:cubicBezTo>
                  <a:pt x="87" y="38"/>
                  <a:pt x="91" y="35"/>
                  <a:pt x="96" y="32"/>
                </a:cubicBezTo>
                <a:close/>
                <a:moveTo>
                  <a:pt x="87" y="36"/>
                </a:moveTo>
                <a:cubicBezTo>
                  <a:pt x="87" y="36"/>
                  <a:pt x="88" y="35"/>
                  <a:pt x="88" y="35"/>
                </a:cubicBezTo>
                <a:cubicBezTo>
                  <a:pt x="89" y="35"/>
                  <a:pt x="89" y="35"/>
                  <a:pt x="90" y="34"/>
                </a:cubicBezTo>
                <a:cubicBezTo>
                  <a:pt x="89" y="35"/>
                  <a:pt x="88" y="36"/>
                  <a:pt x="87" y="36"/>
                </a:cubicBezTo>
                <a:close/>
                <a:moveTo>
                  <a:pt x="111" y="34"/>
                </a:moveTo>
                <a:cubicBezTo>
                  <a:pt x="110" y="34"/>
                  <a:pt x="110" y="34"/>
                  <a:pt x="109" y="34"/>
                </a:cubicBezTo>
                <a:cubicBezTo>
                  <a:pt x="109" y="34"/>
                  <a:pt x="108" y="34"/>
                  <a:pt x="108" y="34"/>
                </a:cubicBezTo>
                <a:cubicBezTo>
                  <a:pt x="108" y="34"/>
                  <a:pt x="108" y="33"/>
                  <a:pt x="109" y="33"/>
                </a:cubicBezTo>
                <a:cubicBezTo>
                  <a:pt x="109" y="33"/>
                  <a:pt x="109" y="32"/>
                  <a:pt x="110" y="32"/>
                </a:cubicBezTo>
                <a:cubicBezTo>
                  <a:pt x="111" y="32"/>
                  <a:pt x="112" y="32"/>
                  <a:pt x="113" y="32"/>
                </a:cubicBezTo>
                <a:cubicBezTo>
                  <a:pt x="112" y="33"/>
                  <a:pt x="112" y="33"/>
                  <a:pt x="111" y="34"/>
                </a:cubicBezTo>
                <a:close/>
                <a:moveTo>
                  <a:pt x="112" y="36"/>
                </a:moveTo>
                <a:cubicBezTo>
                  <a:pt x="111" y="36"/>
                  <a:pt x="111" y="37"/>
                  <a:pt x="110" y="37"/>
                </a:cubicBezTo>
                <a:cubicBezTo>
                  <a:pt x="110" y="37"/>
                  <a:pt x="109" y="37"/>
                  <a:pt x="109" y="37"/>
                </a:cubicBezTo>
                <a:cubicBezTo>
                  <a:pt x="110" y="37"/>
                  <a:pt x="110" y="36"/>
                  <a:pt x="111" y="36"/>
                </a:cubicBezTo>
                <a:cubicBezTo>
                  <a:pt x="111" y="36"/>
                  <a:pt x="111" y="36"/>
                  <a:pt x="112" y="36"/>
                </a:cubicBezTo>
                <a:close/>
                <a:moveTo>
                  <a:pt x="108" y="36"/>
                </a:moveTo>
                <a:cubicBezTo>
                  <a:pt x="107" y="37"/>
                  <a:pt x="106" y="37"/>
                  <a:pt x="105" y="38"/>
                </a:cubicBezTo>
                <a:cubicBezTo>
                  <a:pt x="105" y="38"/>
                  <a:pt x="105" y="39"/>
                  <a:pt x="105" y="39"/>
                </a:cubicBezTo>
                <a:cubicBezTo>
                  <a:pt x="104" y="39"/>
                  <a:pt x="104" y="39"/>
                  <a:pt x="103" y="39"/>
                </a:cubicBezTo>
                <a:cubicBezTo>
                  <a:pt x="104" y="38"/>
                  <a:pt x="105" y="37"/>
                  <a:pt x="106" y="36"/>
                </a:cubicBezTo>
                <a:cubicBezTo>
                  <a:pt x="107" y="36"/>
                  <a:pt x="107" y="36"/>
                  <a:pt x="108" y="36"/>
                </a:cubicBezTo>
                <a:close/>
                <a:moveTo>
                  <a:pt x="122" y="49"/>
                </a:moveTo>
                <a:cubicBezTo>
                  <a:pt x="125" y="49"/>
                  <a:pt x="128" y="48"/>
                  <a:pt x="132" y="47"/>
                </a:cubicBezTo>
                <a:cubicBezTo>
                  <a:pt x="131" y="48"/>
                  <a:pt x="130" y="49"/>
                  <a:pt x="129" y="50"/>
                </a:cubicBezTo>
                <a:cubicBezTo>
                  <a:pt x="128" y="50"/>
                  <a:pt x="127" y="51"/>
                  <a:pt x="126" y="51"/>
                </a:cubicBezTo>
                <a:cubicBezTo>
                  <a:pt x="126" y="51"/>
                  <a:pt x="126" y="51"/>
                  <a:pt x="126" y="51"/>
                </a:cubicBezTo>
                <a:cubicBezTo>
                  <a:pt x="125" y="52"/>
                  <a:pt x="125" y="52"/>
                  <a:pt x="125" y="52"/>
                </a:cubicBezTo>
                <a:cubicBezTo>
                  <a:pt x="125" y="52"/>
                  <a:pt x="126" y="51"/>
                  <a:pt x="127" y="50"/>
                </a:cubicBezTo>
                <a:cubicBezTo>
                  <a:pt x="127" y="50"/>
                  <a:pt x="126" y="48"/>
                  <a:pt x="126" y="49"/>
                </a:cubicBezTo>
                <a:cubicBezTo>
                  <a:pt x="125" y="50"/>
                  <a:pt x="124" y="51"/>
                  <a:pt x="123" y="52"/>
                </a:cubicBezTo>
                <a:cubicBezTo>
                  <a:pt x="123" y="51"/>
                  <a:pt x="122" y="51"/>
                  <a:pt x="121" y="51"/>
                </a:cubicBezTo>
                <a:cubicBezTo>
                  <a:pt x="121" y="51"/>
                  <a:pt x="121" y="51"/>
                  <a:pt x="121" y="51"/>
                </a:cubicBezTo>
                <a:cubicBezTo>
                  <a:pt x="121" y="51"/>
                  <a:pt x="121" y="51"/>
                  <a:pt x="122" y="50"/>
                </a:cubicBezTo>
                <a:cubicBezTo>
                  <a:pt x="122" y="50"/>
                  <a:pt x="122" y="50"/>
                  <a:pt x="122" y="49"/>
                </a:cubicBezTo>
                <a:close/>
                <a:moveTo>
                  <a:pt x="148" y="57"/>
                </a:moveTo>
                <a:cubicBezTo>
                  <a:pt x="146" y="57"/>
                  <a:pt x="143" y="58"/>
                  <a:pt x="141" y="59"/>
                </a:cubicBezTo>
                <a:cubicBezTo>
                  <a:pt x="142" y="58"/>
                  <a:pt x="143" y="57"/>
                  <a:pt x="144" y="56"/>
                </a:cubicBezTo>
                <a:cubicBezTo>
                  <a:pt x="149" y="54"/>
                  <a:pt x="153" y="52"/>
                  <a:pt x="158" y="50"/>
                </a:cubicBezTo>
                <a:cubicBezTo>
                  <a:pt x="155" y="52"/>
                  <a:pt x="151" y="54"/>
                  <a:pt x="148" y="57"/>
                </a:cubicBezTo>
                <a:close/>
                <a:moveTo>
                  <a:pt x="160" y="51"/>
                </a:moveTo>
                <a:cubicBezTo>
                  <a:pt x="159" y="52"/>
                  <a:pt x="159" y="52"/>
                  <a:pt x="159" y="52"/>
                </a:cubicBezTo>
                <a:cubicBezTo>
                  <a:pt x="158" y="53"/>
                  <a:pt x="157" y="53"/>
                  <a:pt x="156" y="54"/>
                </a:cubicBezTo>
                <a:cubicBezTo>
                  <a:pt x="157" y="53"/>
                  <a:pt x="158" y="52"/>
                  <a:pt x="160" y="51"/>
                </a:cubicBezTo>
                <a:close/>
                <a:moveTo>
                  <a:pt x="163" y="63"/>
                </a:moveTo>
                <a:cubicBezTo>
                  <a:pt x="167" y="61"/>
                  <a:pt x="171" y="59"/>
                  <a:pt x="175" y="57"/>
                </a:cubicBezTo>
                <a:cubicBezTo>
                  <a:pt x="174" y="58"/>
                  <a:pt x="173" y="60"/>
                  <a:pt x="172" y="61"/>
                </a:cubicBezTo>
                <a:cubicBezTo>
                  <a:pt x="167" y="63"/>
                  <a:pt x="161" y="66"/>
                  <a:pt x="156" y="69"/>
                </a:cubicBezTo>
                <a:cubicBezTo>
                  <a:pt x="155" y="69"/>
                  <a:pt x="154" y="70"/>
                  <a:pt x="153" y="70"/>
                </a:cubicBezTo>
                <a:cubicBezTo>
                  <a:pt x="156" y="68"/>
                  <a:pt x="159" y="65"/>
                  <a:pt x="163" y="63"/>
                </a:cubicBezTo>
                <a:close/>
                <a:moveTo>
                  <a:pt x="162" y="61"/>
                </a:moveTo>
                <a:cubicBezTo>
                  <a:pt x="163" y="60"/>
                  <a:pt x="165" y="59"/>
                  <a:pt x="166" y="57"/>
                </a:cubicBezTo>
                <a:cubicBezTo>
                  <a:pt x="168" y="57"/>
                  <a:pt x="169" y="56"/>
                  <a:pt x="171" y="56"/>
                </a:cubicBezTo>
                <a:cubicBezTo>
                  <a:pt x="168" y="57"/>
                  <a:pt x="165" y="59"/>
                  <a:pt x="162" y="61"/>
                </a:cubicBezTo>
                <a:cubicBezTo>
                  <a:pt x="162" y="61"/>
                  <a:pt x="162" y="61"/>
                  <a:pt x="162" y="61"/>
                </a:cubicBezTo>
                <a:close/>
                <a:moveTo>
                  <a:pt x="172" y="57"/>
                </a:moveTo>
                <a:cubicBezTo>
                  <a:pt x="174" y="56"/>
                  <a:pt x="176" y="54"/>
                  <a:pt x="179" y="53"/>
                </a:cubicBezTo>
                <a:cubicBezTo>
                  <a:pt x="178" y="53"/>
                  <a:pt x="178" y="54"/>
                  <a:pt x="178" y="54"/>
                </a:cubicBezTo>
                <a:cubicBezTo>
                  <a:pt x="176" y="55"/>
                  <a:pt x="174" y="56"/>
                  <a:pt x="172" y="57"/>
                </a:cubicBezTo>
                <a:close/>
                <a:moveTo>
                  <a:pt x="189" y="60"/>
                </a:moveTo>
                <a:cubicBezTo>
                  <a:pt x="185" y="62"/>
                  <a:pt x="181" y="64"/>
                  <a:pt x="176" y="66"/>
                </a:cubicBezTo>
                <a:cubicBezTo>
                  <a:pt x="178" y="64"/>
                  <a:pt x="180" y="62"/>
                  <a:pt x="182" y="60"/>
                </a:cubicBezTo>
                <a:cubicBezTo>
                  <a:pt x="184" y="60"/>
                  <a:pt x="186" y="59"/>
                  <a:pt x="187" y="59"/>
                </a:cubicBezTo>
                <a:cubicBezTo>
                  <a:pt x="188" y="59"/>
                  <a:pt x="188" y="59"/>
                  <a:pt x="189" y="60"/>
                </a:cubicBezTo>
                <a:close/>
                <a:moveTo>
                  <a:pt x="189" y="58"/>
                </a:moveTo>
                <a:cubicBezTo>
                  <a:pt x="190" y="58"/>
                  <a:pt x="192" y="57"/>
                  <a:pt x="194" y="57"/>
                </a:cubicBezTo>
                <a:cubicBezTo>
                  <a:pt x="193" y="58"/>
                  <a:pt x="191" y="59"/>
                  <a:pt x="190" y="59"/>
                </a:cubicBezTo>
                <a:cubicBezTo>
                  <a:pt x="189" y="59"/>
                  <a:pt x="189" y="59"/>
                  <a:pt x="189" y="58"/>
                </a:cubicBezTo>
                <a:close/>
                <a:moveTo>
                  <a:pt x="193" y="65"/>
                </a:moveTo>
                <a:cubicBezTo>
                  <a:pt x="194" y="65"/>
                  <a:pt x="195" y="65"/>
                  <a:pt x="196" y="64"/>
                </a:cubicBezTo>
                <a:cubicBezTo>
                  <a:pt x="194" y="65"/>
                  <a:pt x="193" y="66"/>
                  <a:pt x="191" y="67"/>
                </a:cubicBezTo>
                <a:cubicBezTo>
                  <a:pt x="188" y="69"/>
                  <a:pt x="184" y="70"/>
                  <a:pt x="181" y="72"/>
                </a:cubicBezTo>
                <a:cubicBezTo>
                  <a:pt x="182" y="71"/>
                  <a:pt x="183" y="71"/>
                  <a:pt x="184" y="70"/>
                </a:cubicBezTo>
                <a:cubicBezTo>
                  <a:pt x="187" y="68"/>
                  <a:pt x="190" y="67"/>
                  <a:pt x="193" y="65"/>
                </a:cubicBezTo>
                <a:close/>
                <a:moveTo>
                  <a:pt x="188" y="65"/>
                </a:moveTo>
                <a:cubicBezTo>
                  <a:pt x="190" y="64"/>
                  <a:pt x="192" y="63"/>
                  <a:pt x="195" y="62"/>
                </a:cubicBezTo>
                <a:cubicBezTo>
                  <a:pt x="194" y="63"/>
                  <a:pt x="193" y="63"/>
                  <a:pt x="192" y="64"/>
                </a:cubicBezTo>
                <a:cubicBezTo>
                  <a:pt x="191" y="64"/>
                  <a:pt x="189" y="65"/>
                  <a:pt x="188" y="65"/>
                </a:cubicBezTo>
                <a:cubicBezTo>
                  <a:pt x="188" y="65"/>
                  <a:pt x="188" y="65"/>
                  <a:pt x="188" y="65"/>
                </a:cubicBezTo>
                <a:close/>
                <a:moveTo>
                  <a:pt x="207" y="95"/>
                </a:moveTo>
                <a:cubicBezTo>
                  <a:pt x="210" y="94"/>
                  <a:pt x="213" y="92"/>
                  <a:pt x="215" y="91"/>
                </a:cubicBezTo>
                <a:cubicBezTo>
                  <a:pt x="216" y="92"/>
                  <a:pt x="216" y="93"/>
                  <a:pt x="217" y="95"/>
                </a:cubicBezTo>
                <a:cubicBezTo>
                  <a:pt x="212" y="97"/>
                  <a:pt x="208" y="99"/>
                  <a:pt x="204" y="101"/>
                </a:cubicBezTo>
                <a:cubicBezTo>
                  <a:pt x="204" y="101"/>
                  <a:pt x="203" y="101"/>
                  <a:pt x="203" y="101"/>
                </a:cubicBezTo>
                <a:cubicBezTo>
                  <a:pt x="202" y="102"/>
                  <a:pt x="201" y="103"/>
                  <a:pt x="199" y="104"/>
                </a:cubicBezTo>
                <a:cubicBezTo>
                  <a:pt x="199" y="104"/>
                  <a:pt x="199" y="105"/>
                  <a:pt x="198" y="105"/>
                </a:cubicBezTo>
                <a:cubicBezTo>
                  <a:pt x="198" y="105"/>
                  <a:pt x="198" y="105"/>
                  <a:pt x="198" y="105"/>
                </a:cubicBezTo>
                <a:cubicBezTo>
                  <a:pt x="199" y="104"/>
                  <a:pt x="200" y="103"/>
                  <a:pt x="200" y="102"/>
                </a:cubicBezTo>
                <a:cubicBezTo>
                  <a:pt x="203" y="100"/>
                  <a:pt x="205" y="98"/>
                  <a:pt x="208" y="96"/>
                </a:cubicBezTo>
                <a:cubicBezTo>
                  <a:pt x="208" y="96"/>
                  <a:pt x="208" y="95"/>
                  <a:pt x="207" y="95"/>
                </a:cubicBezTo>
                <a:close/>
                <a:moveTo>
                  <a:pt x="196" y="173"/>
                </a:moveTo>
                <a:cubicBezTo>
                  <a:pt x="197" y="172"/>
                  <a:pt x="198" y="171"/>
                  <a:pt x="198" y="171"/>
                </a:cubicBezTo>
                <a:cubicBezTo>
                  <a:pt x="198" y="171"/>
                  <a:pt x="198" y="171"/>
                  <a:pt x="198" y="171"/>
                </a:cubicBezTo>
                <a:cubicBezTo>
                  <a:pt x="197" y="172"/>
                  <a:pt x="196" y="173"/>
                  <a:pt x="195" y="174"/>
                </a:cubicBezTo>
                <a:cubicBezTo>
                  <a:pt x="196" y="174"/>
                  <a:pt x="196" y="173"/>
                  <a:pt x="196" y="173"/>
                </a:cubicBezTo>
                <a:close/>
                <a:moveTo>
                  <a:pt x="195" y="164"/>
                </a:moveTo>
                <a:cubicBezTo>
                  <a:pt x="195" y="165"/>
                  <a:pt x="195" y="165"/>
                  <a:pt x="194" y="165"/>
                </a:cubicBezTo>
                <a:cubicBezTo>
                  <a:pt x="195" y="164"/>
                  <a:pt x="196" y="162"/>
                  <a:pt x="197" y="161"/>
                </a:cubicBezTo>
                <a:cubicBezTo>
                  <a:pt x="196" y="162"/>
                  <a:pt x="196" y="163"/>
                  <a:pt x="195" y="164"/>
                </a:cubicBezTo>
                <a:close/>
                <a:moveTo>
                  <a:pt x="194" y="155"/>
                </a:moveTo>
                <a:cubicBezTo>
                  <a:pt x="193" y="157"/>
                  <a:pt x="191" y="158"/>
                  <a:pt x="190" y="159"/>
                </a:cubicBezTo>
                <a:cubicBezTo>
                  <a:pt x="193" y="156"/>
                  <a:pt x="196" y="153"/>
                  <a:pt x="198" y="150"/>
                </a:cubicBezTo>
                <a:cubicBezTo>
                  <a:pt x="197" y="152"/>
                  <a:pt x="196" y="154"/>
                  <a:pt x="194" y="155"/>
                </a:cubicBezTo>
                <a:close/>
                <a:moveTo>
                  <a:pt x="105" y="198"/>
                </a:moveTo>
                <a:cubicBezTo>
                  <a:pt x="105" y="198"/>
                  <a:pt x="106" y="198"/>
                  <a:pt x="106" y="197"/>
                </a:cubicBezTo>
                <a:cubicBezTo>
                  <a:pt x="106" y="197"/>
                  <a:pt x="107" y="197"/>
                  <a:pt x="107" y="197"/>
                </a:cubicBezTo>
                <a:cubicBezTo>
                  <a:pt x="106" y="198"/>
                  <a:pt x="106" y="198"/>
                  <a:pt x="105" y="199"/>
                </a:cubicBezTo>
                <a:cubicBezTo>
                  <a:pt x="105" y="199"/>
                  <a:pt x="105" y="198"/>
                  <a:pt x="105" y="198"/>
                </a:cubicBezTo>
                <a:close/>
                <a:moveTo>
                  <a:pt x="108" y="204"/>
                </a:moveTo>
                <a:cubicBezTo>
                  <a:pt x="108" y="204"/>
                  <a:pt x="108" y="204"/>
                  <a:pt x="108" y="204"/>
                </a:cubicBezTo>
                <a:cubicBezTo>
                  <a:pt x="107" y="203"/>
                  <a:pt x="105" y="202"/>
                  <a:pt x="104" y="202"/>
                </a:cubicBezTo>
                <a:cubicBezTo>
                  <a:pt x="104" y="202"/>
                  <a:pt x="104" y="201"/>
                  <a:pt x="104" y="201"/>
                </a:cubicBezTo>
                <a:cubicBezTo>
                  <a:pt x="106" y="202"/>
                  <a:pt x="107" y="203"/>
                  <a:pt x="108" y="204"/>
                </a:cubicBezTo>
                <a:close/>
                <a:moveTo>
                  <a:pt x="104" y="194"/>
                </a:moveTo>
                <a:cubicBezTo>
                  <a:pt x="104" y="194"/>
                  <a:pt x="103" y="194"/>
                  <a:pt x="103" y="193"/>
                </a:cubicBezTo>
                <a:cubicBezTo>
                  <a:pt x="104" y="192"/>
                  <a:pt x="105" y="191"/>
                  <a:pt x="106" y="190"/>
                </a:cubicBezTo>
                <a:cubicBezTo>
                  <a:pt x="107" y="189"/>
                  <a:pt x="109" y="188"/>
                  <a:pt x="110" y="186"/>
                </a:cubicBezTo>
                <a:cubicBezTo>
                  <a:pt x="115" y="183"/>
                  <a:pt x="119" y="179"/>
                  <a:pt x="123" y="176"/>
                </a:cubicBezTo>
                <a:cubicBezTo>
                  <a:pt x="125" y="175"/>
                  <a:pt x="127" y="174"/>
                  <a:pt x="129" y="173"/>
                </a:cubicBezTo>
                <a:cubicBezTo>
                  <a:pt x="124" y="177"/>
                  <a:pt x="118" y="182"/>
                  <a:pt x="112" y="187"/>
                </a:cubicBezTo>
                <a:cubicBezTo>
                  <a:pt x="110" y="189"/>
                  <a:pt x="107" y="192"/>
                  <a:pt x="104" y="194"/>
                </a:cubicBezTo>
                <a:close/>
                <a:moveTo>
                  <a:pt x="73" y="126"/>
                </a:moveTo>
                <a:cubicBezTo>
                  <a:pt x="73" y="126"/>
                  <a:pt x="72" y="127"/>
                  <a:pt x="72" y="128"/>
                </a:cubicBezTo>
                <a:cubicBezTo>
                  <a:pt x="71" y="127"/>
                  <a:pt x="71" y="126"/>
                  <a:pt x="71" y="125"/>
                </a:cubicBezTo>
                <a:cubicBezTo>
                  <a:pt x="71" y="125"/>
                  <a:pt x="71" y="124"/>
                  <a:pt x="71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3" y="125"/>
                  <a:pt x="73" y="125"/>
                  <a:pt x="73" y="126"/>
                </a:cubicBezTo>
                <a:close/>
                <a:moveTo>
                  <a:pt x="71" y="168"/>
                </a:moveTo>
                <a:cubicBezTo>
                  <a:pt x="71" y="167"/>
                  <a:pt x="71" y="167"/>
                  <a:pt x="71" y="167"/>
                </a:cubicBezTo>
                <a:cubicBezTo>
                  <a:pt x="71" y="166"/>
                  <a:pt x="71" y="166"/>
                  <a:pt x="72" y="166"/>
                </a:cubicBezTo>
                <a:cubicBezTo>
                  <a:pt x="72" y="167"/>
                  <a:pt x="72" y="167"/>
                  <a:pt x="72" y="167"/>
                </a:cubicBezTo>
                <a:cubicBezTo>
                  <a:pt x="72" y="167"/>
                  <a:pt x="71" y="168"/>
                  <a:pt x="71" y="168"/>
                </a:cubicBezTo>
                <a:close/>
                <a:moveTo>
                  <a:pt x="73" y="170"/>
                </a:moveTo>
                <a:cubicBezTo>
                  <a:pt x="73" y="170"/>
                  <a:pt x="73" y="170"/>
                  <a:pt x="73" y="170"/>
                </a:cubicBezTo>
                <a:cubicBezTo>
                  <a:pt x="73" y="171"/>
                  <a:pt x="73" y="171"/>
                  <a:pt x="73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0"/>
                  <a:pt x="72" y="170"/>
                  <a:pt x="73" y="170"/>
                </a:cubicBezTo>
                <a:close/>
                <a:moveTo>
                  <a:pt x="71" y="165"/>
                </a:moveTo>
                <a:cubicBezTo>
                  <a:pt x="71" y="164"/>
                  <a:pt x="71" y="163"/>
                  <a:pt x="70" y="162"/>
                </a:cubicBezTo>
                <a:cubicBezTo>
                  <a:pt x="71" y="162"/>
                  <a:pt x="71" y="162"/>
                  <a:pt x="71" y="162"/>
                </a:cubicBezTo>
                <a:cubicBezTo>
                  <a:pt x="71" y="163"/>
                  <a:pt x="71" y="164"/>
                  <a:pt x="71" y="164"/>
                </a:cubicBezTo>
                <a:cubicBezTo>
                  <a:pt x="71" y="165"/>
                  <a:pt x="71" y="165"/>
                  <a:pt x="71" y="165"/>
                </a:cubicBezTo>
                <a:close/>
                <a:moveTo>
                  <a:pt x="61" y="51"/>
                </a:moveTo>
                <a:cubicBezTo>
                  <a:pt x="61" y="51"/>
                  <a:pt x="61" y="52"/>
                  <a:pt x="61" y="52"/>
                </a:cubicBezTo>
                <a:cubicBezTo>
                  <a:pt x="59" y="54"/>
                  <a:pt x="57" y="55"/>
                  <a:pt x="55" y="57"/>
                </a:cubicBezTo>
                <a:cubicBezTo>
                  <a:pt x="55" y="58"/>
                  <a:pt x="54" y="59"/>
                  <a:pt x="53" y="59"/>
                </a:cubicBezTo>
                <a:cubicBezTo>
                  <a:pt x="52" y="61"/>
                  <a:pt x="50" y="62"/>
                  <a:pt x="49" y="63"/>
                </a:cubicBezTo>
                <a:cubicBezTo>
                  <a:pt x="49" y="63"/>
                  <a:pt x="49" y="63"/>
                  <a:pt x="49" y="63"/>
                </a:cubicBezTo>
                <a:cubicBezTo>
                  <a:pt x="49" y="62"/>
                  <a:pt x="50" y="61"/>
                  <a:pt x="51" y="60"/>
                </a:cubicBezTo>
                <a:cubicBezTo>
                  <a:pt x="54" y="57"/>
                  <a:pt x="58" y="54"/>
                  <a:pt x="61" y="51"/>
                </a:cubicBezTo>
                <a:close/>
                <a:moveTo>
                  <a:pt x="54" y="54"/>
                </a:moveTo>
                <a:cubicBezTo>
                  <a:pt x="55" y="54"/>
                  <a:pt x="55" y="54"/>
                  <a:pt x="55" y="54"/>
                </a:cubicBezTo>
                <a:cubicBezTo>
                  <a:pt x="55" y="54"/>
                  <a:pt x="55" y="53"/>
                  <a:pt x="56" y="53"/>
                </a:cubicBezTo>
                <a:cubicBezTo>
                  <a:pt x="57" y="52"/>
                  <a:pt x="58" y="52"/>
                  <a:pt x="58" y="51"/>
                </a:cubicBezTo>
                <a:cubicBezTo>
                  <a:pt x="57" y="52"/>
                  <a:pt x="56" y="53"/>
                  <a:pt x="54" y="54"/>
                </a:cubicBezTo>
                <a:close/>
                <a:moveTo>
                  <a:pt x="92" y="45"/>
                </a:moveTo>
                <a:cubicBezTo>
                  <a:pt x="92" y="47"/>
                  <a:pt x="92" y="48"/>
                  <a:pt x="91" y="50"/>
                </a:cubicBezTo>
                <a:cubicBezTo>
                  <a:pt x="86" y="54"/>
                  <a:pt x="80" y="58"/>
                  <a:pt x="75" y="63"/>
                </a:cubicBezTo>
                <a:cubicBezTo>
                  <a:pt x="75" y="62"/>
                  <a:pt x="75" y="61"/>
                  <a:pt x="76" y="60"/>
                </a:cubicBezTo>
                <a:cubicBezTo>
                  <a:pt x="81" y="55"/>
                  <a:pt x="87" y="50"/>
                  <a:pt x="92" y="45"/>
                </a:cubicBezTo>
                <a:close/>
                <a:moveTo>
                  <a:pt x="82" y="53"/>
                </a:moveTo>
                <a:cubicBezTo>
                  <a:pt x="84" y="50"/>
                  <a:pt x="86" y="48"/>
                  <a:pt x="89" y="46"/>
                </a:cubicBezTo>
                <a:cubicBezTo>
                  <a:pt x="89" y="46"/>
                  <a:pt x="90" y="45"/>
                  <a:pt x="90" y="45"/>
                </a:cubicBezTo>
                <a:cubicBezTo>
                  <a:pt x="87" y="48"/>
                  <a:pt x="84" y="50"/>
                  <a:pt x="82" y="53"/>
                </a:cubicBezTo>
                <a:close/>
                <a:moveTo>
                  <a:pt x="110" y="51"/>
                </a:moveTo>
                <a:cubicBezTo>
                  <a:pt x="110" y="51"/>
                  <a:pt x="110" y="51"/>
                  <a:pt x="110" y="51"/>
                </a:cubicBezTo>
                <a:cubicBezTo>
                  <a:pt x="110" y="52"/>
                  <a:pt x="109" y="52"/>
                  <a:pt x="108" y="53"/>
                </a:cubicBezTo>
                <a:cubicBezTo>
                  <a:pt x="106" y="54"/>
                  <a:pt x="104" y="54"/>
                  <a:pt x="102" y="55"/>
                </a:cubicBezTo>
                <a:cubicBezTo>
                  <a:pt x="103" y="54"/>
                  <a:pt x="105" y="53"/>
                  <a:pt x="106" y="51"/>
                </a:cubicBezTo>
                <a:cubicBezTo>
                  <a:pt x="107" y="51"/>
                  <a:pt x="108" y="50"/>
                  <a:pt x="109" y="50"/>
                </a:cubicBezTo>
                <a:cubicBezTo>
                  <a:pt x="108" y="50"/>
                  <a:pt x="109" y="51"/>
                  <a:pt x="110" y="51"/>
                </a:cubicBezTo>
                <a:close/>
                <a:moveTo>
                  <a:pt x="112" y="77"/>
                </a:moveTo>
                <a:cubicBezTo>
                  <a:pt x="110" y="79"/>
                  <a:pt x="108" y="82"/>
                  <a:pt x="107" y="84"/>
                </a:cubicBezTo>
                <a:cubicBezTo>
                  <a:pt x="109" y="80"/>
                  <a:pt x="112" y="76"/>
                  <a:pt x="115" y="73"/>
                </a:cubicBezTo>
                <a:cubicBezTo>
                  <a:pt x="115" y="73"/>
                  <a:pt x="115" y="73"/>
                  <a:pt x="115" y="72"/>
                </a:cubicBezTo>
                <a:cubicBezTo>
                  <a:pt x="114" y="74"/>
                  <a:pt x="113" y="76"/>
                  <a:pt x="112" y="77"/>
                </a:cubicBezTo>
                <a:close/>
                <a:moveTo>
                  <a:pt x="116" y="78"/>
                </a:moveTo>
                <a:cubicBezTo>
                  <a:pt x="115" y="79"/>
                  <a:pt x="114" y="80"/>
                  <a:pt x="114" y="80"/>
                </a:cubicBezTo>
                <a:cubicBezTo>
                  <a:pt x="112" y="82"/>
                  <a:pt x="110" y="83"/>
                  <a:pt x="109" y="85"/>
                </a:cubicBezTo>
                <a:cubicBezTo>
                  <a:pt x="111" y="83"/>
                  <a:pt x="113" y="80"/>
                  <a:pt x="116" y="78"/>
                </a:cubicBezTo>
                <a:close/>
                <a:moveTo>
                  <a:pt x="98" y="92"/>
                </a:moveTo>
                <a:cubicBezTo>
                  <a:pt x="95" y="96"/>
                  <a:pt x="91" y="99"/>
                  <a:pt x="88" y="102"/>
                </a:cubicBezTo>
                <a:cubicBezTo>
                  <a:pt x="89" y="101"/>
                  <a:pt x="89" y="100"/>
                  <a:pt x="90" y="98"/>
                </a:cubicBezTo>
                <a:cubicBezTo>
                  <a:pt x="96" y="92"/>
                  <a:pt x="103" y="85"/>
                  <a:pt x="109" y="78"/>
                </a:cubicBezTo>
                <a:cubicBezTo>
                  <a:pt x="105" y="82"/>
                  <a:pt x="102" y="87"/>
                  <a:pt x="98" y="92"/>
                </a:cubicBezTo>
                <a:close/>
                <a:moveTo>
                  <a:pt x="99" y="97"/>
                </a:moveTo>
                <a:cubicBezTo>
                  <a:pt x="97" y="100"/>
                  <a:pt x="94" y="103"/>
                  <a:pt x="92" y="105"/>
                </a:cubicBezTo>
                <a:cubicBezTo>
                  <a:pt x="93" y="104"/>
                  <a:pt x="94" y="102"/>
                  <a:pt x="95" y="100"/>
                </a:cubicBezTo>
                <a:cubicBezTo>
                  <a:pt x="97" y="99"/>
                  <a:pt x="98" y="98"/>
                  <a:pt x="99" y="97"/>
                </a:cubicBezTo>
                <a:close/>
                <a:moveTo>
                  <a:pt x="128" y="67"/>
                </a:moveTo>
                <a:cubicBezTo>
                  <a:pt x="129" y="66"/>
                  <a:pt x="130" y="65"/>
                  <a:pt x="130" y="64"/>
                </a:cubicBezTo>
                <a:cubicBezTo>
                  <a:pt x="131" y="64"/>
                  <a:pt x="131" y="64"/>
                  <a:pt x="132" y="63"/>
                </a:cubicBezTo>
                <a:cubicBezTo>
                  <a:pt x="132" y="63"/>
                  <a:pt x="133" y="63"/>
                  <a:pt x="133" y="63"/>
                </a:cubicBezTo>
                <a:cubicBezTo>
                  <a:pt x="132" y="64"/>
                  <a:pt x="130" y="66"/>
                  <a:pt x="128" y="67"/>
                </a:cubicBezTo>
                <a:close/>
                <a:moveTo>
                  <a:pt x="137" y="62"/>
                </a:moveTo>
                <a:cubicBezTo>
                  <a:pt x="138" y="62"/>
                  <a:pt x="140" y="61"/>
                  <a:pt x="141" y="61"/>
                </a:cubicBezTo>
                <a:cubicBezTo>
                  <a:pt x="138" y="63"/>
                  <a:pt x="135" y="65"/>
                  <a:pt x="132" y="67"/>
                </a:cubicBezTo>
                <a:cubicBezTo>
                  <a:pt x="133" y="65"/>
                  <a:pt x="135" y="64"/>
                  <a:pt x="137" y="62"/>
                </a:cubicBezTo>
                <a:close/>
                <a:moveTo>
                  <a:pt x="132" y="76"/>
                </a:moveTo>
                <a:cubicBezTo>
                  <a:pt x="132" y="77"/>
                  <a:pt x="132" y="77"/>
                  <a:pt x="132" y="77"/>
                </a:cubicBezTo>
                <a:cubicBezTo>
                  <a:pt x="133" y="77"/>
                  <a:pt x="134" y="76"/>
                  <a:pt x="136" y="76"/>
                </a:cubicBezTo>
                <a:cubicBezTo>
                  <a:pt x="132" y="79"/>
                  <a:pt x="128" y="82"/>
                  <a:pt x="124" y="85"/>
                </a:cubicBezTo>
                <a:cubicBezTo>
                  <a:pt x="125" y="85"/>
                  <a:pt x="125" y="84"/>
                  <a:pt x="125" y="84"/>
                </a:cubicBezTo>
                <a:cubicBezTo>
                  <a:pt x="128" y="82"/>
                  <a:pt x="130" y="80"/>
                  <a:pt x="132" y="77"/>
                </a:cubicBezTo>
                <a:cubicBezTo>
                  <a:pt x="132" y="77"/>
                  <a:pt x="132" y="77"/>
                  <a:pt x="132" y="76"/>
                </a:cubicBezTo>
                <a:close/>
                <a:moveTo>
                  <a:pt x="199" y="77"/>
                </a:moveTo>
                <a:cubicBezTo>
                  <a:pt x="199" y="78"/>
                  <a:pt x="198" y="78"/>
                  <a:pt x="198" y="78"/>
                </a:cubicBezTo>
                <a:cubicBezTo>
                  <a:pt x="196" y="79"/>
                  <a:pt x="194" y="80"/>
                  <a:pt x="192" y="81"/>
                </a:cubicBezTo>
                <a:cubicBezTo>
                  <a:pt x="192" y="80"/>
                  <a:pt x="192" y="80"/>
                  <a:pt x="192" y="80"/>
                </a:cubicBezTo>
                <a:cubicBezTo>
                  <a:pt x="195" y="79"/>
                  <a:pt x="197" y="78"/>
                  <a:pt x="199" y="77"/>
                </a:cubicBezTo>
                <a:close/>
                <a:moveTo>
                  <a:pt x="196" y="75"/>
                </a:moveTo>
                <a:cubicBezTo>
                  <a:pt x="197" y="74"/>
                  <a:pt x="198" y="73"/>
                  <a:pt x="199" y="73"/>
                </a:cubicBezTo>
                <a:cubicBezTo>
                  <a:pt x="198" y="73"/>
                  <a:pt x="197" y="74"/>
                  <a:pt x="196" y="75"/>
                </a:cubicBezTo>
                <a:cubicBezTo>
                  <a:pt x="196" y="75"/>
                  <a:pt x="196" y="75"/>
                  <a:pt x="196" y="75"/>
                </a:cubicBezTo>
                <a:close/>
                <a:moveTo>
                  <a:pt x="191" y="138"/>
                </a:moveTo>
                <a:cubicBezTo>
                  <a:pt x="191" y="138"/>
                  <a:pt x="191" y="138"/>
                  <a:pt x="190" y="137"/>
                </a:cubicBezTo>
                <a:cubicBezTo>
                  <a:pt x="191" y="137"/>
                  <a:pt x="191" y="136"/>
                  <a:pt x="191" y="136"/>
                </a:cubicBezTo>
                <a:cubicBezTo>
                  <a:pt x="197" y="131"/>
                  <a:pt x="203" y="126"/>
                  <a:pt x="209" y="121"/>
                </a:cubicBezTo>
                <a:cubicBezTo>
                  <a:pt x="209" y="121"/>
                  <a:pt x="209" y="121"/>
                  <a:pt x="209" y="121"/>
                </a:cubicBezTo>
                <a:cubicBezTo>
                  <a:pt x="203" y="127"/>
                  <a:pt x="197" y="133"/>
                  <a:pt x="191" y="138"/>
                </a:cubicBezTo>
                <a:close/>
                <a:moveTo>
                  <a:pt x="205" y="126"/>
                </a:moveTo>
                <a:cubicBezTo>
                  <a:pt x="205" y="127"/>
                  <a:pt x="204" y="128"/>
                  <a:pt x="204" y="129"/>
                </a:cubicBezTo>
                <a:cubicBezTo>
                  <a:pt x="199" y="134"/>
                  <a:pt x="196" y="138"/>
                  <a:pt x="192" y="143"/>
                </a:cubicBezTo>
                <a:cubicBezTo>
                  <a:pt x="192" y="143"/>
                  <a:pt x="191" y="143"/>
                  <a:pt x="191" y="143"/>
                </a:cubicBezTo>
                <a:cubicBezTo>
                  <a:pt x="191" y="142"/>
                  <a:pt x="191" y="141"/>
                  <a:pt x="191" y="140"/>
                </a:cubicBezTo>
                <a:cubicBezTo>
                  <a:pt x="196" y="136"/>
                  <a:pt x="201" y="131"/>
                  <a:pt x="205" y="126"/>
                </a:cubicBezTo>
                <a:close/>
                <a:moveTo>
                  <a:pt x="189" y="139"/>
                </a:moveTo>
                <a:cubicBezTo>
                  <a:pt x="189" y="139"/>
                  <a:pt x="189" y="139"/>
                  <a:pt x="189" y="139"/>
                </a:cubicBezTo>
                <a:cubicBezTo>
                  <a:pt x="189" y="140"/>
                  <a:pt x="189" y="140"/>
                  <a:pt x="189" y="140"/>
                </a:cubicBezTo>
                <a:cubicBezTo>
                  <a:pt x="188" y="141"/>
                  <a:pt x="187" y="142"/>
                  <a:pt x="186" y="143"/>
                </a:cubicBezTo>
                <a:cubicBezTo>
                  <a:pt x="186" y="143"/>
                  <a:pt x="186" y="143"/>
                  <a:pt x="186" y="143"/>
                </a:cubicBezTo>
                <a:cubicBezTo>
                  <a:pt x="187" y="142"/>
                  <a:pt x="188" y="140"/>
                  <a:pt x="189" y="139"/>
                </a:cubicBezTo>
                <a:close/>
                <a:moveTo>
                  <a:pt x="183" y="144"/>
                </a:moveTo>
                <a:cubicBezTo>
                  <a:pt x="182" y="144"/>
                  <a:pt x="182" y="144"/>
                  <a:pt x="181" y="145"/>
                </a:cubicBezTo>
                <a:cubicBezTo>
                  <a:pt x="183" y="143"/>
                  <a:pt x="184" y="142"/>
                  <a:pt x="186" y="140"/>
                </a:cubicBezTo>
                <a:cubicBezTo>
                  <a:pt x="186" y="140"/>
                  <a:pt x="186" y="140"/>
                  <a:pt x="186" y="140"/>
                </a:cubicBezTo>
                <a:cubicBezTo>
                  <a:pt x="185" y="142"/>
                  <a:pt x="184" y="143"/>
                  <a:pt x="183" y="144"/>
                </a:cubicBezTo>
                <a:close/>
                <a:moveTo>
                  <a:pt x="180" y="142"/>
                </a:moveTo>
                <a:cubicBezTo>
                  <a:pt x="178" y="143"/>
                  <a:pt x="177" y="145"/>
                  <a:pt x="175" y="146"/>
                </a:cubicBezTo>
                <a:cubicBezTo>
                  <a:pt x="175" y="147"/>
                  <a:pt x="174" y="147"/>
                  <a:pt x="174" y="147"/>
                </a:cubicBezTo>
                <a:cubicBezTo>
                  <a:pt x="175" y="146"/>
                  <a:pt x="176" y="144"/>
                  <a:pt x="178" y="142"/>
                </a:cubicBezTo>
                <a:cubicBezTo>
                  <a:pt x="180" y="139"/>
                  <a:pt x="183" y="137"/>
                  <a:pt x="185" y="134"/>
                </a:cubicBezTo>
                <a:cubicBezTo>
                  <a:pt x="186" y="134"/>
                  <a:pt x="186" y="133"/>
                  <a:pt x="187" y="133"/>
                </a:cubicBezTo>
                <a:cubicBezTo>
                  <a:pt x="187" y="133"/>
                  <a:pt x="187" y="134"/>
                  <a:pt x="187" y="134"/>
                </a:cubicBezTo>
                <a:cubicBezTo>
                  <a:pt x="185" y="137"/>
                  <a:pt x="183" y="139"/>
                  <a:pt x="180" y="142"/>
                </a:cubicBezTo>
                <a:close/>
                <a:moveTo>
                  <a:pt x="129" y="154"/>
                </a:moveTo>
                <a:cubicBezTo>
                  <a:pt x="128" y="155"/>
                  <a:pt x="127" y="155"/>
                  <a:pt x="126" y="156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7" y="155"/>
                  <a:pt x="127" y="155"/>
                  <a:pt x="127" y="155"/>
                </a:cubicBezTo>
                <a:cubicBezTo>
                  <a:pt x="128" y="153"/>
                  <a:pt x="130" y="151"/>
                  <a:pt x="132" y="149"/>
                </a:cubicBezTo>
                <a:cubicBezTo>
                  <a:pt x="133" y="148"/>
                  <a:pt x="134" y="148"/>
                  <a:pt x="134" y="147"/>
                </a:cubicBezTo>
                <a:cubicBezTo>
                  <a:pt x="136" y="148"/>
                  <a:pt x="137" y="148"/>
                  <a:pt x="138" y="148"/>
                </a:cubicBezTo>
                <a:cubicBezTo>
                  <a:pt x="136" y="150"/>
                  <a:pt x="135" y="151"/>
                  <a:pt x="133" y="153"/>
                </a:cubicBezTo>
                <a:cubicBezTo>
                  <a:pt x="131" y="153"/>
                  <a:pt x="130" y="154"/>
                  <a:pt x="129" y="154"/>
                </a:cubicBezTo>
                <a:close/>
                <a:moveTo>
                  <a:pt x="130" y="160"/>
                </a:moveTo>
                <a:cubicBezTo>
                  <a:pt x="130" y="161"/>
                  <a:pt x="130" y="161"/>
                  <a:pt x="129" y="161"/>
                </a:cubicBezTo>
                <a:cubicBezTo>
                  <a:pt x="129" y="161"/>
                  <a:pt x="129" y="162"/>
                  <a:pt x="128" y="162"/>
                </a:cubicBezTo>
                <a:cubicBezTo>
                  <a:pt x="129" y="161"/>
                  <a:pt x="129" y="161"/>
                  <a:pt x="130" y="161"/>
                </a:cubicBezTo>
                <a:cubicBezTo>
                  <a:pt x="130" y="161"/>
                  <a:pt x="130" y="161"/>
                  <a:pt x="130" y="160"/>
                </a:cubicBezTo>
                <a:close/>
                <a:moveTo>
                  <a:pt x="89" y="124"/>
                </a:moveTo>
                <a:cubicBezTo>
                  <a:pt x="91" y="122"/>
                  <a:pt x="92" y="120"/>
                  <a:pt x="94" y="118"/>
                </a:cubicBezTo>
                <a:cubicBezTo>
                  <a:pt x="95" y="118"/>
                  <a:pt x="95" y="118"/>
                  <a:pt x="96" y="118"/>
                </a:cubicBezTo>
                <a:cubicBezTo>
                  <a:pt x="94" y="120"/>
                  <a:pt x="92" y="122"/>
                  <a:pt x="89" y="124"/>
                </a:cubicBezTo>
                <a:close/>
                <a:moveTo>
                  <a:pt x="91" y="127"/>
                </a:moveTo>
                <a:cubicBezTo>
                  <a:pt x="89" y="129"/>
                  <a:pt x="88" y="130"/>
                  <a:pt x="87" y="132"/>
                </a:cubicBezTo>
                <a:cubicBezTo>
                  <a:pt x="86" y="132"/>
                  <a:pt x="86" y="132"/>
                  <a:pt x="85" y="131"/>
                </a:cubicBezTo>
                <a:cubicBezTo>
                  <a:pt x="87" y="130"/>
                  <a:pt x="89" y="128"/>
                  <a:pt x="91" y="127"/>
                </a:cubicBezTo>
                <a:close/>
                <a:moveTo>
                  <a:pt x="95" y="123"/>
                </a:moveTo>
                <a:cubicBezTo>
                  <a:pt x="97" y="122"/>
                  <a:pt x="99" y="121"/>
                  <a:pt x="101" y="120"/>
                </a:cubicBezTo>
                <a:cubicBezTo>
                  <a:pt x="99" y="122"/>
                  <a:pt x="97" y="123"/>
                  <a:pt x="95" y="125"/>
                </a:cubicBezTo>
                <a:cubicBezTo>
                  <a:pt x="94" y="127"/>
                  <a:pt x="92" y="128"/>
                  <a:pt x="91" y="130"/>
                </a:cubicBezTo>
                <a:cubicBezTo>
                  <a:pt x="92" y="128"/>
                  <a:pt x="94" y="125"/>
                  <a:pt x="95" y="123"/>
                </a:cubicBezTo>
                <a:close/>
                <a:moveTo>
                  <a:pt x="94" y="130"/>
                </a:moveTo>
                <a:cubicBezTo>
                  <a:pt x="98" y="127"/>
                  <a:pt x="101" y="123"/>
                  <a:pt x="105" y="120"/>
                </a:cubicBezTo>
                <a:cubicBezTo>
                  <a:pt x="105" y="120"/>
                  <a:pt x="105" y="120"/>
                  <a:pt x="106" y="120"/>
                </a:cubicBezTo>
                <a:cubicBezTo>
                  <a:pt x="106" y="120"/>
                  <a:pt x="106" y="120"/>
                  <a:pt x="106" y="120"/>
                </a:cubicBezTo>
                <a:cubicBezTo>
                  <a:pt x="103" y="122"/>
                  <a:pt x="101" y="124"/>
                  <a:pt x="99" y="127"/>
                </a:cubicBezTo>
                <a:cubicBezTo>
                  <a:pt x="96" y="129"/>
                  <a:pt x="94" y="131"/>
                  <a:pt x="91" y="134"/>
                </a:cubicBezTo>
                <a:cubicBezTo>
                  <a:pt x="91" y="134"/>
                  <a:pt x="91" y="134"/>
                  <a:pt x="91" y="133"/>
                </a:cubicBezTo>
                <a:cubicBezTo>
                  <a:pt x="92" y="132"/>
                  <a:pt x="93" y="131"/>
                  <a:pt x="94" y="130"/>
                </a:cubicBezTo>
                <a:close/>
                <a:moveTo>
                  <a:pt x="119" y="101"/>
                </a:moveTo>
                <a:cubicBezTo>
                  <a:pt x="125" y="95"/>
                  <a:pt x="131" y="89"/>
                  <a:pt x="138" y="83"/>
                </a:cubicBezTo>
                <a:cubicBezTo>
                  <a:pt x="139" y="83"/>
                  <a:pt x="141" y="83"/>
                  <a:pt x="142" y="83"/>
                </a:cubicBezTo>
                <a:cubicBezTo>
                  <a:pt x="140" y="86"/>
                  <a:pt x="138" y="88"/>
                  <a:pt x="136" y="91"/>
                </a:cubicBezTo>
                <a:cubicBezTo>
                  <a:pt x="134" y="92"/>
                  <a:pt x="132" y="94"/>
                  <a:pt x="130" y="96"/>
                </a:cubicBezTo>
                <a:cubicBezTo>
                  <a:pt x="122" y="102"/>
                  <a:pt x="115" y="108"/>
                  <a:pt x="107" y="115"/>
                </a:cubicBezTo>
                <a:cubicBezTo>
                  <a:pt x="107" y="115"/>
                  <a:pt x="107" y="115"/>
                  <a:pt x="107" y="115"/>
                </a:cubicBezTo>
                <a:cubicBezTo>
                  <a:pt x="111" y="110"/>
                  <a:pt x="115" y="106"/>
                  <a:pt x="119" y="102"/>
                </a:cubicBezTo>
                <a:cubicBezTo>
                  <a:pt x="120" y="101"/>
                  <a:pt x="119" y="101"/>
                  <a:pt x="119" y="101"/>
                </a:cubicBezTo>
                <a:close/>
                <a:moveTo>
                  <a:pt x="127" y="102"/>
                </a:moveTo>
                <a:cubicBezTo>
                  <a:pt x="125" y="104"/>
                  <a:pt x="123" y="106"/>
                  <a:pt x="121" y="108"/>
                </a:cubicBezTo>
                <a:cubicBezTo>
                  <a:pt x="120" y="109"/>
                  <a:pt x="120" y="109"/>
                  <a:pt x="119" y="110"/>
                </a:cubicBezTo>
                <a:cubicBezTo>
                  <a:pt x="119" y="109"/>
                  <a:pt x="119" y="109"/>
                  <a:pt x="119" y="109"/>
                </a:cubicBezTo>
                <a:cubicBezTo>
                  <a:pt x="122" y="107"/>
                  <a:pt x="125" y="104"/>
                  <a:pt x="127" y="102"/>
                </a:cubicBezTo>
                <a:close/>
                <a:moveTo>
                  <a:pt x="189" y="111"/>
                </a:moveTo>
                <a:cubicBezTo>
                  <a:pt x="189" y="111"/>
                  <a:pt x="190" y="110"/>
                  <a:pt x="190" y="109"/>
                </a:cubicBezTo>
                <a:cubicBezTo>
                  <a:pt x="191" y="109"/>
                  <a:pt x="192" y="109"/>
                  <a:pt x="192" y="109"/>
                </a:cubicBezTo>
                <a:cubicBezTo>
                  <a:pt x="191" y="109"/>
                  <a:pt x="190" y="110"/>
                  <a:pt x="189" y="111"/>
                </a:cubicBezTo>
                <a:close/>
                <a:moveTo>
                  <a:pt x="193" y="117"/>
                </a:moveTo>
                <a:cubicBezTo>
                  <a:pt x="193" y="117"/>
                  <a:pt x="194" y="117"/>
                  <a:pt x="194" y="117"/>
                </a:cubicBezTo>
                <a:cubicBezTo>
                  <a:pt x="194" y="118"/>
                  <a:pt x="193" y="118"/>
                  <a:pt x="192" y="119"/>
                </a:cubicBezTo>
                <a:cubicBezTo>
                  <a:pt x="192" y="118"/>
                  <a:pt x="193" y="118"/>
                  <a:pt x="193" y="117"/>
                </a:cubicBezTo>
                <a:close/>
                <a:moveTo>
                  <a:pt x="189" y="107"/>
                </a:moveTo>
                <a:cubicBezTo>
                  <a:pt x="189" y="107"/>
                  <a:pt x="189" y="107"/>
                  <a:pt x="189" y="108"/>
                </a:cubicBezTo>
                <a:cubicBezTo>
                  <a:pt x="188" y="108"/>
                  <a:pt x="188" y="108"/>
                  <a:pt x="187" y="108"/>
                </a:cubicBezTo>
                <a:cubicBezTo>
                  <a:pt x="188" y="107"/>
                  <a:pt x="188" y="107"/>
                  <a:pt x="189" y="106"/>
                </a:cubicBezTo>
                <a:cubicBezTo>
                  <a:pt x="189" y="106"/>
                  <a:pt x="190" y="106"/>
                  <a:pt x="190" y="106"/>
                </a:cubicBezTo>
                <a:cubicBezTo>
                  <a:pt x="190" y="106"/>
                  <a:pt x="189" y="107"/>
                  <a:pt x="189" y="107"/>
                </a:cubicBezTo>
                <a:close/>
                <a:moveTo>
                  <a:pt x="189" y="115"/>
                </a:moveTo>
                <a:cubicBezTo>
                  <a:pt x="189" y="115"/>
                  <a:pt x="189" y="115"/>
                  <a:pt x="189" y="115"/>
                </a:cubicBezTo>
                <a:cubicBezTo>
                  <a:pt x="189" y="116"/>
                  <a:pt x="188" y="116"/>
                  <a:pt x="187" y="117"/>
                </a:cubicBezTo>
                <a:cubicBezTo>
                  <a:pt x="187" y="117"/>
                  <a:pt x="187" y="117"/>
                  <a:pt x="186" y="118"/>
                </a:cubicBezTo>
                <a:cubicBezTo>
                  <a:pt x="186" y="118"/>
                  <a:pt x="185" y="118"/>
                  <a:pt x="184" y="119"/>
                </a:cubicBezTo>
                <a:cubicBezTo>
                  <a:pt x="186" y="118"/>
                  <a:pt x="187" y="116"/>
                  <a:pt x="189" y="115"/>
                </a:cubicBezTo>
                <a:close/>
                <a:moveTo>
                  <a:pt x="191" y="117"/>
                </a:moveTo>
                <a:cubicBezTo>
                  <a:pt x="190" y="118"/>
                  <a:pt x="189" y="120"/>
                  <a:pt x="188" y="121"/>
                </a:cubicBezTo>
                <a:cubicBezTo>
                  <a:pt x="187" y="121"/>
                  <a:pt x="186" y="122"/>
                  <a:pt x="185" y="123"/>
                </a:cubicBezTo>
                <a:cubicBezTo>
                  <a:pt x="186" y="121"/>
                  <a:pt x="187" y="120"/>
                  <a:pt x="188" y="119"/>
                </a:cubicBezTo>
                <a:cubicBezTo>
                  <a:pt x="189" y="118"/>
                  <a:pt x="190" y="117"/>
                  <a:pt x="191" y="117"/>
                </a:cubicBezTo>
                <a:close/>
                <a:moveTo>
                  <a:pt x="182" y="131"/>
                </a:moveTo>
                <a:cubicBezTo>
                  <a:pt x="183" y="131"/>
                  <a:pt x="183" y="130"/>
                  <a:pt x="184" y="130"/>
                </a:cubicBezTo>
                <a:cubicBezTo>
                  <a:pt x="184" y="130"/>
                  <a:pt x="184" y="130"/>
                  <a:pt x="184" y="130"/>
                </a:cubicBezTo>
                <a:cubicBezTo>
                  <a:pt x="183" y="131"/>
                  <a:pt x="182" y="132"/>
                  <a:pt x="181" y="133"/>
                </a:cubicBezTo>
                <a:cubicBezTo>
                  <a:pt x="181" y="133"/>
                  <a:pt x="180" y="133"/>
                  <a:pt x="180" y="134"/>
                </a:cubicBezTo>
                <a:cubicBezTo>
                  <a:pt x="181" y="133"/>
                  <a:pt x="182" y="132"/>
                  <a:pt x="182" y="131"/>
                </a:cubicBezTo>
                <a:close/>
                <a:moveTo>
                  <a:pt x="180" y="124"/>
                </a:moveTo>
                <a:cubicBezTo>
                  <a:pt x="181" y="123"/>
                  <a:pt x="183" y="122"/>
                  <a:pt x="184" y="121"/>
                </a:cubicBezTo>
                <a:cubicBezTo>
                  <a:pt x="183" y="122"/>
                  <a:pt x="182" y="124"/>
                  <a:pt x="181" y="125"/>
                </a:cubicBezTo>
                <a:cubicBezTo>
                  <a:pt x="181" y="124"/>
                  <a:pt x="180" y="124"/>
                  <a:pt x="180" y="124"/>
                </a:cubicBezTo>
                <a:close/>
                <a:moveTo>
                  <a:pt x="178" y="122"/>
                </a:moveTo>
                <a:cubicBezTo>
                  <a:pt x="178" y="122"/>
                  <a:pt x="178" y="122"/>
                  <a:pt x="178" y="122"/>
                </a:cubicBezTo>
                <a:cubicBezTo>
                  <a:pt x="176" y="121"/>
                  <a:pt x="175" y="121"/>
                  <a:pt x="174" y="120"/>
                </a:cubicBezTo>
                <a:cubicBezTo>
                  <a:pt x="178" y="117"/>
                  <a:pt x="182" y="115"/>
                  <a:pt x="186" y="112"/>
                </a:cubicBezTo>
                <a:cubicBezTo>
                  <a:pt x="183" y="115"/>
                  <a:pt x="181" y="119"/>
                  <a:pt x="178" y="122"/>
                </a:cubicBezTo>
                <a:close/>
                <a:moveTo>
                  <a:pt x="178" y="128"/>
                </a:moveTo>
                <a:cubicBezTo>
                  <a:pt x="176" y="129"/>
                  <a:pt x="175" y="129"/>
                  <a:pt x="173" y="130"/>
                </a:cubicBezTo>
                <a:cubicBezTo>
                  <a:pt x="175" y="129"/>
                  <a:pt x="176" y="127"/>
                  <a:pt x="177" y="125"/>
                </a:cubicBezTo>
                <a:cubicBezTo>
                  <a:pt x="178" y="125"/>
                  <a:pt x="178" y="125"/>
                  <a:pt x="178" y="125"/>
                </a:cubicBezTo>
                <a:cubicBezTo>
                  <a:pt x="178" y="125"/>
                  <a:pt x="179" y="126"/>
                  <a:pt x="179" y="126"/>
                </a:cubicBezTo>
                <a:cubicBezTo>
                  <a:pt x="179" y="126"/>
                  <a:pt x="179" y="126"/>
                  <a:pt x="179" y="126"/>
                </a:cubicBezTo>
                <a:cubicBezTo>
                  <a:pt x="179" y="126"/>
                  <a:pt x="178" y="127"/>
                  <a:pt x="178" y="127"/>
                </a:cubicBezTo>
                <a:cubicBezTo>
                  <a:pt x="177" y="127"/>
                  <a:pt x="177" y="128"/>
                  <a:pt x="178" y="128"/>
                </a:cubicBezTo>
                <a:close/>
                <a:moveTo>
                  <a:pt x="127" y="123"/>
                </a:moveTo>
                <a:cubicBezTo>
                  <a:pt x="127" y="123"/>
                  <a:pt x="126" y="124"/>
                  <a:pt x="126" y="124"/>
                </a:cubicBezTo>
                <a:cubicBezTo>
                  <a:pt x="126" y="123"/>
                  <a:pt x="126" y="123"/>
                  <a:pt x="127" y="123"/>
                </a:cubicBezTo>
                <a:cubicBezTo>
                  <a:pt x="127" y="123"/>
                  <a:pt x="127" y="123"/>
                  <a:pt x="127" y="122"/>
                </a:cubicBezTo>
                <a:cubicBezTo>
                  <a:pt x="128" y="122"/>
                  <a:pt x="128" y="122"/>
                  <a:pt x="128" y="122"/>
                </a:cubicBezTo>
                <a:cubicBezTo>
                  <a:pt x="128" y="122"/>
                  <a:pt x="128" y="123"/>
                  <a:pt x="127" y="123"/>
                </a:cubicBezTo>
                <a:close/>
                <a:moveTo>
                  <a:pt x="136" y="122"/>
                </a:moveTo>
                <a:cubicBezTo>
                  <a:pt x="135" y="122"/>
                  <a:pt x="135" y="123"/>
                  <a:pt x="134" y="123"/>
                </a:cubicBezTo>
                <a:cubicBezTo>
                  <a:pt x="133" y="125"/>
                  <a:pt x="131" y="126"/>
                  <a:pt x="130" y="127"/>
                </a:cubicBezTo>
                <a:cubicBezTo>
                  <a:pt x="129" y="127"/>
                  <a:pt x="128" y="126"/>
                  <a:pt x="127" y="126"/>
                </a:cubicBezTo>
                <a:cubicBezTo>
                  <a:pt x="127" y="125"/>
                  <a:pt x="128" y="125"/>
                  <a:pt x="128" y="124"/>
                </a:cubicBezTo>
                <a:cubicBezTo>
                  <a:pt x="131" y="123"/>
                  <a:pt x="133" y="122"/>
                  <a:pt x="136" y="122"/>
                </a:cubicBezTo>
                <a:close/>
                <a:moveTo>
                  <a:pt x="126" y="127"/>
                </a:moveTo>
                <a:cubicBezTo>
                  <a:pt x="127" y="127"/>
                  <a:pt x="127" y="128"/>
                  <a:pt x="128" y="128"/>
                </a:cubicBezTo>
                <a:cubicBezTo>
                  <a:pt x="128" y="128"/>
                  <a:pt x="128" y="128"/>
                  <a:pt x="128" y="128"/>
                </a:cubicBezTo>
                <a:cubicBezTo>
                  <a:pt x="127" y="129"/>
                  <a:pt x="126" y="130"/>
                  <a:pt x="125" y="131"/>
                </a:cubicBezTo>
                <a:cubicBezTo>
                  <a:pt x="123" y="132"/>
                  <a:pt x="121" y="133"/>
                  <a:pt x="120" y="134"/>
                </a:cubicBezTo>
                <a:cubicBezTo>
                  <a:pt x="122" y="132"/>
                  <a:pt x="124" y="130"/>
                  <a:pt x="126" y="127"/>
                </a:cubicBezTo>
                <a:close/>
                <a:moveTo>
                  <a:pt x="131" y="129"/>
                </a:moveTo>
                <a:cubicBezTo>
                  <a:pt x="132" y="129"/>
                  <a:pt x="132" y="129"/>
                  <a:pt x="133" y="130"/>
                </a:cubicBezTo>
                <a:cubicBezTo>
                  <a:pt x="133" y="130"/>
                  <a:pt x="133" y="130"/>
                  <a:pt x="132" y="130"/>
                </a:cubicBezTo>
                <a:cubicBezTo>
                  <a:pt x="132" y="130"/>
                  <a:pt x="132" y="130"/>
                  <a:pt x="132" y="130"/>
                </a:cubicBezTo>
                <a:cubicBezTo>
                  <a:pt x="130" y="131"/>
                  <a:pt x="129" y="132"/>
                  <a:pt x="127" y="133"/>
                </a:cubicBezTo>
                <a:cubicBezTo>
                  <a:pt x="128" y="132"/>
                  <a:pt x="130" y="130"/>
                  <a:pt x="131" y="129"/>
                </a:cubicBezTo>
                <a:close/>
                <a:moveTo>
                  <a:pt x="132" y="128"/>
                </a:moveTo>
                <a:cubicBezTo>
                  <a:pt x="135" y="126"/>
                  <a:pt x="138" y="124"/>
                  <a:pt x="140" y="123"/>
                </a:cubicBezTo>
                <a:cubicBezTo>
                  <a:pt x="138" y="125"/>
                  <a:pt x="136" y="127"/>
                  <a:pt x="134" y="129"/>
                </a:cubicBezTo>
                <a:cubicBezTo>
                  <a:pt x="134" y="128"/>
                  <a:pt x="133" y="128"/>
                  <a:pt x="132" y="128"/>
                </a:cubicBezTo>
                <a:close/>
                <a:moveTo>
                  <a:pt x="139" y="130"/>
                </a:moveTo>
                <a:cubicBezTo>
                  <a:pt x="139" y="130"/>
                  <a:pt x="139" y="130"/>
                  <a:pt x="139" y="130"/>
                </a:cubicBezTo>
                <a:cubicBezTo>
                  <a:pt x="139" y="130"/>
                  <a:pt x="138" y="130"/>
                  <a:pt x="138" y="130"/>
                </a:cubicBezTo>
                <a:cubicBezTo>
                  <a:pt x="138" y="130"/>
                  <a:pt x="139" y="129"/>
                  <a:pt x="139" y="129"/>
                </a:cubicBezTo>
                <a:cubicBezTo>
                  <a:pt x="140" y="129"/>
                  <a:pt x="141" y="128"/>
                  <a:pt x="142" y="128"/>
                </a:cubicBezTo>
                <a:cubicBezTo>
                  <a:pt x="141" y="129"/>
                  <a:pt x="140" y="129"/>
                  <a:pt x="139" y="130"/>
                </a:cubicBezTo>
                <a:close/>
                <a:moveTo>
                  <a:pt x="148" y="136"/>
                </a:moveTo>
                <a:cubicBezTo>
                  <a:pt x="144" y="138"/>
                  <a:pt x="141" y="141"/>
                  <a:pt x="138" y="143"/>
                </a:cubicBezTo>
                <a:cubicBezTo>
                  <a:pt x="138" y="142"/>
                  <a:pt x="139" y="142"/>
                  <a:pt x="139" y="141"/>
                </a:cubicBezTo>
                <a:cubicBezTo>
                  <a:pt x="140" y="140"/>
                  <a:pt x="141" y="140"/>
                  <a:pt x="141" y="139"/>
                </a:cubicBezTo>
                <a:cubicBezTo>
                  <a:pt x="142" y="139"/>
                  <a:pt x="142" y="139"/>
                  <a:pt x="142" y="139"/>
                </a:cubicBezTo>
                <a:cubicBezTo>
                  <a:pt x="144" y="138"/>
                  <a:pt x="146" y="137"/>
                  <a:pt x="148" y="136"/>
                </a:cubicBezTo>
                <a:close/>
                <a:moveTo>
                  <a:pt x="139" y="134"/>
                </a:moveTo>
                <a:cubicBezTo>
                  <a:pt x="140" y="133"/>
                  <a:pt x="141" y="133"/>
                  <a:pt x="141" y="133"/>
                </a:cubicBezTo>
                <a:cubicBezTo>
                  <a:pt x="141" y="133"/>
                  <a:pt x="141" y="133"/>
                  <a:pt x="141" y="133"/>
                </a:cubicBezTo>
                <a:cubicBezTo>
                  <a:pt x="140" y="134"/>
                  <a:pt x="139" y="136"/>
                  <a:pt x="137" y="137"/>
                </a:cubicBezTo>
                <a:cubicBezTo>
                  <a:pt x="137" y="137"/>
                  <a:pt x="136" y="138"/>
                  <a:pt x="135" y="138"/>
                </a:cubicBezTo>
                <a:cubicBezTo>
                  <a:pt x="137" y="137"/>
                  <a:pt x="138" y="135"/>
                  <a:pt x="139" y="134"/>
                </a:cubicBezTo>
                <a:close/>
                <a:moveTo>
                  <a:pt x="144" y="144"/>
                </a:moveTo>
                <a:cubicBezTo>
                  <a:pt x="143" y="144"/>
                  <a:pt x="143" y="144"/>
                  <a:pt x="143" y="144"/>
                </a:cubicBezTo>
                <a:cubicBezTo>
                  <a:pt x="142" y="145"/>
                  <a:pt x="141" y="146"/>
                  <a:pt x="140" y="147"/>
                </a:cubicBezTo>
                <a:cubicBezTo>
                  <a:pt x="139" y="147"/>
                  <a:pt x="138" y="146"/>
                  <a:pt x="137" y="146"/>
                </a:cubicBezTo>
                <a:cubicBezTo>
                  <a:pt x="139" y="145"/>
                  <a:pt x="141" y="145"/>
                  <a:pt x="144" y="144"/>
                </a:cubicBezTo>
                <a:close/>
                <a:moveTo>
                  <a:pt x="146" y="152"/>
                </a:moveTo>
                <a:cubicBezTo>
                  <a:pt x="147" y="151"/>
                  <a:pt x="148" y="151"/>
                  <a:pt x="149" y="150"/>
                </a:cubicBezTo>
                <a:cubicBezTo>
                  <a:pt x="148" y="151"/>
                  <a:pt x="147" y="152"/>
                  <a:pt x="146" y="153"/>
                </a:cubicBezTo>
                <a:cubicBezTo>
                  <a:pt x="145" y="154"/>
                  <a:pt x="144" y="154"/>
                  <a:pt x="142" y="155"/>
                </a:cubicBezTo>
                <a:cubicBezTo>
                  <a:pt x="143" y="154"/>
                  <a:pt x="145" y="153"/>
                  <a:pt x="146" y="152"/>
                </a:cubicBezTo>
                <a:close/>
                <a:moveTo>
                  <a:pt x="146" y="147"/>
                </a:moveTo>
                <a:cubicBezTo>
                  <a:pt x="147" y="145"/>
                  <a:pt x="149" y="144"/>
                  <a:pt x="150" y="142"/>
                </a:cubicBezTo>
                <a:cubicBezTo>
                  <a:pt x="151" y="141"/>
                  <a:pt x="153" y="140"/>
                  <a:pt x="154" y="139"/>
                </a:cubicBezTo>
                <a:cubicBezTo>
                  <a:pt x="155" y="139"/>
                  <a:pt x="155" y="139"/>
                  <a:pt x="156" y="139"/>
                </a:cubicBezTo>
                <a:cubicBezTo>
                  <a:pt x="156" y="140"/>
                  <a:pt x="156" y="140"/>
                  <a:pt x="156" y="140"/>
                </a:cubicBezTo>
                <a:cubicBezTo>
                  <a:pt x="154" y="142"/>
                  <a:pt x="151" y="144"/>
                  <a:pt x="149" y="146"/>
                </a:cubicBezTo>
                <a:cubicBezTo>
                  <a:pt x="149" y="146"/>
                  <a:pt x="149" y="146"/>
                  <a:pt x="149" y="146"/>
                </a:cubicBezTo>
                <a:cubicBezTo>
                  <a:pt x="148" y="146"/>
                  <a:pt x="147" y="147"/>
                  <a:pt x="146" y="147"/>
                </a:cubicBezTo>
                <a:close/>
                <a:moveTo>
                  <a:pt x="173" y="99"/>
                </a:moveTo>
                <a:cubicBezTo>
                  <a:pt x="172" y="99"/>
                  <a:pt x="172" y="99"/>
                  <a:pt x="172" y="99"/>
                </a:cubicBezTo>
                <a:cubicBezTo>
                  <a:pt x="172" y="99"/>
                  <a:pt x="172" y="99"/>
                  <a:pt x="171" y="99"/>
                </a:cubicBezTo>
                <a:cubicBezTo>
                  <a:pt x="170" y="100"/>
                  <a:pt x="168" y="101"/>
                  <a:pt x="167" y="101"/>
                </a:cubicBezTo>
                <a:cubicBezTo>
                  <a:pt x="168" y="100"/>
                  <a:pt x="170" y="98"/>
                  <a:pt x="172" y="97"/>
                </a:cubicBezTo>
                <a:cubicBezTo>
                  <a:pt x="172" y="97"/>
                  <a:pt x="172" y="97"/>
                  <a:pt x="172" y="97"/>
                </a:cubicBezTo>
                <a:cubicBezTo>
                  <a:pt x="172" y="98"/>
                  <a:pt x="172" y="98"/>
                  <a:pt x="173" y="99"/>
                </a:cubicBezTo>
                <a:close/>
                <a:moveTo>
                  <a:pt x="168" y="111"/>
                </a:moveTo>
                <a:cubicBezTo>
                  <a:pt x="170" y="109"/>
                  <a:pt x="172" y="108"/>
                  <a:pt x="174" y="107"/>
                </a:cubicBezTo>
                <a:cubicBezTo>
                  <a:pt x="174" y="107"/>
                  <a:pt x="175" y="108"/>
                  <a:pt x="175" y="107"/>
                </a:cubicBezTo>
                <a:cubicBezTo>
                  <a:pt x="176" y="107"/>
                  <a:pt x="176" y="107"/>
                  <a:pt x="176" y="107"/>
                </a:cubicBezTo>
                <a:cubicBezTo>
                  <a:pt x="176" y="107"/>
                  <a:pt x="176" y="107"/>
                  <a:pt x="175" y="108"/>
                </a:cubicBezTo>
                <a:cubicBezTo>
                  <a:pt x="171" y="110"/>
                  <a:pt x="167" y="113"/>
                  <a:pt x="163" y="115"/>
                </a:cubicBezTo>
                <a:cubicBezTo>
                  <a:pt x="164" y="114"/>
                  <a:pt x="164" y="113"/>
                  <a:pt x="165" y="113"/>
                </a:cubicBezTo>
                <a:cubicBezTo>
                  <a:pt x="166" y="112"/>
                  <a:pt x="167" y="111"/>
                  <a:pt x="168" y="111"/>
                </a:cubicBezTo>
                <a:close/>
                <a:moveTo>
                  <a:pt x="165" y="124"/>
                </a:moveTo>
                <a:cubicBezTo>
                  <a:pt x="166" y="123"/>
                  <a:pt x="167" y="122"/>
                  <a:pt x="168" y="121"/>
                </a:cubicBezTo>
                <a:cubicBezTo>
                  <a:pt x="168" y="122"/>
                  <a:pt x="168" y="122"/>
                  <a:pt x="167" y="122"/>
                </a:cubicBezTo>
                <a:cubicBezTo>
                  <a:pt x="166" y="123"/>
                  <a:pt x="165" y="124"/>
                  <a:pt x="164" y="125"/>
                </a:cubicBezTo>
                <a:cubicBezTo>
                  <a:pt x="164" y="124"/>
                  <a:pt x="164" y="124"/>
                  <a:pt x="165" y="124"/>
                </a:cubicBezTo>
                <a:close/>
                <a:moveTo>
                  <a:pt x="156" y="126"/>
                </a:moveTo>
                <a:cubicBezTo>
                  <a:pt x="157" y="125"/>
                  <a:pt x="158" y="125"/>
                  <a:pt x="159" y="124"/>
                </a:cubicBezTo>
                <a:cubicBezTo>
                  <a:pt x="160" y="123"/>
                  <a:pt x="161" y="123"/>
                  <a:pt x="161" y="122"/>
                </a:cubicBezTo>
                <a:cubicBezTo>
                  <a:pt x="162" y="122"/>
                  <a:pt x="163" y="122"/>
                  <a:pt x="164" y="121"/>
                </a:cubicBezTo>
                <a:cubicBezTo>
                  <a:pt x="161" y="123"/>
                  <a:pt x="159" y="125"/>
                  <a:pt x="156" y="126"/>
                </a:cubicBezTo>
                <a:close/>
                <a:moveTo>
                  <a:pt x="165" y="127"/>
                </a:moveTo>
                <a:cubicBezTo>
                  <a:pt x="166" y="127"/>
                  <a:pt x="166" y="127"/>
                  <a:pt x="166" y="127"/>
                </a:cubicBezTo>
                <a:cubicBezTo>
                  <a:pt x="167" y="126"/>
                  <a:pt x="167" y="126"/>
                  <a:pt x="166" y="125"/>
                </a:cubicBezTo>
                <a:cubicBezTo>
                  <a:pt x="167" y="125"/>
                  <a:pt x="167" y="125"/>
                  <a:pt x="168" y="124"/>
                </a:cubicBezTo>
                <a:cubicBezTo>
                  <a:pt x="169" y="123"/>
                  <a:pt x="170" y="122"/>
                  <a:pt x="172" y="121"/>
                </a:cubicBezTo>
                <a:cubicBezTo>
                  <a:pt x="173" y="122"/>
                  <a:pt x="175" y="123"/>
                  <a:pt x="176" y="124"/>
                </a:cubicBezTo>
                <a:cubicBezTo>
                  <a:pt x="170" y="127"/>
                  <a:pt x="163" y="131"/>
                  <a:pt x="157" y="135"/>
                </a:cubicBezTo>
                <a:cubicBezTo>
                  <a:pt x="157" y="135"/>
                  <a:pt x="157" y="135"/>
                  <a:pt x="157" y="135"/>
                </a:cubicBezTo>
                <a:cubicBezTo>
                  <a:pt x="160" y="133"/>
                  <a:pt x="162" y="130"/>
                  <a:pt x="165" y="127"/>
                </a:cubicBezTo>
                <a:close/>
                <a:moveTo>
                  <a:pt x="158" y="115"/>
                </a:moveTo>
                <a:cubicBezTo>
                  <a:pt x="157" y="115"/>
                  <a:pt x="156" y="116"/>
                  <a:pt x="155" y="116"/>
                </a:cubicBezTo>
                <a:cubicBezTo>
                  <a:pt x="157" y="115"/>
                  <a:pt x="158" y="114"/>
                  <a:pt x="159" y="112"/>
                </a:cubicBezTo>
                <a:cubicBezTo>
                  <a:pt x="161" y="111"/>
                  <a:pt x="162" y="110"/>
                  <a:pt x="164" y="109"/>
                </a:cubicBezTo>
                <a:cubicBezTo>
                  <a:pt x="162" y="111"/>
                  <a:pt x="160" y="113"/>
                  <a:pt x="158" y="115"/>
                </a:cubicBezTo>
                <a:close/>
                <a:moveTo>
                  <a:pt x="159" y="127"/>
                </a:moveTo>
                <a:cubicBezTo>
                  <a:pt x="159" y="127"/>
                  <a:pt x="158" y="128"/>
                  <a:pt x="158" y="128"/>
                </a:cubicBezTo>
                <a:cubicBezTo>
                  <a:pt x="156" y="129"/>
                  <a:pt x="154" y="130"/>
                  <a:pt x="152" y="132"/>
                </a:cubicBezTo>
                <a:cubicBezTo>
                  <a:pt x="154" y="130"/>
                  <a:pt x="156" y="129"/>
                  <a:pt x="159" y="127"/>
                </a:cubicBezTo>
                <a:close/>
                <a:moveTo>
                  <a:pt x="151" y="117"/>
                </a:moveTo>
                <a:cubicBezTo>
                  <a:pt x="151" y="117"/>
                  <a:pt x="150" y="117"/>
                  <a:pt x="149" y="117"/>
                </a:cubicBezTo>
                <a:cubicBezTo>
                  <a:pt x="150" y="117"/>
                  <a:pt x="150" y="117"/>
                  <a:pt x="150" y="117"/>
                </a:cubicBezTo>
                <a:cubicBezTo>
                  <a:pt x="150" y="116"/>
                  <a:pt x="151" y="115"/>
                  <a:pt x="152" y="115"/>
                </a:cubicBezTo>
                <a:cubicBezTo>
                  <a:pt x="152" y="114"/>
                  <a:pt x="153" y="114"/>
                  <a:pt x="154" y="113"/>
                </a:cubicBezTo>
                <a:cubicBezTo>
                  <a:pt x="153" y="114"/>
                  <a:pt x="152" y="116"/>
                  <a:pt x="151" y="117"/>
                </a:cubicBezTo>
                <a:close/>
                <a:moveTo>
                  <a:pt x="157" y="147"/>
                </a:moveTo>
                <a:cubicBezTo>
                  <a:pt x="158" y="147"/>
                  <a:pt x="159" y="146"/>
                  <a:pt x="161" y="146"/>
                </a:cubicBezTo>
                <a:cubicBezTo>
                  <a:pt x="159" y="147"/>
                  <a:pt x="157" y="147"/>
                  <a:pt x="156" y="148"/>
                </a:cubicBezTo>
                <a:cubicBezTo>
                  <a:pt x="156" y="148"/>
                  <a:pt x="157" y="147"/>
                  <a:pt x="157" y="147"/>
                </a:cubicBezTo>
                <a:close/>
                <a:moveTo>
                  <a:pt x="159" y="137"/>
                </a:moveTo>
                <a:cubicBezTo>
                  <a:pt x="159" y="138"/>
                  <a:pt x="159" y="138"/>
                  <a:pt x="158" y="138"/>
                </a:cubicBezTo>
                <a:cubicBezTo>
                  <a:pt x="158" y="138"/>
                  <a:pt x="158" y="138"/>
                  <a:pt x="158" y="138"/>
                </a:cubicBezTo>
                <a:cubicBezTo>
                  <a:pt x="157" y="138"/>
                  <a:pt x="157" y="138"/>
                  <a:pt x="157" y="138"/>
                </a:cubicBezTo>
                <a:cubicBezTo>
                  <a:pt x="157" y="137"/>
                  <a:pt x="158" y="137"/>
                  <a:pt x="158" y="137"/>
                </a:cubicBezTo>
                <a:cubicBezTo>
                  <a:pt x="159" y="137"/>
                  <a:pt x="160" y="137"/>
                  <a:pt x="161" y="137"/>
                </a:cubicBezTo>
                <a:cubicBezTo>
                  <a:pt x="161" y="137"/>
                  <a:pt x="161" y="138"/>
                  <a:pt x="161" y="138"/>
                </a:cubicBezTo>
                <a:cubicBezTo>
                  <a:pt x="160" y="137"/>
                  <a:pt x="160" y="137"/>
                  <a:pt x="159" y="137"/>
                </a:cubicBezTo>
                <a:close/>
                <a:moveTo>
                  <a:pt x="160" y="136"/>
                </a:moveTo>
                <a:cubicBezTo>
                  <a:pt x="162" y="135"/>
                  <a:pt x="163" y="135"/>
                  <a:pt x="165" y="134"/>
                </a:cubicBezTo>
                <a:cubicBezTo>
                  <a:pt x="164" y="135"/>
                  <a:pt x="163" y="135"/>
                  <a:pt x="163" y="136"/>
                </a:cubicBezTo>
                <a:cubicBezTo>
                  <a:pt x="162" y="136"/>
                  <a:pt x="161" y="136"/>
                  <a:pt x="160" y="136"/>
                </a:cubicBezTo>
                <a:close/>
                <a:moveTo>
                  <a:pt x="167" y="141"/>
                </a:moveTo>
                <a:cubicBezTo>
                  <a:pt x="166" y="141"/>
                  <a:pt x="166" y="141"/>
                  <a:pt x="166" y="142"/>
                </a:cubicBezTo>
                <a:cubicBezTo>
                  <a:pt x="165" y="142"/>
                  <a:pt x="164" y="142"/>
                  <a:pt x="163" y="143"/>
                </a:cubicBezTo>
                <a:cubicBezTo>
                  <a:pt x="164" y="142"/>
                  <a:pt x="166" y="141"/>
                  <a:pt x="167" y="141"/>
                </a:cubicBezTo>
                <a:close/>
                <a:moveTo>
                  <a:pt x="165" y="146"/>
                </a:moveTo>
                <a:cubicBezTo>
                  <a:pt x="167" y="144"/>
                  <a:pt x="169" y="143"/>
                  <a:pt x="171" y="142"/>
                </a:cubicBezTo>
                <a:cubicBezTo>
                  <a:pt x="172" y="141"/>
                  <a:pt x="171" y="140"/>
                  <a:pt x="170" y="140"/>
                </a:cubicBezTo>
                <a:cubicBezTo>
                  <a:pt x="171" y="139"/>
                  <a:pt x="172" y="138"/>
                  <a:pt x="173" y="137"/>
                </a:cubicBezTo>
                <a:cubicBezTo>
                  <a:pt x="174" y="137"/>
                  <a:pt x="175" y="137"/>
                  <a:pt x="176" y="136"/>
                </a:cubicBezTo>
                <a:cubicBezTo>
                  <a:pt x="174" y="138"/>
                  <a:pt x="173" y="140"/>
                  <a:pt x="171" y="142"/>
                </a:cubicBezTo>
                <a:cubicBezTo>
                  <a:pt x="169" y="143"/>
                  <a:pt x="166" y="145"/>
                  <a:pt x="164" y="147"/>
                </a:cubicBezTo>
                <a:cubicBezTo>
                  <a:pt x="164" y="146"/>
                  <a:pt x="165" y="146"/>
                  <a:pt x="165" y="146"/>
                </a:cubicBezTo>
                <a:close/>
                <a:moveTo>
                  <a:pt x="178" y="115"/>
                </a:moveTo>
                <a:cubicBezTo>
                  <a:pt x="180" y="113"/>
                  <a:pt x="182" y="112"/>
                  <a:pt x="184" y="110"/>
                </a:cubicBezTo>
                <a:cubicBezTo>
                  <a:pt x="185" y="110"/>
                  <a:pt x="185" y="110"/>
                  <a:pt x="186" y="110"/>
                </a:cubicBezTo>
                <a:cubicBezTo>
                  <a:pt x="183" y="112"/>
                  <a:pt x="180" y="113"/>
                  <a:pt x="178" y="115"/>
                </a:cubicBezTo>
                <a:close/>
                <a:moveTo>
                  <a:pt x="180" y="108"/>
                </a:moveTo>
                <a:cubicBezTo>
                  <a:pt x="181" y="107"/>
                  <a:pt x="181" y="107"/>
                  <a:pt x="182" y="106"/>
                </a:cubicBezTo>
                <a:cubicBezTo>
                  <a:pt x="183" y="106"/>
                  <a:pt x="184" y="105"/>
                  <a:pt x="186" y="104"/>
                </a:cubicBezTo>
                <a:cubicBezTo>
                  <a:pt x="184" y="106"/>
                  <a:pt x="182" y="107"/>
                  <a:pt x="180" y="108"/>
                </a:cubicBezTo>
                <a:close/>
                <a:moveTo>
                  <a:pt x="184" y="97"/>
                </a:moveTo>
                <a:cubicBezTo>
                  <a:pt x="183" y="98"/>
                  <a:pt x="181" y="100"/>
                  <a:pt x="180" y="101"/>
                </a:cubicBezTo>
                <a:cubicBezTo>
                  <a:pt x="176" y="103"/>
                  <a:pt x="173" y="105"/>
                  <a:pt x="169" y="107"/>
                </a:cubicBezTo>
                <a:cubicBezTo>
                  <a:pt x="172" y="105"/>
                  <a:pt x="174" y="103"/>
                  <a:pt x="176" y="100"/>
                </a:cubicBezTo>
                <a:cubicBezTo>
                  <a:pt x="177" y="99"/>
                  <a:pt x="178" y="98"/>
                  <a:pt x="180" y="98"/>
                </a:cubicBezTo>
                <a:cubicBezTo>
                  <a:pt x="181" y="97"/>
                  <a:pt x="183" y="97"/>
                  <a:pt x="185" y="96"/>
                </a:cubicBezTo>
                <a:cubicBezTo>
                  <a:pt x="185" y="96"/>
                  <a:pt x="184" y="97"/>
                  <a:pt x="184" y="97"/>
                </a:cubicBezTo>
                <a:close/>
                <a:moveTo>
                  <a:pt x="181" y="91"/>
                </a:moveTo>
                <a:cubicBezTo>
                  <a:pt x="179" y="92"/>
                  <a:pt x="177" y="93"/>
                  <a:pt x="175" y="95"/>
                </a:cubicBezTo>
                <a:cubicBezTo>
                  <a:pt x="175" y="95"/>
                  <a:pt x="175" y="95"/>
                  <a:pt x="175" y="95"/>
                </a:cubicBezTo>
                <a:cubicBezTo>
                  <a:pt x="178" y="92"/>
                  <a:pt x="180" y="90"/>
                  <a:pt x="183" y="89"/>
                </a:cubicBezTo>
                <a:cubicBezTo>
                  <a:pt x="182" y="89"/>
                  <a:pt x="182" y="90"/>
                  <a:pt x="181" y="91"/>
                </a:cubicBezTo>
                <a:close/>
                <a:moveTo>
                  <a:pt x="172" y="93"/>
                </a:moveTo>
                <a:cubicBezTo>
                  <a:pt x="172" y="92"/>
                  <a:pt x="173" y="91"/>
                  <a:pt x="173" y="91"/>
                </a:cubicBezTo>
                <a:cubicBezTo>
                  <a:pt x="174" y="90"/>
                  <a:pt x="175" y="90"/>
                  <a:pt x="176" y="90"/>
                </a:cubicBezTo>
                <a:cubicBezTo>
                  <a:pt x="174" y="91"/>
                  <a:pt x="173" y="92"/>
                  <a:pt x="172" y="93"/>
                </a:cubicBezTo>
                <a:close/>
                <a:moveTo>
                  <a:pt x="172" y="89"/>
                </a:moveTo>
                <a:cubicBezTo>
                  <a:pt x="172" y="89"/>
                  <a:pt x="172" y="89"/>
                  <a:pt x="172" y="89"/>
                </a:cubicBezTo>
                <a:cubicBezTo>
                  <a:pt x="170" y="93"/>
                  <a:pt x="167" y="96"/>
                  <a:pt x="165" y="99"/>
                </a:cubicBezTo>
                <a:cubicBezTo>
                  <a:pt x="163" y="101"/>
                  <a:pt x="161" y="103"/>
                  <a:pt x="159" y="105"/>
                </a:cubicBezTo>
                <a:cubicBezTo>
                  <a:pt x="156" y="106"/>
                  <a:pt x="154" y="107"/>
                  <a:pt x="152" y="108"/>
                </a:cubicBezTo>
                <a:cubicBezTo>
                  <a:pt x="159" y="101"/>
                  <a:pt x="166" y="94"/>
                  <a:pt x="173" y="88"/>
                </a:cubicBezTo>
                <a:cubicBezTo>
                  <a:pt x="173" y="88"/>
                  <a:pt x="173" y="89"/>
                  <a:pt x="172" y="89"/>
                </a:cubicBezTo>
                <a:close/>
                <a:moveTo>
                  <a:pt x="152" y="111"/>
                </a:moveTo>
                <a:cubicBezTo>
                  <a:pt x="153" y="111"/>
                  <a:pt x="153" y="110"/>
                  <a:pt x="153" y="110"/>
                </a:cubicBezTo>
                <a:cubicBezTo>
                  <a:pt x="153" y="109"/>
                  <a:pt x="154" y="109"/>
                  <a:pt x="155" y="109"/>
                </a:cubicBezTo>
                <a:cubicBezTo>
                  <a:pt x="154" y="109"/>
                  <a:pt x="154" y="110"/>
                  <a:pt x="154" y="110"/>
                </a:cubicBezTo>
                <a:cubicBezTo>
                  <a:pt x="152" y="112"/>
                  <a:pt x="150" y="114"/>
                  <a:pt x="148" y="115"/>
                </a:cubicBezTo>
                <a:cubicBezTo>
                  <a:pt x="147" y="116"/>
                  <a:pt x="145" y="117"/>
                  <a:pt x="144" y="118"/>
                </a:cubicBezTo>
                <a:cubicBezTo>
                  <a:pt x="144" y="118"/>
                  <a:pt x="144" y="118"/>
                  <a:pt x="144" y="118"/>
                </a:cubicBezTo>
                <a:cubicBezTo>
                  <a:pt x="147" y="116"/>
                  <a:pt x="150" y="113"/>
                  <a:pt x="152" y="111"/>
                </a:cubicBezTo>
                <a:close/>
                <a:moveTo>
                  <a:pt x="148" y="119"/>
                </a:moveTo>
                <a:cubicBezTo>
                  <a:pt x="148" y="119"/>
                  <a:pt x="149" y="119"/>
                  <a:pt x="149" y="118"/>
                </a:cubicBezTo>
                <a:cubicBezTo>
                  <a:pt x="148" y="120"/>
                  <a:pt x="146" y="122"/>
                  <a:pt x="145" y="123"/>
                </a:cubicBezTo>
                <a:cubicBezTo>
                  <a:pt x="144" y="124"/>
                  <a:pt x="143" y="124"/>
                  <a:pt x="142" y="125"/>
                </a:cubicBezTo>
                <a:cubicBezTo>
                  <a:pt x="144" y="123"/>
                  <a:pt x="146" y="121"/>
                  <a:pt x="148" y="119"/>
                </a:cubicBezTo>
                <a:close/>
                <a:moveTo>
                  <a:pt x="138" y="119"/>
                </a:moveTo>
                <a:cubicBezTo>
                  <a:pt x="136" y="120"/>
                  <a:pt x="133" y="121"/>
                  <a:pt x="130" y="122"/>
                </a:cubicBezTo>
                <a:cubicBezTo>
                  <a:pt x="131" y="121"/>
                  <a:pt x="132" y="121"/>
                  <a:pt x="132" y="120"/>
                </a:cubicBezTo>
                <a:cubicBezTo>
                  <a:pt x="134" y="119"/>
                  <a:pt x="135" y="118"/>
                  <a:pt x="136" y="118"/>
                </a:cubicBezTo>
                <a:cubicBezTo>
                  <a:pt x="139" y="116"/>
                  <a:pt x="141" y="115"/>
                  <a:pt x="144" y="114"/>
                </a:cubicBezTo>
                <a:cubicBezTo>
                  <a:pt x="142" y="116"/>
                  <a:pt x="140" y="118"/>
                  <a:pt x="138" y="119"/>
                </a:cubicBezTo>
                <a:close/>
                <a:moveTo>
                  <a:pt x="126" y="116"/>
                </a:moveTo>
                <a:cubicBezTo>
                  <a:pt x="130" y="112"/>
                  <a:pt x="133" y="109"/>
                  <a:pt x="136" y="106"/>
                </a:cubicBezTo>
                <a:cubicBezTo>
                  <a:pt x="139" y="104"/>
                  <a:pt x="142" y="102"/>
                  <a:pt x="145" y="101"/>
                </a:cubicBezTo>
                <a:cubicBezTo>
                  <a:pt x="141" y="104"/>
                  <a:pt x="138" y="107"/>
                  <a:pt x="134" y="110"/>
                </a:cubicBezTo>
                <a:cubicBezTo>
                  <a:pt x="132" y="112"/>
                  <a:pt x="129" y="114"/>
                  <a:pt x="126" y="116"/>
                </a:cubicBezTo>
                <a:close/>
                <a:moveTo>
                  <a:pt x="131" y="116"/>
                </a:moveTo>
                <a:cubicBezTo>
                  <a:pt x="129" y="117"/>
                  <a:pt x="128" y="118"/>
                  <a:pt x="127" y="120"/>
                </a:cubicBezTo>
                <a:cubicBezTo>
                  <a:pt x="127" y="120"/>
                  <a:pt x="127" y="120"/>
                  <a:pt x="126" y="120"/>
                </a:cubicBezTo>
                <a:cubicBezTo>
                  <a:pt x="125" y="121"/>
                  <a:pt x="124" y="122"/>
                  <a:pt x="122" y="123"/>
                </a:cubicBezTo>
                <a:cubicBezTo>
                  <a:pt x="125" y="121"/>
                  <a:pt x="128" y="118"/>
                  <a:pt x="131" y="116"/>
                </a:cubicBezTo>
                <a:close/>
                <a:moveTo>
                  <a:pt x="124" y="126"/>
                </a:moveTo>
                <a:cubicBezTo>
                  <a:pt x="124" y="126"/>
                  <a:pt x="124" y="126"/>
                  <a:pt x="124" y="126"/>
                </a:cubicBezTo>
                <a:cubicBezTo>
                  <a:pt x="122" y="129"/>
                  <a:pt x="120" y="132"/>
                  <a:pt x="117" y="135"/>
                </a:cubicBezTo>
                <a:cubicBezTo>
                  <a:pt x="119" y="132"/>
                  <a:pt x="122" y="129"/>
                  <a:pt x="124" y="126"/>
                </a:cubicBezTo>
                <a:close/>
                <a:moveTo>
                  <a:pt x="113" y="117"/>
                </a:moveTo>
                <a:cubicBezTo>
                  <a:pt x="113" y="117"/>
                  <a:pt x="112" y="117"/>
                  <a:pt x="112" y="117"/>
                </a:cubicBezTo>
                <a:cubicBezTo>
                  <a:pt x="112" y="118"/>
                  <a:pt x="111" y="119"/>
                  <a:pt x="110" y="120"/>
                </a:cubicBezTo>
                <a:cubicBezTo>
                  <a:pt x="110" y="120"/>
                  <a:pt x="109" y="120"/>
                  <a:pt x="109" y="120"/>
                </a:cubicBezTo>
                <a:cubicBezTo>
                  <a:pt x="110" y="119"/>
                  <a:pt x="111" y="118"/>
                  <a:pt x="113" y="117"/>
                </a:cubicBezTo>
                <a:close/>
                <a:moveTo>
                  <a:pt x="107" y="119"/>
                </a:moveTo>
                <a:cubicBezTo>
                  <a:pt x="107" y="119"/>
                  <a:pt x="106" y="119"/>
                  <a:pt x="106" y="119"/>
                </a:cubicBezTo>
                <a:cubicBezTo>
                  <a:pt x="107" y="118"/>
                  <a:pt x="107" y="117"/>
                  <a:pt x="108" y="117"/>
                </a:cubicBezTo>
                <a:cubicBezTo>
                  <a:pt x="109" y="116"/>
                  <a:pt x="110" y="115"/>
                  <a:pt x="111" y="115"/>
                </a:cubicBezTo>
                <a:cubicBezTo>
                  <a:pt x="110" y="116"/>
                  <a:pt x="108" y="118"/>
                  <a:pt x="107" y="119"/>
                </a:cubicBezTo>
                <a:close/>
                <a:moveTo>
                  <a:pt x="112" y="125"/>
                </a:moveTo>
                <a:cubicBezTo>
                  <a:pt x="113" y="125"/>
                  <a:pt x="114" y="124"/>
                  <a:pt x="115" y="123"/>
                </a:cubicBezTo>
                <a:cubicBezTo>
                  <a:pt x="115" y="123"/>
                  <a:pt x="115" y="123"/>
                  <a:pt x="115" y="123"/>
                </a:cubicBezTo>
                <a:cubicBezTo>
                  <a:pt x="114" y="124"/>
                  <a:pt x="114" y="125"/>
                  <a:pt x="113" y="126"/>
                </a:cubicBezTo>
                <a:cubicBezTo>
                  <a:pt x="111" y="127"/>
                  <a:pt x="110" y="128"/>
                  <a:pt x="109" y="129"/>
                </a:cubicBezTo>
                <a:cubicBezTo>
                  <a:pt x="110" y="128"/>
                  <a:pt x="111" y="127"/>
                  <a:pt x="112" y="125"/>
                </a:cubicBezTo>
                <a:close/>
                <a:moveTo>
                  <a:pt x="104" y="117"/>
                </a:moveTo>
                <a:cubicBezTo>
                  <a:pt x="103" y="117"/>
                  <a:pt x="102" y="117"/>
                  <a:pt x="102" y="118"/>
                </a:cubicBezTo>
                <a:cubicBezTo>
                  <a:pt x="101" y="118"/>
                  <a:pt x="101" y="118"/>
                  <a:pt x="101" y="118"/>
                </a:cubicBezTo>
                <a:cubicBezTo>
                  <a:pt x="105" y="114"/>
                  <a:pt x="109" y="110"/>
                  <a:pt x="113" y="106"/>
                </a:cubicBezTo>
                <a:cubicBezTo>
                  <a:pt x="113" y="106"/>
                  <a:pt x="114" y="106"/>
                  <a:pt x="114" y="105"/>
                </a:cubicBezTo>
                <a:cubicBezTo>
                  <a:pt x="111" y="109"/>
                  <a:pt x="107" y="113"/>
                  <a:pt x="104" y="117"/>
                </a:cubicBezTo>
                <a:close/>
                <a:moveTo>
                  <a:pt x="99" y="129"/>
                </a:moveTo>
                <a:cubicBezTo>
                  <a:pt x="99" y="128"/>
                  <a:pt x="100" y="128"/>
                  <a:pt x="100" y="127"/>
                </a:cubicBezTo>
                <a:cubicBezTo>
                  <a:pt x="100" y="129"/>
                  <a:pt x="99" y="130"/>
                  <a:pt x="98" y="131"/>
                </a:cubicBezTo>
                <a:cubicBezTo>
                  <a:pt x="97" y="132"/>
                  <a:pt x="96" y="133"/>
                  <a:pt x="95" y="135"/>
                </a:cubicBezTo>
                <a:cubicBezTo>
                  <a:pt x="94" y="135"/>
                  <a:pt x="94" y="134"/>
                  <a:pt x="93" y="134"/>
                </a:cubicBezTo>
                <a:cubicBezTo>
                  <a:pt x="95" y="132"/>
                  <a:pt x="97" y="130"/>
                  <a:pt x="99" y="129"/>
                </a:cubicBezTo>
                <a:close/>
                <a:moveTo>
                  <a:pt x="103" y="132"/>
                </a:moveTo>
                <a:cubicBezTo>
                  <a:pt x="103" y="132"/>
                  <a:pt x="104" y="131"/>
                  <a:pt x="104" y="131"/>
                </a:cubicBezTo>
                <a:cubicBezTo>
                  <a:pt x="103" y="132"/>
                  <a:pt x="102" y="133"/>
                  <a:pt x="101" y="135"/>
                </a:cubicBezTo>
                <a:cubicBezTo>
                  <a:pt x="100" y="135"/>
                  <a:pt x="100" y="135"/>
                  <a:pt x="100" y="135"/>
                </a:cubicBezTo>
                <a:cubicBezTo>
                  <a:pt x="101" y="134"/>
                  <a:pt x="102" y="133"/>
                  <a:pt x="103" y="132"/>
                </a:cubicBezTo>
                <a:close/>
                <a:moveTo>
                  <a:pt x="103" y="126"/>
                </a:moveTo>
                <a:cubicBezTo>
                  <a:pt x="104" y="125"/>
                  <a:pt x="105" y="124"/>
                  <a:pt x="106" y="123"/>
                </a:cubicBezTo>
                <a:cubicBezTo>
                  <a:pt x="106" y="122"/>
                  <a:pt x="107" y="121"/>
                  <a:pt x="108" y="121"/>
                </a:cubicBezTo>
                <a:cubicBezTo>
                  <a:pt x="108" y="121"/>
                  <a:pt x="109" y="121"/>
                  <a:pt x="109" y="121"/>
                </a:cubicBezTo>
                <a:cubicBezTo>
                  <a:pt x="107" y="123"/>
                  <a:pt x="105" y="124"/>
                  <a:pt x="103" y="126"/>
                </a:cubicBezTo>
                <a:close/>
                <a:moveTo>
                  <a:pt x="110" y="141"/>
                </a:moveTo>
                <a:cubicBezTo>
                  <a:pt x="107" y="143"/>
                  <a:pt x="104" y="145"/>
                  <a:pt x="102" y="146"/>
                </a:cubicBezTo>
                <a:cubicBezTo>
                  <a:pt x="104" y="144"/>
                  <a:pt x="106" y="143"/>
                  <a:pt x="108" y="141"/>
                </a:cubicBezTo>
                <a:cubicBezTo>
                  <a:pt x="108" y="141"/>
                  <a:pt x="109" y="141"/>
                  <a:pt x="110" y="141"/>
                </a:cubicBezTo>
                <a:close/>
                <a:moveTo>
                  <a:pt x="109" y="139"/>
                </a:moveTo>
                <a:cubicBezTo>
                  <a:pt x="112" y="137"/>
                  <a:pt x="114" y="134"/>
                  <a:pt x="117" y="132"/>
                </a:cubicBezTo>
                <a:cubicBezTo>
                  <a:pt x="117" y="132"/>
                  <a:pt x="117" y="131"/>
                  <a:pt x="118" y="131"/>
                </a:cubicBezTo>
                <a:cubicBezTo>
                  <a:pt x="115" y="134"/>
                  <a:pt x="113" y="137"/>
                  <a:pt x="111" y="140"/>
                </a:cubicBezTo>
                <a:cubicBezTo>
                  <a:pt x="111" y="140"/>
                  <a:pt x="111" y="140"/>
                  <a:pt x="111" y="140"/>
                </a:cubicBezTo>
                <a:cubicBezTo>
                  <a:pt x="111" y="140"/>
                  <a:pt x="110" y="139"/>
                  <a:pt x="109" y="139"/>
                </a:cubicBezTo>
                <a:close/>
                <a:moveTo>
                  <a:pt x="116" y="122"/>
                </a:moveTo>
                <a:cubicBezTo>
                  <a:pt x="117" y="121"/>
                  <a:pt x="119" y="120"/>
                  <a:pt x="120" y="119"/>
                </a:cubicBezTo>
                <a:cubicBezTo>
                  <a:pt x="119" y="120"/>
                  <a:pt x="118" y="121"/>
                  <a:pt x="116" y="122"/>
                </a:cubicBezTo>
                <a:close/>
                <a:moveTo>
                  <a:pt x="116" y="145"/>
                </a:moveTo>
                <a:cubicBezTo>
                  <a:pt x="116" y="144"/>
                  <a:pt x="117" y="144"/>
                  <a:pt x="118" y="143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7" y="145"/>
                </a:cubicBezTo>
                <a:cubicBezTo>
                  <a:pt x="116" y="145"/>
                  <a:pt x="115" y="146"/>
                  <a:pt x="114" y="146"/>
                </a:cubicBezTo>
                <a:cubicBezTo>
                  <a:pt x="115" y="146"/>
                  <a:pt x="115" y="145"/>
                  <a:pt x="116" y="145"/>
                </a:cubicBezTo>
                <a:close/>
                <a:moveTo>
                  <a:pt x="122" y="144"/>
                </a:moveTo>
                <a:cubicBezTo>
                  <a:pt x="122" y="145"/>
                  <a:pt x="122" y="145"/>
                  <a:pt x="122" y="145"/>
                </a:cubicBezTo>
                <a:cubicBezTo>
                  <a:pt x="121" y="146"/>
                  <a:pt x="120" y="147"/>
                  <a:pt x="119" y="148"/>
                </a:cubicBezTo>
                <a:cubicBezTo>
                  <a:pt x="119" y="148"/>
                  <a:pt x="119" y="148"/>
                  <a:pt x="118" y="148"/>
                </a:cubicBezTo>
                <a:cubicBezTo>
                  <a:pt x="119" y="147"/>
                  <a:pt x="120" y="146"/>
                  <a:pt x="122" y="144"/>
                </a:cubicBezTo>
                <a:close/>
                <a:moveTo>
                  <a:pt x="120" y="140"/>
                </a:moveTo>
                <a:cubicBezTo>
                  <a:pt x="120" y="139"/>
                  <a:pt x="121" y="139"/>
                  <a:pt x="122" y="138"/>
                </a:cubicBezTo>
                <a:cubicBezTo>
                  <a:pt x="125" y="137"/>
                  <a:pt x="128" y="135"/>
                  <a:pt x="131" y="133"/>
                </a:cubicBezTo>
                <a:cubicBezTo>
                  <a:pt x="130" y="134"/>
                  <a:pt x="128" y="135"/>
                  <a:pt x="127" y="136"/>
                </a:cubicBezTo>
                <a:cubicBezTo>
                  <a:pt x="125" y="137"/>
                  <a:pt x="122" y="139"/>
                  <a:pt x="120" y="140"/>
                </a:cubicBezTo>
                <a:close/>
                <a:moveTo>
                  <a:pt x="129" y="143"/>
                </a:moveTo>
                <a:cubicBezTo>
                  <a:pt x="129" y="143"/>
                  <a:pt x="128" y="143"/>
                  <a:pt x="128" y="143"/>
                </a:cubicBezTo>
                <a:cubicBezTo>
                  <a:pt x="128" y="144"/>
                  <a:pt x="127" y="144"/>
                  <a:pt x="127" y="144"/>
                </a:cubicBezTo>
                <a:cubicBezTo>
                  <a:pt x="127" y="144"/>
                  <a:pt x="127" y="144"/>
                  <a:pt x="127" y="144"/>
                </a:cubicBezTo>
                <a:cubicBezTo>
                  <a:pt x="127" y="143"/>
                  <a:pt x="128" y="143"/>
                  <a:pt x="128" y="142"/>
                </a:cubicBezTo>
                <a:cubicBezTo>
                  <a:pt x="129" y="141"/>
                  <a:pt x="130" y="140"/>
                  <a:pt x="131" y="140"/>
                </a:cubicBezTo>
                <a:cubicBezTo>
                  <a:pt x="130" y="140"/>
                  <a:pt x="129" y="141"/>
                  <a:pt x="129" y="142"/>
                </a:cubicBezTo>
                <a:cubicBezTo>
                  <a:pt x="129" y="142"/>
                  <a:pt x="129" y="142"/>
                  <a:pt x="129" y="143"/>
                </a:cubicBezTo>
                <a:close/>
                <a:moveTo>
                  <a:pt x="129" y="146"/>
                </a:moveTo>
                <a:cubicBezTo>
                  <a:pt x="129" y="146"/>
                  <a:pt x="129" y="146"/>
                  <a:pt x="130" y="146"/>
                </a:cubicBezTo>
                <a:cubicBezTo>
                  <a:pt x="129" y="147"/>
                  <a:pt x="129" y="148"/>
                  <a:pt x="128" y="148"/>
                </a:cubicBezTo>
                <a:cubicBezTo>
                  <a:pt x="127" y="149"/>
                  <a:pt x="126" y="149"/>
                  <a:pt x="125" y="150"/>
                </a:cubicBezTo>
                <a:cubicBezTo>
                  <a:pt x="126" y="149"/>
                  <a:pt x="128" y="148"/>
                  <a:pt x="129" y="146"/>
                </a:cubicBezTo>
                <a:close/>
                <a:moveTo>
                  <a:pt x="134" y="157"/>
                </a:moveTo>
                <a:cubicBezTo>
                  <a:pt x="135" y="156"/>
                  <a:pt x="136" y="156"/>
                  <a:pt x="136" y="156"/>
                </a:cubicBezTo>
                <a:cubicBezTo>
                  <a:pt x="134" y="157"/>
                  <a:pt x="133" y="159"/>
                  <a:pt x="131" y="160"/>
                </a:cubicBezTo>
                <a:cubicBezTo>
                  <a:pt x="132" y="159"/>
                  <a:pt x="133" y="158"/>
                  <a:pt x="134" y="157"/>
                </a:cubicBezTo>
                <a:close/>
                <a:moveTo>
                  <a:pt x="133" y="167"/>
                </a:moveTo>
                <a:cubicBezTo>
                  <a:pt x="135" y="165"/>
                  <a:pt x="138" y="163"/>
                  <a:pt x="140" y="162"/>
                </a:cubicBezTo>
                <a:cubicBezTo>
                  <a:pt x="139" y="163"/>
                  <a:pt x="138" y="164"/>
                  <a:pt x="137" y="165"/>
                </a:cubicBezTo>
                <a:cubicBezTo>
                  <a:pt x="136" y="165"/>
                  <a:pt x="135" y="166"/>
                  <a:pt x="134" y="166"/>
                </a:cubicBezTo>
                <a:cubicBezTo>
                  <a:pt x="134" y="167"/>
                  <a:pt x="133" y="167"/>
                  <a:pt x="133" y="167"/>
                </a:cubicBezTo>
                <a:cubicBezTo>
                  <a:pt x="133" y="167"/>
                  <a:pt x="133" y="167"/>
                  <a:pt x="133" y="167"/>
                </a:cubicBezTo>
                <a:close/>
                <a:moveTo>
                  <a:pt x="138" y="160"/>
                </a:moveTo>
                <a:cubicBezTo>
                  <a:pt x="137" y="160"/>
                  <a:pt x="137" y="161"/>
                  <a:pt x="137" y="161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9" y="159"/>
                  <a:pt x="140" y="158"/>
                  <a:pt x="142" y="157"/>
                </a:cubicBezTo>
                <a:cubicBezTo>
                  <a:pt x="142" y="157"/>
                  <a:pt x="142" y="158"/>
                  <a:pt x="142" y="158"/>
                </a:cubicBezTo>
                <a:cubicBezTo>
                  <a:pt x="140" y="159"/>
                  <a:pt x="139" y="160"/>
                  <a:pt x="138" y="160"/>
                </a:cubicBezTo>
                <a:close/>
                <a:moveTo>
                  <a:pt x="143" y="160"/>
                </a:moveTo>
                <a:cubicBezTo>
                  <a:pt x="145" y="159"/>
                  <a:pt x="148" y="158"/>
                  <a:pt x="150" y="157"/>
                </a:cubicBezTo>
                <a:cubicBezTo>
                  <a:pt x="149" y="158"/>
                  <a:pt x="148" y="159"/>
                  <a:pt x="147" y="160"/>
                </a:cubicBezTo>
                <a:cubicBezTo>
                  <a:pt x="145" y="161"/>
                  <a:pt x="143" y="162"/>
                  <a:pt x="141" y="163"/>
                </a:cubicBezTo>
                <a:cubicBezTo>
                  <a:pt x="142" y="162"/>
                  <a:pt x="142" y="161"/>
                  <a:pt x="143" y="160"/>
                </a:cubicBezTo>
                <a:close/>
                <a:moveTo>
                  <a:pt x="147" y="162"/>
                </a:moveTo>
                <a:cubicBezTo>
                  <a:pt x="148" y="161"/>
                  <a:pt x="149" y="161"/>
                  <a:pt x="150" y="160"/>
                </a:cubicBezTo>
                <a:cubicBezTo>
                  <a:pt x="150" y="161"/>
                  <a:pt x="149" y="161"/>
                  <a:pt x="149" y="162"/>
                </a:cubicBezTo>
                <a:cubicBezTo>
                  <a:pt x="148" y="162"/>
                  <a:pt x="147" y="162"/>
                  <a:pt x="146" y="163"/>
                </a:cubicBezTo>
                <a:cubicBezTo>
                  <a:pt x="146" y="162"/>
                  <a:pt x="147" y="162"/>
                  <a:pt x="147" y="162"/>
                </a:cubicBezTo>
                <a:close/>
                <a:moveTo>
                  <a:pt x="150" y="163"/>
                </a:moveTo>
                <a:cubicBezTo>
                  <a:pt x="150" y="163"/>
                  <a:pt x="151" y="163"/>
                  <a:pt x="152" y="162"/>
                </a:cubicBezTo>
                <a:cubicBezTo>
                  <a:pt x="150" y="164"/>
                  <a:pt x="148" y="166"/>
                  <a:pt x="146" y="168"/>
                </a:cubicBezTo>
                <a:cubicBezTo>
                  <a:pt x="147" y="166"/>
                  <a:pt x="148" y="165"/>
                  <a:pt x="150" y="163"/>
                </a:cubicBezTo>
                <a:close/>
                <a:moveTo>
                  <a:pt x="146" y="157"/>
                </a:moveTo>
                <a:cubicBezTo>
                  <a:pt x="146" y="157"/>
                  <a:pt x="146" y="157"/>
                  <a:pt x="146" y="157"/>
                </a:cubicBezTo>
                <a:cubicBezTo>
                  <a:pt x="147" y="156"/>
                  <a:pt x="149" y="155"/>
                  <a:pt x="150" y="153"/>
                </a:cubicBezTo>
                <a:cubicBezTo>
                  <a:pt x="152" y="153"/>
                  <a:pt x="153" y="152"/>
                  <a:pt x="155" y="151"/>
                </a:cubicBezTo>
                <a:cubicBezTo>
                  <a:pt x="155" y="151"/>
                  <a:pt x="155" y="151"/>
                  <a:pt x="156" y="151"/>
                </a:cubicBezTo>
                <a:cubicBezTo>
                  <a:pt x="156" y="152"/>
                  <a:pt x="155" y="152"/>
                  <a:pt x="155" y="152"/>
                </a:cubicBezTo>
                <a:cubicBezTo>
                  <a:pt x="152" y="154"/>
                  <a:pt x="149" y="156"/>
                  <a:pt x="146" y="157"/>
                </a:cubicBezTo>
                <a:close/>
                <a:moveTo>
                  <a:pt x="154" y="158"/>
                </a:moveTo>
                <a:cubicBezTo>
                  <a:pt x="155" y="158"/>
                  <a:pt x="156" y="157"/>
                  <a:pt x="157" y="157"/>
                </a:cubicBezTo>
                <a:cubicBezTo>
                  <a:pt x="157" y="157"/>
                  <a:pt x="156" y="158"/>
                  <a:pt x="155" y="159"/>
                </a:cubicBezTo>
                <a:cubicBezTo>
                  <a:pt x="154" y="159"/>
                  <a:pt x="153" y="160"/>
                  <a:pt x="152" y="160"/>
                </a:cubicBezTo>
                <a:cubicBezTo>
                  <a:pt x="153" y="160"/>
                  <a:pt x="153" y="159"/>
                  <a:pt x="154" y="158"/>
                </a:cubicBezTo>
                <a:close/>
                <a:moveTo>
                  <a:pt x="157" y="155"/>
                </a:moveTo>
                <a:cubicBezTo>
                  <a:pt x="158" y="154"/>
                  <a:pt x="159" y="153"/>
                  <a:pt x="160" y="151"/>
                </a:cubicBezTo>
                <a:cubicBezTo>
                  <a:pt x="162" y="150"/>
                  <a:pt x="164" y="149"/>
                  <a:pt x="166" y="147"/>
                </a:cubicBezTo>
                <a:cubicBezTo>
                  <a:pt x="165" y="149"/>
                  <a:pt x="163" y="151"/>
                  <a:pt x="161" y="153"/>
                </a:cubicBezTo>
                <a:cubicBezTo>
                  <a:pt x="160" y="153"/>
                  <a:pt x="158" y="154"/>
                  <a:pt x="157" y="155"/>
                </a:cubicBezTo>
                <a:close/>
                <a:moveTo>
                  <a:pt x="162" y="154"/>
                </a:moveTo>
                <a:cubicBezTo>
                  <a:pt x="164" y="154"/>
                  <a:pt x="165" y="153"/>
                  <a:pt x="167" y="152"/>
                </a:cubicBezTo>
                <a:cubicBezTo>
                  <a:pt x="167" y="153"/>
                  <a:pt x="167" y="153"/>
                  <a:pt x="167" y="153"/>
                </a:cubicBezTo>
                <a:cubicBezTo>
                  <a:pt x="165" y="154"/>
                  <a:pt x="164" y="155"/>
                  <a:pt x="163" y="156"/>
                </a:cubicBezTo>
                <a:cubicBezTo>
                  <a:pt x="162" y="156"/>
                  <a:pt x="161" y="157"/>
                  <a:pt x="160" y="157"/>
                </a:cubicBezTo>
                <a:cubicBezTo>
                  <a:pt x="161" y="156"/>
                  <a:pt x="162" y="155"/>
                  <a:pt x="162" y="154"/>
                </a:cubicBezTo>
                <a:close/>
                <a:moveTo>
                  <a:pt x="164" y="159"/>
                </a:moveTo>
                <a:cubicBezTo>
                  <a:pt x="165" y="158"/>
                  <a:pt x="166" y="157"/>
                  <a:pt x="167" y="156"/>
                </a:cubicBezTo>
                <a:cubicBezTo>
                  <a:pt x="167" y="156"/>
                  <a:pt x="167" y="156"/>
                  <a:pt x="168" y="156"/>
                </a:cubicBezTo>
                <a:cubicBezTo>
                  <a:pt x="166" y="157"/>
                  <a:pt x="164" y="159"/>
                  <a:pt x="162" y="161"/>
                </a:cubicBezTo>
                <a:cubicBezTo>
                  <a:pt x="163" y="160"/>
                  <a:pt x="163" y="160"/>
                  <a:pt x="164" y="159"/>
                </a:cubicBezTo>
                <a:close/>
                <a:moveTo>
                  <a:pt x="169" y="156"/>
                </a:moveTo>
                <a:cubicBezTo>
                  <a:pt x="168" y="158"/>
                  <a:pt x="166" y="160"/>
                  <a:pt x="165" y="162"/>
                </a:cubicBezTo>
                <a:cubicBezTo>
                  <a:pt x="164" y="162"/>
                  <a:pt x="163" y="162"/>
                  <a:pt x="163" y="163"/>
                </a:cubicBezTo>
                <a:cubicBezTo>
                  <a:pt x="165" y="161"/>
                  <a:pt x="167" y="159"/>
                  <a:pt x="169" y="156"/>
                </a:cubicBezTo>
                <a:close/>
                <a:moveTo>
                  <a:pt x="166" y="151"/>
                </a:moveTo>
                <a:cubicBezTo>
                  <a:pt x="169" y="147"/>
                  <a:pt x="173" y="144"/>
                  <a:pt x="176" y="140"/>
                </a:cubicBezTo>
                <a:cubicBezTo>
                  <a:pt x="177" y="140"/>
                  <a:pt x="177" y="140"/>
                  <a:pt x="178" y="139"/>
                </a:cubicBezTo>
                <a:cubicBezTo>
                  <a:pt x="177" y="140"/>
                  <a:pt x="177" y="140"/>
                  <a:pt x="177" y="141"/>
                </a:cubicBezTo>
                <a:cubicBezTo>
                  <a:pt x="174" y="144"/>
                  <a:pt x="172" y="146"/>
                  <a:pt x="170" y="149"/>
                </a:cubicBezTo>
                <a:cubicBezTo>
                  <a:pt x="168" y="150"/>
                  <a:pt x="167" y="150"/>
                  <a:pt x="166" y="151"/>
                </a:cubicBezTo>
                <a:close/>
                <a:moveTo>
                  <a:pt x="177" y="151"/>
                </a:moveTo>
                <a:cubicBezTo>
                  <a:pt x="175" y="153"/>
                  <a:pt x="174" y="155"/>
                  <a:pt x="172" y="157"/>
                </a:cubicBezTo>
                <a:cubicBezTo>
                  <a:pt x="172" y="157"/>
                  <a:pt x="171" y="157"/>
                  <a:pt x="171" y="158"/>
                </a:cubicBezTo>
                <a:cubicBezTo>
                  <a:pt x="173" y="156"/>
                  <a:pt x="174" y="154"/>
                  <a:pt x="175" y="152"/>
                </a:cubicBezTo>
                <a:cubicBezTo>
                  <a:pt x="176" y="152"/>
                  <a:pt x="177" y="151"/>
                  <a:pt x="177" y="151"/>
                </a:cubicBezTo>
                <a:close/>
                <a:moveTo>
                  <a:pt x="186" y="127"/>
                </a:moveTo>
                <a:cubicBezTo>
                  <a:pt x="186" y="126"/>
                  <a:pt x="187" y="126"/>
                  <a:pt x="187" y="125"/>
                </a:cubicBezTo>
                <a:cubicBezTo>
                  <a:pt x="189" y="124"/>
                  <a:pt x="191" y="123"/>
                  <a:pt x="193" y="122"/>
                </a:cubicBezTo>
                <a:cubicBezTo>
                  <a:pt x="193" y="122"/>
                  <a:pt x="193" y="122"/>
                  <a:pt x="193" y="122"/>
                </a:cubicBezTo>
                <a:cubicBezTo>
                  <a:pt x="191" y="124"/>
                  <a:pt x="188" y="125"/>
                  <a:pt x="186" y="127"/>
                </a:cubicBezTo>
                <a:close/>
                <a:moveTo>
                  <a:pt x="198" y="122"/>
                </a:moveTo>
                <a:cubicBezTo>
                  <a:pt x="198" y="123"/>
                  <a:pt x="197" y="124"/>
                  <a:pt x="196" y="124"/>
                </a:cubicBezTo>
                <a:cubicBezTo>
                  <a:pt x="195" y="125"/>
                  <a:pt x="194" y="126"/>
                  <a:pt x="192" y="127"/>
                </a:cubicBezTo>
                <a:cubicBezTo>
                  <a:pt x="194" y="125"/>
                  <a:pt x="196" y="123"/>
                  <a:pt x="198" y="122"/>
                </a:cubicBezTo>
                <a:close/>
                <a:moveTo>
                  <a:pt x="203" y="120"/>
                </a:moveTo>
                <a:cubicBezTo>
                  <a:pt x="204" y="119"/>
                  <a:pt x="204" y="119"/>
                  <a:pt x="204" y="118"/>
                </a:cubicBezTo>
                <a:cubicBezTo>
                  <a:pt x="205" y="118"/>
                  <a:pt x="205" y="118"/>
                  <a:pt x="206" y="117"/>
                </a:cubicBezTo>
                <a:cubicBezTo>
                  <a:pt x="205" y="118"/>
                  <a:pt x="204" y="119"/>
                  <a:pt x="203" y="120"/>
                </a:cubicBezTo>
                <a:close/>
                <a:moveTo>
                  <a:pt x="207" y="110"/>
                </a:moveTo>
                <a:cubicBezTo>
                  <a:pt x="207" y="110"/>
                  <a:pt x="206" y="110"/>
                  <a:pt x="206" y="110"/>
                </a:cubicBezTo>
                <a:cubicBezTo>
                  <a:pt x="204" y="112"/>
                  <a:pt x="201" y="113"/>
                  <a:pt x="199" y="114"/>
                </a:cubicBezTo>
                <a:cubicBezTo>
                  <a:pt x="198" y="115"/>
                  <a:pt x="197" y="115"/>
                  <a:pt x="197" y="115"/>
                </a:cubicBezTo>
                <a:cubicBezTo>
                  <a:pt x="199" y="114"/>
                  <a:pt x="200" y="113"/>
                  <a:pt x="202" y="112"/>
                </a:cubicBezTo>
                <a:cubicBezTo>
                  <a:pt x="204" y="111"/>
                  <a:pt x="206" y="110"/>
                  <a:pt x="208" y="109"/>
                </a:cubicBezTo>
                <a:cubicBezTo>
                  <a:pt x="208" y="109"/>
                  <a:pt x="207" y="110"/>
                  <a:pt x="207" y="110"/>
                </a:cubicBezTo>
                <a:close/>
                <a:moveTo>
                  <a:pt x="195" y="112"/>
                </a:moveTo>
                <a:cubicBezTo>
                  <a:pt x="194" y="112"/>
                  <a:pt x="194" y="112"/>
                  <a:pt x="193" y="112"/>
                </a:cubicBezTo>
                <a:cubicBezTo>
                  <a:pt x="194" y="112"/>
                  <a:pt x="194" y="111"/>
                  <a:pt x="195" y="110"/>
                </a:cubicBezTo>
                <a:cubicBezTo>
                  <a:pt x="196" y="109"/>
                  <a:pt x="198" y="108"/>
                  <a:pt x="199" y="106"/>
                </a:cubicBezTo>
                <a:cubicBezTo>
                  <a:pt x="199" y="106"/>
                  <a:pt x="199" y="106"/>
                  <a:pt x="199" y="106"/>
                </a:cubicBezTo>
                <a:cubicBezTo>
                  <a:pt x="198" y="108"/>
                  <a:pt x="197" y="110"/>
                  <a:pt x="195" y="112"/>
                </a:cubicBezTo>
                <a:close/>
                <a:moveTo>
                  <a:pt x="193" y="106"/>
                </a:moveTo>
                <a:cubicBezTo>
                  <a:pt x="194" y="106"/>
                  <a:pt x="195" y="105"/>
                  <a:pt x="196" y="104"/>
                </a:cubicBezTo>
                <a:cubicBezTo>
                  <a:pt x="196" y="105"/>
                  <a:pt x="196" y="105"/>
                  <a:pt x="195" y="106"/>
                </a:cubicBezTo>
                <a:cubicBezTo>
                  <a:pt x="195" y="106"/>
                  <a:pt x="194" y="106"/>
                  <a:pt x="193" y="106"/>
                </a:cubicBezTo>
                <a:close/>
                <a:moveTo>
                  <a:pt x="196" y="97"/>
                </a:moveTo>
                <a:cubicBezTo>
                  <a:pt x="196" y="97"/>
                  <a:pt x="195" y="97"/>
                  <a:pt x="195" y="98"/>
                </a:cubicBezTo>
                <a:cubicBezTo>
                  <a:pt x="193" y="98"/>
                  <a:pt x="191" y="99"/>
                  <a:pt x="189" y="100"/>
                </a:cubicBezTo>
                <a:cubicBezTo>
                  <a:pt x="190" y="100"/>
                  <a:pt x="190" y="99"/>
                  <a:pt x="191" y="98"/>
                </a:cubicBezTo>
                <a:cubicBezTo>
                  <a:pt x="193" y="97"/>
                  <a:pt x="195" y="96"/>
                  <a:pt x="197" y="95"/>
                </a:cubicBezTo>
                <a:cubicBezTo>
                  <a:pt x="196" y="96"/>
                  <a:pt x="196" y="97"/>
                  <a:pt x="196" y="97"/>
                </a:cubicBezTo>
                <a:close/>
                <a:moveTo>
                  <a:pt x="195" y="92"/>
                </a:moveTo>
                <a:cubicBezTo>
                  <a:pt x="192" y="94"/>
                  <a:pt x="189" y="95"/>
                  <a:pt x="187" y="97"/>
                </a:cubicBezTo>
                <a:cubicBezTo>
                  <a:pt x="187" y="96"/>
                  <a:pt x="188" y="96"/>
                  <a:pt x="189" y="95"/>
                </a:cubicBezTo>
                <a:cubicBezTo>
                  <a:pt x="191" y="94"/>
                  <a:pt x="193" y="93"/>
                  <a:pt x="196" y="92"/>
                </a:cubicBezTo>
                <a:cubicBezTo>
                  <a:pt x="196" y="92"/>
                  <a:pt x="195" y="92"/>
                  <a:pt x="195" y="92"/>
                </a:cubicBezTo>
                <a:close/>
                <a:moveTo>
                  <a:pt x="190" y="89"/>
                </a:moveTo>
                <a:cubicBezTo>
                  <a:pt x="189" y="90"/>
                  <a:pt x="188" y="90"/>
                  <a:pt x="187" y="91"/>
                </a:cubicBezTo>
                <a:cubicBezTo>
                  <a:pt x="189" y="90"/>
                  <a:pt x="190" y="89"/>
                  <a:pt x="191" y="88"/>
                </a:cubicBezTo>
                <a:lnTo>
                  <a:pt x="190" y="89"/>
                </a:lnTo>
                <a:close/>
                <a:moveTo>
                  <a:pt x="190" y="86"/>
                </a:moveTo>
                <a:cubicBezTo>
                  <a:pt x="189" y="87"/>
                  <a:pt x="187" y="87"/>
                  <a:pt x="186" y="88"/>
                </a:cubicBezTo>
                <a:cubicBezTo>
                  <a:pt x="187" y="87"/>
                  <a:pt x="187" y="86"/>
                  <a:pt x="188" y="86"/>
                </a:cubicBezTo>
                <a:cubicBezTo>
                  <a:pt x="190" y="84"/>
                  <a:pt x="193" y="83"/>
                  <a:pt x="195" y="82"/>
                </a:cubicBezTo>
                <a:cubicBezTo>
                  <a:pt x="195" y="82"/>
                  <a:pt x="195" y="82"/>
                  <a:pt x="195" y="82"/>
                </a:cubicBezTo>
                <a:cubicBezTo>
                  <a:pt x="193" y="84"/>
                  <a:pt x="192" y="85"/>
                  <a:pt x="190" y="86"/>
                </a:cubicBezTo>
                <a:close/>
                <a:moveTo>
                  <a:pt x="195" y="86"/>
                </a:moveTo>
                <a:cubicBezTo>
                  <a:pt x="196" y="85"/>
                  <a:pt x="197" y="85"/>
                  <a:pt x="199" y="84"/>
                </a:cubicBezTo>
                <a:cubicBezTo>
                  <a:pt x="198" y="85"/>
                  <a:pt x="197" y="86"/>
                  <a:pt x="196" y="87"/>
                </a:cubicBezTo>
                <a:cubicBezTo>
                  <a:pt x="195" y="87"/>
                  <a:pt x="195" y="87"/>
                  <a:pt x="194" y="87"/>
                </a:cubicBezTo>
                <a:cubicBezTo>
                  <a:pt x="195" y="87"/>
                  <a:pt x="195" y="87"/>
                  <a:pt x="195" y="86"/>
                </a:cubicBezTo>
                <a:close/>
                <a:moveTo>
                  <a:pt x="187" y="80"/>
                </a:moveTo>
                <a:cubicBezTo>
                  <a:pt x="185" y="81"/>
                  <a:pt x="182" y="82"/>
                  <a:pt x="179" y="83"/>
                </a:cubicBezTo>
                <a:cubicBezTo>
                  <a:pt x="179" y="82"/>
                  <a:pt x="179" y="82"/>
                  <a:pt x="179" y="82"/>
                </a:cubicBezTo>
                <a:cubicBezTo>
                  <a:pt x="182" y="81"/>
                  <a:pt x="184" y="80"/>
                  <a:pt x="187" y="79"/>
                </a:cubicBezTo>
                <a:cubicBezTo>
                  <a:pt x="189" y="78"/>
                  <a:pt x="191" y="77"/>
                  <a:pt x="192" y="76"/>
                </a:cubicBezTo>
                <a:cubicBezTo>
                  <a:pt x="191" y="78"/>
                  <a:pt x="189" y="79"/>
                  <a:pt x="187" y="80"/>
                </a:cubicBezTo>
                <a:close/>
                <a:moveTo>
                  <a:pt x="179" y="85"/>
                </a:moveTo>
                <a:cubicBezTo>
                  <a:pt x="178" y="85"/>
                  <a:pt x="177" y="86"/>
                  <a:pt x="177" y="86"/>
                </a:cubicBezTo>
                <a:cubicBezTo>
                  <a:pt x="177" y="86"/>
                  <a:pt x="177" y="85"/>
                  <a:pt x="177" y="85"/>
                </a:cubicBezTo>
                <a:cubicBezTo>
                  <a:pt x="178" y="85"/>
                  <a:pt x="179" y="85"/>
                  <a:pt x="179" y="85"/>
                </a:cubicBezTo>
                <a:close/>
                <a:moveTo>
                  <a:pt x="175" y="84"/>
                </a:moveTo>
                <a:cubicBezTo>
                  <a:pt x="174" y="84"/>
                  <a:pt x="172" y="84"/>
                  <a:pt x="171" y="85"/>
                </a:cubicBezTo>
                <a:cubicBezTo>
                  <a:pt x="171" y="84"/>
                  <a:pt x="172" y="84"/>
                  <a:pt x="173" y="83"/>
                </a:cubicBezTo>
                <a:cubicBezTo>
                  <a:pt x="174" y="83"/>
                  <a:pt x="175" y="83"/>
                  <a:pt x="177" y="82"/>
                </a:cubicBezTo>
                <a:cubicBezTo>
                  <a:pt x="176" y="83"/>
                  <a:pt x="176" y="83"/>
                  <a:pt x="175" y="84"/>
                </a:cubicBezTo>
                <a:close/>
                <a:moveTo>
                  <a:pt x="172" y="81"/>
                </a:moveTo>
                <a:cubicBezTo>
                  <a:pt x="172" y="81"/>
                  <a:pt x="172" y="81"/>
                  <a:pt x="171" y="82"/>
                </a:cubicBezTo>
                <a:cubicBezTo>
                  <a:pt x="172" y="81"/>
                  <a:pt x="173" y="80"/>
                  <a:pt x="174" y="79"/>
                </a:cubicBezTo>
                <a:cubicBezTo>
                  <a:pt x="174" y="79"/>
                  <a:pt x="174" y="79"/>
                  <a:pt x="174" y="79"/>
                </a:cubicBezTo>
                <a:cubicBezTo>
                  <a:pt x="176" y="78"/>
                  <a:pt x="178" y="78"/>
                  <a:pt x="179" y="77"/>
                </a:cubicBezTo>
                <a:cubicBezTo>
                  <a:pt x="177" y="78"/>
                  <a:pt x="174" y="80"/>
                  <a:pt x="172" y="81"/>
                </a:cubicBezTo>
                <a:close/>
                <a:moveTo>
                  <a:pt x="177" y="74"/>
                </a:moveTo>
                <a:cubicBezTo>
                  <a:pt x="175" y="75"/>
                  <a:pt x="173" y="76"/>
                  <a:pt x="171" y="77"/>
                </a:cubicBezTo>
                <a:cubicBezTo>
                  <a:pt x="171" y="76"/>
                  <a:pt x="170" y="76"/>
                  <a:pt x="170" y="76"/>
                </a:cubicBezTo>
                <a:cubicBezTo>
                  <a:pt x="171" y="75"/>
                  <a:pt x="172" y="75"/>
                  <a:pt x="173" y="74"/>
                </a:cubicBezTo>
                <a:cubicBezTo>
                  <a:pt x="176" y="73"/>
                  <a:pt x="178" y="72"/>
                  <a:pt x="180" y="72"/>
                </a:cubicBezTo>
                <a:cubicBezTo>
                  <a:pt x="179" y="73"/>
                  <a:pt x="178" y="73"/>
                  <a:pt x="177" y="74"/>
                </a:cubicBezTo>
                <a:close/>
                <a:moveTo>
                  <a:pt x="172" y="86"/>
                </a:moveTo>
                <a:cubicBezTo>
                  <a:pt x="164" y="94"/>
                  <a:pt x="155" y="102"/>
                  <a:pt x="147" y="110"/>
                </a:cubicBezTo>
                <a:cubicBezTo>
                  <a:pt x="143" y="112"/>
                  <a:pt x="139" y="114"/>
                  <a:pt x="135" y="116"/>
                </a:cubicBezTo>
                <a:cubicBezTo>
                  <a:pt x="137" y="114"/>
                  <a:pt x="139" y="112"/>
                  <a:pt x="141" y="110"/>
                </a:cubicBezTo>
                <a:cubicBezTo>
                  <a:pt x="147" y="104"/>
                  <a:pt x="154" y="99"/>
                  <a:pt x="160" y="93"/>
                </a:cubicBezTo>
                <a:cubicBezTo>
                  <a:pt x="162" y="91"/>
                  <a:pt x="164" y="88"/>
                  <a:pt x="167" y="86"/>
                </a:cubicBezTo>
                <a:cubicBezTo>
                  <a:pt x="167" y="87"/>
                  <a:pt x="167" y="87"/>
                  <a:pt x="167" y="87"/>
                </a:cubicBezTo>
                <a:cubicBezTo>
                  <a:pt x="169" y="87"/>
                  <a:pt x="171" y="86"/>
                  <a:pt x="172" y="86"/>
                </a:cubicBezTo>
                <a:close/>
                <a:moveTo>
                  <a:pt x="168" y="82"/>
                </a:moveTo>
                <a:cubicBezTo>
                  <a:pt x="167" y="82"/>
                  <a:pt x="167" y="83"/>
                  <a:pt x="167" y="83"/>
                </a:cubicBezTo>
                <a:cubicBezTo>
                  <a:pt x="160" y="90"/>
                  <a:pt x="152" y="97"/>
                  <a:pt x="145" y="104"/>
                </a:cubicBezTo>
                <a:cubicBezTo>
                  <a:pt x="152" y="97"/>
                  <a:pt x="160" y="89"/>
                  <a:pt x="167" y="81"/>
                </a:cubicBezTo>
                <a:cubicBezTo>
                  <a:pt x="168" y="81"/>
                  <a:pt x="168" y="81"/>
                  <a:pt x="169" y="81"/>
                </a:cubicBezTo>
                <a:cubicBezTo>
                  <a:pt x="168" y="81"/>
                  <a:pt x="168" y="81"/>
                  <a:pt x="168" y="82"/>
                </a:cubicBezTo>
                <a:close/>
                <a:moveTo>
                  <a:pt x="167" y="72"/>
                </a:moveTo>
                <a:cubicBezTo>
                  <a:pt x="166" y="73"/>
                  <a:pt x="166" y="73"/>
                  <a:pt x="165" y="74"/>
                </a:cubicBezTo>
                <a:cubicBezTo>
                  <a:pt x="165" y="74"/>
                  <a:pt x="164" y="74"/>
                  <a:pt x="164" y="74"/>
                </a:cubicBezTo>
                <a:cubicBezTo>
                  <a:pt x="164" y="74"/>
                  <a:pt x="164" y="75"/>
                  <a:pt x="163" y="75"/>
                </a:cubicBezTo>
                <a:cubicBezTo>
                  <a:pt x="164" y="74"/>
                  <a:pt x="164" y="73"/>
                  <a:pt x="165" y="73"/>
                </a:cubicBezTo>
                <a:cubicBezTo>
                  <a:pt x="166" y="72"/>
                  <a:pt x="167" y="72"/>
                  <a:pt x="167" y="72"/>
                </a:cubicBezTo>
                <a:cubicBezTo>
                  <a:pt x="167" y="72"/>
                  <a:pt x="167" y="72"/>
                  <a:pt x="167" y="72"/>
                </a:cubicBezTo>
                <a:close/>
                <a:moveTo>
                  <a:pt x="164" y="82"/>
                </a:moveTo>
                <a:cubicBezTo>
                  <a:pt x="159" y="87"/>
                  <a:pt x="155" y="91"/>
                  <a:pt x="150" y="96"/>
                </a:cubicBezTo>
                <a:cubicBezTo>
                  <a:pt x="150" y="96"/>
                  <a:pt x="150" y="96"/>
                  <a:pt x="150" y="96"/>
                </a:cubicBezTo>
                <a:cubicBezTo>
                  <a:pt x="147" y="97"/>
                  <a:pt x="145" y="99"/>
                  <a:pt x="142" y="100"/>
                </a:cubicBezTo>
                <a:cubicBezTo>
                  <a:pt x="146" y="97"/>
                  <a:pt x="149" y="93"/>
                  <a:pt x="152" y="90"/>
                </a:cubicBezTo>
                <a:cubicBezTo>
                  <a:pt x="155" y="87"/>
                  <a:pt x="159" y="85"/>
                  <a:pt x="163" y="82"/>
                </a:cubicBezTo>
                <a:cubicBezTo>
                  <a:pt x="163" y="82"/>
                  <a:pt x="163" y="82"/>
                  <a:pt x="164" y="82"/>
                </a:cubicBezTo>
                <a:close/>
                <a:moveTo>
                  <a:pt x="159" y="78"/>
                </a:moveTo>
                <a:cubicBezTo>
                  <a:pt x="158" y="78"/>
                  <a:pt x="158" y="79"/>
                  <a:pt x="158" y="79"/>
                </a:cubicBezTo>
                <a:cubicBezTo>
                  <a:pt x="157" y="79"/>
                  <a:pt x="157" y="80"/>
                  <a:pt x="157" y="80"/>
                </a:cubicBezTo>
                <a:cubicBezTo>
                  <a:pt x="157" y="80"/>
                  <a:pt x="157" y="80"/>
                  <a:pt x="157" y="81"/>
                </a:cubicBezTo>
                <a:cubicBezTo>
                  <a:pt x="151" y="86"/>
                  <a:pt x="146" y="91"/>
                  <a:pt x="140" y="96"/>
                </a:cubicBezTo>
                <a:cubicBezTo>
                  <a:pt x="136" y="99"/>
                  <a:pt x="133" y="102"/>
                  <a:pt x="129" y="105"/>
                </a:cubicBezTo>
                <a:cubicBezTo>
                  <a:pt x="126" y="108"/>
                  <a:pt x="122" y="111"/>
                  <a:pt x="118" y="113"/>
                </a:cubicBezTo>
                <a:cubicBezTo>
                  <a:pt x="120" y="112"/>
                  <a:pt x="121" y="110"/>
                  <a:pt x="123" y="109"/>
                </a:cubicBezTo>
                <a:cubicBezTo>
                  <a:pt x="130" y="103"/>
                  <a:pt x="136" y="97"/>
                  <a:pt x="142" y="90"/>
                </a:cubicBezTo>
                <a:cubicBezTo>
                  <a:pt x="143" y="90"/>
                  <a:pt x="143" y="90"/>
                  <a:pt x="143" y="90"/>
                </a:cubicBezTo>
                <a:cubicBezTo>
                  <a:pt x="147" y="85"/>
                  <a:pt x="152" y="81"/>
                  <a:pt x="158" y="77"/>
                </a:cubicBezTo>
                <a:cubicBezTo>
                  <a:pt x="158" y="77"/>
                  <a:pt x="159" y="77"/>
                  <a:pt x="159" y="77"/>
                </a:cubicBezTo>
                <a:cubicBezTo>
                  <a:pt x="159" y="78"/>
                  <a:pt x="159" y="78"/>
                  <a:pt x="159" y="78"/>
                </a:cubicBezTo>
                <a:close/>
                <a:moveTo>
                  <a:pt x="153" y="77"/>
                </a:moveTo>
                <a:cubicBezTo>
                  <a:pt x="153" y="77"/>
                  <a:pt x="153" y="77"/>
                  <a:pt x="153" y="77"/>
                </a:cubicBezTo>
                <a:cubicBezTo>
                  <a:pt x="149" y="81"/>
                  <a:pt x="145" y="84"/>
                  <a:pt x="141" y="87"/>
                </a:cubicBezTo>
                <a:cubicBezTo>
                  <a:pt x="142" y="85"/>
                  <a:pt x="143" y="84"/>
                  <a:pt x="144" y="83"/>
                </a:cubicBezTo>
                <a:cubicBezTo>
                  <a:pt x="144" y="82"/>
                  <a:pt x="144" y="82"/>
                  <a:pt x="143" y="82"/>
                </a:cubicBezTo>
                <a:cubicBezTo>
                  <a:pt x="142" y="82"/>
                  <a:pt x="141" y="82"/>
                  <a:pt x="140" y="82"/>
                </a:cubicBezTo>
                <a:cubicBezTo>
                  <a:pt x="142" y="79"/>
                  <a:pt x="145" y="77"/>
                  <a:pt x="148" y="74"/>
                </a:cubicBezTo>
                <a:cubicBezTo>
                  <a:pt x="148" y="75"/>
                  <a:pt x="149" y="75"/>
                  <a:pt x="149" y="75"/>
                </a:cubicBezTo>
                <a:cubicBezTo>
                  <a:pt x="151" y="75"/>
                  <a:pt x="152" y="75"/>
                  <a:pt x="154" y="75"/>
                </a:cubicBezTo>
                <a:cubicBezTo>
                  <a:pt x="154" y="75"/>
                  <a:pt x="153" y="75"/>
                  <a:pt x="153" y="76"/>
                </a:cubicBezTo>
                <a:cubicBezTo>
                  <a:pt x="152" y="76"/>
                  <a:pt x="152" y="77"/>
                  <a:pt x="153" y="77"/>
                </a:cubicBezTo>
                <a:close/>
                <a:moveTo>
                  <a:pt x="138" y="78"/>
                </a:moveTo>
                <a:cubicBezTo>
                  <a:pt x="139" y="77"/>
                  <a:pt x="140" y="76"/>
                  <a:pt x="141" y="75"/>
                </a:cubicBezTo>
                <a:cubicBezTo>
                  <a:pt x="142" y="75"/>
                  <a:pt x="142" y="75"/>
                  <a:pt x="143" y="75"/>
                </a:cubicBezTo>
                <a:cubicBezTo>
                  <a:pt x="141" y="76"/>
                  <a:pt x="140" y="77"/>
                  <a:pt x="138" y="78"/>
                </a:cubicBezTo>
                <a:close/>
                <a:moveTo>
                  <a:pt x="138" y="74"/>
                </a:moveTo>
                <a:cubicBezTo>
                  <a:pt x="137" y="74"/>
                  <a:pt x="137" y="74"/>
                  <a:pt x="136" y="74"/>
                </a:cubicBezTo>
                <a:cubicBezTo>
                  <a:pt x="138" y="73"/>
                  <a:pt x="140" y="72"/>
                  <a:pt x="142" y="70"/>
                </a:cubicBezTo>
                <a:cubicBezTo>
                  <a:pt x="141" y="72"/>
                  <a:pt x="139" y="73"/>
                  <a:pt x="138" y="74"/>
                </a:cubicBezTo>
                <a:close/>
                <a:moveTo>
                  <a:pt x="139" y="76"/>
                </a:moveTo>
                <a:cubicBezTo>
                  <a:pt x="138" y="77"/>
                  <a:pt x="136" y="78"/>
                  <a:pt x="135" y="80"/>
                </a:cubicBezTo>
                <a:cubicBezTo>
                  <a:pt x="134" y="81"/>
                  <a:pt x="133" y="82"/>
                  <a:pt x="131" y="83"/>
                </a:cubicBezTo>
                <a:cubicBezTo>
                  <a:pt x="130" y="84"/>
                  <a:pt x="129" y="84"/>
                  <a:pt x="129" y="84"/>
                </a:cubicBezTo>
                <a:cubicBezTo>
                  <a:pt x="129" y="84"/>
                  <a:pt x="130" y="83"/>
                  <a:pt x="131" y="82"/>
                </a:cubicBezTo>
                <a:cubicBezTo>
                  <a:pt x="133" y="80"/>
                  <a:pt x="136" y="78"/>
                  <a:pt x="139" y="76"/>
                </a:cubicBezTo>
                <a:close/>
                <a:moveTo>
                  <a:pt x="127" y="87"/>
                </a:moveTo>
                <a:cubicBezTo>
                  <a:pt x="125" y="89"/>
                  <a:pt x="122" y="91"/>
                  <a:pt x="120" y="92"/>
                </a:cubicBezTo>
                <a:cubicBezTo>
                  <a:pt x="121" y="91"/>
                  <a:pt x="123" y="90"/>
                  <a:pt x="124" y="88"/>
                </a:cubicBezTo>
                <a:cubicBezTo>
                  <a:pt x="125" y="88"/>
                  <a:pt x="126" y="87"/>
                  <a:pt x="127" y="87"/>
                </a:cubicBezTo>
                <a:close/>
                <a:moveTo>
                  <a:pt x="127" y="78"/>
                </a:moveTo>
                <a:cubicBezTo>
                  <a:pt x="124" y="81"/>
                  <a:pt x="121" y="84"/>
                  <a:pt x="118" y="87"/>
                </a:cubicBezTo>
                <a:cubicBezTo>
                  <a:pt x="117" y="87"/>
                  <a:pt x="117" y="87"/>
                  <a:pt x="117" y="87"/>
                </a:cubicBezTo>
                <a:cubicBezTo>
                  <a:pt x="121" y="82"/>
                  <a:pt x="126" y="77"/>
                  <a:pt x="130" y="72"/>
                </a:cubicBezTo>
                <a:cubicBezTo>
                  <a:pt x="129" y="74"/>
                  <a:pt x="128" y="76"/>
                  <a:pt x="127" y="78"/>
                </a:cubicBezTo>
                <a:close/>
                <a:moveTo>
                  <a:pt x="120" y="87"/>
                </a:moveTo>
                <a:cubicBezTo>
                  <a:pt x="118" y="88"/>
                  <a:pt x="117" y="90"/>
                  <a:pt x="115" y="92"/>
                </a:cubicBezTo>
                <a:cubicBezTo>
                  <a:pt x="114" y="92"/>
                  <a:pt x="114" y="93"/>
                  <a:pt x="113" y="93"/>
                </a:cubicBezTo>
                <a:cubicBezTo>
                  <a:pt x="114" y="92"/>
                  <a:pt x="115" y="91"/>
                  <a:pt x="116" y="90"/>
                </a:cubicBezTo>
                <a:cubicBezTo>
                  <a:pt x="117" y="89"/>
                  <a:pt x="119" y="88"/>
                  <a:pt x="120" y="87"/>
                </a:cubicBezTo>
                <a:close/>
                <a:moveTo>
                  <a:pt x="128" y="89"/>
                </a:moveTo>
                <a:cubicBezTo>
                  <a:pt x="130" y="87"/>
                  <a:pt x="132" y="86"/>
                  <a:pt x="133" y="84"/>
                </a:cubicBezTo>
                <a:cubicBezTo>
                  <a:pt x="134" y="84"/>
                  <a:pt x="134" y="84"/>
                  <a:pt x="134" y="84"/>
                </a:cubicBezTo>
                <a:cubicBezTo>
                  <a:pt x="125" y="92"/>
                  <a:pt x="117" y="100"/>
                  <a:pt x="108" y="108"/>
                </a:cubicBezTo>
                <a:cubicBezTo>
                  <a:pt x="107" y="109"/>
                  <a:pt x="106" y="110"/>
                  <a:pt x="105" y="110"/>
                </a:cubicBezTo>
                <a:cubicBezTo>
                  <a:pt x="108" y="108"/>
                  <a:pt x="110" y="105"/>
                  <a:pt x="112" y="102"/>
                </a:cubicBezTo>
                <a:cubicBezTo>
                  <a:pt x="117" y="98"/>
                  <a:pt x="123" y="93"/>
                  <a:pt x="128" y="89"/>
                </a:cubicBezTo>
                <a:close/>
                <a:moveTo>
                  <a:pt x="99" y="116"/>
                </a:moveTo>
                <a:cubicBezTo>
                  <a:pt x="98" y="116"/>
                  <a:pt x="98" y="116"/>
                  <a:pt x="97" y="117"/>
                </a:cubicBezTo>
                <a:cubicBezTo>
                  <a:pt x="97" y="117"/>
                  <a:pt x="96" y="117"/>
                  <a:pt x="95" y="116"/>
                </a:cubicBezTo>
                <a:cubicBezTo>
                  <a:pt x="96" y="115"/>
                  <a:pt x="97" y="113"/>
                  <a:pt x="98" y="112"/>
                </a:cubicBezTo>
                <a:cubicBezTo>
                  <a:pt x="101" y="110"/>
                  <a:pt x="104" y="108"/>
                  <a:pt x="107" y="106"/>
                </a:cubicBezTo>
                <a:cubicBezTo>
                  <a:pt x="104" y="109"/>
                  <a:pt x="102" y="112"/>
                  <a:pt x="99" y="116"/>
                </a:cubicBezTo>
                <a:close/>
                <a:moveTo>
                  <a:pt x="99" y="107"/>
                </a:moveTo>
                <a:cubicBezTo>
                  <a:pt x="96" y="110"/>
                  <a:pt x="93" y="113"/>
                  <a:pt x="89" y="116"/>
                </a:cubicBezTo>
                <a:cubicBezTo>
                  <a:pt x="89" y="116"/>
                  <a:pt x="89" y="116"/>
                  <a:pt x="88" y="116"/>
                </a:cubicBezTo>
                <a:cubicBezTo>
                  <a:pt x="89" y="115"/>
                  <a:pt x="90" y="114"/>
                  <a:pt x="91" y="114"/>
                </a:cubicBezTo>
                <a:cubicBezTo>
                  <a:pt x="93" y="111"/>
                  <a:pt x="95" y="109"/>
                  <a:pt x="98" y="107"/>
                </a:cubicBezTo>
                <a:cubicBezTo>
                  <a:pt x="99" y="105"/>
                  <a:pt x="101" y="104"/>
                  <a:pt x="103" y="103"/>
                </a:cubicBezTo>
                <a:cubicBezTo>
                  <a:pt x="102" y="104"/>
                  <a:pt x="100" y="106"/>
                  <a:pt x="99" y="107"/>
                </a:cubicBezTo>
                <a:close/>
                <a:moveTo>
                  <a:pt x="84" y="115"/>
                </a:moveTo>
                <a:cubicBezTo>
                  <a:pt x="83" y="116"/>
                  <a:pt x="83" y="116"/>
                  <a:pt x="82" y="116"/>
                </a:cubicBezTo>
                <a:cubicBezTo>
                  <a:pt x="84" y="113"/>
                  <a:pt x="87" y="110"/>
                  <a:pt x="89" y="107"/>
                </a:cubicBezTo>
                <a:cubicBezTo>
                  <a:pt x="87" y="110"/>
                  <a:pt x="85" y="112"/>
                  <a:pt x="84" y="115"/>
                </a:cubicBezTo>
                <a:close/>
                <a:moveTo>
                  <a:pt x="56" y="130"/>
                </a:moveTo>
                <a:cubicBezTo>
                  <a:pt x="55" y="127"/>
                  <a:pt x="55" y="125"/>
                  <a:pt x="54" y="123"/>
                </a:cubicBezTo>
                <a:cubicBezTo>
                  <a:pt x="54" y="122"/>
                  <a:pt x="55" y="122"/>
                  <a:pt x="55" y="122"/>
                </a:cubicBezTo>
                <a:cubicBezTo>
                  <a:pt x="55" y="122"/>
                  <a:pt x="55" y="122"/>
                  <a:pt x="55" y="121"/>
                </a:cubicBezTo>
                <a:cubicBezTo>
                  <a:pt x="56" y="123"/>
                  <a:pt x="57" y="125"/>
                  <a:pt x="58" y="127"/>
                </a:cubicBezTo>
                <a:cubicBezTo>
                  <a:pt x="57" y="128"/>
                  <a:pt x="57" y="129"/>
                  <a:pt x="56" y="130"/>
                </a:cubicBezTo>
                <a:close/>
                <a:moveTo>
                  <a:pt x="58" y="146"/>
                </a:moveTo>
                <a:cubicBezTo>
                  <a:pt x="58" y="145"/>
                  <a:pt x="58" y="145"/>
                  <a:pt x="59" y="145"/>
                </a:cubicBezTo>
                <a:cubicBezTo>
                  <a:pt x="59" y="145"/>
                  <a:pt x="59" y="145"/>
                  <a:pt x="59" y="146"/>
                </a:cubicBezTo>
                <a:cubicBezTo>
                  <a:pt x="58" y="146"/>
                  <a:pt x="58" y="147"/>
                  <a:pt x="58" y="148"/>
                </a:cubicBezTo>
                <a:cubicBezTo>
                  <a:pt x="57" y="148"/>
                  <a:pt x="57" y="147"/>
                  <a:pt x="57" y="147"/>
                </a:cubicBezTo>
                <a:cubicBezTo>
                  <a:pt x="57" y="146"/>
                  <a:pt x="58" y="146"/>
                  <a:pt x="58" y="146"/>
                </a:cubicBezTo>
                <a:close/>
                <a:moveTo>
                  <a:pt x="56" y="142"/>
                </a:moveTo>
                <a:cubicBezTo>
                  <a:pt x="56" y="141"/>
                  <a:pt x="55" y="140"/>
                  <a:pt x="55" y="139"/>
                </a:cubicBezTo>
                <a:cubicBezTo>
                  <a:pt x="55" y="139"/>
                  <a:pt x="56" y="138"/>
                  <a:pt x="56" y="138"/>
                </a:cubicBezTo>
                <a:cubicBezTo>
                  <a:pt x="56" y="139"/>
                  <a:pt x="57" y="140"/>
                  <a:pt x="57" y="140"/>
                </a:cubicBezTo>
                <a:cubicBezTo>
                  <a:pt x="57" y="141"/>
                  <a:pt x="56" y="142"/>
                  <a:pt x="56" y="142"/>
                </a:cubicBezTo>
                <a:close/>
                <a:moveTo>
                  <a:pt x="56" y="160"/>
                </a:moveTo>
                <a:cubicBezTo>
                  <a:pt x="56" y="161"/>
                  <a:pt x="56" y="161"/>
                  <a:pt x="56" y="161"/>
                </a:cubicBezTo>
                <a:cubicBezTo>
                  <a:pt x="56" y="162"/>
                  <a:pt x="55" y="162"/>
                  <a:pt x="55" y="162"/>
                </a:cubicBezTo>
                <a:cubicBezTo>
                  <a:pt x="55" y="162"/>
                  <a:pt x="55" y="161"/>
                  <a:pt x="55" y="161"/>
                </a:cubicBezTo>
                <a:cubicBezTo>
                  <a:pt x="55" y="161"/>
                  <a:pt x="56" y="161"/>
                  <a:pt x="56" y="160"/>
                </a:cubicBezTo>
                <a:close/>
                <a:moveTo>
                  <a:pt x="55" y="103"/>
                </a:moveTo>
                <a:cubicBezTo>
                  <a:pt x="55" y="103"/>
                  <a:pt x="55" y="103"/>
                  <a:pt x="54" y="103"/>
                </a:cubicBezTo>
                <a:cubicBezTo>
                  <a:pt x="54" y="102"/>
                  <a:pt x="54" y="101"/>
                  <a:pt x="54" y="101"/>
                </a:cubicBezTo>
                <a:cubicBezTo>
                  <a:pt x="55" y="100"/>
                  <a:pt x="55" y="99"/>
                  <a:pt x="56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99"/>
                  <a:pt x="55" y="100"/>
                  <a:pt x="55" y="100"/>
                </a:cubicBezTo>
                <a:cubicBezTo>
                  <a:pt x="55" y="101"/>
                  <a:pt x="55" y="102"/>
                  <a:pt x="56" y="101"/>
                </a:cubicBezTo>
                <a:cubicBezTo>
                  <a:pt x="56" y="101"/>
                  <a:pt x="56" y="101"/>
                  <a:pt x="57" y="101"/>
                </a:cubicBezTo>
                <a:cubicBezTo>
                  <a:pt x="57" y="101"/>
                  <a:pt x="57" y="101"/>
                  <a:pt x="57" y="101"/>
                </a:cubicBezTo>
                <a:cubicBezTo>
                  <a:pt x="56" y="102"/>
                  <a:pt x="55" y="103"/>
                  <a:pt x="55" y="103"/>
                </a:cubicBezTo>
                <a:close/>
                <a:moveTo>
                  <a:pt x="53" y="134"/>
                </a:moveTo>
                <a:cubicBezTo>
                  <a:pt x="53" y="131"/>
                  <a:pt x="52" y="129"/>
                  <a:pt x="51" y="127"/>
                </a:cubicBezTo>
                <a:cubicBezTo>
                  <a:pt x="51" y="127"/>
                  <a:pt x="51" y="126"/>
                  <a:pt x="52" y="126"/>
                </a:cubicBezTo>
                <a:cubicBezTo>
                  <a:pt x="52" y="128"/>
                  <a:pt x="53" y="130"/>
                  <a:pt x="54" y="132"/>
                </a:cubicBezTo>
                <a:cubicBezTo>
                  <a:pt x="54" y="133"/>
                  <a:pt x="54" y="133"/>
                  <a:pt x="53" y="134"/>
                </a:cubicBezTo>
                <a:close/>
                <a:moveTo>
                  <a:pt x="53" y="146"/>
                </a:moveTo>
                <a:cubicBezTo>
                  <a:pt x="53" y="146"/>
                  <a:pt x="53" y="147"/>
                  <a:pt x="53" y="147"/>
                </a:cubicBezTo>
                <a:cubicBezTo>
                  <a:pt x="53" y="146"/>
                  <a:pt x="52" y="145"/>
                  <a:pt x="52" y="144"/>
                </a:cubicBezTo>
                <a:cubicBezTo>
                  <a:pt x="52" y="144"/>
                  <a:pt x="52" y="144"/>
                  <a:pt x="52" y="143"/>
                </a:cubicBezTo>
                <a:cubicBezTo>
                  <a:pt x="53" y="144"/>
                  <a:pt x="53" y="145"/>
                  <a:pt x="53" y="146"/>
                </a:cubicBezTo>
                <a:close/>
                <a:moveTo>
                  <a:pt x="51" y="90"/>
                </a:moveTo>
                <a:cubicBezTo>
                  <a:pt x="51" y="90"/>
                  <a:pt x="51" y="91"/>
                  <a:pt x="50" y="91"/>
                </a:cubicBezTo>
                <a:cubicBezTo>
                  <a:pt x="50" y="92"/>
                  <a:pt x="49" y="92"/>
                  <a:pt x="49" y="92"/>
                </a:cubicBezTo>
                <a:cubicBezTo>
                  <a:pt x="50" y="92"/>
                  <a:pt x="50" y="91"/>
                  <a:pt x="51" y="90"/>
                </a:cubicBezTo>
                <a:close/>
                <a:moveTo>
                  <a:pt x="50" y="88"/>
                </a:moveTo>
                <a:cubicBezTo>
                  <a:pt x="51" y="87"/>
                  <a:pt x="51" y="86"/>
                  <a:pt x="52" y="85"/>
                </a:cubicBezTo>
                <a:cubicBezTo>
                  <a:pt x="52" y="85"/>
                  <a:pt x="53" y="84"/>
                  <a:pt x="53" y="84"/>
                </a:cubicBezTo>
                <a:cubicBezTo>
                  <a:pt x="53" y="85"/>
                  <a:pt x="53" y="85"/>
                  <a:pt x="52" y="86"/>
                </a:cubicBezTo>
                <a:cubicBezTo>
                  <a:pt x="52" y="87"/>
                  <a:pt x="51" y="88"/>
                  <a:pt x="50" y="88"/>
                </a:cubicBezTo>
                <a:close/>
                <a:moveTo>
                  <a:pt x="51" y="107"/>
                </a:moveTo>
                <a:cubicBezTo>
                  <a:pt x="50" y="108"/>
                  <a:pt x="48" y="109"/>
                  <a:pt x="47" y="109"/>
                </a:cubicBezTo>
                <a:cubicBezTo>
                  <a:pt x="47" y="109"/>
                  <a:pt x="47" y="109"/>
                  <a:pt x="47" y="109"/>
                </a:cubicBezTo>
                <a:cubicBezTo>
                  <a:pt x="48" y="108"/>
                  <a:pt x="49" y="106"/>
                  <a:pt x="50" y="105"/>
                </a:cubicBezTo>
                <a:cubicBezTo>
                  <a:pt x="50" y="106"/>
                  <a:pt x="51" y="106"/>
                  <a:pt x="51" y="107"/>
                </a:cubicBezTo>
                <a:close/>
                <a:moveTo>
                  <a:pt x="50" y="110"/>
                </a:moveTo>
                <a:cubicBezTo>
                  <a:pt x="49" y="111"/>
                  <a:pt x="49" y="111"/>
                  <a:pt x="48" y="112"/>
                </a:cubicBezTo>
                <a:cubicBezTo>
                  <a:pt x="48" y="112"/>
                  <a:pt x="48" y="111"/>
                  <a:pt x="48" y="111"/>
                </a:cubicBezTo>
                <a:cubicBezTo>
                  <a:pt x="48" y="111"/>
                  <a:pt x="49" y="110"/>
                  <a:pt x="50" y="110"/>
                </a:cubicBezTo>
                <a:close/>
                <a:moveTo>
                  <a:pt x="51" y="110"/>
                </a:moveTo>
                <a:cubicBezTo>
                  <a:pt x="51" y="111"/>
                  <a:pt x="51" y="112"/>
                  <a:pt x="51" y="112"/>
                </a:cubicBezTo>
                <a:cubicBezTo>
                  <a:pt x="51" y="113"/>
                  <a:pt x="50" y="113"/>
                  <a:pt x="49" y="114"/>
                </a:cubicBezTo>
                <a:cubicBezTo>
                  <a:pt x="50" y="113"/>
                  <a:pt x="51" y="112"/>
                  <a:pt x="51" y="110"/>
                </a:cubicBezTo>
                <a:close/>
                <a:moveTo>
                  <a:pt x="54" y="110"/>
                </a:moveTo>
                <a:cubicBezTo>
                  <a:pt x="54" y="110"/>
                  <a:pt x="54" y="110"/>
                  <a:pt x="54" y="110"/>
                </a:cubicBezTo>
                <a:cubicBezTo>
                  <a:pt x="53" y="110"/>
                  <a:pt x="53" y="110"/>
                  <a:pt x="53" y="109"/>
                </a:cubicBezTo>
                <a:cubicBezTo>
                  <a:pt x="53" y="109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4" y="108"/>
                  <a:pt x="54" y="109"/>
                  <a:pt x="54" y="110"/>
                </a:cubicBezTo>
                <a:close/>
                <a:moveTo>
                  <a:pt x="54" y="87"/>
                </a:moveTo>
                <a:cubicBezTo>
                  <a:pt x="54" y="87"/>
                  <a:pt x="54" y="87"/>
                  <a:pt x="54" y="87"/>
                </a:cubicBezTo>
                <a:cubicBezTo>
                  <a:pt x="55" y="86"/>
                  <a:pt x="55" y="86"/>
                  <a:pt x="56" y="85"/>
                </a:cubicBezTo>
                <a:cubicBezTo>
                  <a:pt x="55" y="86"/>
                  <a:pt x="55" y="87"/>
                  <a:pt x="54" y="88"/>
                </a:cubicBezTo>
                <a:cubicBezTo>
                  <a:pt x="54" y="88"/>
                  <a:pt x="54" y="88"/>
                  <a:pt x="54" y="87"/>
                </a:cubicBezTo>
                <a:close/>
                <a:moveTo>
                  <a:pt x="54" y="96"/>
                </a:moveTo>
                <a:cubicBezTo>
                  <a:pt x="54" y="96"/>
                  <a:pt x="54" y="96"/>
                  <a:pt x="54" y="96"/>
                </a:cubicBezTo>
                <a:cubicBezTo>
                  <a:pt x="54" y="96"/>
                  <a:pt x="55" y="96"/>
                  <a:pt x="55" y="95"/>
                </a:cubicBezTo>
                <a:cubicBezTo>
                  <a:pt x="55" y="96"/>
                  <a:pt x="55" y="96"/>
                  <a:pt x="55" y="97"/>
                </a:cubicBezTo>
                <a:cubicBezTo>
                  <a:pt x="55" y="97"/>
                  <a:pt x="55" y="98"/>
                  <a:pt x="54" y="98"/>
                </a:cubicBezTo>
                <a:cubicBezTo>
                  <a:pt x="54" y="98"/>
                  <a:pt x="54" y="97"/>
                  <a:pt x="54" y="96"/>
                </a:cubicBezTo>
                <a:close/>
                <a:moveTo>
                  <a:pt x="55" y="83"/>
                </a:moveTo>
                <a:cubicBezTo>
                  <a:pt x="56" y="82"/>
                  <a:pt x="56" y="82"/>
                  <a:pt x="56" y="81"/>
                </a:cubicBezTo>
                <a:cubicBezTo>
                  <a:pt x="58" y="80"/>
                  <a:pt x="60" y="78"/>
                  <a:pt x="61" y="76"/>
                </a:cubicBezTo>
                <a:cubicBezTo>
                  <a:pt x="61" y="77"/>
                  <a:pt x="61" y="77"/>
                  <a:pt x="60" y="78"/>
                </a:cubicBezTo>
                <a:cubicBezTo>
                  <a:pt x="59" y="80"/>
                  <a:pt x="57" y="81"/>
                  <a:pt x="55" y="83"/>
                </a:cubicBezTo>
                <a:close/>
                <a:moveTo>
                  <a:pt x="88" y="57"/>
                </a:moveTo>
                <a:cubicBezTo>
                  <a:pt x="86" y="59"/>
                  <a:pt x="84" y="61"/>
                  <a:pt x="82" y="63"/>
                </a:cubicBezTo>
                <a:cubicBezTo>
                  <a:pt x="78" y="67"/>
                  <a:pt x="75" y="70"/>
                  <a:pt x="71" y="73"/>
                </a:cubicBezTo>
                <a:cubicBezTo>
                  <a:pt x="71" y="73"/>
                  <a:pt x="71" y="74"/>
                  <a:pt x="70" y="74"/>
                </a:cubicBezTo>
                <a:cubicBezTo>
                  <a:pt x="69" y="76"/>
                  <a:pt x="67" y="77"/>
                  <a:pt x="65" y="79"/>
                </a:cubicBezTo>
                <a:cubicBezTo>
                  <a:pt x="67" y="77"/>
                  <a:pt x="68" y="75"/>
                  <a:pt x="69" y="73"/>
                </a:cubicBezTo>
                <a:cubicBezTo>
                  <a:pt x="71" y="71"/>
                  <a:pt x="73" y="69"/>
                  <a:pt x="75" y="67"/>
                </a:cubicBezTo>
                <a:cubicBezTo>
                  <a:pt x="79" y="64"/>
                  <a:pt x="84" y="60"/>
                  <a:pt x="88" y="57"/>
                </a:cubicBezTo>
                <a:close/>
                <a:moveTo>
                  <a:pt x="86" y="57"/>
                </a:moveTo>
                <a:cubicBezTo>
                  <a:pt x="87" y="55"/>
                  <a:pt x="89" y="54"/>
                  <a:pt x="90" y="53"/>
                </a:cubicBezTo>
                <a:cubicBezTo>
                  <a:pt x="90" y="53"/>
                  <a:pt x="90" y="53"/>
                  <a:pt x="90" y="54"/>
                </a:cubicBezTo>
                <a:cubicBezTo>
                  <a:pt x="88" y="55"/>
                  <a:pt x="87" y="56"/>
                  <a:pt x="86" y="57"/>
                </a:cubicBezTo>
                <a:close/>
                <a:moveTo>
                  <a:pt x="105" y="58"/>
                </a:moveTo>
                <a:cubicBezTo>
                  <a:pt x="105" y="58"/>
                  <a:pt x="105" y="58"/>
                  <a:pt x="105" y="58"/>
                </a:cubicBezTo>
                <a:cubicBezTo>
                  <a:pt x="105" y="58"/>
                  <a:pt x="105" y="58"/>
                  <a:pt x="105" y="59"/>
                </a:cubicBezTo>
                <a:cubicBezTo>
                  <a:pt x="102" y="61"/>
                  <a:pt x="100" y="62"/>
                  <a:pt x="97" y="64"/>
                </a:cubicBezTo>
                <a:cubicBezTo>
                  <a:pt x="97" y="64"/>
                  <a:pt x="98" y="64"/>
                  <a:pt x="98" y="64"/>
                </a:cubicBezTo>
                <a:cubicBezTo>
                  <a:pt x="100" y="62"/>
                  <a:pt x="102" y="60"/>
                  <a:pt x="105" y="58"/>
                </a:cubicBezTo>
                <a:close/>
                <a:moveTo>
                  <a:pt x="100" y="59"/>
                </a:moveTo>
                <a:cubicBezTo>
                  <a:pt x="100" y="59"/>
                  <a:pt x="100" y="58"/>
                  <a:pt x="101" y="58"/>
                </a:cubicBezTo>
                <a:cubicBezTo>
                  <a:pt x="102" y="57"/>
                  <a:pt x="103" y="57"/>
                  <a:pt x="104" y="56"/>
                </a:cubicBezTo>
                <a:cubicBezTo>
                  <a:pt x="103" y="57"/>
                  <a:pt x="101" y="58"/>
                  <a:pt x="100" y="59"/>
                </a:cubicBezTo>
                <a:close/>
                <a:moveTo>
                  <a:pt x="86" y="81"/>
                </a:moveTo>
                <a:cubicBezTo>
                  <a:pt x="87" y="81"/>
                  <a:pt x="88" y="80"/>
                  <a:pt x="88" y="79"/>
                </a:cubicBezTo>
                <a:cubicBezTo>
                  <a:pt x="92" y="75"/>
                  <a:pt x="96" y="71"/>
                  <a:pt x="100" y="67"/>
                </a:cubicBezTo>
                <a:cubicBezTo>
                  <a:pt x="100" y="69"/>
                  <a:pt x="99" y="70"/>
                  <a:pt x="98" y="72"/>
                </a:cubicBezTo>
                <a:cubicBezTo>
                  <a:pt x="97" y="72"/>
                  <a:pt x="96" y="73"/>
                  <a:pt x="96" y="74"/>
                </a:cubicBezTo>
                <a:cubicBezTo>
                  <a:pt x="92" y="76"/>
                  <a:pt x="89" y="79"/>
                  <a:pt x="86" y="81"/>
                </a:cubicBezTo>
                <a:close/>
                <a:moveTo>
                  <a:pt x="93" y="78"/>
                </a:moveTo>
                <a:cubicBezTo>
                  <a:pt x="90" y="81"/>
                  <a:pt x="87" y="84"/>
                  <a:pt x="85" y="86"/>
                </a:cubicBezTo>
                <a:cubicBezTo>
                  <a:pt x="85" y="86"/>
                  <a:pt x="85" y="85"/>
                  <a:pt x="85" y="85"/>
                </a:cubicBezTo>
                <a:cubicBezTo>
                  <a:pt x="86" y="84"/>
                  <a:pt x="88" y="83"/>
                  <a:pt x="89" y="82"/>
                </a:cubicBezTo>
                <a:cubicBezTo>
                  <a:pt x="90" y="80"/>
                  <a:pt x="92" y="79"/>
                  <a:pt x="93" y="78"/>
                </a:cubicBezTo>
                <a:close/>
                <a:moveTo>
                  <a:pt x="92" y="73"/>
                </a:moveTo>
                <a:cubicBezTo>
                  <a:pt x="93" y="71"/>
                  <a:pt x="94" y="69"/>
                  <a:pt x="95" y="68"/>
                </a:cubicBezTo>
                <a:cubicBezTo>
                  <a:pt x="98" y="66"/>
                  <a:pt x="101" y="64"/>
                  <a:pt x="103" y="62"/>
                </a:cubicBezTo>
                <a:cubicBezTo>
                  <a:pt x="103" y="62"/>
                  <a:pt x="103" y="63"/>
                  <a:pt x="102" y="63"/>
                </a:cubicBezTo>
                <a:cubicBezTo>
                  <a:pt x="99" y="66"/>
                  <a:pt x="96" y="69"/>
                  <a:pt x="92" y="73"/>
                </a:cubicBezTo>
                <a:close/>
                <a:moveTo>
                  <a:pt x="85" y="64"/>
                </a:moveTo>
                <a:cubicBezTo>
                  <a:pt x="84" y="65"/>
                  <a:pt x="83" y="66"/>
                  <a:pt x="82" y="66"/>
                </a:cubicBezTo>
                <a:cubicBezTo>
                  <a:pt x="82" y="66"/>
                  <a:pt x="82" y="66"/>
                  <a:pt x="82" y="66"/>
                </a:cubicBezTo>
                <a:cubicBezTo>
                  <a:pt x="83" y="65"/>
                  <a:pt x="84" y="64"/>
                  <a:pt x="85" y="64"/>
                </a:cubicBezTo>
                <a:cubicBezTo>
                  <a:pt x="85" y="64"/>
                  <a:pt x="85" y="64"/>
                  <a:pt x="85" y="64"/>
                </a:cubicBezTo>
                <a:close/>
                <a:moveTo>
                  <a:pt x="89" y="65"/>
                </a:moveTo>
                <a:cubicBezTo>
                  <a:pt x="86" y="68"/>
                  <a:pt x="84" y="70"/>
                  <a:pt x="81" y="73"/>
                </a:cubicBezTo>
                <a:cubicBezTo>
                  <a:pt x="82" y="72"/>
                  <a:pt x="82" y="71"/>
                  <a:pt x="83" y="70"/>
                </a:cubicBezTo>
                <a:cubicBezTo>
                  <a:pt x="85" y="69"/>
                  <a:pt x="87" y="67"/>
                  <a:pt x="89" y="65"/>
                </a:cubicBezTo>
                <a:close/>
                <a:moveTo>
                  <a:pt x="83" y="68"/>
                </a:moveTo>
                <a:cubicBezTo>
                  <a:pt x="82" y="68"/>
                  <a:pt x="82" y="68"/>
                  <a:pt x="82" y="69"/>
                </a:cubicBezTo>
                <a:cubicBezTo>
                  <a:pt x="81" y="70"/>
                  <a:pt x="79" y="71"/>
                  <a:pt x="78" y="72"/>
                </a:cubicBezTo>
                <a:cubicBezTo>
                  <a:pt x="78" y="71"/>
                  <a:pt x="79" y="71"/>
                  <a:pt x="79" y="70"/>
                </a:cubicBezTo>
                <a:cubicBezTo>
                  <a:pt x="80" y="69"/>
                  <a:pt x="81" y="69"/>
                  <a:pt x="83" y="68"/>
                </a:cubicBezTo>
                <a:close/>
                <a:moveTo>
                  <a:pt x="78" y="74"/>
                </a:moveTo>
                <a:cubicBezTo>
                  <a:pt x="77" y="76"/>
                  <a:pt x="76" y="77"/>
                  <a:pt x="75" y="79"/>
                </a:cubicBezTo>
                <a:cubicBezTo>
                  <a:pt x="74" y="80"/>
                  <a:pt x="73" y="81"/>
                  <a:pt x="72" y="82"/>
                </a:cubicBezTo>
                <a:cubicBezTo>
                  <a:pt x="73" y="81"/>
                  <a:pt x="73" y="79"/>
                  <a:pt x="74" y="77"/>
                </a:cubicBezTo>
                <a:cubicBezTo>
                  <a:pt x="75" y="77"/>
                  <a:pt x="75" y="77"/>
                  <a:pt x="75" y="77"/>
                </a:cubicBezTo>
                <a:cubicBezTo>
                  <a:pt x="76" y="76"/>
                  <a:pt x="77" y="75"/>
                  <a:pt x="78" y="74"/>
                </a:cubicBezTo>
                <a:close/>
                <a:moveTo>
                  <a:pt x="74" y="83"/>
                </a:moveTo>
                <a:cubicBezTo>
                  <a:pt x="76" y="81"/>
                  <a:pt x="79" y="78"/>
                  <a:pt x="82" y="76"/>
                </a:cubicBezTo>
                <a:cubicBezTo>
                  <a:pt x="82" y="76"/>
                  <a:pt x="82" y="77"/>
                  <a:pt x="82" y="77"/>
                </a:cubicBezTo>
                <a:cubicBezTo>
                  <a:pt x="78" y="80"/>
                  <a:pt x="75" y="82"/>
                  <a:pt x="72" y="85"/>
                </a:cubicBezTo>
                <a:cubicBezTo>
                  <a:pt x="72" y="84"/>
                  <a:pt x="73" y="84"/>
                  <a:pt x="74" y="83"/>
                </a:cubicBezTo>
                <a:close/>
                <a:moveTo>
                  <a:pt x="81" y="75"/>
                </a:moveTo>
                <a:cubicBezTo>
                  <a:pt x="86" y="70"/>
                  <a:pt x="92" y="65"/>
                  <a:pt x="97" y="60"/>
                </a:cubicBezTo>
                <a:cubicBezTo>
                  <a:pt x="97" y="60"/>
                  <a:pt x="98" y="60"/>
                  <a:pt x="98" y="59"/>
                </a:cubicBezTo>
                <a:cubicBezTo>
                  <a:pt x="98" y="60"/>
                  <a:pt x="98" y="60"/>
                  <a:pt x="97" y="61"/>
                </a:cubicBezTo>
                <a:cubicBezTo>
                  <a:pt x="94" y="64"/>
                  <a:pt x="91" y="66"/>
                  <a:pt x="88" y="69"/>
                </a:cubicBezTo>
                <a:cubicBezTo>
                  <a:pt x="86" y="71"/>
                  <a:pt x="83" y="73"/>
                  <a:pt x="81" y="75"/>
                </a:cubicBezTo>
                <a:close/>
                <a:moveTo>
                  <a:pt x="90" y="70"/>
                </a:moveTo>
                <a:cubicBezTo>
                  <a:pt x="92" y="69"/>
                  <a:pt x="93" y="67"/>
                  <a:pt x="94" y="66"/>
                </a:cubicBezTo>
                <a:cubicBezTo>
                  <a:pt x="94" y="67"/>
                  <a:pt x="94" y="67"/>
                  <a:pt x="94" y="67"/>
                </a:cubicBezTo>
                <a:cubicBezTo>
                  <a:pt x="93" y="68"/>
                  <a:pt x="91" y="69"/>
                  <a:pt x="90" y="70"/>
                </a:cubicBezTo>
                <a:cubicBezTo>
                  <a:pt x="90" y="70"/>
                  <a:pt x="90" y="70"/>
                  <a:pt x="90" y="70"/>
                </a:cubicBezTo>
                <a:close/>
                <a:moveTo>
                  <a:pt x="97" y="58"/>
                </a:moveTo>
                <a:cubicBezTo>
                  <a:pt x="93" y="60"/>
                  <a:pt x="89" y="63"/>
                  <a:pt x="86" y="66"/>
                </a:cubicBezTo>
                <a:cubicBezTo>
                  <a:pt x="86" y="66"/>
                  <a:pt x="86" y="65"/>
                  <a:pt x="86" y="65"/>
                </a:cubicBezTo>
                <a:cubicBezTo>
                  <a:pt x="90" y="62"/>
                  <a:pt x="95" y="59"/>
                  <a:pt x="99" y="56"/>
                </a:cubicBezTo>
                <a:cubicBezTo>
                  <a:pt x="98" y="57"/>
                  <a:pt x="98" y="57"/>
                  <a:pt x="97" y="58"/>
                </a:cubicBezTo>
                <a:close/>
                <a:moveTo>
                  <a:pt x="70" y="69"/>
                </a:moveTo>
                <a:cubicBezTo>
                  <a:pt x="69" y="69"/>
                  <a:pt x="69" y="70"/>
                  <a:pt x="69" y="70"/>
                </a:cubicBezTo>
                <a:cubicBezTo>
                  <a:pt x="68" y="71"/>
                  <a:pt x="67" y="72"/>
                  <a:pt x="65" y="73"/>
                </a:cubicBezTo>
                <a:cubicBezTo>
                  <a:pt x="66" y="73"/>
                  <a:pt x="66" y="72"/>
                  <a:pt x="66" y="72"/>
                </a:cubicBezTo>
                <a:cubicBezTo>
                  <a:pt x="67" y="71"/>
                  <a:pt x="68" y="70"/>
                  <a:pt x="70" y="69"/>
                </a:cubicBezTo>
                <a:close/>
                <a:moveTo>
                  <a:pt x="69" y="67"/>
                </a:moveTo>
                <a:cubicBezTo>
                  <a:pt x="70" y="66"/>
                  <a:pt x="71" y="64"/>
                  <a:pt x="73" y="62"/>
                </a:cubicBezTo>
                <a:cubicBezTo>
                  <a:pt x="73" y="62"/>
                  <a:pt x="73" y="62"/>
                  <a:pt x="73" y="62"/>
                </a:cubicBezTo>
                <a:cubicBezTo>
                  <a:pt x="73" y="63"/>
                  <a:pt x="72" y="64"/>
                  <a:pt x="72" y="65"/>
                </a:cubicBezTo>
                <a:cubicBezTo>
                  <a:pt x="71" y="66"/>
                  <a:pt x="70" y="67"/>
                  <a:pt x="69" y="67"/>
                </a:cubicBezTo>
                <a:close/>
                <a:moveTo>
                  <a:pt x="73" y="67"/>
                </a:moveTo>
                <a:cubicBezTo>
                  <a:pt x="73" y="66"/>
                  <a:pt x="73" y="66"/>
                  <a:pt x="73" y="66"/>
                </a:cubicBezTo>
                <a:cubicBezTo>
                  <a:pt x="75" y="65"/>
                  <a:pt x="77" y="63"/>
                  <a:pt x="78" y="62"/>
                </a:cubicBezTo>
                <a:cubicBezTo>
                  <a:pt x="76" y="63"/>
                  <a:pt x="75" y="65"/>
                  <a:pt x="73" y="67"/>
                </a:cubicBezTo>
                <a:close/>
                <a:moveTo>
                  <a:pt x="72" y="60"/>
                </a:moveTo>
                <a:cubicBezTo>
                  <a:pt x="71" y="61"/>
                  <a:pt x="69" y="63"/>
                  <a:pt x="68" y="65"/>
                </a:cubicBezTo>
                <a:cubicBezTo>
                  <a:pt x="65" y="67"/>
                  <a:pt x="62" y="70"/>
                  <a:pt x="59" y="73"/>
                </a:cubicBezTo>
                <a:cubicBezTo>
                  <a:pt x="60" y="72"/>
                  <a:pt x="61" y="70"/>
                  <a:pt x="62" y="69"/>
                </a:cubicBezTo>
                <a:cubicBezTo>
                  <a:pt x="66" y="65"/>
                  <a:pt x="70" y="61"/>
                  <a:pt x="75" y="57"/>
                </a:cubicBezTo>
                <a:cubicBezTo>
                  <a:pt x="74" y="58"/>
                  <a:pt x="73" y="59"/>
                  <a:pt x="72" y="60"/>
                </a:cubicBezTo>
                <a:close/>
                <a:moveTo>
                  <a:pt x="60" y="68"/>
                </a:moveTo>
                <a:cubicBezTo>
                  <a:pt x="60" y="69"/>
                  <a:pt x="59" y="69"/>
                  <a:pt x="58" y="70"/>
                </a:cubicBezTo>
                <a:cubicBezTo>
                  <a:pt x="58" y="69"/>
                  <a:pt x="58" y="68"/>
                  <a:pt x="58" y="67"/>
                </a:cubicBezTo>
                <a:cubicBezTo>
                  <a:pt x="60" y="66"/>
                  <a:pt x="61" y="65"/>
                  <a:pt x="62" y="64"/>
                </a:cubicBezTo>
                <a:cubicBezTo>
                  <a:pt x="63" y="63"/>
                  <a:pt x="63" y="63"/>
                  <a:pt x="64" y="62"/>
                </a:cubicBezTo>
                <a:cubicBezTo>
                  <a:pt x="65" y="62"/>
                  <a:pt x="65" y="61"/>
                  <a:pt x="66" y="60"/>
                </a:cubicBezTo>
                <a:cubicBezTo>
                  <a:pt x="64" y="63"/>
                  <a:pt x="62" y="65"/>
                  <a:pt x="60" y="68"/>
                </a:cubicBezTo>
                <a:close/>
                <a:moveTo>
                  <a:pt x="67" y="68"/>
                </a:moveTo>
                <a:cubicBezTo>
                  <a:pt x="66" y="69"/>
                  <a:pt x="65" y="70"/>
                  <a:pt x="64" y="72"/>
                </a:cubicBezTo>
                <a:cubicBezTo>
                  <a:pt x="62" y="74"/>
                  <a:pt x="59" y="76"/>
                  <a:pt x="57" y="79"/>
                </a:cubicBezTo>
                <a:cubicBezTo>
                  <a:pt x="57" y="79"/>
                  <a:pt x="57" y="79"/>
                  <a:pt x="57" y="78"/>
                </a:cubicBezTo>
                <a:cubicBezTo>
                  <a:pt x="60" y="75"/>
                  <a:pt x="63" y="72"/>
                  <a:pt x="67" y="68"/>
                </a:cubicBezTo>
                <a:close/>
                <a:moveTo>
                  <a:pt x="64" y="77"/>
                </a:moveTo>
                <a:cubicBezTo>
                  <a:pt x="63" y="79"/>
                  <a:pt x="62" y="81"/>
                  <a:pt x="60" y="83"/>
                </a:cubicBezTo>
                <a:cubicBezTo>
                  <a:pt x="59" y="84"/>
                  <a:pt x="58" y="85"/>
                  <a:pt x="58" y="85"/>
                </a:cubicBezTo>
                <a:cubicBezTo>
                  <a:pt x="59" y="84"/>
                  <a:pt x="60" y="82"/>
                  <a:pt x="61" y="80"/>
                </a:cubicBezTo>
                <a:cubicBezTo>
                  <a:pt x="62" y="79"/>
                  <a:pt x="63" y="78"/>
                  <a:pt x="64" y="77"/>
                </a:cubicBezTo>
                <a:close/>
                <a:moveTo>
                  <a:pt x="58" y="90"/>
                </a:moveTo>
                <a:cubicBezTo>
                  <a:pt x="58" y="90"/>
                  <a:pt x="58" y="89"/>
                  <a:pt x="59" y="88"/>
                </a:cubicBezTo>
                <a:cubicBezTo>
                  <a:pt x="59" y="88"/>
                  <a:pt x="59" y="88"/>
                  <a:pt x="59" y="88"/>
                </a:cubicBezTo>
                <a:cubicBezTo>
                  <a:pt x="59" y="88"/>
                  <a:pt x="60" y="88"/>
                  <a:pt x="60" y="87"/>
                </a:cubicBezTo>
                <a:cubicBezTo>
                  <a:pt x="60" y="87"/>
                  <a:pt x="60" y="87"/>
                  <a:pt x="60" y="87"/>
                </a:cubicBezTo>
                <a:cubicBezTo>
                  <a:pt x="62" y="85"/>
                  <a:pt x="64" y="82"/>
                  <a:pt x="67" y="80"/>
                </a:cubicBezTo>
                <a:cubicBezTo>
                  <a:pt x="70" y="78"/>
                  <a:pt x="72" y="75"/>
                  <a:pt x="75" y="73"/>
                </a:cubicBezTo>
                <a:cubicBezTo>
                  <a:pt x="75" y="74"/>
                  <a:pt x="74" y="75"/>
                  <a:pt x="74" y="76"/>
                </a:cubicBezTo>
                <a:cubicBezTo>
                  <a:pt x="68" y="81"/>
                  <a:pt x="63" y="86"/>
                  <a:pt x="57" y="91"/>
                </a:cubicBezTo>
                <a:cubicBezTo>
                  <a:pt x="57" y="91"/>
                  <a:pt x="58" y="90"/>
                  <a:pt x="58" y="90"/>
                </a:cubicBezTo>
                <a:close/>
                <a:moveTo>
                  <a:pt x="67" y="115"/>
                </a:moveTo>
                <a:cubicBezTo>
                  <a:pt x="67" y="115"/>
                  <a:pt x="67" y="114"/>
                  <a:pt x="66" y="113"/>
                </a:cubicBezTo>
                <a:cubicBezTo>
                  <a:pt x="67" y="113"/>
                  <a:pt x="67" y="113"/>
                  <a:pt x="67" y="113"/>
                </a:cubicBezTo>
                <a:cubicBezTo>
                  <a:pt x="68" y="113"/>
                  <a:pt x="68" y="114"/>
                  <a:pt x="68" y="114"/>
                </a:cubicBezTo>
                <a:cubicBezTo>
                  <a:pt x="67" y="114"/>
                  <a:pt x="67" y="115"/>
                  <a:pt x="67" y="115"/>
                </a:cubicBezTo>
                <a:close/>
                <a:moveTo>
                  <a:pt x="68" y="133"/>
                </a:moveTo>
                <a:cubicBezTo>
                  <a:pt x="67" y="134"/>
                  <a:pt x="67" y="135"/>
                  <a:pt x="66" y="135"/>
                </a:cubicBezTo>
                <a:cubicBezTo>
                  <a:pt x="66" y="135"/>
                  <a:pt x="66" y="135"/>
                  <a:pt x="66" y="135"/>
                </a:cubicBezTo>
                <a:cubicBezTo>
                  <a:pt x="66" y="134"/>
                  <a:pt x="67" y="134"/>
                  <a:pt x="67" y="133"/>
                </a:cubicBezTo>
                <a:cubicBezTo>
                  <a:pt x="67" y="133"/>
                  <a:pt x="67" y="133"/>
                  <a:pt x="67" y="133"/>
                </a:cubicBezTo>
                <a:cubicBezTo>
                  <a:pt x="67" y="133"/>
                  <a:pt x="67" y="133"/>
                  <a:pt x="68" y="133"/>
                </a:cubicBezTo>
                <a:close/>
                <a:moveTo>
                  <a:pt x="64" y="150"/>
                </a:moveTo>
                <a:cubicBezTo>
                  <a:pt x="64" y="150"/>
                  <a:pt x="64" y="149"/>
                  <a:pt x="63" y="149"/>
                </a:cubicBezTo>
                <a:cubicBezTo>
                  <a:pt x="64" y="148"/>
                  <a:pt x="64" y="147"/>
                  <a:pt x="65" y="146"/>
                </a:cubicBezTo>
                <a:cubicBezTo>
                  <a:pt x="65" y="147"/>
                  <a:pt x="65" y="147"/>
                  <a:pt x="65" y="148"/>
                </a:cubicBezTo>
                <a:cubicBezTo>
                  <a:pt x="65" y="148"/>
                  <a:pt x="64" y="149"/>
                  <a:pt x="64" y="150"/>
                </a:cubicBezTo>
                <a:close/>
                <a:moveTo>
                  <a:pt x="64" y="163"/>
                </a:moveTo>
                <a:cubicBezTo>
                  <a:pt x="64" y="163"/>
                  <a:pt x="64" y="163"/>
                  <a:pt x="63" y="163"/>
                </a:cubicBezTo>
                <a:cubicBezTo>
                  <a:pt x="63" y="163"/>
                  <a:pt x="63" y="163"/>
                  <a:pt x="63" y="163"/>
                </a:cubicBezTo>
                <a:cubicBezTo>
                  <a:pt x="63" y="162"/>
                  <a:pt x="64" y="162"/>
                  <a:pt x="64" y="162"/>
                </a:cubicBezTo>
                <a:cubicBezTo>
                  <a:pt x="64" y="162"/>
                  <a:pt x="64" y="162"/>
                  <a:pt x="64" y="163"/>
                </a:cubicBezTo>
                <a:close/>
                <a:moveTo>
                  <a:pt x="65" y="122"/>
                </a:moveTo>
                <a:cubicBezTo>
                  <a:pt x="65" y="121"/>
                  <a:pt x="65" y="121"/>
                  <a:pt x="65" y="121"/>
                </a:cubicBezTo>
                <a:cubicBezTo>
                  <a:pt x="65" y="121"/>
                  <a:pt x="65" y="120"/>
                  <a:pt x="65" y="120"/>
                </a:cubicBezTo>
                <a:cubicBezTo>
                  <a:pt x="65" y="120"/>
                  <a:pt x="65" y="120"/>
                  <a:pt x="65" y="121"/>
                </a:cubicBezTo>
                <a:cubicBezTo>
                  <a:pt x="65" y="121"/>
                  <a:pt x="65" y="121"/>
                  <a:pt x="65" y="122"/>
                </a:cubicBezTo>
                <a:close/>
                <a:moveTo>
                  <a:pt x="65" y="110"/>
                </a:moveTo>
                <a:cubicBezTo>
                  <a:pt x="66" y="109"/>
                  <a:pt x="66" y="109"/>
                  <a:pt x="67" y="108"/>
                </a:cubicBezTo>
                <a:cubicBezTo>
                  <a:pt x="67" y="109"/>
                  <a:pt x="67" y="110"/>
                  <a:pt x="67" y="111"/>
                </a:cubicBezTo>
                <a:cubicBezTo>
                  <a:pt x="67" y="111"/>
                  <a:pt x="66" y="111"/>
                  <a:pt x="66" y="112"/>
                </a:cubicBezTo>
                <a:cubicBezTo>
                  <a:pt x="66" y="111"/>
                  <a:pt x="66" y="110"/>
                  <a:pt x="65" y="110"/>
                </a:cubicBezTo>
                <a:close/>
                <a:moveTo>
                  <a:pt x="67" y="86"/>
                </a:moveTo>
                <a:cubicBezTo>
                  <a:pt x="67" y="86"/>
                  <a:pt x="67" y="86"/>
                  <a:pt x="67" y="86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5"/>
                  <a:pt x="66" y="85"/>
                  <a:pt x="66" y="85"/>
                </a:cubicBezTo>
                <a:cubicBezTo>
                  <a:pt x="67" y="84"/>
                  <a:pt x="69" y="82"/>
                  <a:pt x="70" y="81"/>
                </a:cubicBezTo>
                <a:cubicBezTo>
                  <a:pt x="70" y="82"/>
                  <a:pt x="69" y="83"/>
                  <a:pt x="69" y="83"/>
                </a:cubicBezTo>
                <a:cubicBezTo>
                  <a:pt x="68" y="84"/>
                  <a:pt x="68" y="85"/>
                  <a:pt x="67" y="86"/>
                </a:cubicBezTo>
                <a:close/>
                <a:moveTo>
                  <a:pt x="65" y="93"/>
                </a:moveTo>
                <a:cubicBezTo>
                  <a:pt x="66" y="94"/>
                  <a:pt x="66" y="96"/>
                  <a:pt x="66" y="97"/>
                </a:cubicBezTo>
                <a:cubicBezTo>
                  <a:pt x="65" y="98"/>
                  <a:pt x="64" y="98"/>
                  <a:pt x="63" y="99"/>
                </a:cubicBezTo>
                <a:cubicBezTo>
                  <a:pt x="63" y="97"/>
                  <a:pt x="63" y="97"/>
                  <a:pt x="63" y="97"/>
                </a:cubicBezTo>
                <a:cubicBezTo>
                  <a:pt x="64" y="96"/>
                  <a:pt x="65" y="94"/>
                  <a:pt x="65" y="93"/>
                </a:cubicBezTo>
                <a:cubicBezTo>
                  <a:pt x="65" y="93"/>
                  <a:pt x="65" y="93"/>
                  <a:pt x="65" y="93"/>
                </a:cubicBezTo>
                <a:close/>
                <a:moveTo>
                  <a:pt x="63" y="131"/>
                </a:moveTo>
                <a:cubicBezTo>
                  <a:pt x="63" y="132"/>
                  <a:pt x="63" y="132"/>
                  <a:pt x="62" y="132"/>
                </a:cubicBezTo>
                <a:cubicBezTo>
                  <a:pt x="62" y="132"/>
                  <a:pt x="62" y="131"/>
                  <a:pt x="62" y="130"/>
                </a:cubicBezTo>
                <a:cubicBezTo>
                  <a:pt x="62" y="130"/>
                  <a:pt x="62" y="129"/>
                  <a:pt x="62" y="129"/>
                </a:cubicBezTo>
                <a:cubicBezTo>
                  <a:pt x="63" y="129"/>
                  <a:pt x="63" y="130"/>
                  <a:pt x="63" y="131"/>
                </a:cubicBezTo>
                <a:close/>
                <a:moveTo>
                  <a:pt x="63" y="159"/>
                </a:moveTo>
                <a:cubicBezTo>
                  <a:pt x="63" y="159"/>
                  <a:pt x="63" y="159"/>
                  <a:pt x="63" y="159"/>
                </a:cubicBezTo>
                <a:cubicBezTo>
                  <a:pt x="63" y="160"/>
                  <a:pt x="62" y="160"/>
                  <a:pt x="62" y="161"/>
                </a:cubicBezTo>
                <a:cubicBezTo>
                  <a:pt x="62" y="160"/>
                  <a:pt x="62" y="160"/>
                  <a:pt x="62" y="160"/>
                </a:cubicBezTo>
                <a:cubicBezTo>
                  <a:pt x="62" y="159"/>
                  <a:pt x="63" y="159"/>
                  <a:pt x="63" y="159"/>
                </a:cubicBezTo>
                <a:close/>
                <a:moveTo>
                  <a:pt x="64" y="168"/>
                </a:moveTo>
                <a:cubicBezTo>
                  <a:pt x="64" y="169"/>
                  <a:pt x="65" y="170"/>
                  <a:pt x="66" y="171"/>
                </a:cubicBezTo>
                <a:cubicBezTo>
                  <a:pt x="66" y="171"/>
                  <a:pt x="66" y="171"/>
                  <a:pt x="66" y="171"/>
                </a:cubicBezTo>
                <a:cubicBezTo>
                  <a:pt x="65" y="172"/>
                  <a:pt x="65" y="172"/>
                  <a:pt x="65" y="172"/>
                </a:cubicBezTo>
                <a:cubicBezTo>
                  <a:pt x="64" y="171"/>
                  <a:pt x="64" y="170"/>
                  <a:pt x="63" y="169"/>
                </a:cubicBezTo>
                <a:cubicBezTo>
                  <a:pt x="63" y="168"/>
                  <a:pt x="63" y="168"/>
                  <a:pt x="64" y="168"/>
                </a:cubicBezTo>
                <a:close/>
                <a:moveTo>
                  <a:pt x="65" y="153"/>
                </a:moveTo>
                <a:cubicBezTo>
                  <a:pt x="65" y="153"/>
                  <a:pt x="65" y="152"/>
                  <a:pt x="64" y="152"/>
                </a:cubicBezTo>
                <a:cubicBezTo>
                  <a:pt x="65" y="151"/>
                  <a:pt x="65" y="151"/>
                  <a:pt x="66" y="150"/>
                </a:cubicBezTo>
                <a:cubicBezTo>
                  <a:pt x="66" y="151"/>
                  <a:pt x="66" y="152"/>
                  <a:pt x="66" y="153"/>
                </a:cubicBezTo>
                <a:cubicBezTo>
                  <a:pt x="66" y="153"/>
                  <a:pt x="65" y="153"/>
                  <a:pt x="65" y="153"/>
                </a:cubicBezTo>
                <a:close/>
                <a:moveTo>
                  <a:pt x="66" y="124"/>
                </a:moveTo>
                <a:cubicBezTo>
                  <a:pt x="66" y="124"/>
                  <a:pt x="66" y="124"/>
                  <a:pt x="66" y="123"/>
                </a:cubicBezTo>
                <a:cubicBezTo>
                  <a:pt x="67" y="124"/>
                  <a:pt x="67" y="124"/>
                  <a:pt x="67" y="125"/>
                </a:cubicBezTo>
                <a:cubicBezTo>
                  <a:pt x="67" y="125"/>
                  <a:pt x="67" y="125"/>
                  <a:pt x="66" y="126"/>
                </a:cubicBezTo>
                <a:cubicBezTo>
                  <a:pt x="66" y="125"/>
                  <a:pt x="66" y="125"/>
                  <a:pt x="66" y="124"/>
                </a:cubicBezTo>
                <a:close/>
                <a:moveTo>
                  <a:pt x="67" y="179"/>
                </a:moveTo>
                <a:cubicBezTo>
                  <a:pt x="67" y="179"/>
                  <a:pt x="67" y="179"/>
                  <a:pt x="67" y="179"/>
                </a:cubicBezTo>
                <a:cubicBezTo>
                  <a:pt x="67" y="180"/>
                  <a:pt x="68" y="180"/>
                  <a:pt x="68" y="179"/>
                </a:cubicBezTo>
                <a:cubicBezTo>
                  <a:pt x="68" y="179"/>
                  <a:pt x="68" y="179"/>
                  <a:pt x="68" y="179"/>
                </a:cubicBezTo>
                <a:cubicBezTo>
                  <a:pt x="68" y="180"/>
                  <a:pt x="67" y="180"/>
                  <a:pt x="67" y="180"/>
                </a:cubicBezTo>
                <a:cubicBezTo>
                  <a:pt x="67" y="180"/>
                  <a:pt x="66" y="179"/>
                  <a:pt x="66" y="178"/>
                </a:cubicBezTo>
                <a:cubicBezTo>
                  <a:pt x="66" y="179"/>
                  <a:pt x="66" y="179"/>
                  <a:pt x="67" y="179"/>
                </a:cubicBezTo>
                <a:close/>
                <a:moveTo>
                  <a:pt x="67" y="170"/>
                </a:moveTo>
                <a:cubicBezTo>
                  <a:pt x="67" y="169"/>
                  <a:pt x="67" y="169"/>
                  <a:pt x="67" y="168"/>
                </a:cubicBezTo>
                <a:cubicBezTo>
                  <a:pt x="67" y="167"/>
                  <a:pt x="67" y="167"/>
                  <a:pt x="67" y="167"/>
                </a:cubicBezTo>
                <a:cubicBezTo>
                  <a:pt x="68" y="167"/>
                  <a:pt x="68" y="167"/>
                  <a:pt x="69" y="167"/>
                </a:cubicBezTo>
                <a:cubicBezTo>
                  <a:pt x="69" y="168"/>
                  <a:pt x="69" y="168"/>
                  <a:pt x="69" y="169"/>
                </a:cubicBezTo>
                <a:cubicBezTo>
                  <a:pt x="69" y="169"/>
                  <a:pt x="68" y="170"/>
                  <a:pt x="68" y="170"/>
                </a:cubicBezTo>
                <a:cubicBezTo>
                  <a:pt x="68" y="170"/>
                  <a:pt x="68" y="170"/>
                  <a:pt x="67" y="170"/>
                </a:cubicBezTo>
                <a:close/>
                <a:moveTo>
                  <a:pt x="68" y="145"/>
                </a:moveTo>
                <a:cubicBezTo>
                  <a:pt x="68" y="144"/>
                  <a:pt x="68" y="144"/>
                  <a:pt x="68" y="143"/>
                </a:cubicBezTo>
                <a:cubicBezTo>
                  <a:pt x="69" y="143"/>
                  <a:pt x="70" y="142"/>
                  <a:pt x="71" y="142"/>
                </a:cubicBezTo>
                <a:cubicBezTo>
                  <a:pt x="71" y="142"/>
                  <a:pt x="71" y="142"/>
                  <a:pt x="71" y="142"/>
                </a:cubicBezTo>
                <a:cubicBezTo>
                  <a:pt x="70" y="143"/>
                  <a:pt x="69" y="144"/>
                  <a:pt x="68" y="145"/>
                </a:cubicBezTo>
                <a:close/>
                <a:moveTo>
                  <a:pt x="68" y="90"/>
                </a:moveTo>
                <a:cubicBezTo>
                  <a:pt x="71" y="88"/>
                  <a:pt x="74" y="85"/>
                  <a:pt x="77" y="83"/>
                </a:cubicBezTo>
                <a:cubicBezTo>
                  <a:pt x="74" y="86"/>
                  <a:pt x="72" y="90"/>
                  <a:pt x="69" y="94"/>
                </a:cubicBezTo>
                <a:cubicBezTo>
                  <a:pt x="69" y="93"/>
                  <a:pt x="68" y="92"/>
                  <a:pt x="68" y="90"/>
                </a:cubicBezTo>
                <a:close/>
                <a:moveTo>
                  <a:pt x="83" y="77"/>
                </a:moveTo>
                <a:cubicBezTo>
                  <a:pt x="86" y="75"/>
                  <a:pt x="89" y="73"/>
                  <a:pt x="92" y="71"/>
                </a:cubicBezTo>
                <a:cubicBezTo>
                  <a:pt x="90" y="73"/>
                  <a:pt x="89" y="75"/>
                  <a:pt x="87" y="78"/>
                </a:cubicBezTo>
                <a:cubicBezTo>
                  <a:pt x="83" y="82"/>
                  <a:pt x="78" y="86"/>
                  <a:pt x="74" y="90"/>
                </a:cubicBezTo>
                <a:cubicBezTo>
                  <a:pt x="77" y="86"/>
                  <a:pt x="80" y="82"/>
                  <a:pt x="83" y="77"/>
                </a:cubicBezTo>
                <a:close/>
                <a:moveTo>
                  <a:pt x="78" y="104"/>
                </a:moveTo>
                <a:cubicBezTo>
                  <a:pt x="81" y="101"/>
                  <a:pt x="84" y="98"/>
                  <a:pt x="87" y="95"/>
                </a:cubicBezTo>
                <a:cubicBezTo>
                  <a:pt x="85" y="100"/>
                  <a:pt x="82" y="104"/>
                  <a:pt x="79" y="108"/>
                </a:cubicBezTo>
                <a:cubicBezTo>
                  <a:pt x="78" y="109"/>
                  <a:pt x="76" y="110"/>
                  <a:pt x="75" y="111"/>
                </a:cubicBezTo>
                <a:cubicBezTo>
                  <a:pt x="76" y="109"/>
                  <a:pt x="77" y="107"/>
                  <a:pt x="78" y="105"/>
                </a:cubicBezTo>
                <a:cubicBezTo>
                  <a:pt x="78" y="104"/>
                  <a:pt x="78" y="104"/>
                  <a:pt x="78" y="104"/>
                </a:cubicBezTo>
                <a:close/>
                <a:moveTo>
                  <a:pt x="93" y="90"/>
                </a:moveTo>
                <a:cubicBezTo>
                  <a:pt x="97" y="87"/>
                  <a:pt x="100" y="84"/>
                  <a:pt x="103" y="80"/>
                </a:cubicBezTo>
                <a:cubicBezTo>
                  <a:pt x="104" y="80"/>
                  <a:pt x="104" y="80"/>
                  <a:pt x="104" y="80"/>
                </a:cubicBezTo>
                <a:cubicBezTo>
                  <a:pt x="99" y="86"/>
                  <a:pt x="93" y="93"/>
                  <a:pt x="87" y="99"/>
                </a:cubicBezTo>
                <a:cubicBezTo>
                  <a:pt x="87" y="100"/>
                  <a:pt x="86" y="101"/>
                  <a:pt x="85" y="102"/>
                </a:cubicBezTo>
                <a:cubicBezTo>
                  <a:pt x="88" y="98"/>
                  <a:pt x="90" y="94"/>
                  <a:pt x="93" y="90"/>
                </a:cubicBezTo>
                <a:close/>
                <a:moveTo>
                  <a:pt x="101" y="79"/>
                </a:moveTo>
                <a:cubicBezTo>
                  <a:pt x="102" y="78"/>
                  <a:pt x="102" y="77"/>
                  <a:pt x="103" y="77"/>
                </a:cubicBezTo>
                <a:cubicBezTo>
                  <a:pt x="103" y="77"/>
                  <a:pt x="103" y="77"/>
                  <a:pt x="103" y="77"/>
                </a:cubicBezTo>
                <a:cubicBezTo>
                  <a:pt x="103" y="77"/>
                  <a:pt x="103" y="77"/>
                  <a:pt x="104" y="77"/>
                </a:cubicBezTo>
                <a:cubicBezTo>
                  <a:pt x="103" y="78"/>
                  <a:pt x="102" y="78"/>
                  <a:pt x="101" y="79"/>
                </a:cubicBezTo>
                <a:close/>
                <a:moveTo>
                  <a:pt x="102" y="68"/>
                </a:moveTo>
                <a:cubicBezTo>
                  <a:pt x="103" y="67"/>
                  <a:pt x="103" y="65"/>
                  <a:pt x="104" y="64"/>
                </a:cubicBezTo>
                <a:cubicBezTo>
                  <a:pt x="108" y="61"/>
                  <a:pt x="112" y="57"/>
                  <a:pt x="116" y="54"/>
                </a:cubicBezTo>
                <a:cubicBezTo>
                  <a:pt x="116" y="54"/>
                  <a:pt x="116" y="55"/>
                  <a:pt x="116" y="55"/>
                </a:cubicBezTo>
                <a:cubicBezTo>
                  <a:pt x="116" y="55"/>
                  <a:pt x="115" y="55"/>
                  <a:pt x="115" y="55"/>
                </a:cubicBezTo>
                <a:cubicBezTo>
                  <a:pt x="111" y="59"/>
                  <a:pt x="106" y="63"/>
                  <a:pt x="102" y="68"/>
                </a:cubicBezTo>
                <a:close/>
                <a:moveTo>
                  <a:pt x="106" y="60"/>
                </a:moveTo>
                <a:cubicBezTo>
                  <a:pt x="106" y="60"/>
                  <a:pt x="106" y="60"/>
                  <a:pt x="106" y="60"/>
                </a:cubicBezTo>
                <a:cubicBezTo>
                  <a:pt x="107" y="59"/>
                  <a:pt x="108" y="58"/>
                  <a:pt x="110" y="57"/>
                </a:cubicBezTo>
                <a:cubicBezTo>
                  <a:pt x="108" y="58"/>
                  <a:pt x="107" y="59"/>
                  <a:pt x="106" y="60"/>
                </a:cubicBezTo>
                <a:close/>
                <a:moveTo>
                  <a:pt x="107" y="57"/>
                </a:moveTo>
                <a:cubicBezTo>
                  <a:pt x="107" y="57"/>
                  <a:pt x="107" y="56"/>
                  <a:pt x="108" y="56"/>
                </a:cubicBezTo>
                <a:cubicBezTo>
                  <a:pt x="108" y="56"/>
                  <a:pt x="108" y="56"/>
                  <a:pt x="108" y="55"/>
                </a:cubicBezTo>
                <a:cubicBezTo>
                  <a:pt x="108" y="55"/>
                  <a:pt x="108" y="55"/>
                  <a:pt x="108" y="55"/>
                </a:cubicBezTo>
                <a:cubicBezTo>
                  <a:pt x="109" y="54"/>
                  <a:pt x="110" y="54"/>
                  <a:pt x="112" y="54"/>
                </a:cubicBezTo>
                <a:cubicBezTo>
                  <a:pt x="110" y="55"/>
                  <a:pt x="109" y="56"/>
                  <a:pt x="107" y="57"/>
                </a:cubicBezTo>
                <a:close/>
                <a:moveTo>
                  <a:pt x="101" y="53"/>
                </a:moveTo>
                <a:cubicBezTo>
                  <a:pt x="97" y="56"/>
                  <a:pt x="92" y="59"/>
                  <a:pt x="88" y="62"/>
                </a:cubicBezTo>
                <a:cubicBezTo>
                  <a:pt x="88" y="62"/>
                  <a:pt x="88" y="61"/>
                  <a:pt x="88" y="61"/>
                </a:cubicBezTo>
                <a:cubicBezTo>
                  <a:pt x="93" y="57"/>
                  <a:pt x="98" y="53"/>
                  <a:pt x="103" y="49"/>
                </a:cubicBezTo>
                <a:cubicBezTo>
                  <a:pt x="102" y="50"/>
                  <a:pt x="102" y="52"/>
                  <a:pt x="101" y="53"/>
                </a:cubicBezTo>
                <a:close/>
                <a:moveTo>
                  <a:pt x="90" y="57"/>
                </a:moveTo>
                <a:cubicBezTo>
                  <a:pt x="90" y="57"/>
                  <a:pt x="90" y="56"/>
                  <a:pt x="90" y="56"/>
                </a:cubicBezTo>
                <a:cubicBezTo>
                  <a:pt x="94" y="52"/>
                  <a:pt x="99" y="49"/>
                  <a:pt x="104" y="46"/>
                </a:cubicBezTo>
                <a:cubicBezTo>
                  <a:pt x="104" y="46"/>
                  <a:pt x="104" y="46"/>
                  <a:pt x="104" y="46"/>
                </a:cubicBezTo>
                <a:cubicBezTo>
                  <a:pt x="99" y="50"/>
                  <a:pt x="95" y="53"/>
                  <a:pt x="90" y="57"/>
                </a:cubicBezTo>
                <a:close/>
                <a:moveTo>
                  <a:pt x="76" y="54"/>
                </a:moveTo>
                <a:cubicBezTo>
                  <a:pt x="73" y="56"/>
                  <a:pt x="70" y="59"/>
                  <a:pt x="67" y="62"/>
                </a:cubicBezTo>
                <a:cubicBezTo>
                  <a:pt x="70" y="59"/>
                  <a:pt x="72" y="56"/>
                  <a:pt x="75" y="53"/>
                </a:cubicBezTo>
                <a:cubicBezTo>
                  <a:pt x="75" y="53"/>
                  <a:pt x="76" y="53"/>
                  <a:pt x="76" y="53"/>
                </a:cubicBezTo>
                <a:cubicBezTo>
                  <a:pt x="76" y="53"/>
                  <a:pt x="76" y="53"/>
                  <a:pt x="76" y="54"/>
                </a:cubicBezTo>
                <a:close/>
                <a:moveTo>
                  <a:pt x="61" y="63"/>
                </a:moveTo>
                <a:cubicBezTo>
                  <a:pt x="60" y="63"/>
                  <a:pt x="59" y="64"/>
                  <a:pt x="58" y="65"/>
                </a:cubicBezTo>
                <a:cubicBezTo>
                  <a:pt x="58" y="65"/>
                  <a:pt x="58" y="65"/>
                  <a:pt x="58" y="64"/>
                </a:cubicBezTo>
                <a:cubicBezTo>
                  <a:pt x="62" y="60"/>
                  <a:pt x="66" y="56"/>
                  <a:pt x="69" y="52"/>
                </a:cubicBezTo>
                <a:cubicBezTo>
                  <a:pt x="72" y="50"/>
                  <a:pt x="74" y="48"/>
                  <a:pt x="77" y="46"/>
                </a:cubicBezTo>
                <a:cubicBezTo>
                  <a:pt x="72" y="52"/>
                  <a:pt x="66" y="58"/>
                  <a:pt x="61" y="63"/>
                </a:cubicBezTo>
                <a:close/>
                <a:moveTo>
                  <a:pt x="61" y="57"/>
                </a:moveTo>
                <a:cubicBezTo>
                  <a:pt x="60" y="58"/>
                  <a:pt x="59" y="59"/>
                  <a:pt x="58" y="60"/>
                </a:cubicBezTo>
                <a:cubicBezTo>
                  <a:pt x="58" y="60"/>
                  <a:pt x="58" y="60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9" y="58"/>
                  <a:pt x="61" y="57"/>
                  <a:pt x="62" y="57"/>
                </a:cubicBezTo>
                <a:lnTo>
                  <a:pt x="61" y="57"/>
                </a:lnTo>
                <a:close/>
                <a:moveTo>
                  <a:pt x="57" y="61"/>
                </a:moveTo>
                <a:cubicBezTo>
                  <a:pt x="55" y="63"/>
                  <a:pt x="53" y="64"/>
                  <a:pt x="51" y="66"/>
                </a:cubicBezTo>
                <a:cubicBezTo>
                  <a:pt x="53" y="64"/>
                  <a:pt x="55" y="62"/>
                  <a:pt x="56" y="61"/>
                </a:cubicBezTo>
                <a:cubicBezTo>
                  <a:pt x="56" y="61"/>
                  <a:pt x="56" y="61"/>
                  <a:pt x="57" y="61"/>
                </a:cubicBezTo>
                <a:close/>
                <a:moveTo>
                  <a:pt x="53" y="66"/>
                </a:moveTo>
                <a:cubicBezTo>
                  <a:pt x="50" y="70"/>
                  <a:pt x="47" y="73"/>
                  <a:pt x="44" y="76"/>
                </a:cubicBezTo>
                <a:cubicBezTo>
                  <a:pt x="45" y="75"/>
                  <a:pt x="45" y="74"/>
                  <a:pt x="46" y="73"/>
                </a:cubicBezTo>
                <a:cubicBezTo>
                  <a:pt x="48" y="71"/>
                  <a:pt x="51" y="68"/>
                  <a:pt x="53" y="66"/>
                </a:cubicBezTo>
                <a:close/>
                <a:moveTo>
                  <a:pt x="50" y="74"/>
                </a:moveTo>
                <a:cubicBezTo>
                  <a:pt x="53" y="73"/>
                  <a:pt x="55" y="71"/>
                  <a:pt x="57" y="69"/>
                </a:cubicBezTo>
                <a:cubicBezTo>
                  <a:pt x="57" y="70"/>
                  <a:pt x="56" y="71"/>
                  <a:pt x="56" y="72"/>
                </a:cubicBezTo>
                <a:cubicBezTo>
                  <a:pt x="51" y="76"/>
                  <a:pt x="46" y="81"/>
                  <a:pt x="41" y="85"/>
                </a:cubicBezTo>
                <a:cubicBezTo>
                  <a:pt x="41" y="85"/>
                  <a:pt x="41" y="84"/>
                  <a:pt x="41" y="84"/>
                </a:cubicBezTo>
                <a:cubicBezTo>
                  <a:pt x="44" y="80"/>
                  <a:pt x="47" y="77"/>
                  <a:pt x="50" y="74"/>
                </a:cubicBezTo>
                <a:close/>
                <a:moveTo>
                  <a:pt x="56" y="74"/>
                </a:moveTo>
                <a:cubicBezTo>
                  <a:pt x="56" y="75"/>
                  <a:pt x="56" y="75"/>
                  <a:pt x="56" y="76"/>
                </a:cubicBezTo>
                <a:cubicBezTo>
                  <a:pt x="55" y="76"/>
                  <a:pt x="55" y="77"/>
                  <a:pt x="54" y="78"/>
                </a:cubicBezTo>
                <a:cubicBezTo>
                  <a:pt x="52" y="80"/>
                  <a:pt x="50" y="83"/>
                  <a:pt x="48" y="85"/>
                </a:cubicBezTo>
                <a:cubicBezTo>
                  <a:pt x="45" y="88"/>
                  <a:pt x="42" y="90"/>
                  <a:pt x="39" y="92"/>
                </a:cubicBezTo>
                <a:cubicBezTo>
                  <a:pt x="40" y="91"/>
                  <a:pt x="40" y="89"/>
                  <a:pt x="40" y="88"/>
                </a:cubicBezTo>
                <a:cubicBezTo>
                  <a:pt x="45" y="84"/>
                  <a:pt x="51" y="79"/>
                  <a:pt x="56" y="74"/>
                </a:cubicBezTo>
                <a:close/>
                <a:moveTo>
                  <a:pt x="49" y="100"/>
                </a:moveTo>
                <a:cubicBezTo>
                  <a:pt x="49" y="101"/>
                  <a:pt x="49" y="101"/>
                  <a:pt x="49" y="101"/>
                </a:cubicBezTo>
                <a:cubicBezTo>
                  <a:pt x="48" y="103"/>
                  <a:pt x="47" y="105"/>
                  <a:pt x="46" y="107"/>
                </a:cubicBezTo>
                <a:cubicBezTo>
                  <a:pt x="46" y="107"/>
                  <a:pt x="46" y="106"/>
                  <a:pt x="46" y="106"/>
                </a:cubicBezTo>
                <a:cubicBezTo>
                  <a:pt x="47" y="104"/>
                  <a:pt x="48" y="103"/>
                  <a:pt x="49" y="101"/>
                </a:cubicBezTo>
                <a:cubicBezTo>
                  <a:pt x="49" y="101"/>
                  <a:pt x="49" y="101"/>
                  <a:pt x="49" y="100"/>
                </a:cubicBezTo>
                <a:close/>
                <a:moveTo>
                  <a:pt x="45" y="101"/>
                </a:moveTo>
                <a:cubicBezTo>
                  <a:pt x="45" y="102"/>
                  <a:pt x="45" y="102"/>
                  <a:pt x="44" y="102"/>
                </a:cubicBezTo>
                <a:cubicBezTo>
                  <a:pt x="44" y="102"/>
                  <a:pt x="44" y="102"/>
                  <a:pt x="44" y="102"/>
                </a:cubicBezTo>
                <a:cubicBezTo>
                  <a:pt x="45" y="101"/>
                  <a:pt x="46" y="100"/>
                  <a:pt x="47" y="99"/>
                </a:cubicBezTo>
                <a:cubicBezTo>
                  <a:pt x="46" y="100"/>
                  <a:pt x="46" y="101"/>
                  <a:pt x="45" y="101"/>
                </a:cubicBezTo>
                <a:close/>
                <a:moveTo>
                  <a:pt x="46" y="112"/>
                </a:moveTo>
                <a:cubicBezTo>
                  <a:pt x="46" y="113"/>
                  <a:pt x="46" y="113"/>
                  <a:pt x="47" y="114"/>
                </a:cubicBezTo>
                <a:cubicBezTo>
                  <a:pt x="47" y="114"/>
                  <a:pt x="46" y="115"/>
                  <a:pt x="46" y="115"/>
                </a:cubicBezTo>
                <a:cubicBezTo>
                  <a:pt x="46" y="114"/>
                  <a:pt x="45" y="113"/>
                  <a:pt x="45" y="112"/>
                </a:cubicBezTo>
                <a:cubicBezTo>
                  <a:pt x="45" y="112"/>
                  <a:pt x="46" y="112"/>
                  <a:pt x="46" y="112"/>
                </a:cubicBezTo>
                <a:close/>
                <a:moveTo>
                  <a:pt x="46" y="135"/>
                </a:moveTo>
                <a:cubicBezTo>
                  <a:pt x="46" y="136"/>
                  <a:pt x="46" y="137"/>
                  <a:pt x="47" y="138"/>
                </a:cubicBezTo>
                <a:cubicBezTo>
                  <a:pt x="47" y="139"/>
                  <a:pt x="48" y="140"/>
                  <a:pt x="48" y="141"/>
                </a:cubicBezTo>
                <a:cubicBezTo>
                  <a:pt x="47" y="143"/>
                  <a:pt x="47" y="144"/>
                  <a:pt x="46" y="145"/>
                </a:cubicBezTo>
                <a:cubicBezTo>
                  <a:pt x="45" y="143"/>
                  <a:pt x="45" y="140"/>
                  <a:pt x="44" y="138"/>
                </a:cubicBezTo>
                <a:cubicBezTo>
                  <a:pt x="45" y="137"/>
                  <a:pt x="45" y="136"/>
                  <a:pt x="46" y="135"/>
                </a:cubicBezTo>
                <a:close/>
                <a:moveTo>
                  <a:pt x="50" y="146"/>
                </a:moveTo>
                <a:cubicBezTo>
                  <a:pt x="50" y="147"/>
                  <a:pt x="50" y="148"/>
                  <a:pt x="50" y="148"/>
                </a:cubicBezTo>
                <a:cubicBezTo>
                  <a:pt x="49" y="149"/>
                  <a:pt x="48" y="150"/>
                  <a:pt x="47" y="150"/>
                </a:cubicBezTo>
                <a:cubicBezTo>
                  <a:pt x="47" y="150"/>
                  <a:pt x="47" y="150"/>
                  <a:pt x="47" y="150"/>
                </a:cubicBezTo>
                <a:cubicBezTo>
                  <a:pt x="48" y="149"/>
                  <a:pt x="49" y="148"/>
                  <a:pt x="50" y="146"/>
                </a:cubicBezTo>
                <a:close/>
                <a:moveTo>
                  <a:pt x="51" y="150"/>
                </a:moveTo>
                <a:cubicBezTo>
                  <a:pt x="51" y="150"/>
                  <a:pt x="51" y="151"/>
                  <a:pt x="51" y="151"/>
                </a:cubicBezTo>
                <a:cubicBezTo>
                  <a:pt x="50" y="152"/>
                  <a:pt x="49" y="154"/>
                  <a:pt x="49" y="155"/>
                </a:cubicBezTo>
                <a:cubicBezTo>
                  <a:pt x="48" y="154"/>
                  <a:pt x="48" y="153"/>
                  <a:pt x="48" y="152"/>
                </a:cubicBezTo>
                <a:cubicBezTo>
                  <a:pt x="49" y="151"/>
                  <a:pt x="50" y="151"/>
                  <a:pt x="51" y="150"/>
                </a:cubicBezTo>
                <a:close/>
                <a:moveTo>
                  <a:pt x="50" y="157"/>
                </a:moveTo>
                <a:cubicBezTo>
                  <a:pt x="50" y="156"/>
                  <a:pt x="51" y="155"/>
                  <a:pt x="52" y="154"/>
                </a:cubicBezTo>
                <a:cubicBezTo>
                  <a:pt x="52" y="155"/>
                  <a:pt x="52" y="156"/>
                  <a:pt x="52" y="156"/>
                </a:cubicBezTo>
                <a:cubicBezTo>
                  <a:pt x="51" y="157"/>
                  <a:pt x="51" y="159"/>
                  <a:pt x="50" y="160"/>
                </a:cubicBezTo>
                <a:cubicBezTo>
                  <a:pt x="50" y="159"/>
                  <a:pt x="49" y="158"/>
                  <a:pt x="49" y="158"/>
                </a:cubicBezTo>
                <a:cubicBezTo>
                  <a:pt x="49" y="158"/>
                  <a:pt x="50" y="157"/>
                  <a:pt x="50" y="157"/>
                </a:cubicBezTo>
                <a:close/>
                <a:moveTo>
                  <a:pt x="51" y="161"/>
                </a:moveTo>
                <a:cubicBezTo>
                  <a:pt x="52" y="161"/>
                  <a:pt x="52" y="160"/>
                  <a:pt x="53" y="159"/>
                </a:cubicBezTo>
                <a:cubicBezTo>
                  <a:pt x="53" y="160"/>
                  <a:pt x="53" y="160"/>
                  <a:pt x="53" y="160"/>
                </a:cubicBezTo>
                <a:cubicBezTo>
                  <a:pt x="53" y="161"/>
                  <a:pt x="52" y="162"/>
                  <a:pt x="52" y="163"/>
                </a:cubicBezTo>
                <a:cubicBezTo>
                  <a:pt x="52" y="163"/>
                  <a:pt x="52" y="163"/>
                  <a:pt x="51" y="163"/>
                </a:cubicBezTo>
                <a:cubicBezTo>
                  <a:pt x="51" y="163"/>
                  <a:pt x="51" y="162"/>
                  <a:pt x="50" y="161"/>
                </a:cubicBezTo>
                <a:cubicBezTo>
                  <a:pt x="51" y="162"/>
                  <a:pt x="51" y="161"/>
                  <a:pt x="51" y="161"/>
                </a:cubicBezTo>
                <a:close/>
                <a:moveTo>
                  <a:pt x="53" y="165"/>
                </a:moveTo>
                <a:cubicBezTo>
                  <a:pt x="54" y="165"/>
                  <a:pt x="54" y="165"/>
                  <a:pt x="54" y="165"/>
                </a:cubicBezTo>
                <a:cubicBezTo>
                  <a:pt x="54" y="166"/>
                  <a:pt x="55" y="167"/>
                  <a:pt x="55" y="168"/>
                </a:cubicBezTo>
                <a:cubicBezTo>
                  <a:pt x="55" y="169"/>
                  <a:pt x="55" y="169"/>
                  <a:pt x="55" y="170"/>
                </a:cubicBezTo>
                <a:cubicBezTo>
                  <a:pt x="54" y="168"/>
                  <a:pt x="53" y="167"/>
                  <a:pt x="52" y="166"/>
                </a:cubicBezTo>
                <a:cubicBezTo>
                  <a:pt x="53" y="165"/>
                  <a:pt x="53" y="165"/>
                  <a:pt x="53" y="165"/>
                </a:cubicBezTo>
                <a:close/>
                <a:moveTo>
                  <a:pt x="55" y="173"/>
                </a:moveTo>
                <a:cubicBezTo>
                  <a:pt x="55" y="173"/>
                  <a:pt x="54" y="174"/>
                  <a:pt x="54" y="174"/>
                </a:cubicBezTo>
                <a:cubicBezTo>
                  <a:pt x="54" y="172"/>
                  <a:pt x="53" y="171"/>
                  <a:pt x="53" y="169"/>
                </a:cubicBezTo>
                <a:cubicBezTo>
                  <a:pt x="53" y="170"/>
                  <a:pt x="54" y="172"/>
                  <a:pt x="55" y="173"/>
                </a:cubicBezTo>
                <a:close/>
                <a:moveTo>
                  <a:pt x="56" y="175"/>
                </a:moveTo>
                <a:cubicBezTo>
                  <a:pt x="56" y="175"/>
                  <a:pt x="56" y="175"/>
                  <a:pt x="56" y="175"/>
                </a:cubicBezTo>
                <a:cubicBezTo>
                  <a:pt x="56" y="175"/>
                  <a:pt x="56" y="176"/>
                  <a:pt x="55" y="177"/>
                </a:cubicBezTo>
                <a:cubicBezTo>
                  <a:pt x="55" y="177"/>
                  <a:pt x="55" y="177"/>
                  <a:pt x="55" y="177"/>
                </a:cubicBezTo>
                <a:cubicBezTo>
                  <a:pt x="55" y="176"/>
                  <a:pt x="55" y="176"/>
                  <a:pt x="55" y="176"/>
                </a:cubicBezTo>
                <a:cubicBezTo>
                  <a:pt x="55" y="176"/>
                  <a:pt x="56" y="175"/>
                  <a:pt x="56" y="175"/>
                </a:cubicBezTo>
                <a:close/>
                <a:moveTo>
                  <a:pt x="58" y="179"/>
                </a:moveTo>
                <a:cubicBezTo>
                  <a:pt x="58" y="180"/>
                  <a:pt x="58" y="181"/>
                  <a:pt x="58" y="182"/>
                </a:cubicBezTo>
                <a:cubicBezTo>
                  <a:pt x="58" y="181"/>
                  <a:pt x="57" y="181"/>
                  <a:pt x="57" y="180"/>
                </a:cubicBezTo>
                <a:cubicBezTo>
                  <a:pt x="56" y="180"/>
                  <a:pt x="56" y="180"/>
                  <a:pt x="56" y="179"/>
                </a:cubicBezTo>
                <a:cubicBezTo>
                  <a:pt x="57" y="179"/>
                  <a:pt x="57" y="179"/>
                  <a:pt x="58" y="179"/>
                </a:cubicBezTo>
                <a:close/>
                <a:moveTo>
                  <a:pt x="59" y="184"/>
                </a:moveTo>
                <a:cubicBezTo>
                  <a:pt x="59" y="185"/>
                  <a:pt x="59" y="185"/>
                  <a:pt x="59" y="186"/>
                </a:cubicBezTo>
                <a:cubicBezTo>
                  <a:pt x="59" y="186"/>
                  <a:pt x="59" y="186"/>
                  <a:pt x="59" y="186"/>
                </a:cubicBezTo>
                <a:cubicBezTo>
                  <a:pt x="59" y="185"/>
                  <a:pt x="58" y="184"/>
                  <a:pt x="58" y="183"/>
                </a:cubicBezTo>
                <a:cubicBezTo>
                  <a:pt x="58" y="183"/>
                  <a:pt x="58" y="183"/>
                  <a:pt x="59" y="184"/>
                </a:cubicBezTo>
                <a:close/>
                <a:moveTo>
                  <a:pt x="59" y="138"/>
                </a:moveTo>
                <a:cubicBezTo>
                  <a:pt x="58" y="137"/>
                  <a:pt x="58" y="136"/>
                  <a:pt x="58" y="135"/>
                </a:cubicBezTo>
                <a:cubicBezTo>
                  <a:pt x="58" y="135"/>
                  <a:pt x="59" y="134"/>
                  <a:pt x="59" y="133"/>
                </a:cubicBezTo>
                <a:cubicBezTo>
                  <a:pt x="59" y="134"/>
                  <a:pt x="59" y="136"/>
                  <a:pt x="59" y="137"/>
                </a:cubicBezTo>
                <a:cubicBezTo>
                  <a:pt x="59" y="137"/>
                  <a:pt x="59" y="137"/>
                  <a:pt x="59" y="138"/>
                </a:cubicBezTo>
                <a:close/>
                <a:moveTo>
                  <a:pt x="58" y="120"/>
                </a:moveTo>
                <a:cubicBezTo>
                  <a:pt x="58" y="119"/>
                  <a:pt x="59" y="119"/>
                  <a:pt x="59" y="119"/>
                </a:cubicBezTo>
                <a:cubicBezTo>
                  <a:pt x="59" y="120"/>
                  <a:pt x="59" y="121"/>
                  <a:pt x="59" y="123"/>
                </a:cubicBezTo>
                <a:cubicBezTo>
                  <a:pt x="59" y="122"/>
                  <a:pt x="58" y="121"/>
                  <a:pt x="58" y="120"/>
                </a:cubicBezTo>
                <a:close/>
                <a:moveTo>
                  <a:pt x="59" y="92"/>
                </a:moveTo>
                <a:cubicBezTo>
                  <a:pt x="59" y="93"/>
                  <a:pt x="59" y="93"/>
                  <a:pt x="59" y="93"/>
                </a:cubicBezTo>
                <a:cubicBezTo>
                  <a:pt x="58" y="94"/>
                  <a:pt x="58" y="95"/>
                  <a:pt x="57" y="96"/>
                </a:cubicBezTo>
                <a:cubicBezTo>
                  <a:pt x="57" y="95"/>
                  <a:pt x="57" y="95"/>
                  <a:pt x="56" y="94"/>
                </a:cubicBezTo>
                <a:cubicBezTo>
                  <a:pt x="59" y="91"/>
                  <a:pt x="62" y="89"/>
                  <a:pt x="65" y="86"/>
                </a:cubicBezTo>
                <a:cubicBezTo>
                  <a:pt x="65" y="86"/>
                  <a:pt x="65" y="86"/>
                  <a:pt x="65" y="86"/>
                </a:cubicBezTo>
                <a:cubicBezTo>
                  <a:pt x="65" y="87"/>
                  <a:pt x="65" y="87"/>
                  <a:pt x="65" y="88"/>
                </a:cubicBezTo>
                <a:cubicBezTo>
                  <a:pt x="64" y="89"/>
                  <a:pt x="63" y="90"/>
                  <a:pt x="62" y="90"/>
                </a:cubicBezTo>
                <a:cubicBezTo>
                  <a:pt x="62" y="90"/>
                  <a:pt x="61" y="90"/>
                  <a:pt x="61" y="91"/>
                </a:cubicBezTo>
                <a:cubicBezTo>
                  <a:pt x="61" y="91"/>
                  <a:pt x="61" y="91"/>
                  <a:pt x="61" y="92"/>
                </a:cubicBezTo>
                <a:cubicBezTo>
                  <a:pt x="60" y="91"/>
                  <a:pt x="59" y="91"/>
                  <a:pt x="59" y="92"/>
                </a:cubicBezTo>
                <a:close/>
                <a:moveTo>
                  <a:pt x="61" y="125"/>
                </a:moveTo>
                <a:cubicBezTo>
                  <a:pt x="62" y="125"/>
                  <a:pt x="62" y="126"/>
                  <a:pt x="62" y="126"/>
                </a:cubicBezTo>
                <a:cubicBezTo>
                  <a:pt x="61" y="126"/>
                  <a:pt x="61" y="126"/>
                  <a:pt x="61" y="127"/>
                </a:cubicBezTo>
                <a:cubicBezTo>
                  <a:pt x="61" y="126"/>
                  <a:pt x="61" y="126"/>
                  <a:pt x="61" y="126"/>
                </a:cubicBezTo>
                <a:cubicBezTo>
                  <a:pt x="61" y="126"/>
                  <a:pt x="61" y="125"/>
                  <a:pt x="61" y="125"/>
                </a:cubicBezTo>
                <a:close/>
                <a:moveTo>
                  <a:pt x="62" y="173"/>
                </a:moveTo>
                <a:cubicBezTo>
                  <a:pt x="62" y="174"/>
                  <a:pt x="61" y="174"/>
                  <a:pt x="61" y="174"/>
                </a:cubicBezTo>
                <a:cubicBezTo>
                  <a:pt x="61" y="173"/>
                  <a:pt x="61" y="172"/>
                  <a:pt x="61" y="171"/>
                </a:cubicBezTo>
                <a:cubicBezTo>
                  <a:pt x="61" y="172"/>
                  <a:pt x="62" y="173"/>
                  <a:pt x="62" y="173"/>
                </a:cubicBezTo>
                <a:close/>
                <a:moveTo>
                  <a:pt x="61" y="179"/>
                </a:moveTo>
                <a:cubicBezTo>
                  <a:pt x="61" y="178"/>
                  <a:pt x="61" y="178"/>
                  <a:pt x="61" y="177"/>
                </a:cubicBezTo>
                <a:cubicBezTo>
                  <a:pt x="62" y="177"/>
                  <a:pt x="62" y="177"/>
                  <a:pt x="63" y="176"/>
                </a:cubicBezTo>
                <a:cubicBezTo>
                  <a:pt x="63" y="177"/>
                  <a:pt x="63" y="177"/>
                  <a:pt x="63" y="177"/>
                </a:cubicBezTo>
                <a:cubicBezTo>
                  <a:pt x="63" y="177"/>
                  <a:pt x="64" y="178"/>
                  <a:pt x="64" y="178"/>
                </a:cubicBezTo>
                <a:cubicBezTo>
                  <a:pt x="64" y="179"/>
                  <a:pt x="64" y="180"/>
                  <a:pt x="65" y="181"/>
                </a:cubicBezTo>
                <a:cubicBezTo>
                  <a:pt x="65" y="181"/>
                  <a:pt x="66" y="181"/>
                  <a:pt x="66" y="181"/>
                </a:cubicBezTo>
                <a:cubicBezTo>
                  <a:pt x="66" y="181"/>
                  <a:pt x="66" y="181"/>
                  <a:pt x="66" y="181"/>
                </a:cubicBezTo>
                <a:cubicBezTo>
                  <a:pt x="66" y="182"/>
                  <a:pt x="66" y="182"/>
                  <a:pt x="65" y="183"/>
                </a:cubicBezTo>
                <a:cubicBezTo>
                  <a:pt x="65" y="183"/>
                  <a:pt x="65" y="183"/>
                  <a:pt x="65" y="183"/>
                </a:cubicBezTo>
                <a:cubicBezTo>
                  <a:pt x="64" y="184"/>
                  <a:pt x="63" y="185"/>
                  <a:pt x="63" y="186"/>
                </a:cubicBezTo>
                <a:cubicBezTo>
                  <a:pt x="62" y="186"/>
                  <a:pt x="62" y="185"/>
                  <a:pt x="61" y="185"/>
                </a:cubicBezTo>
                <a:cubicBezTo>
                  <a:pt x="61" y="183"/>
                  <a:pt x="61" y="181"/>
                  <a:pt x="61" y="179"/>
                </a:cubicBezTo>
                <a:cubicBezTo>
                  <a:pt x="61" y="179"/>
                  <a:pt x="61" y="179"/>
                  <a:pt x="61" y="179"/>
                </a:cubicBezTo>
                <a:close/>
                <a:moveTo>
                  <a:pt x="62" y="189"/>
                </a:moveTo>
                <a:cubicBezTo>
                  <a:pt x="63" y="190"/>
                  <a:pt x="63" y="190"/>
                  <a:pt x="64" y="191"/>
                </a:cubicBezTo>
                <a:cubicBezTo>
                  <a:pt x="63" y="191"/>
                  <a:pt x="63" y="191"/>
                  <a:pt x="62" y="191"/>
                </a:cubicBezTo>
                <a:cubicBezTo>
                  <a:pt x="62" y="191"/>
                  <a:pt x="62" y="191"/>
                  <a:pt x="61" y="190"/>
                </a:cubicBezTo>
                <a:cubicBezTo>
                  <a:pt x="62" y="190"/>
                  <a:pt x="62" y="190"/>
                  <a:pt x="62" y="189"/>
                </a:cubicBezTo>
                <a:close/>
                <a:moveTo>
                  <a:pt x="64" y="187"/>
                </a:moveTo>
                <a:cubicBezTo>
                  <a:pt x="65" y="186"/>
                  <a:pt x="65" y="185"/>
                  <a:pt x="66" y="184"/>
                </a:cubicBezTo>
                <a:cubicBezTo>
                  <a:pt x="67" y="185"/>
                  <a:pt x="68" y="186"/>
                  <a:pt x="70" y="187"/>
                </a:cubicBezTo>
                <a:cubicBezTo>
                  <a:pt x="68" y="188"/>
                  <a:pt x="67" y="189"/>
                  <a:pt x="66" y="189"/>
                </a:cubicBezTo>
                <a:cubicBezTo>
                  <a:pt x="65" y="189"/>
                  <a:pt x="64" y="188"/>
                  <a:pt x="64" y="187"/>
                </a:cubicBezTo>
                <a:close/>
                <a:moveTo>
                  <a:pt x="67" y="183"/>
                </a:moveTo>
                <a:cubicBezTo>
                  <a:pt x="67" y="183"/>
                  <a:pt x="67" y="183"/>
                  <a:pt x="68" y="182"/>
                </a:cubicBezTo>
                <a:cubicBezTo>
                  <a:pt x="68" y="183"/>
                  <a:pt x="69" y="184"/>
                  <a:pt x="69" y="184"/>
                </a:cubicBezTo>
                <a:cubicBezTo>
                  <a:pt x="68" y="184"/>
                  <a:pt x="68" y="183"/>
                  <a:pt x="67" y="183"/>
                </a:cubicBezTo>
                <a:close/>
                <a:moveTo>
                  <a:pt x="70" y="178"/>
                </a:moveTo>
                <a:cubicBezTo>
                  <a:pt x="69" y="178"/>
                  <a:pt x="69" y="178"/>
                  <a:pt x="69" y="178"/>
                </a:cubicBezTo>
                <a:cubicBezTo>
                  <a:pt x="69" y="178"/>
                  <a:pt x="68" y="178"/>
                  <a:pt x="68" y="178"/>
                </a:cubicBezTo>
                <a:cubicBezTo>
                  <a:pt x="68" y="177"/>
                  <a:pt x="68" y="176"/>
                  <a:pt x="68" y="175"/>
                </a:cubicBezTo>
                <a:cubicBezTo>
                  <a:pt x="69" y="176"/>
                  <a:pt x="69" y="177"/>
                  <a:pt x="70" y="178"/>
                </a:cubicBezTo>
                <a:close/>
                <a:moveTo>
                  <a:pt x="69" y="174"/>
                </a:moveTo>
                <a:cubicBezTo>
                  <a:pt x="70" y="174"/>
                  <a:pt x="70" y="174"/>
                  <a:pt x="71" y="173"/>
                </a:cubicBezTo>
                <a:cubicBezTo>
                  <a:pt x="71" y="174"/>
                  <a:pt x="71" y="174"/>
                  <a:pt x="71" y="174"/>
                </a:cubicBezTo>
                <a:cubicBezTo>
                  <a:pt x="71" y="174"/>
                  <a:pt x="70" y="175"/>
                  <a:pt x="70" y="175"/>
                </a:cubicBezTo>
                <a:cubicBezTo>
                  <a:pt x="70" y="175"/>
                  <a:pt x="70" y="174"/>
                  <a:pt x="69" y="174"/>
                </a:cubicBezTo>
                <a:close/>
                <a:moveTo>
                  <a:pt x="70" y="149"/>
                </a:moveTo>
                <a:cubicBezTo>
                  <a:pt x="69" y="149"/>
                  <a:pt x="69" y="148"/>
                  <a:pt x="69" y="148"/>
                </a:cubicBezTo>
                <a:cubicBezTo>
                  <a:pt x="69" y="148"/>
                  <a:pt x="69" y="147"/>
                  <a:pt x="69" y="147"/>
                </a:cubicBezTo>
                <a:cubicBezTo>
                  <a:pt x="70" y="146"/>
                  <a:pt x="71" y="145"/>
                  <a:pt x="71" y="144"/>
                </a:cubicBezTo>
                <a:cubicBezTo>
                  <a:pt x="72" y="145"/>
                  <a:pt x="72" y="145"/>
                  <a:pt x="72" y="146"/>
                </a:cubicBezTo>
                <a:cubicBezTo>
                  <a:pt x="71" y="147"/>
                  <a:pt x="70" y="148"/>
                  <a:pt x="70" y="149"/>
                </a:cubicBezTo>
                <a:close/>
                <a:moveTo>
                  <a:pt x="69" y="109"/>
                </a:moveTo>
                <a:cubicBezTo>
                  <a:pt x="69" y="109"/>
                  <a:pt x="69" y="108"/>
                  <a:pt x="69" y="107"/>
                </a:cubicBezTo>
                <a:cubicBezTo>
                  <a:pt x="69" y="106"/>
                  <a:pt x="70" y="106"/>
                  <a:pt x="71" y="105"/>
                </a:cubicBezTo>
                <a:cubicBezTo>
                  <a:pt x="71" y="106"/>
                  <a:pt x="71" y="106"/>
                  <a:pt x="71" y="107"/>
                </a:cubicBezTo>
                <a:cubicBezTo>
                  <a:pt x="71" y="108"/>
                  <a:pt x="70" y="109"/>
                  <a:pt x="69" y="109"/>
                </a:cubicBezTo>
                <a:close/>
                <a:moveTo>
                  <a:pt x="71" y="98"/>
                </a:moveTo>
                <a:cubicBezTo>
                  <a:pt x="72" y="97"/>
                  <a:pt x="73" y="96"/>
                  <a:pt x="74" y="95"/>
                </a:cubicBezTo>
                <a:cubicBezTo>
                  <a:pt x="74" y="95"/>
                  <a:pt x="73" y="96"/>
                  <a:pt x="73" y="97"/>
                </a:cubicBezTo>
                <a:cubicBezTo>
                  <a:pt x="73" y="97"/>
                  <a:pt x="73" y="97"/>
                  <a:pt x="72" y="97"/>
                </a:cubicBezTo>
                <a:cubicBezTo>
                  <a:pt x="72" y="97"/>
                  <a:pt x="71" y="98"/>
                  <a:pt x="71" y="98"/>
                </a:cubicBezTo>
                <a:close/>
                <a:moveTo>
                  <a:pt x="75" y="101"/>
                </a:moveTo>
                <a:cubicBezTo>
                  <a:pt x="75" y="102"/>
                  <a:pt x="74" y="104"/>
                  <a:pt x="74" y="105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73" y="105"/>
                  <a:pt x="72" y="104"/>
                  <a:pt x="72" y="104"/>
                </a:cubicBezTo>
                <a:cubicBezTo>
                  <a:pt x="73" y="103"/>
                  <a:pt x="74" y="102"/>
                  <a:pt x="75" y="101"/>
                </a:cubicBezTo>
                <a:close/>
                <a:moveTo>
                  <a:pt x="75" y="119"/>
                </a:moveTo>
                <a:cubicBezTo>
                  <a:pt x="75" y="119"/>
                  <a:pt x="75" y="119"/>
                  <a:pt x="75" y="119"/>
                </a:cubicBezTo>
                <a:cubicBezTo>
                  <a:pt x="74" y="120"/>
                  <a:pt x="74" y="120"/>
                  <a:pt x="73" y="121"/>
                </a:cubicBezTo>
                <a:cubicBezTo>
                  <a:pt x="74" y="120"/>
                  <a:pt x="74" y="120"/>
                  <a:pt x="75" y="119"/>
                </a:cubicBezTo>
                <a:cubicBezTo>
                  <a:pt x="75" y="119"/>
                  <a:pt x="75" y="119"/>
                  <a:pt x="75" y="119"/>
                </a:cubicBezTo>
                <a:close/>
                <a:moveTo>
                  <a:pt x="76" y="122"/>
                </a:moveTo>
                <a:cubicBezTo>
                  <a:pt x="75" y="123"/>
                  <a:pt x="75" y="123"/>
                  <a:pt x="74" y="124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74" y="124"/>
                  <a:pt x="74" y="123"/>
                  <a:pt x="74" y="123"/>
                </a:cubicBezTo>
                <a:cubicBezTo>
                  <a:pt x="74" y="123"/>
                  <a:pt x="75" y="122"/>
                  <a:pt x="76" y="122"/>
                </a:cubicBezTo>
                <a:close/>
                <a:moveTo>
                  <a:pt x="76" y="124"/>
                </a:moveTo>
                <a:cubicBezTo>
                  <a:pt x="76" y="124"/>
                  <a:pt x="76" y="125"/>
                  <a:pt x="77" y="125"/>
                </a:cubicBezTo>
                <a:cubicBezTo>
                  <a:pt x="76" y="125"/>
                  <a:pt x="76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6" y="125"/>
                  <a:pt x="76" y="125"/>
                  <a:pt x="76" y="124"/>
                </a:cubicBezTo>
                <a:close/>
                <a:moveTo>
                  <a:pt x="76" y="117"/>
                </a:moveTo>
                <a:cubicBezTo>
                  <a:pt x="76" y="117"/>
                  <a:pt x="76" y="117"/>
                  <a:pt x="76" y="117"/>
                </a:cubicBezTo>
                <a:cubicBezTo>
                  <a:pt x="79" y="114"/>
                  <a:pt x="82" y="111"/>
                  <a:pt x="86" y="109"/>
                </a:cubicBezTo>
                <a:cubicBezTo>
                  <a:pt x="83" y="112"/>
                  <a:pt x="81" y="115"/>
                  <a:pt x="79" y="118"/>
                </a:cubicBezTo>
                <a:cubicBezTo>
                  <a:pt x="78" y="118"/>
                  <a:pt x="77" y="118"/>
                  <a:pt x="77" y="119"/>
                </a:cubicBezTo>
                <a:cubicBezTo>
                  <a:pt x="76" y="118"/>
                  <a:pt x="76" y="118"/>
                  <a:pt x="76" y="117"/>
                </a:cubicBezTo>
                <a:close/>
                <a:moveTo>
                  <a:pt x="79" y="120"/>
                </a:moveTo>
                <a:cubicBezTo>
                  <a:pt x="80" y="119"/>
                  <a:pt x="81" y="119"/>
                  <a:pt x="81" y="119"/>
                </a:cubicBezTo>
                <a:cubicBezTo>
                  <a:pt x="80" y="120"/>
                  <a:pt x="79" y="122"/>
                  <a:pt x="78" y="123"/>
                </a:cubicBezTo>
                <a:cubicBezTo>
                  <a:pt x="78" y="123"/>
                  <a:pt x="78" y="123"/>
                  <a:pt x="78" y="122"/>
                </a:cubicBezTo>
                <a:cubicBezTo>
                  <a:pt x="78" y="122"/>
                  <a:pt x="79" y="121"/>
                  <a:pt x="79" y="120"/>
                </a:cubicBezTo>
                <a:close/>
                <a:moveTo>
                  <a:pt x="92" y="118"/>
                </a:moveTo>
                <a:cubicBezTo>
                  <a:pt x="91" y="119"/>
                  <a:pt x="90" y="120"/>
                  <a:pt x="90" y="120"/>
                </a:cubicBezTo>
                <a:cubicBezTo>
                  <a:pt x="87" y="124"/>
                  <a:pt x="85" y="127"/>
                  <a:pt x="83" y="130"/>
                </a:cubicBezTo>
                <a:cubicBezTo>
                  <a:pt x="83" y="130"/>
                  <a:pt x="83" y="130"/>
                  <a:pt x="83" y="130"/>
                </a:cubicBezTo>
                <a:cubicBezTo>
                  <a:pt x="82" y="130"/>
                  <a:pt x="81" y="129"/>
                  <a:pt x="80" y="129"/>
                </a:cubicBezTo>
                <a:cubicBezTo>
                  <a:pt x="84" y="125"/>
                  <a:pt x="88" y="122"/>
                  <a:pt x="92" y="118"/>
                </a:cubicBezTo>
                <a:close/>
                <a:moveTo>
                  <a:pt x="81" y="131"/>
                </a:moveTo>
                <a:cubicBezTo>
                  <a:pt x="81" y="132"/>
                  <a:pt x="81" y="132"/>
                  <a:pt x="80" y="132"/>
                </a:cubicBezTo>
                <a:cubicBezTo>
                  <a:pt x="80" y="132"/>
                  <a:pt x="80" y="131"/>
                  <a:pt x="80" y="131"/>
                </a:cubicBezTo>
                <a:cubicBezTo>
                  <a:pt x="81" y="131"/>
                  <a:pt x="81" y="131"/>
                  <a:pt x="81" y="131"/>
                </a:cubicBezTo>
                <a:close/>
                <a:moveTo>
                  <a:pt x="83" y="133"/>
                </a:moveTo>
                <a:cubicBezTo>
                  <a:pt x="84" y="133"/>
                  <a:pt x="84" y="133"/>
                  <a:pt x="84" y="133"/>
                </a:cubicBezTo>
                <a:cubicBezTo>
                  <a:pt x="85" y="133"/>
                  <a:pt x="85" y="133"/>
                  <a:pt x="86" y="133"/>
                </a:cubicBezTo>
                <a:cubicBezTo>
                  <a:pt x="85" y="135"/>
                  <a:pt x="84" y="136"/>
                  <a:pt x="84" y="137"/>
                </a:cubicBezTo>
                <a:cubicBezTo>
                  <a:pt x="83" y="138"/>
                  <a:pt x="82" y="138"/>
                  <a:pt x="82" y="139"/>
                </a:cubicBezTo>
                <a:cubicBezTo>
                  <a:pt x="82" y="138"/>
                  <a:pt x="82" y="137"/>
                  <a:pt x="81" y="136"/>
                </a:cubicBezTo>
                <a:cubicBezTo>
                  <a:pt x="82" y="135"/>
                  <a:pt x="83" y="134"/>
                  <a:pt x="83" y="133"/>
                </a:cubicBezTo>
                <a:close/>
                <a:moveTo>
                  <a:pt x="90" y="135"/>
                </a:moveTo>
                <a:cubicBezTo>
                  <a:pt x="90" y="135"/>
                  <a:pt x="90" y="135"/>
                  <a:pt x="90" y="135"/>
                </a:cubicBezTo>
                <a:cubicBezTo>
                  <a:pt x="88" y="136"/>
                  <a:pt x="87" y="138"/>
                  <a:pt x="85" y="140"/>
                </a:cubicBezTo>
                <a:cubicBezTo>
                  <a:pt x="86" y="138"/>
                  <a:pt x="88" y="136"/>
                  <a:pt x="90" y="135"/>
                </a:cubicBezTo>
                <a:close/>
                <a:moveTo>
                  <a:pt x="92" y="135"/>
                </a:moveTo>
                <a:cubicBezTo>
                  <a:pt x="92" y="136"/>
                  <a:pt x="93" y="136"/>
                  <a:pt x="93" y="136"/>
                </a:cubicBezTo>
                <a:cubicBezTo>
                  <a:pt x="93" y="136"/>
                  <a:pt x="93" y="137"/>
                  <a:pt x="93" y="137"/>
                </a:cubicBezTo>
                <a:cubicBezTo>
                  <a:pt x="91" y="138"/>
                  <a:pt x="88" y="140"/>
                  <a:pt x="86" y="141"/>
                </a:cubicBezTo>
                <a:cubicBezTo>
                  <a:pt x="88" y="139"/>
                  <a:pt x="90" y="137"/>
                  <a:pt x="92" y="135"/>
                </a:cubicBezTo>
                <a:close/>
                <a:moveTo>
                  <a:pt x="89" y="145"/>
                </a:moveTo>
                <a:cubicBezTo>
                  <a:pt x="92" y="143"/>
                  <a:pt x="94" y="141"/>
                  <a:pt x="96" y="139"/>
                </a:cubicBezTo>
                <a:cubicBezTo>
                  <a:pt x="96" y="139"/>
                  <a:pt x="96" y="139"/>
                  <a:pt x="97" y="139"/>
                </a:cubicBezTo>
                <a:cubicBezTo>
                  <a:pt x="94" y="142"/>
                  <a:pt x="91" y="145"/>
                  <a:pt x="89" y="148"/>
                </a:cubicBezTo>
                <a:cubicBezTo>
                  <a:pt x="88" y="148"/>
                  <a:pt x="88" y="148"/>
                  <a:pt x="88" y="148"/>
                </a:cubicBezTo>
                <a:cubicBezTo>
                  <a:pt x="88" y="147"/>
                  <a:pt x="89" y="146"/>
                  <a:pt x="89" y="145"/>
                </a:cubicBezTo>
                <a:close/>
                <a:moveTo>
                  <a:pt x="99" y="141"/>
                </a:moveTo>
                <a:cubicBezTo>
                  <a:pt x="98" y="142"/>
                  <a:pt x="97" y="144"/>
                  <a:pt x="95" y="145"/>
                </a:cubicBezTo>
                <a:cubicBezTo>
                  <a:pt x="95" y="145"/>
                  <a:pt x="95" y="145"/>
                  <a:pt x="95" y="145"/>
                </a:cubicBezTo>
                <a:cubicBezTo>
                  <a:pt x="96" y="144"/>
                  <a:pt x="98" y="142"/>
                  <a:pt x="99" y="141"/>
                </a:cubicBezTo>
                <a:close/>
                <a:moveTo>
                  <a:pt x="102" y="143"/>
                </a:moveTo>
                <a:cubicBezTo>
                  <a:pt x="103" y="142"/>
                  <a:pt x="104" y="142"/>
                  <a:pt x="106" y="141"/>
                </a:cubicBezTo>
                <a:cubicBezTo>
                  <a:pt x="101" y="145"/>
                  <a:pt x="97" y="149"/>
                  <a:pt x="92" y="154"/>
                </a:cubicBezTo>
                <a:cubicBezTo>
                  <a:pt x="91" y="155"/>
                  <a:pt x="90" y="155"/>
                  <a:pt x="88" y="156"/>
                </a:cubicBezTo>
                <a:cubicBezTo>
                  <a:pt x="89" y="156"/>
                  <a:pt x="89" y="155"/>
                  <a:pt x="89" y="155"/>
                </a:cubicBezTo>
                <a:cubicBezTo>
                  <a:pt x="90" y="155"/>
                  <a:pt x="90" y="154"/>
                  <a:pt x="90" y="154"/>
                </a:cubicBezTo>
                <a:cubicBezTo>
                  <a:pt x="94" y="151"/>
                  <a:pt x="98" y="147"/>
                  <a:pt x="102" y="143"/>
                </a:cubicBezTo>
                <a:close/>
                <a:moveTo>
                  <a:pt x="105" y="148"/>
                </a:moveTo>
                <a:cubicBezTo>
                  <a:pt x="105" y="148"/>
                  <a:pt x="105" y="148"/>
                  <a:pt x="105" y="149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2" y="150"/>
                  <a:pt x="100" y="151"/>
                  <a:pt x="98" y="152"/>
                </a:cubicBezTo>
                <a:cubicBezTo>
                  <a:pt x="101" y="151"/>
                  <a:pt x="103" y="149"/>
                  <a:pt x="105" y="148"/>
                </a:cubicBezTo>
                <a:close/>
                <a:moveTo>
                  <a:pt x="105" y="151"/>
                </a:moveTo>
                <a:cubicBezTo>
                  <a:pt x="105" y="150"/>
                  <a:pt x="106" y="150"/>
                  <a:pt x="107" y="149"/>
                </a:cubicBezTo>
                <a:cubicBezTo>
                  <a:pt x="108" y="149"/>
                  <a:pt x="108" y="149"/>
                  <a:pt x="108" y="149"/>
                </a:cubicBezTo>
                <a:cubicBezTo>
                  <a:pt x="109" y="149"/>
                  <a:pt x="109" y="148"/>
                  <a:pt x="110" y="148"/>
                </a:cubicBezTo>
                <a:cubicBezTo>
                  <a:pt x="110" y="148"/>
                  <a:pt x="110" y="148"/>
                  <a:pt x="111" y="147"/>
                </a:cubicBezTo>
                <a:cubicBezTo>
                  <a:pt x="110" y="148"/>
                  <a:pt x="110" y="148"/>
                  <a:pt x="109" y="149"/>
                </a:cubicBezTo>
                <a:cubicBezTo>
                  <a:pt x="107" y="150"/>
                  <a:pt x="105" y="151"/>
                  <a:pt x="103" y="153"/>
                </a:cubicBezTo>
                <a:cubicBezTo>
                  <a:pt x="103" y="152"/>
                  <a:pt x="104" y="151"/>
                  <a:pt x="105" y="151"/>
                </a:cubicBezTo>
                <a:close/>
                <a:moveTo>
                  <a:pt x="117" y="152"/>
                </a:moveTo>
                <a:cubicBezTo>
                  <a:pt x="118" y="151"/>
                  <a:pt x="119" y="151"/>
                  <a:pt x="120" y="150"/>
                </a:cubicBezTo>
                <a:cubicBezTo>
                  <a:pt x="119" y="151"/>
                  <a:pt x="118" y="153"/>
                  <a:pt x="117" y="154"/>
                </a:cubicBezTo>
                <a:cubicBezTo>
                  <a:pt x="117" y="154"/>
                  <a:pt x="117" y="154"/>
                  <a:pt x="117" y="155"/>
                </a:cubicBezTo>
                <a:cubicBezTo>
                  <a:pt x="113" y="157"/>
                  <a:pt x="110" y="159"/>
                  <a:pt x="106" y="161"/>
                </a:cubicBezTo>
                <a:cubicBezTo>
                  <a:pt x="110" y="158"/>
                  <a:pt x="114" y="155"/>
                  <a:pt x="117" y="152"/>
                </a:cubicBezTo>
                <a:close/>
                <a:moveTo>
                  <a:pt x="113" y="161"/>
                </a:moveTo>
                <a:cubicBezTo>
                  <a:pt x="115" y="159"/>
                  <a:pt x="118" y="158"/>
                  <a:pt x="120" y="156"/>
                </a:cubicBezTo>
                <a:cubicBezTo>
                  <a:pt x="120" y="157"/>
                  <a:pt x="119" y="158"/>
                  <a:pt x="118" y="159"/>
                </a:cubicBezTo>
                <a:cubicBezTo>
                  <a:pt x="118" y="159"/>
                  <a:pt x="117" y="159"/>
                  <a:pt x="117" y="160"/>
                </a:cubicBezTo>
                <a:cubicBezTo>
                  <a:pt x="115" y="160"/>
                  <a:pt x="113" y="161"/>
                  <a:pt x="111" y="162"/>
                </a:cubicBezTo>
                <a:cubicBezTo>
                  <a:pt x="112" y="162"/>
                  <a:pt x="112" y="161"/>
                  <a:pt x="113" y="161"/>
                </a:cubicBezTo>
                <a:close/>
                <a:moveTo>
                  <a:pt x="122" y="160"/>
                </a:moveTo>
                <a:cubicBezTo>
                  <a:pt x="124" y="159"/>
                  <a:pt x="126" y="158"/>
                  <a:pt x="127" y="157"/>
                </a:cubicBezTo>
                <a:cubicBezTo>
                  <a:pt x="127" y="158"/>
                  <a:pt x="126" y="158"/>
                  <a:pt x="125" y="159"/>
                </a:cubicBezTo>
                <a:cubicBezTo>
                  <a:pt x="124" y="160"/>
                  <a:pt x="122" y="160"/>
                  <a:pt x="120" y="161"/>
                </a:cubicBezTo>
                <a:cubicBezTo>
                  <a:pt x="120" y="161"/>
                  <a:pt x="119" y="162"/>
                  <a:pt x="119" y="162"/>
                </a:cubicBezTo>
                <a:cubicBezTo>
                  <a:pt x="120" y="161"/>
                  <a:pt x="121" y="160"/>
                  <a:pt x="122" y="160"/>
                </a:cubicBezTo>
                <a:close/>
                <a:moveTo>
                  <a:pt x="128" y="160"/>
                </a:moveTo>
                <a:cubicBezTo>
                  <a:pt x="127" y="160"/>
                  <a:pt x="127" y="161"/>
                  <a:pt x="126" y="161"/>
                </a:cubicBezTo>
                <a:cubicBezTo>
                  <a:pt x="126" y="161"/>
                  <a:pt x="126" y="161"/>
                  <a:pt x="126" y="161"/>
                </a:cubicBezTo>
                <a:cubicBezTo>
                  <a:pt x="127" y="160"/>
                  <a:pt x="127" y="160"/>
                  <a:pt x="128" y="160"/>
                </a:cubicBezTo>
                <a:close/>
                <a:moveTo>
                  <a:pt x="122" y="164"/>
                </a:moveTo>
                <a:cubicBezTo>
                  <a:pt x="121" y="165"/>
                  <a:pt x="120" y="166"/>
                  <a:pt x="119" y="167"/>
                </a:cubicBezTo>
                <a:cubicBezTo>
                  <a:pt x="118" y="167"/>
                  <a:pt x="118" y="167"/>
                  <a:pt x="118" y="168"/>
                </a:cubicBezTo>
                <a:cubicBezTo>
                  <a:pt x="119" y="166"/>
                  <a:pt x="120" y="165"/>
                  <a:pt x="122" y="164"/>
                </a:cubicBezTo>
                <a:close/>
                <a:moveTo>
                  <a:pt x="129" y="164"/>
                </a:moveTo>
                <a:cubicBezTo>
                  <a:pt x="129" y="164"/>
                  <a:pt x="129" y="164"/>
                  <a:pt x="130" y="165"/>
                </a:cubicBezTo>
                <a:cubicBezTo>
                  <a:pt x="125" y="168"/>
                  <a:pt x="121" y="172"/>
                  <a:pt x="117" y="176"/>
                </a:cubicBezTo>
                <a:cubicBezTo>
                  <a:pt x="115" y="177"/>
                  <a:pt x="113" y="178"/>
                  <a:pt x="111" y="179"/>
                </a:cubicBezTo>
                <a:cubicBezTo>
                  <a:pt x="117" y="174"/>
                  <a:pt x="123" y="169"/>
                  <a:pt x="129" y="164"/>
                </a:cubicBezTo>
                <a:close/>
                <a:moveTo>
                  <a:pt x="108" y="177"/>
                </a:moveTo>
                <a:cubicBezTo>
                  <a:pt x="108" y="176"/>
                  <a:pt x="109" y="175"/>
                  <a:pt x="110" y="174"/>
                </a:cubicBezTo>
                <a:cubicBezTo>
                  <a:pt x="111" y="174"/>
                  <a:pt x="111" y="174"/>
                  <a:pt x="111" y="173"/>
                </a:cubicBezTo>
                <a:cubicBezTo>
                  <a:pt x="110" y="175"/>
                  <a:pt x="109" y="176"/>
                  <a:pt x="108" y="177"/>
                </a:cubicBezTo>
                <a:close/>
                <a:moveTo>
                  <a:pt x="108" y="193"/>
                </a:moveTo>
                <a:cubicBezTo>
                  <a:pt x="110" y="191"/>
                  <a:pt x="113" y="189"/>
                  <a:pt x="115" y="187"/>
                </a:cubicBezTo>
                <a:cubicBezTo>
                  <a:pt x="120" y="182"/>
                  <a:pt x="125" y="178"/>
                  <a:pt x="131" y="173"/>
                </a:cubicBezTo>
                <a:cubicBezTo>
                  <a:pt x="130" y="174"/>
                  <a:pt x="130" y="174"/>
                  <a:pt x="130" y="175"/>
                </a:cubicBezTo>
                <a:cubicBezTo>
                  <a:pt x="130" y="175"/>
                  <a:pt x="130" y="175"/>
                  <a:pt x="130" y="176"/>
                </a:cubicBezTo>
                <a:cubicBezTo>
                  <a:pt x="126" y="179"/>
                  <a:pt x="123" y="182"/>
                  <a:pt x="120" y="186"/>
                </a:cubicBezTo>
                <a:cubicBezTo>
                  <a:pt x="116" y="188"/>
                  <a:pt x="112" y="191"/>
                  <a:pt x="108" y="193"/>
                </a:cubicBezTo>
                <a:close/>
                <a:moveTo>
                  <a:pt x="110" y="195"/>
                </a:moveTo>
                <a:cubicBezTo>
                  <a:pt x="109" y="196"/>
                  <a:pt x="108" y="196"/>
                  <a:pt x="108" y="197"/>
                </a:cubicBezTo>
                <a:cubicBezTo>
                  <a:pt x="108" y="196"/>
                  <a:pt x="108" y="196"/>
                  <a:pt x="107" y="196"/>
                </a:cubicBezTo>
                <a:cubicBezTo>
                  <a:pt x="108" y="196"/>
                  <a:pt x="108" y="196"/>
                  <a:pt x="108" y="196"/>
                </a:cubicBezTo>
                <a:cubicBezTo>
                  <a:pt x="109" y="195"/>
                  <a:pt x="109" y="195"/>
                  <a:pt x="110" y="195"/>
                </a:cubicBezTo>
                <a:close/>
                <a:moveTo>
                  <a:pt x="125" y="183"/>
                </a:moveTo>
                <a:cubicBezTo>
                  <a:pt x="128" y="180"/>
                  <a:pt x="130" y="177"/>
                  <a:pt x="133" y="174"/>
                </a:cubicBezTo>
                <a:cubicBezTo>
                  <a:pt x="136" y="172"/>
                  <a:pt x="139" y="169"/>
                  <a:pt x="142" y="167"/>
                </a:cubicBezTo>
                <a:cubicBezTo>
                  <a:pt x="143" y="166"/>
                  <a:pt x="145" y="165"/>
                  <a:pt x="146" y="165"/>
                </a:cubicBezTo>
                <a:cubicBezTo>
                  <a:pt x="144" y="168"/>
                  <a:pt x="141" y="171"/>
                  <a:pt x="139" y="174"/>
                </a:cubicBezTo>
                <a:cubicBezTo>
                  <a:pt x="139" y="174"/>
                  <a:pt x="139" y="174"/>
                  <a:pt x="139" y="174"/>
                </a:cubicBezTo>
                <a:cubicBezTo>
                  <a:pt x="138" y="175"/>
                  <a:pt x="137" y="176"/>
                  <a:pt x="136" y="177"/>
                </a:cubicBezTo>
                <a:cubicBezTo>
                  <a:pt x="134" y="178"/>
                  <a:pt x="133" y="178"/>
                  <a:pt x="131" y="179"/>
                </a:cubicBezTo>
                <a:cubicBezTo>
                  <a:pt x="129" y="180"/>
                  <a:pt x="127" y="182"/>
                  <a:pt x="125" y="183"/>
                </a:cubicBezTo>
                <a:close/>
                <a:moveTo>
                  <a:pt x="130" y="182"/>
                </a:moveTo>
                <a:cubicBezTo>
                  <a:pt x="130" y="182"/>
                  <a:pt x="129" y="182"/>
                  <a:pt x="129" y="182"/>
                </a:cubicBezTo>
                <a:cubicBezTo>
                  <a:pt x="127" y="184"/>
                  <a:pt x="124" y="185"/>
                  <a:pt x="121" y="187"/>
                </a:cubicBezTo>
                <a:cubicBezTo>
                  <a:pt x="124" y="185"/>
                  <a:pt x="127" y="184"/>
                  <a:pt x="130" y="182"/>
                </a:cubicBezTo>
                <a:close/>
                <a:moveTo>
                  <a:pt x="137" y="194"/>
                </a:moveTo>
                <a:cubicBezTo>
                  <a:pt x="140" y="192"/>
                  <a:pt x="143" y="191"/>
                  <a:pt x="146" y="189"/>
                </a:cubicBezTo>
                <a:cubicBezTo>
                  <a:pt x="143" y="192"/>
                  <a:pt x="140" y="195"/>
                  <a:pt x="137" y="197"/>
                </a:cubicBezTo>
                <a:cubicBezTo>
                  <a:pt x="135" y="199"/>
                  <a:pt x="133" y="200"/>
                  <a:pt x="130" y="202"/>
                </a:cubicBezTo>
                <a:cubicBezTo>
                  <a:pt x="132" y="199"/>
                  <a:pt x="134" y="196"/>
                  <a:pt x="137" y="194"/>
                </a:cubicBezTo>
                <a:close/>
                <a:moveTo>
                  <a:pt x="127" y="197"/>
                </a:moveTo>
                <a:cubicBezTo>
                  <a:pt x="133" y="192"/>
                  <a:pt x="138" y="187"/>
                  <a:pt x="144" y="182"/>
                </a:cubicBezTo>
                <a:cubicBezTo>
                  <a:pt x="143" y="184"/>
                  <a:pt x="141" y="185"/>
                  <a:pt x="140" y="187"/>
                </a:cubicBezTo>
                <a:cubicBezTo>
                  <a:pt x="138" y="189"/>
                  <a:pt x="136" y="191"/>
                  <a:pt x="134" y="193"/>
                </a:cubicBezTo>
                <a:cubicBezTo>
                  <a:pt x="133" y="193"/>
                  <a:pt x="132" y="194"/>
                  <a:pt x="131" y="194"/>
                </a:cubicBezTo>
                <a:cubicBezTo>
                  <a:pt x="130" y="195"/>
                  <a:pt x="128" y="196"/>
                  <a:pt x="127" y="197"/>
                </a:cubicBezTo>
                <a:close/>
                <a:moveTo>
                  <a:pt x="144" y="188"/>
                </a:moveTo>
                <a:cubicBezTo>
                  <a:pt x="147" y="184"/>
                  <a:pt x="151" y="181"/>
                  <a:pt x="155" y="178"/>
                </a:cubicBezTo>
                <a:cubicBezTo>
                  <a:pt x="154" y="179"/>
                  <a:pt x="154" y="180"/>
                  <a:pt x="153" y="181"/>
                </a:cubicBezTo>
                <a:cubicBezTo>
                  <a:pt x="152" y="182"/>
                  <a:pt x="151" y="183"/>
                  <a:pt x="151" y="184"/>
                </a:cubicBezTo>
                <a:cubicBezTo>
                  <a:pt x="148" y="185"/>
                  <a:pt x="146" y="186"/>
                  <a:pt x="144" y="188"/>
                </a:cubicBezTo>
                <a:close/>
                <a:moveTo>
                  <a:pt x="147" y="183"/>
                </a:moveTo>
                <a:cubicBezTo>
                  <a:pt x="149" y="181"/>
                  <a:pt x="151" y="178"/>
                  <a:pt x="154" y="176"/>
                </a:cubicBezTo>
                <a:cubicBezTo>
                  <a:pt x="155" y="175"/>
                  <a:pt x="155" y="175"/>
                  <a:pt x="156" y="174"/>
                </a:cubicBezTo>
                <a:cubicBezTo>
                  <a:pt x="153" y="177"/>
                  <a:pt x="150" y="180"/>
                  <a:pt x="147" y="183"/>
                </a:cubicBezTo>
                <a:close/>
                <a:moveTo>
                  <a:pt x="151" y="169"/>
                </a:moveTo>
                <a:cubicBezTo>
                  <a:pt x="151" y="169"/>
                  <a:pt x="150" y="169"/>
                  <a:pt x="150" y="170"/>
                </a:cubicBezTo>
                <a:cubicBezTo>
                  <a:pt x="148" y="171"/>
                  <a:pt x="146" y="171"/>
                  <a:pt x="145" y="172"/>
                </a:cubicBezTo>
                <a:cubicBezTo>
                  <a:pt x="145" y="171"/>
                  <a:pt x="146" y="171"/>
                  <a:pt x="147" y="170"/>
                </a:cubicBezTo>
                <a:cubicBezTo>
                  <a:pt x="147" y="170"/>
                  <a:pt x="148" y="169"/>
                  <a:pt x="148" y="169"/>
                </a:cubicBezTo>
                <a:cubicBezTo>
                  <a:pt x="149" y="169"/>
                  <a:pt x="149" y="169"/>
                  <a:pt x="149" y="169"/>
                </a:cubicBezTo>
                <a:cubicBezTo>
                  <a:pt x="152" y="167"/>
                  <a:pt x="154" y="165"/>
                  <a:pt x="157" y="163"/>
                </a:cubicBezTo>
                <a:cubicBezTo>
                  <a:pt x="155" y="165"/>
                  <a:pt x="153" y="167"/>
                  <a:pt x="151" y="169"/>
                </a:cubicBezTo>
                <a:close/>
                <a:moveTo>
                  <a:pt x="159" y="173"/>
                </a:moveTo>
                <a:cubicBezTo>
                  <a:pt x="160" y="173"/>
                  <a:pt x="160" y="172"/>
                  <a:pt x="160" y="172"/>
                </a:cubicBezTo>
                <a:cubicBezTo>
                  <a:pt x="160" y="173"/>
                  <a:pt x="159" y="174"/>
                  <a:pt x="159" y="176"/>
                </a:cubicBezTo>
                <a:cubicBezTo>
                  <a:pt x="158" y="176"/>
                  <a:pt x="157" y="177"/>
                  <a:pt x="157" y="177"/>
                </a:cubicBezTo>
                <a:cubicBezTo>
                  <a:pt x="158" y="176"/>
                  <a:pt x="158" y="175"/>
                  <a:pt x="159" y="173"/>
                </a:cubicBezTo>
                <a:close/>
                <a:moveTo>
                  <a:pt x="160" y="177"/>
                </a:moveTo>
                <a:cubicBezTo>
                  <a:pt x="166" y="171"/>
                  <a:pt x="172" y="165"/>
                  <a:pt x="179" y="160"/>
                </a:cubicBezTo>
                <a:cubicBezTo>
                  <a:pt x="178" y="161"/>
                  <a:pt x="177" y="161"/>
                  <a:pt x="177" y="162"/>
                </a:cubicBezTo>
                <a:cubicBezTo>
                  <a:pt x="172" y="167"/>
                  <a:pt x="168" y="171"/>
                  <a:pt x="163" y="175"/>
                </a:cubicBezTo>
                <a:cubicBezTo>
                  <a:pt x="162" y="176"/>
                  <a:pt x="161" y="176"/>
                  <a:pt x="160" y="177"/>
                </a:cubicBezTo>
                <a:cubicBezTo>
                  <a:pt x="160" y="177"/>
                  <a:pt x="160" y="177"/>
                  <a:pt x="160" y="177"/>
                </a:cubicBezTo>
                <a:close/>
                <a:moveTo>
                  <a:pt x="162" y="172"/>
                </a:moveTo>
                <a:cubicBezTo>
                  <a:pt x="163" y="170"/>
                  <a:pt x="165" y="167"/>
                  <a:pt x="166" y="165"/>
                </a:cubicBezTo>
                <a:cubicBezTo>
                  <a:pt x="167" y="164"/>
                  <a:pt x="168" y="163"/>
                  <a:pt x="169" y="162"/>
                </a:cubicBezTo>
                <a:cubicBezTo>
                  <a:pt x="173" y="160"/>
                  <a:pt x="177" y="158"/>
                  <a:pt x="180" y="156"/>
                </a:cubicBezTo>
                <a:cubicBezTo>
                  <a:pt x="174" y="161"/>
                  <a:pt x="168" y="166"/>
                  <a:pt x="162" y="172"/>
                </a:cubicBezTo>
                <a:close/>
                <a:moveTo>
                  <a:pt x="183" y="158"/>
                </a:moveTo>
                <a:cubicBezTo>
                  <a:pt x="183" y="158"/>
                  <a:pt x="184" y="157"/>
                  <a:pt x="184" y="157"/>
                </a:cubicBezTo>
                <a:cubicBezTo>
                  <a:pt x="183" y="159"/>
                  <a:pt x="181" y="160"/>
                  <a:pt x="180" y="162"/>
                </a:cubicBezTo>
                <a:cubicBezTo>
                  <a:pt x="180" y="162"/>
                  <a:pt x="180" y="162"/>
                  <a:pt x="179" y="163"/>
                </a:cubicBezTo>
                <a:cubicBezTo>
                  <a:pt x="181" y="161"/>
                  <a:pt x="182" y="159"/>
                  <a:pt x="183" y="158"/>
                </a:cubicBezTo>
                <a:close/>
                <a:moveTo>
                  <a:pt x="182" y="154"/>
                </a:moveTo>
                <a:cubicBezTo>
                  <a:pt x="182" y="154"/>
                  <a:pt x="182" y="154"/>
                  <a:pt x="182" y="154"/>
                </a:cubicBezTo>
                <a:cubicBezTo>
                  <a:pt x="182" y="154"/>
                  <a:pt x="182" y="153"/>
                  <a:pt x="181" y="153"/>
                </a:cubicBezTo>
                <a:cubicBezTo>
                  <a:pt x="179" y="154"/>
                  <a:pt x="177" y="155"/>
                  <a:pt x="174" y="157"/>
                </a:cubicBezTo>
                <a:cubicBezTo>
                  <a:pt x="178" y="154"/>
                  <a:pt x="181" y="150"/>
                  <a:pt x="184" y="147"/>
                </a:cubicBezTo>
                <a:cubicBezTo>
                  <a:pt x="186" y="146"/>
                  <a:pt x="187" y="145"/>
                  <a:pt x="189" y="144"/>
                </a:cubicBezTo>
                <a:cubicBezTo>
                  <a:pt x="189" y="144"/>
                  <a:pt x="189" y="144"/>
                  <a:pt x="189" y="144"/>
                </a:cubicBezTo>
                <a:cubicBezTo>
                  <a:pt x="189" y="145"/>
                  <a:pt x="189" y="145"/>
                  <a:pt x="189" y="146"/>
                </a:cubicBezTo>
                <a:cubicBezTo>
                  <a:pt x="187" y="149"/>
                  <a:pt x="185" y="152"/>
                  <a:pt x="182" y="154"/>
                </a:cubicBezTo>
                <a:close/>
                <a:moveTo>
                  <a:pt x="189" y="133"/>
                </a:moveTo>
                <a:cubicBezTo>
                  <a:pt x="188" y="133"/>
                  <a:pt x="188" y="132"/>
                  <a:pt x="188" y="132"/>
                </a:cubicBezTo>
                <a:cubicBezTo>
                  <a:pt x="189" y="131"/>
                  <a:pt x="191" y="130"/>
                  <a:pt x="192" y="129"/>
                </a:cubicBezTo>
                <a:cubicBezTo>
                  <a:pt x="191" y="130"/>
                  <a:pt x="190" y="132"/>
                  <a:pt x="189" y="133"/>
                </a:cubicBezTo>
                <a:close/>
                <a:moveTo>
                  <a:pt x="193" y="152"/>
                </a:moveTo>
                <a:cubicBezTo>
                  <a:pt x="193" y="152"/>
                  <a:pt x="193" y="152"/>
                  <a:pt x="194" y="151"/>
                </a:cubicBezTo>
                <a:cubicBezTo>
                  <a:pt x="196" y="149"/>
                  <a:pt x="197" y="147"/>
                  <a:pt x="199" y="145"/>
                </a:cubicBezTo>
                <a:cubicBezTo>
                  <a:pt x="199" y="145"/>
                  <a:pt x="199" y="145"/>
                  <a:pt x="199" y="145"/>
                </a:cubicBezTo>
                <a:cubicBezTo>
                  <a:pt x="197" y="148"/>
                  <a:pt x="195" y="150"/>
                  <a:pt x="193" y="152"/>
                </a:cubicBezTo>
                <a:close/>
                <a:moveTo>
                  <a:pt x="197" y="143"/>
                </a:moveTo>
                <a:cubicBezTo>
                  <a:pt x="200" y="139"/>
                  <a:pt x="203" y="134"/>
                  <a:pt x="206" y="130"/>
                </a:cubicBezTo>
                <a:cubicBezTo>
                  <a:pt x="205" y="132"/>
                  <a:pt x="203" y="135"/>
                  <a:pt x="201" y="138"/>
                </a:cubicBezTo>
                <a:cubicBezTo>
                  <a:pt x="201" y="138"/>
                  <a:pt x="200" y="139"/>
                  <a:pt x="200" y="139"/>
                </a:cubicBezTo>
                <a:cubicBezTo>
                  <a:pt x="199" y="141"/>
                  <a:pt x="198" y="142"/>
                  <a:pt x="197" y="143"/>
                </a:cubicBezTo>
                <a:close/>
                <a:moveTo>
                  <a:pt x="200" y="142"/>
                </a:moveTo>
                <a:cubicBezTo>
                  <a:pt x="201" y="140"/>
                  <a:pt x="203" y="138"/>
                  <a:pt x="204" y="136"/>
                </a:cubicBezTo>
                <a:cubicBezTo>
                  <a:pt x="207" y="132"/>
                  <a:pt x="211" y="128"/>
                  <a:pt x="214" y="124"/>
                </a:cubicBezTo>
                <a:cubicBezTo>
                  <a:pt x="214" y="124"/>
                  <a:pt x="214" y="124"/>
                  <a:pt x="214" y="124"/>
                </a:cubicBezTo>
                <a:cubicBezTo>
                  <a:pt x="214" y="124"/>
                  <a:pt x="214" y="123"/>
                  <a:pt x="215" y="123"/>
                </a:cubicBezTo>
                <a:cubicBezTo>
                  <a:pt x="215" y="122"/>
                  <a:pt x="216" y="122"/>
                  <a:pt x="217" y="121"/>
                </a:cubicBezTo>
                <a:cubicBezTo>
                  <a:pt x="217" y="121"/>
                  <a:pt x="217" y="121"/>
                  <a:pt x="217" y="121"/>
                </a:cubicBezTo>
                <a:cubicBezTo>
                  <a:pt x="217" y="121"/>
                  <a:pt x="217" y="121"/>
                  <a:pt x="217" y="122"/>
                </a:cubicBezTo>
                <a:cubicBezTo>
                  <a:pt x="217" y="122"/>
                  <a:pt x="217" y="122"/>
                  <a:pt x="217" y="122"/>
                </a:cubicBezTo>
                <a:cubicBezTo>
                  <a:pt x="212" y="129"/>
                  <a:pt x="206" y="136"/>
                  <a:pt x="200" y="143"/>
                </a:cubicBezTo>
                <a:cubicBezTo>
                  <a:pt x="200" y="143"/>
                  <a:pt x="200" y="142"/>
                  <a:pt x="200" y="142"/>
                </a:cubicBezTo>
                <a:close/>
                <a:moveTo>
                  <a:pt x="215" y="120"/>
                </a:moveTo>
                <a:cubicBezTo>
                  <a:pt x="213" y="122"/>
                  <a:pt x="212" y="124"/>
                  <a:pt x="210" y="126"/>
                </a:cubicBezTo>
                <a:cubicBezTo>
                  <a:pt x="211" y="125"/>
                  <a:pt x="211" y="124"/>
                  <a:pt x="211" y="124"/>
                </a:cubicBezTo>
                <a:cubicBezTo>
                  <a:pt x="213" y="122"/>
                  <a:pt x="214" y="121"/>
                  <a:pt x="215" y="120"/>
                </a:cubicBezTo>
                <a:cubicBezTo>
                  <a:pt x="215" y="120"/>
                  <a:pt x="215" y="120"/>
                  <a:pt x="215" y="120"/>
                </a:cubicBezTo>
                <a:close/>
                <a:moveTo>
                  <a:pt x="214" y="115"/>
                </a:moveTo>
                <a:cubicBezTo>
                  <a:pt x="214" y="116"/>
                  <a:pt x="214" y="116"/>
                  <a:pt x="213" y="116"/>
                </a:cubicBezTo>
                <a:cubicBezTo>
                  <a:pt x="213" y="116"/>
                  <a:pt x="213" y="116"/>
                  <a:pt x="213" y="116"/>
                </a:cubicBezTo>
                <a:cubicBezTo>
                  <a:pt x="214" y="115"/>
                  <a:pt x="214" y="114"/>
                  <a:pt x="215" y="113"/>
                </a:cubicBezTo>
                <a:cubicBezTo>
                  <a:pt x="215" y="113"/>
                  <a:pt x="216" y="113"/>
                  <a:pt x="216" y="112"/>
                </a:cubicBezTo>
                <a:cubicBezTo>
                  <a:pt x="216" y="113"/>
                  <a:pt x="215" y="114"/>
                  <a:pt x="214" y="115"/>
                </a:cubicBezTo>
                <a:close/>
                <a:moveTo>
                  <a:pt x="210" y="109"/>
                </a:moveTo>
                <a:cubicBezTo>
                  <a:pt x="210" y="109"/>
                  <a:pt x="210" y="108"/>
                  <a:pt x="210" y="108"/>
                </a:cubicBezTo>
                <a:cubicBezTo>
                  <a:pt x="213" y="107"/>
                  <a:pt x="216" y="105"/>
                  <a:pt x="219" y="103"/>
                </a:cubicBezTo>
                <a:cubicBezTo>
                  <a:pt x="219" y="104"/>
                  <a:pt x="219" y="104"/>
                  <a:pt x="219" y="104"/>
                </a:cubicBezTo>
                <a:cubicBezTo>
                  <a:pt x="216" y="106"/>
                  <a:pt x="213" y="107"/>
                  <a:pt x="210" y="109"/>
                </a:cubicBezTo>
                <a:close/>
                <a:moveTo>
                  <a:pt x="218" y="101"/>
                </a:moveTo>
                <a:cubicBezTo>
                  <a:pt x="218" y="100"/>
                  <a:pt x="217" y="100"/>
                  <a:pt x="217" y="100"/>
                </a:cubicBezTo>
                <a:cubicBezTo>
                  <a:pt x="211" y="103"/>
                  <a:pt x="205" y="106"/>
                  <a:pt x="199" y="110"/>
                </a:cubicBezTo>
                <a:cubicBezTo>
                  <a:pt x="200" y="108"/>
                  <a:pt x="201" y="107"/>
                  <a:pt x="202" y="105"/>
                </a:cubicBezTo>
                <a:cubicBezTo>
                  <a:pt x="207" y="103"/>
                  <a:pt x="213" y="100"/>
                  <a:pt x="217" y="97"/>
                </a:cubicBezTo>
                <a:cubicBezTo>
                  <a:pt x="218" y="98"/>
                  <a:pt x="218" y="98"/>
                  <a:pt x="218" y="98"/>
                </a:cubicBezTo>
                <a:cubicBezTo>
                  <a:pt x="218" y="99"/>
                  <a:pt x="218" y="100"/>
                  <a:pt x="218" y="100"/>
                </a:cubicBezTo>
                <a:cubicBezTo>
                  <a:pt x="218" y="101"/>
                  <a:pt x="218" y="101"/>
                  <a:pt x="218" y="101"/>
                </a:cubicBezTo>
                <a:close/>
                <a:moveTo>
                  <a:pt x="199" y="95"/>
                </a:moveTo>
                <a:cubicBezTo>
                  <a:pt x="199" y="94"/>
                  <a:pt x="200" y="94"/>
                  <a:pt x="200" y="94"/>
                </a:cubicBezTo>
                <a:cubicBezTo>
                  <a:pt x="200" y="93"/>
                  <a:pt x="201" y="93"/>
                  <a:pt x="202" y="93"/>
                </a:cubicBezTo>
                <a:cubicBezTo>
                  <a:pt x="201" y="93"/>
                  <a:pt x="200" y="94"/>
                  <a:pt x="199" y="95"/>
                </a:cubicBezTo>
                <a:close/>
                <a:moveTo>
                  <a:pt x="201" y="88"/>
                </a:moveTo>
                <a:cubicBezTo>
                  <a:pt x="198" y="89"/>
                  <a:pt x="195" y="90"/>
                  <a:pt x="193" y="91"/>
                </a:cubicBezTo>
                <a:cubicBezTo>
                  <a:pt x="194" y="90"/>
                  <a:pt x="195" y="89"/>
                  <a:pt x="196" y="88"/>
                </a:cubicBezTo>
                <a:cubicBezTo>
                  <a:pt x="199" y="87"/>
                  <a:pt x="201" y="86"/>
                  <a:pt x="203" y="85"/>
                </a:cubicBezTo>
                <a:cubicBezTo>
                  <a:pt x="202" y="86"/>
                  <a:pt x="201" y="87"/>
                  <a:pt x="201" y="88"/>
                </a:cubicBezTo>
                <a:close/>
                <a:moveTo>
                  <a:pt x="199" y="82"/>
                </a:moveTo>
                <a:cubicBezTo>
                  <a:pt x="199" y="82"/>
                  <a:pt x="199" y="81"/>
                  <a:pt x="199" y="81"/>
                </a:cubicBezTo>
                <a:cubicBezTo>
                  <a:pt x="200" y="81"/>
                  <a:pt x="200" y="80"/>
                  <a:pt x="199" y="80"/>
                </a:cubicBezTo>
                <a:cubicBezTo>
                  <a:pt x="202" y="78"/>
                  <a:pt x="206" y="77"/>
                  <a:pt x="209" y="75"/>
                </a:cubicBezTo>
                <a:cubicBezTo>
                  <a:pt x="210" y="75"/>
                  <a:pt x="209" y="73"/>
                  <a:pt x="208" y="74"/>
                </a:cubicBezTo>
                <a:cubicBezTo>
                  <a:pt x="206" y="75"/>
                  <a:pt x="204" y="76"/>
                  <a:pt x="202" y="76"/>
                </a:cubicBezTo>
                <a:cubicBezTo>
                  <a:pt x="202" y="76"/>
                  <a:pt x="202" y="76"/>
                  <a:pt x="202" y="76"/>
                </a:cubicBezTo>
                <a:cubicBezTo>
                  <a:pt x="203" y="75"/>
                  <a:pt x="204" y="75"/>
                  <a:pt x="205" y="75"/>
                </a:cubicBezTo>
                <a:cubicBezTo>
                  <a:pt x="207" y="74"/>
                  <a:pt x="209" y="73"/>
                  <a:pt x="210" y="72"/>
                </a:cubicBezTo>
                <a:cubicBezTo>
                  <a:pt x="211" y="74"/>
                  <a:pt x="211" y="76"/>
                  <a:pt x="212" y="77"/>
                </a:cubicBezTo>
                <a:cubicBezTo>
                  <a:pt x="207" y="79"/>
                  <a:pt x="203" y="80"/>
                  <a:pt x="199" y="82"/>
                </a:cubicBezTo>
                <a:close/>
                <a:moveTo>
                  <a:pt x="201" y="74"/>
                </a:moveTo>
                <a:cubicBezTo>
                  <a:pt x="200" y="75"/>
                  <a:pt x="199" y="75"/>
                  <a:pt x="198" y="76"/>
                </a:cubicBezTo>
                <a:cubicBezTo>
                  <a:pt x="200" y="74"/>
                  <a:pt x="202" y="73"/>
                  <a:pt x="203" y="72"/>
                </a:cubicBezTo>
                <a:cubicBezTo>
                  <a:pt x="203" y="73"/>
                  <a:pt x="202" y="73"/>
                  <a:pt x="201" y="74"/>
                </a:cubicBezTo>
                <a:close/>
                <a:moveTo>
                  <a:pt x="187" y="77"/>
                </a:moveTo>
                <a:cubicBezTo>
                  <a:pt x="184" y="78"/>
                  <a:pt x="180" y="80"/>
                  <a:pt x="176" y="81"/>
                </a:cubicBezTo>
                <a:cubicBezTo>
                  <a:pt x="184" y="76"/>
                  <a:pt x="192" y="72"/>
                  <a:pt x="200" y="70"/>
                </a:cubicBezTo>
                <a:cubicBezTo>
                  <a:pt x="196" y="72"/>
                  <a:pt x="192" y="75"/>
                  <a:pt x="187" y="77"/>
                </a:cubicBezTo>
                <a:close/>
                <a:moveTo>
                  <a:pt x="186" y="66"/>
                </a:moveTo>
                <a:cubicBezTo>
                  <a:pt x="181" y="68"/>
                  <a:pt x="177" y="70"/>
                  <a:pt x="172" y="72"/>
                </a:cubicBezTo>
                <a:cubicBezTo>
                  <a:pt x="171" y="73"/>
                  <a:pt x="170" y="73"/>
                  <a:pt x="169" y="73"/>
                </a:cubicBezTo>
                <a:cubicBezTo>
                  <a:pt x="175" y="70"/>
                  <a:pt x="181" y="67"/>
                  <a:pt x="187" y="65"/>
                </a:cubicBezTo>
                <a:cubicBezTo>
                  <a:pt x="186" y="65"/>
                  <a:pt x="186" y="66"/>
                  <a:pt x="186" y="66"/>
                </a:cubicBezTo>
                <a:close/>
                <a:moveTo>
                  <a:pt x="171" y="69"/>
                </a:moveTo>
                <a:cubicBezTo>
                  <a:pt x="169" y="69"/>
                  <a:pt x="167" y="70"/>
                  <a:pt x="165" y="71"/>
                </a:cubicBezTo>
                <a:cubicBezTo>
                  <a:pt x="165" y="71"/>
                  <a:pt x="165" y="71"/>
                  <a:pt x="165" y="71"/>
                </a:cubicBezTo>
                <a:cubicBezTo>
                  <a:pt x="166" y="70"/>
                  <a:pt x="167" y="69"/>
                  <a:pt x="168" y="68"/>
                </a:cubicBezTo>
                <a:cubicBezTo>
                  <a:pt x="171" y="66"/>
                  <a:pt x="174" y="64"/>
                  <a:pt x="177" y="63"/>
                </a:cubicBezTo>
                <a:cubicBezTo>
                  <a:pt x="175" y="65"/>
                  <a:pt x="173" y="67"/>
                  <a:pt x="171" y="69"/>
                </a:cubicBezTo>
                <a:close/>
                <a:moveTo>
                  <a:pt x="157" y="63"/>
                </a:moveTo>
                <a:cubicBezTo>
                  <a:pt x="156" y="64"/>
                  <a:pt x="155" y="64"/>
                  <a:pt x="153" y="65"/>
                </a:cubicBezTo>
                <a:cubicBezTo>
                  <a:pt x="154" y="64"/>
                  <a:pt x="156" y="63"/>
                  <a:pt x="157" y="62"/>
                </a:cubicBezTo>
                <a:cubicBezTo>
                  <a:pt x="158" y="61"/>
                  <a:pt x="159" y="61"/>
                  <a:pt x="161" y="60"/>
                </a:cubicBezTo>
                <a:cubicBezTo>
                  <a:pt x="159" y="61"/>
                  <a:pt x="158" y="62"/>
                  <a:pt x="157" y="63"/>
                </a:cubicBezTo>
                <a:close/>
                <a:moveTo>
                  <a:pt x="157" y="71"/>
                </a:moveTo>
                <a:cubicBezTo>
                  <a:pt x="159" y="70"/>
                  <a:pt x="162" y="69"/>
                  <a:pt x="164" y="68"/>
                </a:cubicBezTo>
                <a:cubicBezTo>
                  <a:pt x="162" y="69"/>
                  <a:pt x="159" y="71"/>
                  <a:pt x="157" y="73"/>
                </a:cubicBezTo>
                <a:cubicBezTo>
                  <a:pt x="156" y="73"/>
                  <a:pt x="154" y="73"/>
                  <a:pt x="153" y="73"/>
                </a:cubicBezTo>
                <a:cubicBezTo>
                  <a:pt x="154" y="72"/>
                  <a:pt x="155" y="72"/>
                  <a:pt x="157" y="71"/>
                </a:cubicBezTo>
                <a:close/>
                <a:moveTo>
                  <a:pt x="146" y="72"/>
                </a:moveTo>
                <a:cubicBezTo>
                  <a:pt x="145" y="72"/>
                  <a:pt x="144" y="73"/>
                  <a:pt x="144" y="73"/>
                </a:cubicBezTo>
                <a:cubicBezTo>
                  <a:pt x="145" y="72"/>
                  <a:pt x="145" y="71"/>
                  <a:pt x="146" y="70"/>
                </a:cubicBezTo>
                <a:cubicBezTo>
                  <a:pt x="147" y="69"/>
                  <a:pt x="148" y="68"/>
                  <a:pt x="149" y="67"/>
                </a:cubicBezTo>
                <a:cubicBezTo>
                  <a:pt x="151" y="67"/>
                  <a:pt x="152" y="67"/>
                  <a:pt x="153" y="66"/>
                </a:cubicBezTo>
                <a:cubicBezTo>
                  <a:pt x="151" y="68"/>
                  <a:pt x="149" y="70"/>
                  <a:pt x="146" y="72"/>
                </a:cubicBezTo>
                <a:close/>
                <a:moveTo>
                  <a:pt x="145" y="67"/>
                </a:moveTo>
                <a:cubicBezTo>
                  <a:pt x="147" y="65"/>
                  <a:pt x="150" y="63"/>
                  <a:pt x="152" y="61"/>
                </a:cubicBezTo>
                <a:cubicBezTo>
                  <a:pt x="151" y="62"/>
                  <a:pt x="149" y="63"/>
                  <a:pt x="148" y="65"/>
                </a:cubicBezTo>
                <a:cubicBezTo>
                  <a:pt x="147" y="65"/>
                  <a:pt x="146" y="66"/>
                  <a:pt x="145" y="67"/>
                </a:cubicBezTo>
                <a:cubicBezTo>
                  <a:pt x="145" y="67"/>
                  <a:pt x="145" y="67"/>
                  <a:pt x="145" y="67"/>
                </a:cubicBezTo>
                <a:close/>
                <a:moveTo>
                  <a:pt x="138" y="68"/>
                </a:moveTo>
                <a:cubicBezTo>
                  <a:pt x="137" y="68"/>
                  <a:pt x="137" y="69"/>
                  <a:pt x="138" y="69"/>
                </a:cubicBezTo>
                <a:cubicBezTo>
                  <a:pt x="136" y="71"/>
                  <a:pt x="133" y="73"/>
                  <a:pt x="131" y="75"/>
                </a:cubicBezTo>
                <a:cubicBezTo>
                  <a:pt x="132" y="73"/>
                  <a:pt x="133" y="71"/>
                  <a:pt x="134" y="68"/>
                </a:cubicBezTo>
                <a:cubicBezTo>
                  <a:pt x="134" y="68"/>
                  <a:pt x="134" y="68"/>
                  <a:pt x="134" y="67"/>
                </a:cubicBezTo>
                <a:cubicBezTo>
                  <a:pt x="138" y="65"/>
                  <a:pt x="143" y="62"/>
                  <a:pt x="147" y="60"/>
                </a:cubicBezTo>
                <a:cubicBezTo>
                  <a:pt x="149" y="59"/>
                  <a:pt x="151" y="58"/>
                  <a:pt x="154" y="57"/>
                </a:cubicBezTo>
                <a:cubicBezTo>
                  <a:pt x="154" y="57"/>
                  <a:pt x="154" y="57"/>
                  <a:pt x="153" y="58"/>
                </a:cubicBezTo>
                <a:cubicBezTo>
                  <a:pt x="148" y="61"/>
                  <a:pt x="143" y="64"/>
                  <a:pt x="138" y="68"/>
                </a:cubicBezTo>
                <a:close/>
                <a:moveTo>
                  <a:pt x="144" y="53"/>
                </a:moveTo>
                <a:cubicBezTo>
                  <a:pt x="140" y="55"/>
                  <a:pt x="136" y="57"/>
                  <a:pt x="132" y="60"/>
                </a:cubicBezTo>
                <a:cubicBezTo>
                  <a:pt x="133" y="59"/>
                  <a:pt x="135" y="57"/>
                  <a:pt x="136" y="56"/>
                </a:cubicBezTo>
                <a:cubicBezTo>
                  <a:pt x="140" y="54"/>
                  <a:pt x="143" y="52"/>
                  <a:pt x="147" y="50"/>
                </a:cubicBezTo>
                <a:cubicBezTo>
                  <a:pt x="147" y="50"/>
                  <a:pt x="148" y="50"/>
                  <a:pt x="149" y="50"/>
                </a:cubicBezTo>
                <a:cubicBezTo>
                  <a:pt x="147" y="51"/>
                  <a:pt x="146" y="52"/>
                  <a:pt x="144" y="53"/>
                </a:cubicBezTo>
                <a:close/>
                <a:moveTo>
                  <a:pt x="132" y="55"/>
                </a:moveTo>
                <a:cubicBezTo>
                  <a:pt x="133" y="55"/>
                  <a:pt x="135" y="54"/>
                  <a:pt x="136" y="54"/>
                </a:cubicBezTo>
                <a:cubicBezTo>
                  <a:pt x="135" y="55"/>
                  <a:pt x="134" y="55"/>
                  <a:pt x="134" y="56"/>
                </a:cubicBezTo>
                <a:cubicBezTo>
                  <a:pt x="133" y="56"/>
                  <a:pt x="132" y="57"/>
                  <a:pt x="132" y="57"/>
                </a:cubicBezTo>
                <a:cubicBezTo>
                  <a:pt x="132" y="57"/>
                  <a:pt x="132" y="57"/>
                  <a:pt x="132" y="56"/>
                </a:cubicBezTo>
                <a:cubicBezTo>
                  <a:pt x="133" y="56"/>
                  <a:pt x="132" y="56"/>
                  <a:pt x="132" y="55"/>
                </a:cubicBezTo>
                <a:close/>
                <a:moveTo>
                  <a:pt x="142" y="49"/>
                </a:moveTo>
                <a:cubicBezTo>
                  <a:pt x="140" y="50"/>
                  <a:pt x="137" y="51"/>
                  <a:pt x="135" y="52"/>
                </a:cubicBezTo>
                <a:cubicBezTo>
                  <a:pt x="138" y="49"/>
                  <a:pt x="141" y="47"/>
                  <a:pt x="145" y="45"/>
                </a:cubicBezTo>
                <a:cubicBezTo>
                  <a:pt x="147" y="44"/>
                  <a:pt x="149" y="44"/>
                  <a:pt x="151" y="43"/>
                </a:cubicBezTo>
                <a:cubicBezTo>
                  <a:pt x="148" y="45"/>
                  <a:pt x="146" y="47"/>
                  <a:pt x="143" y="49"/>
                </a:cubicBezTo>
                <a:cubicBezTo>
                  <a:pt x="143" y="49"/>
                  <a:pt x="142" y="49"/>
                  <a:pt x="142" y="49"/>
                </a:cubicBezTo>
                <a:close/>
                <a:moveTo>
                  <a:pt x="131" y="53"/>
                </a:moveTo>
                <a:cubicBezTo>
                  <a:pt x="131" y="53"/>
                  <a:pt x="131" y="53"/>
                  <a:pt x="131" y="53"/>
                </a:cubicBezTo>
                <a:cubicBezTo>
                  <a:pt x="131" y="53"/>
                  <a:pt x="130" y="53"/>
                  <a:pt x="130" y="53"/>
                </a:cubicBezTo>
                <a:cubicBezTo>
                  <a:pt x="130" y="53"/>
                  <a:pt x="130" y="53"/>
                  <a:pt x="130" y="53"/>
                </a:cubicBezTo>
                <a:cubicBezTo>
                  <a:pt x="134" y="51"/>
                  <a:pt x="137" y="48"/>
                  <a:pt x="141" y="46"/>
                </a:cubicBezTo>
                <a:cubicBezTo>
                  <a:pt x="138" y="48"/>
                  <a:pt x="134" y="50"/>
                  <a:pt x="131" y="53"/>
                </a:cubicBezTo>
                <a:close/>
                <a:moveTo>
                  <a:pt x="127" y="54"/>
                </a:moveTo>
                <a:cubicBezTo>
                  <a:pt x="127" y="54"/>
                  <a:pt x="127" y="53"/>
                  <a:pt x="127" y="53"/>
                </a:cubicBezTo>
                <a:cubicBezTo>
                  <a:pt x="128" y="52"/>
                  <a:pt x="129" y="52"/>
                  <a:pt x="130" y="51"/>
                </a:cubicBezTo>
                <a:cubicBezTo>
                  <a:pt x="132" y="49"/>
                  <a:pt x="135" y="48"/>
                  <a:pt x="137" y="46"/>
                </a:cubicBezTo>
                <a:cubicBezTo>
                  <a:pt x="137" y="46"/>
                  <a:pt x="137" y="46"/>
                  <a:pt x="137" y="46"/>
                </a:cubicBezTo>
                <a:cubicBezTo>
                  <a:pt x="134" y="49"/>
                  <a:pt x="130" y="51"/>
                  <a:pt x="127" y="54"/>
                </a:cubicBezTo>
                <a:close/>
                <a:moveTo>
                  <a:pt x="127" y="66"/>
                </a:moveTo>
                <a:cubicBezTo>
                  <a:pt x="126" y="68"/>
                  <a:pt x="125" y="69"/>
                  <a:pt x="124" y="71"/>
                </a:cubicBezTo>
                <a:cubicBezTo>
                  <a:pt x="123" y="71"/>
                  <a:pt x="123" y="72"/>
                  <a:pt x="122" y="72"/>
                </a:cubicBezTo>
                <a:cubicBezTo>
                  <a:pt x="123" y="71"/>
                  <a:pt x="124" y="69"/>
                  <a:pt x="124" y="68"/>
                </a:cubicBezTo>
                <a:cubicBezTo>
                  <a:pt x="125" y="67"/>
                  <a:pt x="126" y="67"/>
                  <a:pt x="127" y="66"/>
                </a:cubicBezTo>
                <a:close/>
                <a:moveTo>
                  <a:pt x="121" y="67"/>
                </a:moveTo>
                <a:cubicBezTo>
                  <a:pt x="122" y="66"/>
                  <a:pt x="122" y="66"/>
                  <a:pt x="123" y="66"/>
                </a:cubicBezTo>
                <a:cubicBezTo>
                  <a:pt x="122" y="67"/>
                  <a:pt x="122" y="67"/>
                  <a:pt x="121" y="68"/>
                </a:cubicBezTo>
                <a:cubicBezTo>
                  <a:pt x="121" y="68"/>
                  <a:pt x="121" y="68"/>
                  <a:pt x="121" y="68"/>
                </a:cubicBezTo>
                <a:cubicBezTo>
                  <a:pt x="121" y="68"/>
                  <a:pt x="121" y="67"/>
                  <a:pt x="121" y="67"/>
                </a:cubicBezTo>
                <a:close/>
                <a:moveTo>
                  <a:pt x="122" y="76"/>
                </a:moveTo>
                <a:cubicBezTo>
                  <a:pt x="123" y="74"/>
                  <a:pt x="125" y="73"/>
                  <a:pt x="126" y="72"/>
                </a:cubicBezTo>
                <a:cubicBezTo>
                  <a:pt x="128" y="71"/>
                  <a:pt x="129" y="71"/>
                  <a:pt x="130" y="70"/>
                </a:cubicBezTo>
                <a:cubicBezTo>
                  <a:pt x="123" y="77"/>
                  <a:pt x="116" y="85"/>
                  <a:pt x="110" y="93"/>
                </a:cubicBezTo>
                <a:cubicBezTo>
                  <a:pt x="105" y="98"/>
                  <a:pt x="100" y="102"/>
                  <a:pt x="95" y="107"/>
                </a:cubicBezTo>
                <a:cubicBezTo>
                  <a:pt x="94" y="108"/>
                  <a:pt x="92" y="109"/>
                  <a:pt x="90" y="110"/>
                </a:cubicBezTo>
                <a:cubicBezTo>
                  <a:pt x="91" y="109"/>
                  <a:pt x="92" y="108"/>
                  <a:pt x="93" y="107"/>
                </a:cubicBezTo>
                <a:cubicBezTo>
                  <a:pt x="98" y="101"/>
                  <a:pt x="103" y="95"/>
                  <a:pt x="109" y="89"/>
                </a:cubicBezTo>
                <a:cubicBezTo>
                  <a:pt x="113" y="85"/>
                  <a:pt x="118" y="81"/>
                  <a:pt x="122" y="76"/>
                </a:cubicBezTo>
                <a:close/>
                <a:moveTo>
                  <a:pt x="117" y="61"/>
                </a:moveTo>
                <a:cubicBezTo>
                  <a:pt x="116" y="62"/>
                  <a:pt x="115" y="63"/>
                  <a:pt x="115" y="64"/>
                </a:cubicBezTo>
                <a:cubicBezTo>
                  <a:pt x="116" y="63"/>
                  <a:pt x="117" y="62"/>
                  <a:pt x="118" y="61"/>
                </a:cubicBezTo>
                <a:cubicBezTo>
                  <a:pt x="117" y="61"/>
                  <a:pt x="117" y="61"/>
                  <a:pt x="117" y="61"/>
                </a:cubicBezTo>
                <a:close/>
                <a:moveTo>
                  <a:pt x="115" y="51"/>
                </a:moveTo>
                <a:cubicBezTo>
                  <a:pt x="114" y="51"/>
                  <a:pt x="113" y="52"/>
                  <a:pt x="111" y="52"/>
                </a:cubicBezTo>
                <a:cubicBezTo>
                  <a:pt x="112" y="52"/>
                  <a:pt x="112" y="51"/>
                  <a:pt x="113" y="51"/>
                </a:cubicBezTo>
                <a:cubicBezTo>
                  <a:pt x="114" y="50"/>
                  <a:pt x="115" y="50"/>
                  <a:pt x="117" y="50"/>
                </a:cubicBezTo>
                <a:cubicBezTo>
                  <a:pt x="116" y="50"/>
                  <a:pt x="116" y="51"/>
                  <a:pt x="115" y="51"/>
                </a:cubicBezTo>
                <a:close/>
                <a:moveTo>
                  <a:pt x="114" y="48"/>
                </a:moveTo>
                <a:cubicBezTo>
                  <a:pt x="112" y="48"/>
                  <a:pt x="111" y="49"/>
                  <a:pt x="110" y="49"/>
                </a:cubicBezTo>
                <a:cubicBezTo>
                  <a:pt x="112" y="48"/>
                  <a:pt x="114" y="46"/>
                  <a:pt x="116" y="45"/>
                </a:cubicBezTo>
                <a:cubicBezTo>
                  <a:pt x="116" y="46"/>
                  <a:pt x="115" y="47"/>
                  <a:pt x="114" y="48"/>
                </a:cubicBezTo>
                <a:close/>
                <a:moveTo>
                  <a:pt x="106" y="50"/>
                </a:moveTo>
                <a:cubicBezTo>
                  <a:pt x="105" y="50"/>
                  <a:pt x="104" y="51"/>
                  <a:pt x="104" y="51"/>
                </a:cubicBezTo>
                <a:cubicBezTo>
                  <a:pt x="104" y="50"/>
                  <a:pt x="105" y="49"/>
                  <a:pt x="105" y="48"/>
                </a:cubicBezTo>
                <a:cubicBezTo>
                  <a:pt x="107" y="46"/>
                  <a:pt x="109" y="44"/>
                  <a:pt x="111" y="43"/>
                </a:cubicBezTo>
                <a:cubicBezTo>
                  <a:pt x="111" y="43"/>
                  <a:pt x="112" y="43"/>
                  <a:pt x="112" y="42"/>
                </a:cubicBezTo>
                <a:cubicBezTo>
                  <a:pt x="112" y="42"/>
                  <a:pt x="113" y="42"/>
                  <a:pt x="113" y="42"/>
                </a:cubicBezTo>
                <a:cubicBezTo>
                  <a:pt x="111" y="45"/>
                  <a:pt x="108" y="47"/>
                  <a:pt x="106" y="50"/>
                </a:cubicBezTo>
                <a:close/>
                <a:moveTo>
                  <a:pt x="106" y="45"/>
                </a:moveTo>
                <a:cubicBezTo>
                  <a:pt x="106" y="44"/>
                  <a:pt x="106" y="44"/>
                  <a:pt x="106" y="44"/>
                </a:cubicBezTo>
                <a:cubicBezTo>
                  <a:pt x="107" y="43"/>
                  <a:pt x="108" y="43"/>
                  <a:pt x="109" y="42"/>
                </a:cubicBezTo>
                <a:cubicBezTo>
                  <a:pt x="109" y="42"/>
                  <a:pt x="109" y="42"/>
                  <a:pt x="109" y="42"/>
                </a:cubicBezTo>
                <a:cubicBezTo>
                  <a:pt x="108" y="43"/>
                  <a:pt x="107" y="44"/>
                  <a:pt x="106" y="45"/>
                </a:cubicBezTo>
                <a:close/>
                <a:moveTo>
                  <a:pt x="102" y="45"/>
                </a:moveTo>
                <a:cubicBezTo>
                  <a:pt x="99" y="47"/>
                  <a:pt x="95" y="50"/>
                  <a:pt x="92" y="52"/>
                </a:cubicBezTo>
                <a:cubicBezTo>
                  <a:pt x="92" y="51"/>
                  <a:pt x="93" y="51"/>
                  <a:pt x="93" y="50"/>
                </a:cubicBezTo>
                <a:cubicBezTo>
                  <a:pt x="93" y="50"/>
                  <a:pt x="93" y="50"/>
                  <a:pt x="93" y="50"/>
                </a:cubicBezTo>
                <a:cubicBezTo>
                  <a:pt x="97" y="47"/>
                  <a:pt x="100" y="45"/>
                  <a:pt x="104" y="42"/>
                </a:cubicBezTo>
                <a:cubicBezTo>
                  <a:pt x="105" y="42"/>
                  <a:pt x="106" y="42"/>
                  <a:pt x="107" y="42"/>
                </a:cubicBezTo>
                <a:cubicBezTo>
                  <a:pt x="105" y="43"/>
                  <a:pt x="103" y="45"/>
                  <a:pt x="102" y="45"/>
                </a:cubicBezTo>
                <a:close/>
                <a:moveTo>
                  <a:pt x="99" y="44"/>
                </a:moveTo>
                <a:cubicBezTo>
                  <a:pt x="100" y="43"/>
                  <a:pt x="100" y="43"/>
                  <a:pt x="101" y="42"/>
                </a:cubicBezTo>
                <a:cubicBezTo>
                  <a:pt x="101" y="42"/>
                  <a:pt x="101" y="42"/>
                  <a:pt x="101" y="42"/>
                </a:cubicBezTo>
                <a:cubicBezTo>
                  <a:pt x="101" y="43"/>
                  <a:pt x="100" y="43"/>
                  <a:pt x="99" y="44"/>
                </a:cubicBezTo>
                <a:close/>
                <a:moveTo>
                  <a:pt x="101" y="40"/>
                </a:moveTo>
                <a:cubicBezTo>
                  <a:pt x="100" y="40"/>
                  <a:pt x="100" y="41"/>
                  <a:pt x="99" y="41"/>
                </a:cubicBezTo>
                <a:cubicBezTo>
                  <a:pt x="99" y="41"/>
                  <a:pt x="99" y="42"/>
                  <a:pt x="99" y="42"/>
                </a:cubicBezTo>
                <a:cubicBezTo>
                  <a:pt x="97" y="44"/>
                  <a:pt x="95" y="46"/>
                  <a:pt x="94" y="48"/>
                </a:cubicBezTo>
                <a:cubicBezTo>
                  <a:pt x="94" y="46"/>
                  <a:pt x="94" y="45"/>
                  <a:pt x="95" y="44"/>
                </a:cubicBezTo>
                <a:cubicBezTo>
                  <a:pt x="95" y="44"/>
                  <a:pt x="95" y="44"/>
                  <a:pt x="95" y="44"/>
                </a:cubicBezTo>
                <a:cubicBezTo>
                  <a:pt x="98" y="41"/>
                  <a:pt x="100" y="39"/>
                  <a:pt x="103" y="36"/>
                </a:cubicBezTo>
                <a:cubicBezTo>
                  <a:pt x="104" y="36"/>
                  <a:pt x="104" y="36"/>
                  <a:pt x="104" y="36"/>
                </a:cubicBezTo>
                <a:cubicBezTo>
                  <a:pt x="103" y="38"/>
                  <a:pt x="102" y="39"/>
                  <a:pt x="101" y="40"/>
                </a:cubicBezTo>
                <a:close/>
                <a:moveTo>
                  <a:pt x="93" y="43"/>
                </a:moveTo>
                <a:cubicBezTo>
                  <a:pt x="93" y="43"/>
                  <a:pt x="92" y="43"/>
                  <a:pt x="92" y="43"/>
                </a:cubicBezTo>
                <a:cubicBezTo>
                  <a:pt x="94" y="41"/>
                  <a:pt x="96" y="40"/>
                  <a:pt x="98" y="38"/>
                </a:cubicBezTo>
                <a:cubicBezTo>
                  <a:pt x="98" y="38"/>
                  <a:pt x="99" y="38"/>
                  <a:pt x="99" y="38"/>
                </a:cubicBezTo>
                <a:cubicBezTo>
                  <a:pt x="97" y="39"/>
                  <a:pt x="95" y="41"/>
                  <a:pt x="93" y="43"/>
                </a:cubicBezTo>
                <a:close/>
                <a:moveTo>
                  <a:pt x="90" y="41"/>
                </a:moveTo>
                <a:cubicBezTo>
                  <a:pt x="91" y="40"/>
                  <a:pt x="91" y="40"/>
                  <a:pt x="92" y="40"/>
                </a:cubicBezTo>
                <a:cubicBezTo>
                  <a:pt x="92" y="40"/>
                  <a:pt x="93" y="39"/>
                  <a:pt x="93" y="39"/>
                </a:cubicBezTo>
                <a:cubicBezTo>
                  <a:pt x="92" y="40"/>
                  <a:pt x="91" y="40"/>
                  <a:pt x="90" y="41"/>
                </a:cubicBezTo>
                <a:close/>
                <a:moveTo>
                  <a:pt x="82" y="40"/>
                </a:moveTo>
                <a:cubicBezTo>
                  <a:pt x="80" y="41"/>
                  <a:pt x="78" y="43"/>
                  <a:pt x="76" y="44"/>
                </a:cubicBezTo>
                <a:cubicBezTo>
                  <a:pt x="78" y="42"/>
                  <a:pt x="80" y="40"/>
                  <a:pt x="81" y="38"/>
                </a:cubicBezTo>
                <a:cubicBezTo>
                  <a:pt x="83" y="37"/>
                  <a:pt x="85" y="36"/>
                  <a:pt x="86" y="35"/>
                </a:cubicBezTo>
                <a:cubicBezTo>
                  <a:pt x="85" y="36"/>
                  <a:pt x="84" y="38"/>
                  <a:pt x="82" y="40"/>
                </a:cubicBezTo>
                <a:close/>
                <a:moveTo>
                  <a:pt x="79" y="37"/>
                </a:moveTo>
                <a:cubicBezTo>
                  <a:pt x="78" y="38"/>
                  <a:pt x="76" y="40"/>
                  <a:pt x="74" y="41"/>
                </a:cubicBezTo>
                <a:cubicBezTo>
                  <a:pt x="78" y="38"/>
                  <a:pt x="81" y="35"/>
                  <a:pt x="84" y="31"/>
                </a:cubicBezTo>
                <a:cubicBezTo>
                  <a:pt x="85" y="30"/>
                  <a:pt x="86" y="30"/>
                  <a:pt x="87" y="29"/>
                </a:cubicBezTo>
                <a:cubicBezTo>
                  <a:pt x="85" y="31"/>
                  <a:pt x="84" y="32"/>
                  <a:pt x="82" y="34"/>
                </a:cubicBezTo>
                <a:cubicBezTo>
                  <a:pt x="81" y="35"/>
                  <a:pt x="80" y="36"/>
                  <a:pt x="79" y="37"/>
                </a:cubicBezTo>
                <a:close/>
                <a:moveTo>
                  <a:pt x="85" y="24"/>
                </a:moveTo>
                <a:cubicBezTo>
                  <a:pt x="84" y="25"/>
                  <a:pt x="83" y="25"/>
                  <a:pt x="83" y="25"/>
                </a:cubicBezTo>
                <a:cubicBezTo>
                  <a:pt x="83" y="25"/>
                  <a:pt x="83" y="25"/>
                  <a:pt x="83" y="25"/>
                </a:cubicBezTo>
                <a:cubicBezTo>
                  <a:pt x="83" y="25"/>
                  <a:pt x="83" y="24"/>
                  <a:pt x="83" y="24"/>
                </a:cubicBezTo>
                <a:cubicBezTo>
                  <a:pt x="83" y="24"/>
                  <a:pt x="83" y="24"/>
                  <a:pt x="83" y="24"/>
                </a:cubicBezTo>
                <a:cubicBezTo>
                  <a:pt x="84" y="24"/>
                  <a:pt x="86" y="23"/>
                  <a:pt x="87" y="23"/>
                </a:cubicBezTo>
                <a:cubicBezTo>
                  <a:pt x="87" y="23"/>
                  <a:pt x="86" y="24"/>
                  <a:pt x="85" y="24"/>
                </a:cubicBezTo>
                <a:close/>
                <a:moveTo>
                  <a:pt x="83" y="28"/>
                </a:moveTo>
                <a:cubicBezTo>
                  <a:pt x="83" y="29"/>
                  <a:pt x="82" y="29"/>
                  <a:pt x="82" y="29"/>
                </a:cubicBezTo>
                <a:cubicBezTo>
                  <a:pt x="81" y="30"/>
                  <a:pt x="80" y="30"/>
                  <a:pt x="79" y="31"/>
                </a:cubicBezTo>
                <a:cubicBezTo>
                  <a:pt x="80" y="30"/>
                  <a:pt x="81" y="30"/>
                  <a:pt x="82" y="29"/>
                </a:cubicBezTo>
                <a:cubicBezTo>
                  <a:pt x="82" y="29"/>
                  <a:pt x="82" y="29"/>
                  <a:pt x="82" y="29"/>
                </a:cubicBezTo>
                <a:cubicBezTo>
                  <a:pt x="82" y="29"/>
                  <a:pt x="83" y="29"/>
                  <a:pt x="83" y="28"/>
                </a:cubicBezTo>
                <a:close/>
                <a:moveTo>
                  <a:pt x="59" y="48"/>
                </a:moveTo>
                <a:cubicBezTo>
                  <a:pt x="61" y="46"/>
                  <a:pt x="63" y="44"/>
                  <a:pt x="64" y="41"/>
                </a:cubicBezTo>
                <a:cubicBezTo>
                  <a:pt x="66" y="40"/>
                  <a:pt x="67" y="39"/>
                  <a:pt x="69" y="38"/>
                </a:cubicBezTo>
                <a:cubicBezTo>
                  <a:pt x="69" y="38"/>
                  <a:pt x="69" y="38"/>
                  <a:pt x="69" y="38"/>
                </a:cubicBezTo>
                <a:cubicBezTo>
                  <a:pt x="66" y="42"/>
                  <a:pt x="63" y="45"/>
                  <a:pt x="59" y="48"/>
                </a:cubicBezTo>
                <a:close/>
                <a:moveTo>
                  <a:pt x="61" y="41"/>
                </a:moveTo>
                <a:cubicBezTo>
                  <a:pt x="61" y="41"/>
                  <a:pt x="61" y="41"/>
                  <a:pt x="62" y="41"/>
                </a:cubicBezTo>
                <a:cubicBezTo>
                  <a:pt x="63" y="40"/>
                  <a:pt x="64" y="39"/>
                  <a:pt x="65" y="38"/>
                </a:cubicBezTo>
                <a:cubicBezTo>
                  <a:pt x="65" y="39"/>
                  <a:pt x="64" y="39"/>
                  <a:pt x="64" y="40"/>
                </a:cubicBezTo>
                <a:cubicBezTo>
                  <a:pt x="63" y="40"/>
                  <a:pt x="62" y="41"/>
                  <a:pt x="61" y="41"/>
                </a:cubicBezTo>
                <a:close/>
                <a:moveTo>
                  <a:pt x="58" y="46"/>
                </a:moveTo>
                <a:cubicBezTo>
                  <a:pt x="58" y="46"/>
                  <a:pt x="59" y="45"/>
                  <a:pt x="59" y="45"/>
                </a:cubicBezTo>
                <a:cubicBezTo>
                  <a:pt x="57" y="47"/>
                  <a:pt x="55" y="50"/>
                  <a:pt x="54" y="53"/>
                </a:cubicBezTo>
                <a:cubicBezTo>
                  <a:pt x="53" y="53"/>
                  <a:pt x="52" y="54"/>
                  <a:pt x="52" y="54"/>
                </a:cubicBezTo>
                <a:cubicBezTo>
                  <a:pt x="54" y="51"/>
                  <a:pt x="56" y="49"/>
                  <a:pt x="58" y="46"/>
                </a:cubicBezTo>
                <a:close/>
                <a:moveTo>
                  <a:pt x="48" y="57"/>
                </a:moveTo>
                <a:cubicBezTo>
                  <a:pt x="45" y="58"/>
                  <a:pt x="43" y="60"/>
                  <a:pt x="41" y="61"/>
                </a:cubicBezTo>
                <a:cubicBezTo>
                  <a:pt x="42" y="59"/>
                  <a:pt x="44" y="58"/>
                  <a:pt x="45" y="56"/>
                </a:cubicBezTo>
                <a:cubicBezTo>
                  <a:pt x="48" y="54"/>
                  <a:pt x="50" y="52"/>
                  <a:pt x="53" y="50"/>
                </a:cubicBezTo>
                <a:cubicBezTo>
                  <a:pt x="51" y="52"/>
                  <a:pt x="49" y="54"/>
                  <a:pt x="48" y="57"/>
                </a:cubicBezTo>
                <a:close/>
                <a:moveTo>
                  <a:pt x="50" y="58"/>
                </a:moveTo>
                <a:cubicBezTo>
                  <a:pt x="50" y="58"/>
                  <a:pt x="50" y="59"/>
                  <a:pt x="50" y="59"/>
                </a:cubicBezTo>
                <a:cubicBezTo>
                  <a:pt x="50" y="59"/>
                  <a:pt x="49" y="59"/>
                  <a:pt x="49" y="59"/>
                </a:cubicBezTo>
                <a:cubicBezTo>
                  <a:pt x="47" y="61"/>
                  <a:pt x="44" y="64"/>
                  <a:pt x="42" y="67"/>
                </a:cubicBezTo>
                <a:cubicBezTo>
                  <a:pt x="43" y="65"/>
                  <a:pt x="45" y="63"/>
                  <a:pt x="46" y="62"/>
                </a:cubicBezTo>
                <a:cubicBezTo>
                  <a:pt x="47" y="60"/>
                  <a:pt x="49" y="59"/>
                  <a:pt x="50" y="58"/>
                </a:cubicBezTo>
                <a:close/>
                <a:moveTo>
                  <a:pt x="39" y="86"/>
                </a:moveTo>
                <a:cubicBezTo>
                  <a:pt x="39" y="86"/>
                  <a:pt x="39" y="87"/>
                  <a:pt x="39" y="87"/>
                </a:cubicBezTo>
                <a:cubicBezTo>
                  <a:pt x="38" y="88"/>
                  <a:pt x="37" y="89"/>
                  <a:pt x="35" y="90"/>
                </a:cubicBezTo>
                <a:cubicBezTo>
                  <a:pt x="35" y="90"/>
                  <a:pt x="35" y="90"/>
                  <a:pt x="35" y="90"/>
                </a:cubicBezTo>
                <a:cubicBezTo>
                  <a:pt x="37" y="89"/>
                  <a:pt x="38" y="87"/>
                  <a:pt x="39" y="86"/>
                </a:cubicBezTo>
                <a:close/>
                <a:moveTo>
                  <a:pt x="34" y="102"/>
                </a:moveTo>
                <a:cubicBezTo>
                  <a:pt x="35" y="103"/>
                  <a:pt x="35" y="105"/>
                  <a:pt x="36" y="107"/>
                </a:cubicBezTo>
                <a:cubicBezTo>
                  <a:pt x="35" y="109"/>
                  <a:pt x="35" y="110"/>
                  <a:pt x="35" y="112"/>
                </a:cubicBezTo>
                <a:cubicBezTo>
                  <a:pt x="34" y="111"/>
                  <a:pt x="34" y="110"/>
                  <a:pt x="34" y="109"/>
                </a:cubicBezTo>
                <a:cubicBezTo>
                  <a:pt x="34" y="106"/>
                  <a:pt x="34" y="104"/>
                  <a:pt x="34" y="102"/>
                </a:cubicBezTo>
                <a:close/>
                <a:moveTo>
                  <a:pt x="36" y="126"/>
                </a:moveTo>
                <a:cubicBezTo>
                  <a:pt x="36" y="127"/>
                  <a:pt x="37" y="128"/>
                  <a:pt x="37" y="129"/>
                </a:cubicBezTo>
                <a:cubicBezTo>
                  <a:pt x="37" y="129"/>
                  <a:pt x="37" y="130"/>
                  <a:pt x="37" y="130"/>
                </a:cubicBezTo>
                <a:cubicBezTo>
                  <a:pt x="37" y="130"/>
                  <a:pt x="37" y="131"/>
                  <a:pt x="37" y="131"/>
                </a:cubicBezTo>
                <a:cubicBezTo>
                  <a:pt x="35" y="128"/>
                  <a:pt x="35" y="128"/>
                  <a:pt x="35" y="128"/>
                </a:cubicBezTo>
                <a:cubicBezTo>
                  <a:pt x="36" y="127"/>
                  <a:pt x="36" y="127"/>
                  <a:pt x="36" y="126"/>
                </a:cubicBezTo>
                <a:close/>
                <a:moveTo>
                  <a:pt x="36" y="115"/>
                </a:moveTo>
                <a:cubicBezTo>
                  <a:pt x="36" y="115"/>
                  <a:pt x="36" y="115"/>
                  <a:pt x="36" y="115"/>
                </a:cubicBezTo>
                <a:cubicBezTo>
                  <a:pt x="36" y="114"/>
                  <a:pt x="36" y="112"/>
                  <a:pt x="36" y="111"/>
                </a:cubicBezTo>
                <a:cubicBezTo>
                  <a:pt x="36" y="111"/>
                  <a:pt x="37" y="111"/>
                  <a:pt x="37" y="111"/>
                </a:cubicBezTo>
                <a:cubicBezTo>
                  <a:pt x="37" y="111"/>
                  <a:pt x="37" y="112"/>
                  <a:pt x="37" y="113"/>
                </a:cubicBezTo>
                <a:cubicBezTo>
                  <a:pt x="37" y="114"/>
                  <a:pt x="36" y="114"/>
                  <a:pt x="36" y="115"/>
                </a:cubicBezTo>
                <a:close/>
                <a:moveTo>
                  <a:pt x="36" y="97"/>
                </a:moveTo>
                <a:cubicBezTo>
                  <a:pt x="36" y="97"/>
                  <a:pt x="36" y="98"/>
                  <a:pt x="37" y="99"/>
                </a:cubicBezTo>
                <a:cubicBezTo>
                  <a:pt x="37" y="99"/>
                  <a:pt x="37" y="100"/>
                  <a:pt x="36" y="100"/>
                </a:cubicBezTo>
                <a:cubicBezTo>
                  <a:pt x="36" y="99"/>
                  <a:pt x="36" y="98"/>
                  <a:pt x="36" y="97"/>
                </a:cubicBezTo>
                <a:close/>
                <a:moveTo>
                  <a:pt x="37" y="94"/>
                </a:moveTo>
                <a:cubicBezTo>
                  <a:pt x="37" y="93"/>
                  <a:pt x="36" y="92"/>
                  <a:pt x="36" y="92"/>
                </a:cubicBezTo>
                <a:cubicBezTo>
                  <a:pt x="37" y="91"/>
                  <a:pt x="38" y="90"/>
                  <a:pt x="38" y="90"/>
                </a:cubicBezTo>
                <a:cubicBezTo>
                  <a:pt x="38" y="91"/>
                  <a:pt x="38" y="92"/>
                  <a:pt x="38" y="93"/>
                </a:cubicBezTo>
                <a:cubicBezTo>
                  <a:pt x="37" y="93"/>
                  <a:pt x="37" y="93"/>
                  <a:pt x="37" y="94"/>
                </a:cubicBezTo>
                <a:close/>
                <a:moveTo>
                  <a:pt x="39" y="103"/>
                </a:moveTo>
                <a:cubicBezTo>
                  <a:pt x="39" y="103"/>
                  <a:pt x="39" y="103"/>
                  <a:pt x="39" y="103"/>
                </a:cubicBezTo>
                <a:cubicBezTo>
                  <a:pt x="39" y="104"/>
                  <a:pt x="38" y="104"/>
                  <a:pt x="38" y="104"/>
                </a:cubicBezTo>
                <a:cubicBezTo>
                  <a:pt x="38" y="104"/>
                  <a:pt x="38" y="104"/>
                  <a:pt x="38" y="103"/>
                </a:cubicBezTo>
                <a:cubicBezTo>
                  <a:pt x="38" y="103"/>
                  <a:pt x="38" y="103"/>
                  <a:pt x="39" y="103"/>
                </a:cubicBezTo>
                <a:close/>
                <a:moveTo>
                  <a:pt x="38" y="97"/>
                </a:moveTo>
                <a:cubicBezTo>
                  <a:pt x="38" y="96"/>
                  <a:pt x="39" y="95"/>
                  <a:pt x="39" y="94"/>
                </a:cubicBezTo>
                <a:cubicBezTo>
                  <a:pt x="40" y="93"/>
                  <a:pt x="41" y="93"/>
                  <a:pt x="42" y="92"/>
                </a:cubicBezTo>
                <a:cubicBezTo>
                  <a:pt x="41" y="93"/>
                  <a:pt x="40" y="94"/>
                  <a:pt x="39" y="95"/>
                </a:cubicBezTo>
                <a:cubicBezTo>
                  <a:pt x="39" y="96"/>
                  <a:pt x="40" y="97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7"/>
                  <a:pt x="41" y="97"/>
                  <a:pt x="41" y="98"/>
                </a:cubicBezTo>
                <a:cubicBezTo>
                  <a:pt x="40" y="98"/>
                  <a:pt x="40" y="99"/>
                  <a:pt x="39" y="99"/>
                </a:cubicBezTo>
                <a:cubicBezTo>
                  <a:pt x="39" y="99"/>
                  <a:pt x="39" y="98"/>
                  <a:pt x="38" y="97"/>
                </a:cubicBezTo>
                <a:close/>
                <a:moveTo>
                  <a:pt x="40" y="121"/>
                </a:moveTo>
                <a:cubicBezTo>
                  <a:pt x="40" y="121"/>
                  <a:pt x="40" y="121"/>
                  <a:pt x="40" y="121"/>
                </a:cubicBezTo>
                <a:cubicBezTo>
                  <a:pt x="40" y="122"/>
                  <a:pt x="41" y="123"/>
                  <a:pt x="41" y="124"/>
                </a:cubicBezTo>
                <a:cubicBezTo>
                  <a:pt x="41" y="124"/>
                  <a:pt x="41" y="124"/>
                  <a:pt x="40" y="125"/>
                </a:cubicBezTo>
                <a:cubicBezTo>
                  <a:pt x="40" y="123"/>
                  <a:pt x="40" y="122"/>
                  <a:pt x="39" y="121"/>
                </a:cubicBezTo>
                <a:cubicBezTo>
                  <a:pt x="39" y="121"/>
                  <a:pt x="40" y="121"/>
                  <a:pt x="40" y="121"/>
                </a:cubicBezTo>
                <a:close/>
                <a:moveTo>
                  <a:pt x="40" y="133"/>
                </a:moveTo>
                <a:cubicBezTo>
                  <a:pt x="41" y="134"/>
                  <a:pt x="41" y="136"/>
                  <a:pt x="42" y="138"/>
                </a:cubicBezTo>
                <a:cubicBezTo>
                  <a:pt x="42" y="138"/>
                  <a:pt x="41" y="138"/>
                  <a:pt x="41" y="138"/>
                </a:cubicBezTo>
                <a:cubicBezTo>
                  <a:pt x="41" y="137"/>
                  <a:pt x="40" y="135"/>
                  <a:pt x="40" y="133"/>
                </a:cubicBezTo>
                <a:cubicBezTo>
                  <a:pt x="40" y="133"/>
                  <a:pt x="40" y="133"/>
                  <a:pt x="40" y="133"/>
                </a:cubicBezTo>
                <a:close/>
                <a:moveTo>
                  <a:pt x="41" y="96"/>
                </a:moveTo>
                <a:cubicBezTo>
                  <a:pt x="43" y="93"/>
                  <a:pt x="46" y="91"/>
                  <a:pt x="48" y="88"/>
                </a:cubicBezTo>
                <a:cubicBezTo>
                  <a:pt x="48" y="89"/>
                  <a:pt x="48" y="90"/>
                  <a:pt x="47" y="90"/>
                </a:cubicBezTo>
                <a:cubicBezTo>
                  <a:pt x="47" y="91"/>
                  <a:pt x="47" y="92"/>
                  <a:pt x="46" y="92"/>
                </a:cubicBezTo>
                <a:cubicBezTo>
                  <a:pt x="45" y="94"/>
                  <a:pt x="44" y="95"/>
                  <a:pt x="43" y="96"/>
                </a:cubicBezTo>
                <a:cubicBezTo>
                  <a:pt x="42" y="96"/>
                  <a:pt x="42" y="96"/>
                  <a:pt x="42" y="96"/>
                </a:cubicBezTo>
                <a:cubicBezTo>
                  <a:pt x="42" y="95"/>
                  <a:pt x="41" y="95"/>
                  <a:pt x="41" y="96"/>
                </a:cubicBezTo>
                <a:close/>
                <a:moveTo>
                  <a:pt x="43" y="129"/>
                </a:moveTo>
                <a:cubicBezTo>
                  <a:pt x="44" y="130"/>
                  <a:pt x="44" y="132"/>
                  <a:pt x="45" y="133"/>
                </a:cubicBezTo>
                <a:cubicBezTo>
                  <a:pt x="44" y="134"/>
                  <a:pt x="44" y="134"/>
                  <a:pt x="43" y="135"/>
                </a:cubicBezTo>
                <a:cubicBezTo>
                  <a:pt x="43" y="133"/>
                  <a:pt x="43" y="132"/>
                  <a:pt x="42" y="130"/>
                </a:cubicBezTo>
                <a:cubicBezTo>
                  <a:pt x="42" y="130"/>
                  <a:pt x="43" y="129"/>
                  <a:pt x="43" y="129"/>
                </a:cubicBezTo>
                <a:close/>
                <a:moveTo>
                  <a:pt x="42" y="140"/>
                </a:moveTo>
                <a:cubicBezTo>
                  <a:pt x="43" y="143"/>
                  <a:pt x="44" y="145"/>
                  <a:pt x="44" y="147"/>
                </a:cubicBezTo>
                <a:cubicBezTo>
                  <a:pt x="44" y="145"/>
                  <a:pt x="43" y="143"/>
                  <a:pt x="42" y="141"/>
                </a:cubicBezTo>
                <a:cubicBezTo>
                  <a:pt x="42" y="141"/>
                  <a:pt x="42" y="141"/>
                  <a:pt x="42" y="140"/>
                </a:cubicBezTo>
                <a:close/>
                <a:moveTo>
                  <a:pt x="44" y="154"/>
                </a:moveTo>
                <a:cubicBezTo>
                  <a:pt x="44" y="154"/>
                  <a:pt x="44" y="154"/>
                  <a:pt x="44" y="154"/>
                </a:cubicBezTo>
                <a:cubicBezTo>
                  <a:pt x="45" y="157"/>
                  <a:pt x="45" y="160"/>
                  <a:pt x="46" y="164"/>
                </a:cubicBezTo>
                <a:cubicBezTo>
                  <a:pt x="45" y="160"/>
                  <a:pt x="44" y="157"/>
                  <a:pt x="44" y="154"/>
                </a:cubicBezTo>
                <a:cubicBezTo>
                  <a:pt x="44" y="154"/>
                  <a:pt x="44" y="154"/>
                  <a:pt x="44" y="154"/>
                </a:cubicBezTo>
                <a:close/>
                <a:moveTo>
                  <a:pt x="43" y="174"/>
                </a:moveTo>
                <a:cubicBezTo>
                  <a:pt x="43" y="175"/>
                  <a:pt x="44" y="176"/>
                  <a:pt x="44" y="178"/>
                </a:cubicBezTo>
                <a:cubicBezTo>
                  <a:pt x="44" y="178"/>
                  <a:pt x="44" y="178"/>
                  <a:pt x="44" y="178"/>
                </a:cubicBezTo>
                <a:cubicBezTo>
                  <a:pt x="43" y="176"/>
                  <a:pt x="42" y="175"/>
                  <a:pt x="41" y="174"/>
                </a:cubicBezTo>
                <a:cubicBezTo>
                  <a:pt x="41" y="173"/>
                  <a:pt x="41" y="172"/>
                  <a:pt x="41" y="171"/>
                </a:cubicBezTo>
                <a:cubicBezTo>
                  <a:pt x="42" y="172"/>
                  <a:pt x="42" y="173"/>
                  <a:pt x="43" y="174"/>
                </a:cubicBezTo>
                <a:close/>
                <a:moveTo>
                  <a:pt x="42" y="176"/>
                </a:moveTo>
                <a:cubicBezTo>
                  <a:pt x="43" y="178"/>
                  <a:pt x="44" y="180"/>
                  <a:pt x="45" y="181"/>
                </a:cubicBezTo>
                <a:cubicBezTo>
                  <a:pt x="46" y="183"/>
                  <a:pt x="46" y="184"/>
                  <a:pt x="47" y="186"/>
                </a:cubicBezTo>
                <a:cubicBezTo>
                  <a:pt x="47" y="187"/>
                  <a:pt x="46" y="188"/>
                  <a:pt x="45" y="190"/>
                </a:cubicBezTo>
                <a:cubicBezTo>
                  <a:pt x="44" y="187"/>
                  <a:pt x="43" y="185"/>
                  <a:pt x="42" y="182"/>
                </a:cubicBezTo>
                <a:cubicBezTo>
                  <a:pt x="42" y="180"/>
                  <a:pt x="42" y="178"/>
                  <a:pt x="42" y="176"/>
                </a:cubicBezTo>
                <a:close/>
                <a:moveTo>
                  <a:pt x="46" y="192"/>
                </a:moveTo>
                <a:cubicBezTo>
                  <a:pt x="47" y="191"/>
                  <a:pt x="47" y="190"/>
                  <a:pt x="48" y="188"/>
                </a:cubicBezTo>
                <a:cubicBezTo>
                  <a:pt x="49" y="192"/>
                  <a:pt x="50" y="196"/>
                  <a:pt x="52" y="200"/>
                </a:cubicBezTo>
                <a:cubicBezTo>
                  <a:pt x="51" y="200"/>
                  <a:pt x="51" y="199"/>
                  <a:pt x="51" y="199"/>
                </a:cubicBezTo>
                <a:cubicBezTo>
                  <a:pt x="49" y="197"/>
                  <a:pt x="47" y="194"/>
                  <a:pt x="46" y="192"/>
                </a:cubicBezTo>
                <a:cubicBezTo>
                  <a:pt x="46" y="192"/>
                  <a:pt x="46" y="192"/>
                  <a:pt x="46" y="192"/>
                </a:cubicBezTo>
                <a:close/>
                <a:moveTo>
                  <a:pt x="50" y="174"/>
                </a:moveTo>
                <a:cubicBezTo>
                  <a:pt x="50" y="171"/>
                  <a:pt x="49" y="168"/>
                  <a:pt x="48" y="165"/>
                </a:cubicBezTo>
                <a:cubicBezTo>
                  <a:pt x="48" y="163"/>
                  <a:pt x="48" y="162"/>
                  <a:pt x="48" y="161"/>
                </a:cubicBezTo>
                <a:cubicBezTo>
                  <a:pt x="48" y="161"/>
                  <a:pt x="48" y="162"/>
                  <a:pt x="49" y="162"/>
                </a:cubicBezTo>
                <a:cubicBezTo>
                  <a:pt x="49" y="163"/>
                  <a:pt x="49" y="163"/>
                  <a:pt x="49" y="164"/>
                </a:cubicBezTo>
                <a:cubicBezTo>
                  <a:pt x="49" y="165"/>
                  <a:pt x="50" y="165"/>
                  <a:pt x="50" y="165"/>
                </a:cubicBezTo>
                <a:cubicBezTo>
                  <a:pt x="50" y="166"/>
                  <a:pt x="49" y="166"/>
                  <a:pt x="49" y="166"/>
                </a:cubicBezTo>
                <a:cubicBezTo>
                  <a:pt x="49" y="167"/>
                  <a:pt x="49" y="167"/>
                  <a:pt x="50" y="167"/>
                </a:cubicBezTo>
                <a:cubicBezTo>
                  <a:pt x="51" y="170"/>
                  <a:pt x="52" y="173"/>
                  <a:pt x="53" y="175"/>
                </a:cubicBezTo>
                <a:cubicBezTo>
                  <a:pt x="53" y="176"/>
                  <a:pt x="52" y="176"/>
                  <a:pt x="52" y="176"/>
                </a:cubicBezTo>
                <a:cubicBezTo>
                  <a:pt x="51" y="176"/>
                  <a:pt x="51" y="175"/>
                  <a:pt x="50" y="174"/>
                </a:cubicBezTo>
                <a:close/>
                <a:moveTo>
                  <a:pt x="51" y="186"/>
                </a:moveTo>
                <a:cubicBezTo>
                  <a:pt x="50" y="185"/>
                  <a:pt x="50" y="184"/>
                  <a:pt x="49" y="183"/>
                </a:cubicBezTo>
                <a:cubicBezTo>
                  <a:pt x="49" y="182"/>
                  <a:pt x="50" y="182"/>
                  <a:pt x="50" y="181"/>
                </a:cubicBezTo>
                <a:cubicBezTo>
                  <a:pt x="50" y="181"/>
                  <a:pt x="50" y="181"/>
                  <a:pt x="50" y="181"/>
                </a:cubicBezTo>
                <a:cubicBezTo>
                  <a:pt x="50" y="183"/>
                  <a:pt x="51" y="184"/>
                  <a:pt x="51" y="186"/>
                </a:cubicBezTo>
                <a:close/>
                <a:moveTo>
                  <a:pt x="52" y="179"/>
                </a:moveTo>
                <a:cubicBezTo>
                  <a:pt x="53" y="179"/>
                  <a:pt x="53" y="179"/>
                  <a:pt x="54" y="179"/>
                </a:cubicBezTo>
                <a:cubicBezTo>
                  <a:pt x="54" y="179"/>
                  <a:pt x="54" y="179"/>
                  <a:pt x="55" y="180"/>
                </a:cubicBezTo>
                <a:cubicBezTo>
                  <a:pt x="55" y="181"/>
                  <a:pt x="56" y="183"/>
                  <a:pt x="56" y="184"/>
                </a:cubicBezTo>
                <a:cubicBezTo>
                  <a:pt x="56" y="184"/>
                  <a:pt x="55" y="183"/>
                  <a:pt x="55" y="183"/>
                </a:cubicBezTo>
                <a:cubicBezTo>
                  <a:pt x="54" y="182"/>
                  <a:pt x="53" y="181"/>
                  <a:pt x="52" y="181"/>
                </a:cubicBezTo>
                <a:cubicBezTo>
                  <a:pt x="52" y="180"/>
                  <a:pt x="52" y="180"/>
                  <a:pt x="52" y="179"/>
                </a:cubicBezTo>
                <a:cubicBezTo>
                  <a:pt x="52" y="179"/>
                  <a:pt x="52" y="179"/>
                  <a:pt x="52" y="179"/>
                </a:cubicBezTo>
                <a:close/>
                <a:moveTo>
                  <a:pt x="54" y="184"/>
                </a:moveTo>
                <a:cubicBezTo>
                  <a:pt x="56" y="186"/>
                  <a:pt x="57" y="188"/>
                  <a:pt x="59" y="190"/>
                </a:cubicBezTo>
                <a:cubicBezTo>
                  <a:pt x="59" y="190"/>
                  <a:pt x="59" y="190"/>
                  <a:pt x="59" y="190"/>
                </a:cubicBezTo>
                <a:cubicBezTo>
                  <a:pt x="59" y="191"/>
                  <a:pt x="58" y="193"/>
                  <a:pt x="57" y="194"/>
                </a:cubicBezTo>
                <a:cubicBezTo>
                  <a:pt x="57" y="194"/>
                  <a:pt x="57" y="194"/>
                  <a:pt x="57" y="194"/>
                </a:cubicBezTo>
                <a:cubicBezTo>
                  <a:pt x="56" y="190"/>
                  <a:pt x="55" y="187"/>
                  <a:pt x="54" y="184"/>
                </a:cubicBezTo>
                <a:cubicBezTo>
                  <a:pt x="54" y="184"/>
                  <a:pt x="54" y="184"/>
                  <a:pt x="54" y="184"/>
                </a:cubicBezTo>
                <a:close/>
                <a:moveTo>
                  <a:pt x="58" y="195"/>
                </a:moveTo>
                <a:cubicBezTo>
                  <a:pt x="59" y="195"/>
                  <a:pt x="60" y="194"/>
                  <a:pt x="61" y="194"/>
                </a:cubicBezTo>
                <a:cubicBezTo>
                  <a:pt x="63" y="195"/>
                  <a:pt x="64" y="197"/>
                  <a:pt x="65" y="198"/>
                </a:cubicBezTo>
                <a:cubicBezTo>
                  <a:pt x="64" y="199"/>
                  <a:pt x="64" y="200"/>
                  <a:pt x="64" y="200"/>
                </a:cubicBezTo>
                <a:cubicBezTo>
                  <a:pt x="62" y="199"/>
                  <a:pt x="60" y="197"/>
                  <a:pt x="58" y="195"/>
                </a:cubicBezTo>
                <a:close/>
                <a:moveTo>
                  <a:pt x="63" y="193"/>
                </a:moveTo>
                <a:cubicBezTo>
                  <a:pt x="64" y="192"/>
                  <a:pt x="65" y="192"/>
                  <a:pt x="65" y="192"/>
                </a:cubicBezTo>
                <a:cubicBezTo>
                  <a:pt x="66" y="192"/>
                  <a:pt x="67" y="193"/>
                  <a:pt x="68" y="194"/>
                </a:cubicBezTo>
                <a:cubicBezTo>
                  <a:pt x="68" y="194"/>
                  <a:pt x="67" y="195"/>
                  <a:pt x="67" y="196"/>
                </a:cubicBezTo>
                <a:cubicBezTo>
                  <a:pt x="65" y="195"/>
                  <a:pt x="64" y="194"/>
                  <a:pt x="63" y="193"/>
                </a:cubicBezTo>
                <a:close/>
                <a:moveTo>
                  <a:pt x="70" y="195"/>
                </a:moveTo>
                <a:cubicBezTo>
                  <a:pt x="70" y="196"/>
                  <a:pt x="71" y="196"/>
                  <a:pt x="72" y="197"/>
                </a:cubicBezTo>
                <a:cubicBezTo>
                  <a:pt x="72" y="198"/>
                  <a:pt x="72" y="198"/>
                  <a:pt x="72" y="198"/>
                </a:cubicBezTo>
                <a:cubicBezTo>
                  <a:pt x="72" y="199"/>
                  <a:pt x="72" y="199"/>
                  <a:pt x="72" y="199"/>
                </a:cubicBezTo>
                <a:cubicBezTo>
                  <a:pt x="72" y="199"/>
                  <a:pt x="72" y="199"/>
                  <a:pt x="71" y="199"/>
                </a:cubicBezTo>
                <a:cubicBezTo>
                  <a:pt x="71" y="199"/>
                  <a:pt x="70" y="198"/>
                  <a:pt x="69" y="198"/>
                </a:cubicBezTo>
                <a:cubicBezTo>
                  <a:pt x="68" y="198"/>
                  <a:pt x="68" y="198"/>
                  <a:pt x="68" y="198"/>
                </a:cubicBezTo>
                <a:cubicBezTo>
                  <a:pt x="68" y="197"/>
                  <a:pt x="68" y="197"/>
                  <a:pt x="68" y="197"/>
                </a:cubicBezTo>
                <a:cubicBezTo>
                  <a:pt x="68" y="196"/>
                  <a:pt x="69" y="195"/>
                  <a:pt x="70" y="195"/>
                </a:cubicBezTo>
                <a:close/>
                <a:moveTo>
                  <a:pt x="67" y="190"/>
                </a:moveTo>
                <a:cubicBezTo>
                  <a:pt x="69" y="190"/>
                  <a:pt x="70" y="189"/>
                  <a:pt x="71" y="188"/>
                </a:cubicBezTo>
                <a:cubicBezTo>
                  <a:pt x="71" y="188"/>
                  <a:pt x="72" y="189"/>
                  <a:pt x="72" y="189"/>
                </a:cubicBezTo>
                <a:cubicBezTo>
                  <a:pt x="71" y="190"/>
                  <a:pt x="71" y="191"/>
                  <a:pt x="70" y="192"/>
                </a:cubicBezTo>
                <a:cubicBezTo>
                  <a:pt x="69" y="191"/>
                  <a:pt x="68" y="191"/>
                  <a:pt x="67" y="190"/>
                </a:cubicBezTo>
                <a:close/>
                <a:moveTo>
                  <a:pt x="72" y="185"/>
                </a:moveTo>
                <a:cubicBezTo>
                  <a:pt x="71" y="184"/>
                  <a:pt x="70" y="183"/>
                  <a:pt x="68" y="181"/>
                </a:cubicBezTo>
                <a:cubicBezTo>
                  <a:pt x="69" y="181"/>
                  <a:pt x="69" y="181"/>
                  <a:pt x="69" y="180"/>
                </a:cubicBezTo>
                <a:cubicBezTo>
                  <a:pt x="70" y="181"/>
                  <a:pt x="71" y="181"/>
                  <a:pt x="72" y="182"/>
                </a:cubicBezTo>
                <a:cubicBezTo>
                  <a:pt x="72" y="182"/>
                  <a:pt x="73" y="182"/>
                  <a:pt x="73" y="182"/>
                </a:cubicBezTo>
                <a:cubicBezTo>
                  <a:pt x="73" y="183"/>
                  <a:pt x="73" y="184"/>
                  <a:pt x="73" y="184"/>
                </a:cubicBezTo>
                <a:cubicBezTo>
                  <a:pt x="73" y="185"/>
                  <a:pt x="72" y="185"/>
                  <a:pt x="72" y="185"/>
                </a:cubicBezTo>
                <a:close/>
                <a:moveTo>
                  <a:pt x="71" y="151"/>
                </a:moveTo>
                <a:cubicBezTo>
                  <a:pt x="72" y="150"/>
                  <a:pt x="72" y="150"/>
                  <a:pt x="73" y="149"/>
                </a:cubicBezTo>
                <a:cubicBezTo>
                  <a:pt x="73" y="149"/>
                  <a:pt x="73" y="150"/>
                  <a:pt x="73" y="150"/>
                </a:cubicBezTo>
                <a:cubicBezTo>
                  <a:pt x="72" y="150"/>
                  <a:pt x="72" y="151"/>
                  <a:pt x="71" y="151"/>
                </a:cubicBezTo>
                <a:close/>
                <a:moveTo>
                  <a:pt x="72" y="119"/>
                </a:moveTo>
                <a:cubicBezTo>
                  <a:pt x="72" y="119"/>
                  <a:pt x="71" y="120"/>
                  <a:pt x="71" y="120"/>
                </a:cubicBezTo>
                <a:cubicBezTo>
                  <a:pt x="72" y="119"/>
                  <a:pt x="72" y="118"/>
                  <a:pt x="72" y="118"/>
                </a:cubicBezTo>
                <a:cubicBezTo>
                  <a:pt x="73" y="117"/>
                  <a:pt x="73" y="117"/>
                  <a:pt x="74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3" y="117"/>
                  <a:pt x="72" y="118"/>
                  <a:pt x="72" y="119"/>
                </a:cubicBezTo>
                <a:close/>
                <a:moveTo>
                  <a:pt x="78" y="130"/>
                </a:moveTo>
                <a:cubicBezTo>
                  <a:pt x="78" y="131"/>
                  <a:pt x="79" y="132"/>
                  <a:pt x="79" y="134"/>
                </a:cubicBezTo>
                <a:cubicBezTo>
                  <a:pt x="77" y="135"/>
                  <a:pt x="75" y="136"/>
                  <a:pt x="74" y="137"/>
                </a:cubicBezTo>
                <a:cubicBezTo>
                  <a:pt x="73" y="137"/>
                  <a:pt x="73" y="136"/>
                  <a:pt x="73" y="135"/>
                </a:cubicBezTo>
                <a:cubicBezTo>
                  <a:pt x="75" y="134"/>
                  <a:pt x="76" y="132"/>
                  <a:pt x="78" y="130"/>
                </a:cubicBezTo>
                <a:close/>
                <a:moveTo>
                  <a:pt x="75" y="140"/>
                </a:moveTo>
                <a:cubicBezTo>
                  <a:pt x="76" y="140"/>
                  <a:pt x="77" y="139"/>
                  <a:pt x="78" y="138"/>
                </a:cubicBezTo>
                <a:cubicBezTo>
                  <a:pt x="77" y="139"/>
                  <a:pt x="76" y="141"/>
                  <a:pt x="75" y="142"/>
                </a:cubicBezTo>
                <a:cubicBezTo>
                  <a:pt x="75" y="142"/>
                  <a:pt x="74" y="142"/>
                  <a:pt x="74" y="141"/>
                </a:cubicBezTo>
                <a:cubicBezTo>
                  <a:pt x="75" y="141"/>
                  <a:pt x="75" y="141"/>
                  <a:pt x="75" y="140"/>
                </a:cubicBezTo>
                <a:close/>
                <a:moveTo>
                  <a:pt x="80" y="138"/>
                </a:moveTo>
                <a:cubicBezTo>
                  <a:pt x="80" y="139"/>
                  <a:pt x="80" y="139"/>
                  <a:pt x="80" y="140"/>
                </a:cubicBezTo>
                <a:cubicBezTo>
                  <a:pt x="79" y="142"/>
                  <a:pt x="77" y="143"/>
                  <a:pt x="76" y="145"/>
                </a:cubicBezTo>
                <a:cubicBezTo>
                  <a:pt x="77" y="142"/>
                  <a:pt x="79" y="140"/>
                  <a:pt x="80" y="138"/>
                </a:cubicBezTo>
                <a:close/>
                <a:moveTo>
                  <a:pt x="78" y="145"/>
                </a:moveTo>
                <a:cubicBezTo>
                  <a:pt x="78" y="145"/>
                  <a:pt x="78" y="145"/>
                  <a:pt x="78" y="145"/>
                </a:cubicBezTo>
                <a:cubicBezTo>
                  <a:pt x="77" y="146"/>
                  <a:pt x="77" y="146"/>
                  <a:pt x="76" y="147"/>
                </a:cubicBezTo>
                <a:cubicBezTo>
                  <a:pt x="76" y="147"/>
                  <a:pt x="76" y="147"/>
                  <a:pt x="76" y="147"/>
                </a:cubicBezTo>
                <a:cubicBezTo>
                  <a:pt x="77" y="146"/>
                  <a:pt x="77" y="145"/>
                  <a:pt x="78" y="145"/>
                </a:cubicBezTo>
                <a:close/>
                <a:moveTo>
                  <a:pt x="78" y="166"/>
                </a:moveTo>
                <a:cubicBezTo>
                  <a:pt x="78" y="166"/>
                  <a:pt x="78" y="167"/>
                  <a:pt x="79" y="167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7"/>
                  <a:pt x="78" y="167"/>
                  <a:pt x="78" y="166"/>
                </a:cubicBezTo>
                <a:cubicBezTo>
                  <a:pt x="78" y="166"/>
                  <a:pt x="78" y="166"/>
                  <a:pt x="78" y="166"/>
                </a:cubicBezTo>
                <a:close/>
                <a:moveTo>
                  <a:pt x="78" y="155"/>
                </a:moveTo>
                <a:cubicBezTo>
                  <a:pt x="80" y="153"/>
                  <a:pt x="81" y="152"/>
                  <a:pt x="83" y="151"/>
                </a:cubicBezTo>
                <a:cubicBezTo>
                  <a:pt x="83" y="152"/>
                  <a:pt x="83" y="153"/>
                  <a:pt x="83" y="154"/>
                </a:cubicBezTo>
                <a:cubicBezTo>
                  <a:pt x="82" y="156"/>
                  <a:pt x="81" y="157"/>
                  <a:pt x="80" y="159"/>
                </a:cubicBezTo>
                <a:cubicBezTo>
                  <a:pt x="79" y="158"/>
                  <a:pt x="79" y="156"/>
                  <a:pt x="78" y="155"/>
                </a:cubicBezTo>
                <a:close/>
                <a:moveTo>
                  <a:pt x="85" y="152"/>
                </a:moveTo>
                <a:cubicBezTo>
                  <a:pt x="85" y="151"/>
                  <a:pt x="84" y="150"/>
                  <a:pt x="84" y="149"/>
                </a:cubicBezTo>
                <a:cubicBezTo>
                  <a:pt x="85" y="149"/>
                  <a:pt x="85" y="149"/>
                  <a:pt x="85" y="148"/>
                </a:cubicBezTo>
                <a:cubicBezTo>
                  <a:pt x="85" y="149"/>
                  <a:pt x="85" y="149"/>
                  <a:pt x="85" y="149"/>
                </a:cubicBezTo>
                <a:cubicBezTo>
                  <a:pt x="85" y="149"/>
                  <a:pt x="85" y="150"/>
                  <a:pt x="86" y="150"/>
                </a:cubicBezTo>
                <a:cubicBezTo>
                  <a:pt x="86" y="150"/>
                  <a:pt x="86" y="150"/>
                  <a:pt x="87" y="150"/>
                </a:cubicBezTo>
                <a:cubicBezTo>
                  <a:pt x="86" y="151"/>
                  <a:pt x="85" y="151"/>
                  <a:pt x="85" y="152"/>
                </a:cubicBezTo>
                <a:close/>
                <a:moveTo>
                  <a:pt x="85" y="156"/>
                </a:moveTo>
                <a:cubicBezTo>
                  <a:pt x="85" y="155"/>
                  <a:pt x="85" y="155"/>
                  <a:pt x="85" y="155"/>
                </a:cubicBezTo>
                <a:cubicBezTo>
                  <a:pt x="86" y="154"/>
                  <a:pt x="86" y="153"/>
                  <a:pt x="87" y="153"/>
                </a:cubicBezTo>
                <a:cubicBezTo>
                  <a:pt x="87" y="153"/>
                  <a:pt x="88" y="153"/>
                  <a:pt x="88" y="152"/>
                </a:cubicBezTo>
                <a:cubicBezTo>
                  <a:pt x="89" y="151"/>
                  <a:pt x="90" y="150"/>
                  <a:pt x="92" y="148"/>
                </a:cubicBezTo>
                <a:cubicBezTo>
                  <a:pt x="92" y="148"/>
                  <a:pt x="92" y="148"/>
                  <a:pt x="93" y="148"/>
                </a:cubicBezTo>
                <a:cubicBezTo>
                  <a:pt x="92" y="148"/>
                  <a:pt x="92" y="149"/>
                  <a:pt x="92" y="149"/>
                </a:cubicBezTo>
                <a:cubicBezTo>
                  <a:pt x="90" y="151"/>
                  <a:pt x="88" y="153"/>
                  <a:pt x="85" y="156"/>
                </a:cubicBezTo>
                <a:close/>
                <a:moveTo>
                  <a:pt x="86" y="182"/>
                </a:moveTo>
                <a:cubicBezTo>
                  <a:pt x="86" y="182"/>
                  <a:pt x="86" y="182"/>
                  <a:pt x="86" y="182"/>
                </a:cubicBezTo>
                <a:cubicBezTo>
                  <a:pt x="86" y="182"/>
                  <a:pt x="85" y="181"/>
                  <a:pt x="85" y="181"/>
                </a:cubicBezTo>
                <a:cubicBezTo>
                  <a:pt x="85" y="180"/>
                  <a:pt x="86" y="180"/>
                  <a:pt x="86" y="179"/>
                </a:cubicBezTo>
                <a:cubicBezTo>
                  <a:pt x="86" y="180"/>
                  <a:pt x="86" y="181"/>
                  <a:pt x="86" y="182"/>
                </a:cubicBezTo>
                <a:close/>
                <a:moveTo>
                  <a:pt x="88" y="160"/>
                </a:moveTo>
                <a:cubicBezTo>
                  <a:pt x="92" y="158"/>
                  <a:pt x="95" y="156"/>
                  <a:pt x="99" y="154"/>
                </a:cubicBezTo>
                <a:cubicBezTo>
                  <a:pt x="98" y="155"/>
                  <a:pt x="97" y="156"/>
                  <a:pt x="96" y="157"/>
                </a:cubicBezTo>
                <a:cubicBezTo>
                  <a:pt x="93" y="159"/>
                  <a:pt x="90" y="161"/>
                  <a:pt x="87" y="163"/>
                </a:cubicBezTo>
                <a:cubicBezTo>
                  <a:pt x="87" y="163"/>
                  <a:pt x="86" y="162"/>
                  <a:pt x="86" y="162"/>
                </a:cubicBezTo>
                <a:cubicBezTo>
                  <a:pt x="87" y="161"/>
                  <a:pt x="88" y="160"/>
                  <a:pt x="88" y="160"/>
                </a:cubicBezTo>
                <a:close/>
                <a:moveTo>
                  <a:pt x="88" y="168"/>
                </a:moveTo>
                <a:cubicBezTo>
                  <a:pt x="90" y="166"/>
                  <a:pt x="92" y="165"/>
                  <a:pt x="94" y="163"/>
                </a:cubicBezTo>
                <a:cubicBezTo>
                  <a:pt x="92" y="165"/>
                  <a:pt x="90" y="167"/>
                  <a:pt x="87" y="169"/>
                </a:cubicBezTo>
                <a:cubicBezTo>
                  <a:pt x="87" y="169"/>
                  <a:pt x="87" y="169"/>
                  <a:pt x="87" y="169"/>
                </a:cubicBezTo>
                <a:cubicBezTo>
                  <a:pt x="88" y="169"/>
                  <a:pt x="88" y="168"/>
                  <a:pt x="88" y="168"/>
                </a:cubicBezTo>
                <a:close/>
                <a:moveTo>
                  <a:pt x="97" y="177"/>
                </a:moveTo>
                <a:cubicBezTo>
                  <a:pt x="99" y="175"/>
                  <a:pt x="101" y="174"/>
                  <a:pt x="103" y="173"/>
                </a:cubicBezTo>
                <a:cubicBezTo>
                  <a:pt x="101" y="175"/>
                  <a:pt x="99" y="177"/>
                  <a:pt x="97" y="179"/>
                </a:cubicBezTo>
                <a:cubicBezTo>
                  <a:pt x="96" y="179"/>
                  <a:pt x="95" y="180"/>
                  <a:pt x="94" y="180"/>
                </a:cubicBezTo>
                <a:cubicBezTo>
                  <a:pt x="95" y="179"/>
                  <a:pt x="96" y="178"/>
                  <a:pt x="97" y="177"/>
                </a:cubicBezTo>
                <a:close/>
                <a:moveTo>
                  <a:pt x="102" y="157"/>
                </a:moveTo>
                <a:cubicBezTo>
                  <a:pt x="99" y="158"/>
                  <a:pt x="97" y="160"/>
                  <a:pt x="95" y="161"/>
                </a:cubicBezTo>
                <a:cubicBezTo>
                  <a:pt x="95" y="161"/>
                  <a:pt x="95" y="161"/>
                  <a:pt x="94" y="161"/>
                </a:cubicBezTo>
                <a:cubicBezTo>
                  <a:pt x="95" y="160"/>
                  <a:pt x="96" y="159"/>
                  <a:pt x="97" y="158"/>
                </a:cubicBezTo>
                <a:cubicBezTo>
                  <a:pt x="99" y="157"/>
                  <a:pt x="102" y="155"/>
                  <a:pt x="105" y="154"/>
                </a:cubicBezTo>
                <a:cubicBezTo>
                  <a:pt x="104" y="155"/>
                  <a:pt x="103" y="156"/>
                  <a:pt x="102" y="157"/>
                </a:cubicBezTo>
                <a:close/>
                <a:moveTo>
                  <a:pt x="106" y="167"/>
                </a:moveTo>
                <a:cubicBezTo>
                  <a:pt x="108" y="166"/>
                  <a:pt x="110" y="165"/>
                  <a:pt x="112" y="164"/>
                </a:cubicBezTo>
                <a:cubicBezTo>
                  <a:pt x="111" y="165"/>
                  <a:pt x="110" y="166"/>
                  <a:pt x="109" y="167"/>
                </a:cubicBezTo>
                <a:cubicBezTo>
                  <a:pt x="107" y="168"/>
                  <a:pt x="105" y="170"/>
                  <a:pt x="103" y="171"/>
                </a:cubicBezTo>
                <a:cubicBezTo>
                  <a:pt x="104" y="170"/>
                  <a:pt x="105" y="168"/>
                  <a:pt x="106" y="167"/>
                </a:cubicBezTo>
                <a:close/>
                <a:moveTo>
                  <a:pt x="109" y="171"/>
                </a:moveTo>
                <a:cubicBezTo>
                  <a:pt x="110" y="170"/>
                  <a:pt x="111" y="169"/>
                  <a:pt x="112" y="168"/>
                </a:cubicBezTo>
                <a:cubicBezTo>
                  <a:pt x="114" y="167"/>
                  <a:pt x="117" y="165"/>
                  <a:pt x="119" y="164"/>
                </a:cubicBezTo>
                <a:cubicBezTo>
                  <a:pt x="116" y="167"/>
                  <a:pt x="113" y="169"/>
                  <a:pt x="110" y="172"/>
                </a:cubicBezTo>
                <a:cubicBezTo>
                  <a:pt x="108" y="173"/>
                  <a:pt x="107" y="174"/>
                  <a:pt x="105" y="175"/>
                </a:cubicBezTo>
                <a:cubicBezTo>
                  <a:pt x="106" y="174"/>
                  <a:pt x="107" y="172"/>
                  <a:pt x="109" y="171"/>
                </a:cubicBezTo>
                <a:close/>
                <a:moveTo>
                  <a:pt x="105" y="184"/>
                </a:moveTo>
                <a:cubicBezTo>
                  <a:pt x="106" y="183"/>
                  <a:pt x="107" y="183"/>
                  <a:pt x="108" y="183"/>
                </a:cubicBezTo>
                <a:cubicBezTo>
                  <a:pt x="106" y="184"/>
                  <a:pt x="104" y="186"/>
                  <a:pt x="102" y="187"/>
                </a:cubicBezTo>
                <a:cubicBezTo>
                  <a:pt x="103" y="186"/>
                  <a:pt x="104" y="185"/>
                  <a:pt x="105" y="184"/>
                </a:cubicBezTo>
                <a:close/>
                <a:moveTo>
                  <a:pt x="103" y="196"/>
                </a:moveTo>
                <a:cubicBezTo>
                  <a:pt x="103" y="196"/>
                  <a:pt x="102" y="196"/>
                  <a:pt x="101" y="196"/>
                </a:cubicBezTo>
                <a:cubicBezTo>
                  <a:pt x="101" y="196"/>
                  <a:pt x="100" y="196"/>
                  <a:pt x="100" y="196"/>
                </a:cubicBezTo>
                <a:cubicBezTo>
                  <a:pt x="101" y="195"/>
                  <a:pt x="101" y="195"/>
                  <a:pt x="101" y="194"/>
                </a:cubicBezTo>
                <a:cubicBezTo>
                  <a:pt x="102" y="195"/>
                  <a:pt x="103" y="195"/>
                  <a:pt x="103" y="196"/>
                </a:cubicBezTo>
                <a:close/>
                <a:moveTo>
                  <a:pt x="102" y="202"/>
                </a:moveTo>
                <a:cubicBezTo>
                  <a:pt x="101" y="202"/>
                  <a:pt x="100" y="203"/>
                  <a:pt x="99" y="204"/>
                </a:cubicBezTo>
                <a:cubicBezTo>
                  <a:pt x="99" y="204"/>
                  <a:pt x="99" y="204"/>
                  <a:pt x="99" y="203"/>
                </a:cubicBezTo>
                <a:cubicBezTo>
                  <a:pt x="99" y="203"/>
                  <a:pt x="99" y="203"/>
                  <a:pt x="99" y="203"/>
                </a:cubicBezTo>
                <a:cubicBezTo>
                  <a:pt x="100" y="203"/>
                  <a:pt x="100" y="202"/>
                  <a:pt x="101" y="201"/>
                </a:cubicBezTo>
                <a:cubicBezTo>
                  <a:pt x="101" y="201"/>
                  <a:pt x="101" y="202"/>
                  <a:pt x="102" y="202"/>
                </a:cubicBezTo>
                <a:close/>
                <a:moveTo>
                  <a:pt x="99" y="188"/>
                </a:moveTo>
                <a:cubicBezTo>
                  <a:pt x="98" y="188"/>
                  <a:pt x="97" y="189"/>
                  <a:pt x="97" y="190"/>
                </a:cubicBezTo>
                <a:cubicBezTo>
                  <a:pt x="95" y="189"/>
                  <a:pt x="95" y="189"/>
                  <a:pt x="95" y="189"/>
                </a:cubicBezTo>
                <a:cubicBezTo>
                  <a:pt x="96" y="189"/>
                  <a:pt x="97" y="188"/>
                  <a:pt x="97" y="187"/>
                </a:cubicBezTo>
                <a:cubicBezTo>
                  <a:pt x="97" y="187"/>
                  <a:pt x="98" y="187"/>
                  <a:pt x="98" y="187"/>
                </a:cubicBezTo>
                <a:cubicBezTo>
                  <a:pt x="99" y="187"/>
                  <a:pt x="100" y="186"/>
                  <a:pt x="100" y="186"/>
                </a:cubicBezTo>
                <a:cubicBezTo>
                  <a:pt x="100" y="187"/>
                  <a:pt x="99" y="187"/>
                  <a:pt x="99" y="188"/>
                </a:cubicBezTo>
                <a:close/>
                <a:moveTo>
                  <a:pt x="98" y="200"/>
                </a:moveTo>
                <a:cubicBezTo>
                  <a:pt x="99" y="200"/>
                  <a:pt x="99" y="200"/>
                  <a:pt x="99" y="200"/>
                </a:cubicBezTo>
                <a:cubicBezTo>
                  <a:pt x="98" y="201"/>
                  <a:pt x="98" y="202"/>
                  <a:pt x="97" y="202"/>
                </a:cubicBezTo>
                <a:cubicBezTo>
                  <a:pt x="96" y="202"/>
                  <a:pt x="96" y="201"/>
                  <a:pt x="95" y="201"/>
                </a:cubicBezTo>
                <a:cubicBezTo>
                  <a:pt x="95" y="201"/>
                  <a:pt x="95" y="201"/>
                  <a:pt x="95" y="201"/>
                </a:cubicBezTo>
                <a:cubicBezTo>
                  <a:pt x="96" y="200"/>
                  <a:pt x="97" y="200"/>
                  <a:pt x="98" y="200"/>
                </a:cubicBezTo>
                <a:close/>
                <a:moveTo>
                  <a:pt x="98" y="206"/>
                </a:moveTo>
                <a:cubicBezTo>
                  <a:pt x="99" y="207"/>
                  <a:pt x="100" y="208"/>
                  <a:pt x="102" y="209"/>
                </a:cubicBezTo>
                <a:cubicBezTo>
                  <a:pt x="102" y="209"/>
                  <a:pt x="102" y="209"/>
                  <a:pt x="101" y="209"/>
                </a:cubicBezTo>
                <a:cubicBezTo>
                  <a:pt x="100" y="208"/>
                  <a:pt x="99" y="207"/>
                  <a:pt x="98" y="206"/>
                </a:cubicBezTo>
                <a:cubicBezTo>
                  <a:pt x="98" y="206"/>
                  <a:pt x="98" y="206"/>
                  <a:pt x="98" y="206"/>
                </a:cubicBezTo>
                <a:close/>
                <a:moveTo>
                  <a:pt x="100" y="205"/>
                </a:moveTo>
                <a:cubicBezTo>
                  <a:pt x="101" y="204"/>
                  <a:pt x="102" y="203"/>
                  <a:pt x="103" y="203"/>
                </a:cubicBezTo>
                <a:cubicBezTo>
                  <a:pt x="104" y="203"/>
                  <a:pt x="106" y="204"/>
                  <a:pt x="107" y="205"/>
                </a:cubicBezTo>
                <a:cubicBezTo>
                  <a:pt x="107" y="205"/>
                  <a:pt x="106" y="205"/>
                  <a:pt x="106" y="206"/>
                </a:cubicBezTo>
                <a:cubicBezTo>
                  <a:pt x="106" y="206"/>
                  <a:pt x="105" y="207"/>
                  <a:pt x="104" y="207"/>
                </a:cubicBezTo>
                <a:cubicBezTo>
                  <a:pt x="103" y="206"/>
                  <a:pt x="102" y="205"/>
                  <a:pt x="100" y="205"/>
                </a:cubicBezTo>
                <a:close/>
                <a:moveTo>
                  <a:pt x="104" y="213"/>
                </a:moveTo>
                <a:cubicBezTo>
                  <a:pt x="105" y="214"/>
                  <a:pt x="106" y="214"/>
                  <a:pt x="107" y="215"/>
                </a:cubicBezTo>
                <a:cubicBezTo>
                  <a:pt x="106" y="215"/>
                  <a:pt x="106" y="216"/>
                  <a:pt x="105" y="216"/>
                </a:cubicBezTo>
                <a:cubicBezTo>
                  <a:pt x="104" y="215"/>
                  <a:pt x="103" y="215"/>
                  <a:pt x="103" y="214"/>
                </a:cubicBezTo>
                <a:cubicBezTo>
                  <a:pt x="103" y="214"/>
                  <a:pt x="104" y="214"/>
                  <a:pt x="104" y="213"/>
                </a:cubicBezTo>
                <a:close/>
                <a:moveTo>
                  <a:pt x="106" y="212"/>
                </a:moveTo>
                <a:cubicBezTo>
                  <a:pt x="106" y="212"/>
                  <a:pt x="106" y="212"/>
                  <a:pt x="106" y="212"/>
                </a:cubicBezTo>
                <a:cubicBezTo>
                  <a:pt x="107" y="212"/>
                  <a:pt x="108" y="213"/>
                  <a:pt x="108" y="213"/>
                </a:cubicBezTo>
                <a:cubicBezTo>
                  <a:pt x="108" y="213"/>
                  <a:pt x="108" y="213"/>
                  <a:pt x="108" y="213"/>
                </a:cubicBezTo>
                <a:cubicBezTo>
                  <a:pt x="107" y="213"/>
                  <a:pt x="106" y="213"/>
                  <a:pt x="106" y="212"/>
                </a:cubicBezTo>
                <a:close/>
                <a:moveTo>
                  <a:pt x="107" y="200"/>
                </a:moveTo>
                <a:cubicBezTo>
                  <a:pt x="107" y="199"/>
                  <a:pt x="108" y="199"/>
                  <a:pt x="108" y="198"/>
                </a:cubicBezTo>
                <a:cubicBezTo>
                  <a:pt x="109" y="199"/>
                  <a:pt x="110" y="200"/>
                  <a:pt x="112" y="201"/>
                </a:cubicBezTo>
                <a:cubicBezTo>
                  <a:pt x="111" y="201"/>
                  <a:pt x="111" y="201"/>
                  <a:pt x="110" y="202"/>
                </a:cubicBezTo>
                <a:cubicBezTo>
                  <a:pt x="109" y="201"/>
                  <a:pt x="108" y="200"/>
                  <a:pt x="107" y="200"/>
                </a:cubicBezTo>
                <a:close/>
                <a:moveTo>
                  <a:pt x="109" y="197"/>
                </a:moveTo>
                <a:cubicBezTo>
                  <a:pt x="111" y="196"/>
                  <a:pt x="113" y="194"/>
                  <a:pt x="114" y="193"/>
                </a:cubicBezTo>
                <a:cubicBezTo>
                  <a:pt x="117" y="191"/>
                  <a:pt x="120" y="190"/>
                  <a:pt x="123" y="188"/>
                </a:cubicBezTo>
                <a:cubicBezTo>
                  <a:pt x="121" y="191"/>
                  <a:pt x="118" y="194"/>
                  <a:pt x="115" y="197"/>
                </a:cubicBezTo>
                <a:cubicBezTo>
                  <a:pt x="115" y="197"/>
                  <a:pt x="115" y="197"/>
                  <a:pt x="115" y="197"/>
                </a:cubicBezTo>
                <a:cubicBezTo>
                  <a:pt x="114" y="198"/>
                  <a:pt x="113" y="199"/>
                  <a:pt x="113" y="200"/>
                </a:cubicBezTo>
                <a:cubicBezTo>
                  <a:pt x="111" y="199"/>
                  <a:pt x="110" y="198"/>
                  <a:pt x="109" y="197"/>
                </a:cubicBezTo>
                <a:close/>
                <a:moveTo>
                  <a:pt x="113" y="202"/>
                </a:moveTo>
                <a:cubicBezTo>
                  <a:pt x="113" y="202"/>
                  <a:pt x="113" y="202"/>
                  <a:pt x="113" y="202"/>
                </a:cubicBezTo>
                <a:cubicBezTo>
                  <a:pt x="114" y="202"/>
                  <a:pt x="115" y="203"/>
                  <a:pt x="115" y="203"/>
                </a:cubicBezTo>
                <a:cubicBezTo>
                  <a:pt x="115" y="203"/>
                  <a:pt x="114" y="204"/>
                  <a:pt x="114" y="204"/>
                </a:cubicBezTo>
                <a:cubicBezTo>
                  <a:pt x="114" y="204"/>
                  <a:pt x="114" y="204"/>
                  <a:pt x="114" y="204"/>
                </a:cubicBezTo>
                <a:cubicBezTo>
                  <a:pt x="113" y="204"/>
                  <a:pt x="113" y="203"/>
                  <a:pt x="112" y="203"/>
                </a:cubicBezTo>
                <a:cubicBezTo>
                  <a:pt x="112" y="203"/>
                  <a:pt x="113" y="203"/>
                  <a:pt x="113" y="202"/>
                </a:cubicBezTo>
                <a:close/>
                <a:moveTo>
                  <a:pt x="120" y="203"/>
                </a:moveTo>
                <a:cubicBezTo>
                  <a:pt x="122" y="202"/>
                  <a:pt x="124" y="201"/>
                  <a:pt x="126" y="200"/>
                </a:cubicBezTo>
                <a:cubicBezTo>
                  <a:pt x="124" y="201"/>
                  <a:pt x="122" y="203"/>
                  <a:pt x="120" y="205"/>
                </a:cubicBezTo>
                <a:cubicBezTo>
                  <a:pt x="120" y="205"/>
                  <a:pt x="120" y="204"/>
                  <a:pt x="119" y="204"/>
                </a:cubicBezTo>
                <a:cubicBezTo>
                  <a:pt x="120" y="204"/>
                  <a:pt x="120" y="203"/>
                  <a:pt x="120" y="203"/>
                </a:cubicBezTo>
                <a:close/>
                <a:moveTo>
                  <a:pt x="125" y="204"/>
                </a:moveTo>
                <a:cubicBezTo>
                  <a:pt x="127" y="202"/>
                  <a:pt x="128" y="201"/>
                  <a:pt x="129" y="200"/>
                </a:cubicBezTo>
                <a:cubicBezTo>
                  <a:pt x="128" y="201"/>
                  <a:pt x="127" y="203"/>
                  <a:pt x="126" y="204"/>
                </a:cubicBezTo>
                <a:cubicBezTo>
                  <a:pt x="125" y="205"/>
                  <a:pt x="124" y="206"/>
                  <a:pt x="123" y="206"/>
                </a:cubicBezTo>
                <a:cubicBezTo>
                  <a:pt x="123" y="206"/>
                  <a:pt x="122" y="206"/>
                  <a:pt x="122" y="206"/>
                </a:cubicBezTo>
                <a:cubicBezTo>
                  <a:pt x="123" y="205"/>
                  <a:pt x="124" y="205"/>
                  <a:pt x="125" y="204"/>
                </a:cubicBezTo>
                <a:close/>
                <a:moveTo>
                  <a:pt x="127" y="206"/>
                </a:moveTo>
                <a:cubicBezTo>
                  <a:pt x="129" y="205"/>
                  <a:pt x="131" y="204"/>
                  <a:pt x="132" y="203"/>
                </a:cubicBezTo>
                <a:cubicBezTo>
                  <a:pt x="131" y="204"/>
                  <a:pt x="130" y="205"/>
                  <a:pt x="129" y="206"/>
                </a:cubicBezTo>
                <a:cubicBezTo>
                  <a:pt x="128" y="207"/>
                  <a:pt x="127" y="208"/>
                  <a:pt x="125" y="209"/>
                </a:cubicBezTo>
                <a:cubicBezTo>
                  <a:pt x="125" y="209"/>
                  <a:pt x="125" y="208"/>
                  <a:pt x="125" y="208"/>
                </a:cubicBezTo>
                <a:cubicBezTo>
                  <a:pt x="126" y="208"/>
                  <a:pt x="126" y="207"/>
                  <a:pt x="127" y="206"/>
                </a:cubicBezTo>
                <a:close/>
                <a:moveTo>
                  <a:pt x="147" y="192"/>
                </a:moveTo>
                <a:cubicBezTo>
                  <a:pt x="151" y="189"/>
                  <a:pt x="154" y="185"/>
                  <a:pt x="158" y="182"/>
                </a:cubicBezTo>
                <a:cubicBezTo>
                  <a:pt x="159" y="182"/>
                  <a:pt x="160" y="181"/>
                  <a:pt x="161" y="181"/>
                </a:cubicBezTo>
                <a:cubicBezTo>
                  <a:pt x="160" y="182"/>
                  <a:pt x="159" y="183"/>
                  <a:pt x="158" y="184"/>
                </a:cubicBezTo>
                <a:cubicBezTo>
                  <a:pt x="156" y="186"/>
                  <a:pt x="154" y="187"/>
                  <a:pt x="152" y="189"/>
                </a:cubicBezTo>
                <a:cubicBezTo>
                  <a:pt x="150" y="190"/>
                  <a:pt x="149" y="191"/>
                  <a:pt x="147" y="192"/>
                </a:cubicBezTo>
                <a:close/>
                <a:moveTo>
                  <a:pt x="153" y="199"/>
                </a:moveTo>
                <a:cubicBezTo>
                  <a:pt x="155" y="198"/>
                  <a:pt x="156" y="197"/>
                  <a:pt x="157" y="197"/>
                </a:cubicBezTo>
                <a:cubicBezTo>
                  <a:pt x="155" y="198"/>
                  <a:pt x="153" y="199"/>
                  <a:pt x="151" y="201"/>
                </a:cubicBezTo>
                <a:cubicBezTo>
                  <a:pt x="152" y="200"/>
                  <a:pt x="153" y="199"/>
                  <a:pt x="153" y="199"/>
                </a:cubicBezTo>
                <a:close/>
                <a:moveTo>
                  <a:pt x="155" y="195"/>
                </a:moveTo>
                <a:cubicBezTo>
                  <a:pt x="154" y="195"/>
                  <a:pt x="153" y="196"/>
                  <a:pt x="153" y="196"/>
                </a:cubicBezTo>
                <a:cubicBezTo>
                  <a:pt x="157" y="192"/>
                  <a:pt x="161" y="187"/>
                  <a:pt x="166" y="183"/>
                </a:cubicBezTo>
                <a:cubicBezTo>
                  <a:pt x="165" y="183"/>
                  <a:pt x="165" y="184"/>
                  <a:pt x="164" y="185"/>
                </a:cubicBezTo>
                <a:cubicBezTo>
                  <a:pt x="161" y="188"/>
                  <a:pt x="158" y="191"/>
                  <a:pt x="155" y="195"/>
                </a:cubicBezTo>
                <a:close/>
                <a:moveTo>
                  <a:pt x="178" y="173"/>
                </a:moveTo>
                <a:cubicBezTo>
                  <a:pt x="178" y="173"/>
                  <a:pt x="178" y="173"/>
                  <a:pt x="178" y="173"/>
                </a:cubicBezTo>
                <a:cubicBezTo>
                  <a:pt x="176" y="176"/>
                  <a:pt x="174" y="180"/>
                  <a:pt x="172" y="184"/>
                </a:cubicBezTo>
                <a:cubicBezTo>
                  <a:pt x="169" y="186"/>
                  <a:pt x="165" y="188"/>
                  <a:pt x="162" y="190"/>
                </a:cubicBezTo>
                <a:cubicBezTo>
                  <a:pt x="167" y="184"/>
                  <a:pt x="173" y="179"/>
                  <a:pt x="178" y="173"/>
                </a:cubicBezTo>
                <a:close/>
                <a:moveTo>
                  <a:pt x="183" y="168"/>
                </a:moveTo>
                <a:cubicBezTo>
                  <a:pt x="185" y="166"/>
                  <a:pt x="187" y="164"/>
                  <a:pt x="189" y="163"/>
                </a:cubicBezTo>
                <a:cubicBezTo>
                  <a:pt x="189" y="163"/>
                  <a:pt x="189" y="162"/>
                  <a:pt x="189" y="162"/>
                </a:cubicBezTo>
                <a:cubicBezTo>
                  <a:pt x="185" y="168"/>
                  <a:pt x="180" y="174"/>
                  <a:pt x="176" y="180"/>
                </a:cubicBezTo>
                <a:cubicBezTo>
                  <a:pt x="178" y="176"/>
                  <a:pt x="181" y="172"/>
                  <a:pt x="183" y="168"/>
                </a:cubicBezTo>
                <a:close/>
                <a:moveTo>
                  <a:pt x="178" y="198"/>
                </a:moveTo>
                <a:cubicBezTo>
                  <a:pt x="178" y="197"/>
                  <a:pt x="179" y="197"/>
                  <a:pt x="180" y="196"/>
                </a:cubicBezTo>
                <a:cubicBezTo>
                  <a:pt x="178" y="198"/>
                  <a:pt x="176" y="199"/>
                  <a:pt x="175" y="201"/>
                </a:cubicBezTo>
                <a:cubicBezTo>
                  <a:pt x="174" y="201"/>
                  <a:pt x="174" y="201"/>
                  <a:pt x="174" y="201"/>
                </a:cubicBezTo>
                <a:cubicBezTo>
                  <a:pt x="175" y="200"/>
                  <a:pt x="176" y="199"/>
                  <a:pt x="178" y="198"/>
                </a:cubicBezTo>
                <a:close/>
                <a:moveTo>
                  <a:pt x="172" y="191"/>
                </a:moveTo>
                <a:cubicBezTo>
                  <a:pt x="175" y="189"/>
                  <a:pt x="177" y="187"/>
                  <a:pt x="180" y="184"/>
                </a:cubicBezTo>
                <a:cubicBezTo>
                  <a:pt x="179" y="185"/>
                  <a:pt x="179" y="185"/>
                  <a:pt x="179" y="186"/>
                </a:cubicBezTo>
                <a:cubicBezTo>
                  <a:pt x="177" y="188"/>
                  <a:pt x="174" y="189"/>
                  <a:pt x="172" y="191"/>
                </a:cubicBezTo>
                <a:close/>
                <a:moveTo>
                  <a:pt x="179" y="179"/>
                </a:moveTo>
                <a:cubicBezTo>
                  <a:pt x="184" y="172"/>
                  <a:pt x="189" y="166"/>
                  <a:pt x="194" y="159"/>
                </a:cubicBezTo>
                <a:cubicBezTo>
                  <a:pt x="194" y="159"/>
                  <a:pt x="195" y="159"/>
                  <a:pt x="195" y="158"/>
                </a:cubicBezTo>
                <a:cubicBezTo>
                  <a:pt x="192" y="163"/>
                  <a:pt x="189" y="169"/>
                  <a:pt x="185" y="174"/>
                </a:cubicBezTo>
                <a:cubicBezTo>
                  <a:pt x="185" y="174"/>
                  <a:pt x="185" y="174"/>
                  <a:pt x="185" y="174"/>
                </a:cubicBezTo>
                <a:cubicBezTo>
                  <a:pt x="183" y="175"/>
                  <a:pt x="181" y="177"/>
                  <a:pt x="179" y="179"/>
                </a:cubicBezTo>
                <a:close/>
                <a:moveTo>
                  <a:pt x="196" y="176"/>
                </a:moveTo>
                <a:cubicBezTo>
                  <a:pt x="196" y="177"/>
                  <a:pt x="195" y="179"/>
                  <a:pt x="195" y="180"/>
                </a:cubicBezTo>
                <a:cubicBezTo>
                  <a:pt x="195" y="180"/>
                  <a:pt x="194" y="180"/>
                  <a:pt x="194" y="180"/>
                </a:cubicBezTo>
                <a:cubicBezTo>
                  <a:pt x="193" y="181"/>
                  <a:pt x="191" y="183"/>
                  <a:pt x="189" y="184"/>
                </a:cubicBezTo>
                <a:cubicBezTo>
                  <a:pt x="191" y="181"/>
                  <a:pt x="194" y="179"/>
                  <a:pt x="196" y="176"/>
                </a:cubicBezTo>
                <a:close/>
                <a:moveTo>
                  <a:pt x="198" y="182"/>
                </a:moveTo>
                <a:cubicBezTo>
                  <a:pt x="199" y="182"/>
                  <a:pt x="199" y="182"/>
                  <a:pt x="199" y="182"/>
                </a:cubicBezTo>
                <a:cubicBezTo>
                  <a:pt x="198" y="183"/>
                  <a:pt x="197" y="184"/>
                  <a:pt x="195" y="185"/>
                </a:cubicBezTo>
                <a:cubicBezTo>
                  <a:pt x="196" y="184"/>
                  <a:pt x="197" y="183"/>
                  <a:pt x="198" y="182"/>
                </a:cubicBezTo>
                <a:close/>
                <a:moveTo>
                  <a:pt x="199" y="176"/>
                </a:moveTo>
                <a:cubicBezTo>
                  <a:pt x="200" y="175"/>
                  <a:pt x="200" y="173"/>
                  <a:pt x="201" y="172"/>
                </a:cubicBezTo>
                <a:cubicBezTo>
                  <a:pt x="201" y="172"/>
                  <a:pt x="201" y="172"/>
                  <a:pt x="201" y="172"/>
                </a:cubicBezTo>
                <a:cubicBezTo>
                  <a:pt x="201" y="173"/>
                  <a:pt x="200" y="174"/>
                  <a:pt x="200" y="175"/>
                </a:cubicBezTo>
                <a:cubicBezTo>
                  <a:pt x="200" y="176"/>
                  <a:pt x="199" y="176"/>
                  <a:pt x="199" y="176"/>
                </a:cubicBezTo>
                <a:close/>
                <a:moveTo>
                  <a:pt x="200" y="164"/>
                </a:moveTo>
                <a:cubicBezTo>
                  <a:pt x="200" y="164"/>
                  <a:pt x="199" y="165"/>
                  <a:pt x="199" y="165"/>
                </a:cubicBezTo>
                <a:cubicBezTo>
                  <a:pt x="200" y="163"/>
                  <a:pt x="202" y="161"/>
                  <a:pt x="203" y="158"/>
                </a:cubicBezTo>
                <a:cubicBezTo>
                  <a:pt x="202" y="160"/>
                  <a:pt x="202" y="161"/>
                  <a:pt x="201" y="162"/>
                </a:cubicBezTo>
                <a:cubicBezTo>
                  <a:pt x="201" y="163"/>
                  <a:pt x="201" y="163"/>
                  <a:pt x="200" y="164"/>
                </a:cubicBezTo>
                <a:close/>
                <a:moveTo>
                  <a:pt x="203" y="141"/>
                </a:moveTo>
                <a:cubicBezTo>
                  <a:pt x="206" y="138"/>
                  <a:pt x="209" y="134"/>
                  <a:pt x="212" y="131"/>
                </a:cubicBezTo>
                <a:cubicBezTo>
                  <a:pt x="210" y="134"/>
                  <a:pt x="208" y="137"/>
                  <a:pt x="206" y="139"/>
                </a:cubicBezTo>
                <a:cubicBezTo>
                  <a:pt x="205" y="140"/>
                  <a:pt x="205" y="141"/>
                  <a:pt x="204" y="142"/>
                </a:cubicBezTo>
                <a:cubicBezTo>
                  <a:pt x="204" y="141"/>
                  <a:pt x="203" y="141"/>
                  <a:pt x="203" y="141"/>
                </a:cubicBezTo>
                <a:close/>
                <a:moveTo>
                  <a:pt x="206" y="167"/>
                </a:moveTo>
                <a:cubicBezTo>
                  <a:pt x="208" y="165"/>
                  <a:pt x="209" y="164"/>
                  <a:pt x="210" y="163"/>
                </a:cubicBezTo>
                <a:cubicBezTo>
                  <a:pt x="208" y="165"/>
                  <a:pt x="207" y="168"/>
                  <a:pt x="205" y="170"/>
                </a:cubicBezTo>
                <a:cubicBezTo>
                  <a:pt x="206" y="169"/>
                  <a:pt x="206" y="168"/>
                  <a:pt x="206" y="167"/>
                </a:cubicBezTo>
                <a:close/>
                <a:moveTo>
                  <a:pt x="208" y="157"/>
                </a:moveTo>
                <a:cubicBezTo>
                  <a:pt x="208" y="157"/>
                  <a:pt x="208" y="158"/>
                  <a:pt x="208" y="158"/>
                </a:cubicBezTo>
                <a:cubicBezTo>
                  <a:pt x="209" y="154"/>
                  <a:pt x="210" y="151"/>
                  <a:pt x="212" y="147"/>
                </a:cubicBezTo>
                <a:cubicBezTo>
                  <a:pt x="210" y="151"/>
                  <a:pt x="209" y="154"/>
                  <a:pt x="208" y="157"/>
                </a:cubicBezTo>
                <a:close/>
                <a:moveTo>
                  <a:pt x="214" y="164"/>
                </a:moveTo>
                <a:cubicBezTo>
                  <a:pt x="216" y="162"/>
                  <a:pt x="219" y="160"/>
                  <a:pt x="221" y="158"/>
                </a:cubicBezTo>
                <a:cubicBezTo>
                  <a:pt x="220" y="161"/>
                  <a:pt x="218" y="164"/>
                  <a:pt x="216" y="166"/>
                </a:cubicBezTo>
                <a:cubicBezTo>
                  <a:pt x="215" y="169"/>
                  <a:pt x="213" y="171"/>
                  <a:pt x="211" y="173"/>
                </a:cubicBezTo>
                <a:cubicBezTo>
                  <a:pt x="211" y="173"/>
                  <a:pt x="211" y="173"/>
                  <a:pt x="211" y="173"/>
                </a:cubicBezTo>
                <a:cubicBezTo>
                  <a:pt x="212" y="170"/>
                  <a:pt x="213" y="167"/>
                  <a:pt x="214" y="164"/>
                </a:cubicBezTo>
                <a:close/>
                <a:moveTo>
                  <a:pt x="210" y="165"/>
                </a:moveTo>
                <a:cubicBezTo>
                  <a:pt x="211" y="164"/>
                  <a:pt x="212" y="163"/>
                  <a:pt x="212" y="162"/>
                </a:cubicBezTo>
                <a:cubicBezTo>
                  <a:pt x="212" y="163"/>
                  <a:pt x="212" y="163"/>
                  <a:pt x="212" y="164"/>
                </a:cubicBezTo>
                <a:cubicBezTo>
                  <a:pt x="211" y="165"/>
                  <a:pt x="211" y="165"/>
                  <a:pt x="210" y="165"/>
                </a:cubicBezTo>
                <a:close/>
                <a:moveTo>
                  <a:pt x="217" y="159"/>
                </a:moveTo>
                <a:cubicBezTo>
                  <a:pt x="217" y="158"/>
                  <a:pt x="217" y="158"/>
                  <a:pt x="217" y="158"/>
                </a:cubicBezTo>
                <a:cubicBezTo>
                  <a:pt x="217" y="158"/>
                  <a:pt x="217" y="157"/>
                  <a:pt x="217" y="157"/>
                </a:cubicBezTo>
                <a:cubicBezTo>
                  <a:pt x="218" y="156"/>
                  <a:pt x="220" y="156"/>
                  <a:pt x="221" y="156"/>
                </a:cubicBezTo>
                <a:cubicBezTo>
                  <a:pt x="220" y="157"/>
                  <a:pt x="218" y="158"/>
                  <a:pt x="217" y="159"/>
                </a:cubicBezTo>
                <a:close/>
                <a:moveTo>
                  <a:pt x="217" y="138"/>
                </a:moveTo>
                <a:cubicBezTo>
                  <a:pt x="216" y="143"/>
                  <a:pt x="216" y="147"/>
                  <a:pt x="215" y="151"/>
                </a:cubicBezTo>
                <a:cubicBezTo>
                  <a:pt x="214" y="152"/>
                  <a:pt x="212" y="154"/>
                  <a:pt x="211" y="155"/>
                </a:cubicBezTo>
                <a:cubicBezTo>
                  <a:pt x="213" y="149"/>
                  <a:pt x="215" y="144"/>
                  <a:pt x="217" y="138"/>
                </a:cubicBezTo>
                <a:cubicBezTo>
                  <a:pt x="217" y="138"/>
                  <a:pt x="217" y="138"/>
                  <a:pt x="217" y="138"/>
                </a:cubicBezTo>
                <a:close/>
                <a:moveTo>
                  <a:pt x="215" y="138"/>
                </a:moveTo>
                <a:cubicBezTo>
                  <a:pt x="216" y="136"/>
                  <a:pt x="217" y="134"/>
                  <a:pt x="217" y="132"/>
                </a:cubicBezTo>
                <a:cubicBezTo>
                  <a:pt x="217" y="132"/>
                  <a:pt x="217" y="132"/>
                  <a:pt x="217" y="132"/>
                </a:cubicBezTo>
                <a:cubicBezTo>
                  <a:pt x="217" y="132"/>
                  <a:pt x="217" y="133"/>
                  <a:pt x="217" y="133"/>
                </a:cubicBezTo>
                <a:cubicBezTo>
                  <a:pt x="217" y="135"/>
                  <a:pt x="216" y="137"/>
                  <a:pt x="215" y="138"/>
                </a:cubicBezTo>
                <a:close/>
                <a:moveTo>
                  <a:pt x="216" y="117"/>
                </a:moveTo>
                <a:cubicBezTo>
                  <a:pt x="218" y="115"/>
                  <a:pt x="219" y="113"/>
                  <a:pt x="221" y="111"/>
                </a:cubicBezTo>
                <a:cubicBezTo>
                  <a:pt x="221" y="112"/>
                  <a:pt x="221" y="112"/>
                  <a:pt x="221" y="113"/>
                </a:cubicBezTo>
                <a:cubicBezTo>
                  <a:pt x="219" y="114"/>
                  <a:pt x="218" y="116"/>
                  <a:pt x="216" y="117"/>
                </a:cubicBezTo>
                <a:close/>
                <a:moveTo>
                  <a:pt x="221" y="99"/>
                </a:moveTo>
                <a:cubicBezTo>
                  <a:pt x="220" y="98"/>
                  <a:pt x="220" y="97"/>
                  <a:pt x="220" y="96"/>
                </a:cubicBezTo>
                <a:cubicBezTo>
                  <a:pt x="220" y="96"/>
                  <a:pt x="220" y="96"/>
                  <a:pt x="220" y="96"/>
                </a:cubicBezTo>
                <a:cubicBezTo>
                  <a:pt x="221" y="97"/>
                  <a:pt x="221" y="98"/>
                  <a:pt x="221" y="99"/>
                </a:cubicBezTo>
                <a:cubicBezTo>
                  <a:pt x="221" y="99"/>
                  <a:pt x="221" y="99"/>
                  <a:pt x="221" y="99"/>
                </a:cubicBezTo>
                <a:close/>
                <a:moveTo>
                  <a:pt x="220" y="108"/>
                </a:moveTo>
                <a:cubicBezTo>
                  <a:pt x="220" y="108"/>
                  <a:pt x="220" y="108"/>
                  <a:pt x="220" y="109"/>
                </a:cubicBezTo>
                <a:cubicBezTo>
                  <a:pt x="220" y="109"/>
                  <a:pt x="220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7" y="110"/>
                  <a:pt x="216" y="111"/>
                  <a:pt x="215" y="111"/>
                </a:cubicBezTo>
                <a:cubicBezTo>
                  <a:pt x="215" y="111"/>
                  <a:pt x="215" y="111"/>
                  <a:pt x="215" y="111"/>
                </a:cubicBezTo>
                <a:cubicBezTo>
                  <a:pt x="215" y="111"/>
                  <a:pt x="215" y="111"/>
                  <a:pt x="215" y="110"/>
                </a:cubicBezTo>
                <a:cubicBezTo>
                  <a:pt x="217" y="110"/>
                  <a:pt x="219" y="109"/>
                  <a:pt x="220" y="108"/>
                </a:cubicBezTo>
                <a:close/>
                <a:moveTo>
                  <a:pt x="219" y="93"/>
                </a:moveTo>
                <a:cubicBezTo>
                  <a:pt x="219" y="92"/>
                  <a:pt x="218" y="90"/>
                  <a:pt x="218" y="89"/>
                </a:cubicBezTo>
                <a:cubicBezTo>
                  <a:pt x="218" y="89"/>
                  <a:pt x="219" y="89"/>
                  <a:pt x="219" y="89"/>
                </a:cubicBezTo>
                <a:cubicBezTo>
                  <a:pt x="219" y="90"/>
                  <a:pt x="219" y="92"/>
                  <a:pt x="220" y="93"/>
                </a:cubicBezTo>
                <a:cubicBezTo>
                  <a:pt x="220" y="93"/>
                  <a:pt x="219" y="93"/>
                  <a:pt x="219" y="93"/>
                </a:cubicBezTo>
                <a:close/>
                <a:moveTo>
                  <a:pt x="217" y="87"/>
                </a:moveTo>
                <a:cubicBezTo>
                  <a:pt x="217" y="86"/>
                  <a:pt x="217" y="85"/>
                  <a:pt x="217" y="84"/>
                </a:cubicBezTo>
                <a:cubicBezTo>
                  <a:pt x="217" y="84"/>
                  <a:pt x="217" y="84"/>
                  <a:pt x="217" y="84"/>
                </a:cubicBezTo>
                <a:cubicBezTo>
                  <a:pt x="218" y="85"/>
                  <a:pt x="218" y="86"/>
                  <a:pt x="218" y="87"/>
                </a:cubicBezTo>
                <a:cubicBezTo>
                  <a:pt x="218" y="87"/>
                  <a:pt x="218" y="87"/>
                  <a:pt x="217" y="87"/>
                </a:cubicBezTo>
                <a:close/>
                <a:moveTo>
                  <a:pt x="216" y="82"/>
                </a:moveTo>
                <a:cubicBezTo>
                  <a:pt x="215" y="79"/>
                  <a:pt x="215" y="77"/>
                  <a:pt x="214" y="74"/>
                </a:cubicBezTo>
                <a:cubicBezTo>
                  <a:pt x="215" y="75"/>
                  <a:pt x="215" y="76"/>
                  <a:pt x="216" y="77"/>
                </a:cubicBezTo>
                <a:cubicBezTo>
                  <a:pt x="216" y="78"/>
                  <a:pt x="216" y="80"/>
                  <a:pt x="217" y="82"/>
                </a:cubicBezTo>
                <a:cubicBezTo>
                  <a:pt x="217" y="82"/>
                  <a:pt x="216" y="82"/>
                  <a:pt x="216" y="82"/>
                </a:cubicBezTo>
                <a:close/>
                <a:moveTo>
                  <a:pt x="215" y="88"/>
                </a:moveTo>
                <a:cubicBezTo>
                  <a:pt x="211" y="90"/>
                  <a:pt x="208" y="92"/>
                  <a:pt x="205" y="93"/>
                </a:cubicBezTo>
                <a:cubicBezTo>
                  <a:pt x="204" y="93"/>
                  <a:pt x="204" y="93"/>
                  <a:pt x="204" y="93"/>
                </a:cubicBezTo>
                <a:cubicBezTo>
                  <a:pt x="206" y="91"/>
                  <a:pt x="208" y="90"/>
                  <a:pt x="210" y="88"/>
                </a:cubicBezTo>
                <a:cubicBezTo>
                  <a:pt x="211" y="87"/>
                  <a:pt x="213" y="87"/>
                  <a:pt x="214" y="86"/>
                </a:cubicBezTo>
                <a:cubicBezTo>
                  <a:pt x="214" y="87"/>
                  <a:pt x="214" y="88"/>
                  <a:pt x="215" y="88"/>
                </a:cubicBezTo>
                <a:close/>
                <a:moveTo>
                  <a:pt x="206" y="85"/>
                </a:moveTo>
                <a:cubicBezTo>
                  <a:pt x="208" y="84"/>
                  <a:pt x="208" y="84"/>
                  <a:pt x="208" y="84"/>
                </a:cubicBezTo>
                <a:cubicBezTo>
                  <a:pt x="209" y="83"/>
                  <a:pt x="208" y="82"/>
                  <a:pt x="207" y="82"/>
                </a:cubicBezTo>
                <a:cubicBezTo>
                  <a:pt x="209" y="81"/>
                  <a:pt x="210" y="80"/>
                  <a:pt x="212" y="79"/>
                </a:cubicBezTo>
                <a:cubicBezTo>
                  <a:pt x="212" y="81"/>
                  <a:pt x="213" y="82"/>
                  <a:pt x="213" y="83"/>
                </a:cubicBezTo>
                <a:cubicBezTo>
                  <a:pt x="211" y="84"/>
                  <a:pt x="208" y="84"/>
                  <a:pt x="206" y="85"/>
                </a:cubicBezTo>
                <a:close/>
                <a:moveTo>
                  <a:pt x="206" y="58"/>
                </a:moveTo>
                <a:cubicBezTo>
                  <a:pt x="206" y="58"/>
                  <a:pt x="206" y="58"/>
                  <a:pt x="206" y="57"/>
                </a:cubicBezTo>
                <a:cubicBezTo>
                  <a:pt x="207" y="58"/>
                  <a:pt x="208" y="59"/>
                  <a:pt x="209" y="60"/>
                </a:cubicBezTo>
                <a:cubicBezTo>
                  <a:pt x="209" y="61"/>
                  <a:pt x="210" y="61"/>
                  <a:pt x="210" y="61"/>
                </a:cubicBezTo>
                <a:cubicBezTo>
                  <a:pt x="211" y="62"/>
                  <a:pt x="211" y="63"/>
                  <a:pt x="212" y="63"/>
                </a:cubicBezTo>
                <a:cubicBezTo>
                  <a:pt x="210" y="61"/>
                  <a:pt x="208" y="60"/>
                  <a:pt x="206" y="58"/>
                </a:cubicBezTo>
                <a:close/>
                <a:moveTo>
                  <a:pt x="206" y="60"/>
                </a:moveTo>
                <a:cubicBezTo>
                  <a:pt x="206" y="60"/>
                  <a:pt x="205" y="60"/>
                  <a:pt x="205" y="60"/>
                </a:cubicBezTo>
                <a:cubicBezTo>
                  <a:pt x="204" y="59"/>
                  <a:pt x="204" y="58"/>
                  <a:pt x="203" y="57"/>
                </a:cubicBezTo>
                <a:cubicBezTo>
                  <a:pt x="204" y="58"/>
                  <a:pt x="204" y="58"/>
                  <a:pt x="205" y="59"/>
                </a:cubicBezTo>
                <a:cubicBezTo>
                  <a:pt x="205" y="60"/>
                  <a:pt x="206" y="60"/>
                  <a:pt x="206" y="60"/>
                </a:cubicBezTo>
                <a:close/>
                <a:moveTo>
                  <a:pt x="211" y="67"/>
                </a:moveTo>
                <a:cubicBezTo>
                  <a:pt x="210" y="67"/>
                  <a:pt x="210" y="67"/>
                  <a:pt x="211" y="67"/>
                </a:cubicBezTo>
                <a:cubicBezTo>
                  <a:pt x="211" y="68"/>
                  <a:pt x="211" y="69"/>
                  <a:pt x="211" y="70"/>
                </a:cubicBezTo>
                <a:cubicBezTo>
                  <a:pt x="209" y="71"/>
                  <a:pt x="207" y="72"/>
                  <a:pt x="205" y="73"/>
                </a:cubicBezTo>
                <a:cubicBezTo>
                  <a:pt x="206" y="71"/>
                  <a:pt x="207" y="70"/>
                  <a:pt x="208" y="68"/>
                </a:cubicBezTo>
                <a:cubicBezTo>
                  <a:pt x="209" y="67"/>
                  <a:pt x="208" y="66"/>
                  <a:pt x="207" y="67"/>
                </a:cubicBezTo>
                <a:cubicBezTo>
                  <a:pt x="207" y="67"/>
                  <a:pt x="207" y="67"/>
                  <a:pt x="206" y="68"/>
                </a:cubicBezTo>
                <a:cubicBezTo>
                  <a:pt x="206" y="67"/>
                  <a:pt x="206" y="67"/>
                  <a:pt x="205" y="67"/>
                </a:cubicBezTo>
                <a:cubicBezTo>
                  <a:pt x="201" y="68"/>
                  <a:pt x="196" y="69"/>
                  <a:pt x="191" y="71"/>
                </a:cubicBezTo>
                <a:cubicBezTo>
                  <a:pt x="196" y="69"/>
                  <a:pt x="200" y="66"/>
                  <a:pt x="204" y="64"/>
                </a:cubicBezTo>
                <a:cubicBezTo>
                  <a:pt x="205" y="63"/>
                  <a:pt x="204" y="62"/>
                  <a:pt x="203" y="62"/>
                </a:cubicBezTo>
                <a:cubicBezTo>
                  <a:pt x="202" y="62"/>
                  <a:pt x="202" y="63"/>
                  <a:pt x="202" y="63"/>
                </a:cubicBezTo>
                <a:cubicBezTo>
                  <a:pt x="202" y="63"/>
                  <a:pt x="202" y="62"/>
                  <a:pt x="202" y="62"/>
                </a:cubicBezTo>
                <a:cubicBezTo>
                  <a:pt x="203" y="62"/>
                  <a:pt x="203" y="60"/>
                  <a:pt x="202" y="61"/>
                </a:cubicBezTo>
                <a:cubicBezTo>
                  <a:pt x="201" y="61"/>
                  <a:pt x="201" y="61"/>
                  <a:pt x="201" y="61"/>
                </a:cubicBezTo>
                <a:cubicBezTo>
                  <a:pt x="202" y="61"/>
                  <a:pt x="202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5" y="63"/>
                  <a:pt x="208" y="65"/>
                  <a:pt x="211" y="67"/>
                </a:cubicBezTo>
                <a:close/>
                <a:moveTo>
                  <a:pt x="187" y="63"/>
                </a:moveTo>
                <a:cubicBezTo>
                  <a:pt x="191" y="61"/>
                  <a:pt x="195" y="59"/>
                  <a:pt x="198" y="56"/>
                </a:cubicBezTo>
                <a:cubicBezTo>
                  <a:pt x="199" y="57"/>
                  <a:pt x="200" y="58"/>
                  <a:pt x="201" y="59"/>
                </a:cubicBezTo>
                <a:cubicBezTo>
                  <a:pt x="196" y="60"/>
                  <a:pt x="192" y="61"/>
                  <a:pt x="187" y="63"/>
                </a:cubicBezTo>
                <a:close/>
                <a:moveTo>
                  <a:pt x="191" y="56"/>
                </a:moveTo>
                <a:cubicBezTo>
                  <a:pt x="192" y="55"/>
                  <a:pt x="193" y="55"/>
                  <a:pt x="194" y="54"/>
                </a:cubicBezTo>
                <a:cubicBezTo>
                  <a:pt x="195" y="54"/>
                  <a:pt x="195" y="54"/>
                  <a:pt x="195" y="54"/>
                </a:cubicBezTo>
                <a:cubicBezTo>
                  <a:pt x="195" y="54"/>
                  <a:pt x="196" y="54"/>
                  <a:pt x="196" y="55"/>
                </a:cubicBezTo>
                <a:cubicBezTo>
                  <a:pt x="194" y="55"/>
                  <a:pt x="193" y="55"/>
                  <a:pt x="191" y="56"/>
                </a:cubicBezTo>
                <a:close/>
                <a:moveTo>
                  <a:pt x="189" y="54"/>
                </a:moveTo>
                <a:cubicBezTo>
                  <a:pt x="189" y="54"/>
                  <a:pt x="189" y="54"/>
                  <a:pt x="190" y="53"/>
                </a:cubicBezTo>
                <a:cubicBezTo>
                  <a:pt x="190" y="53"/>
                  <a:pt x="189" y="52"/>
                  <a:pt x="188" y="52"/>
                </a:cubicBezTo>
                <a:cubicBezTo>
                  <a:pt x="187" y="53"/>
                  <a:pt x="186" y="54"/>
                  <a:pt x="186" y="55"/>
                </a:cubicBezTo>
                <a:cubicBezTo>
                  <a:pt x="185" y="54"/>
                  <a:pt x="185" y="54"/>
                  <a:pt x="184" y="53"/>
                </a:cubicBezTo>
                <a:cubicBezTo>
                  <a:pt x="186" y="52"/>
                  <a:pt x="188" y="51"/>
                  <a:pt x="189" y="50"/>
                </a:cubicBezTo>
                <a:cubicBezTo>
                  <a:pt x="191" y="51"/>
                  <a:pt x="192" y="52"/>
                  <a:pt x="193" y="53"/>
                </a:cubicBezTo>
                <a:cubicBezTo>
                  <a:pt x="192" y="53"/>
                  <a:pt x="190" y="54"/>
                  <a:pt x="189" y="54"/>
                </a:cubicBezTo>
                <a:close/>
                <a:moveTo>
                  <a:pt x="184" y="56"/>
                </a:moveTo>
                <a:cubicBezTo>
                  <a:pt x="182" y="57"/>
                  <a:pt x="179" y="58"/>
                  <a:pt x="176" y="59"/>
                </a:cubicBezTo>
                <a:cubicBezTo>
                  <a:pt x="177" y="58"/>
                  <a:pt x="178" y="57"/>
                  <a:pt x="179" y="55"/>
                </a:cubicBezTo>
                <a:cubicBezTo>
                  <a:pt x="180" y="55"/>
                  <a:pt x="181" y="54"/>
                  <a:pt x="183" y="54"/>
                </a:cubicBezTo>
                <a:cubicBezTo>
                  <a:pt x="183" y="54"/>
                  <a:pt x="184" y="55"/>
                  <a:pt x="184" y="56"/>
                </a:cubicBezTo>
                <a:close/>
                <a:moveTo>
                  <a:pt x="180" y="50"/>
                </a:moveTo>
                <a:cubicBezTo>
                  <a:pt x="177" y="51"/>
                  <a:pt x="173" y="53"/>
                  <a:pt x="170" y="54"/>
                </a:cubicBezTo>
                <a:cubicBezTo>
                  <a:pt x="171" y="53"/>
                  <a:pt x="173" y="51"/>
                  <a:pt x="174" y="50"/>
                </a:cubicBezTo>
                <a:cubicBezTo>
                  <a:pt x="176" y="49"/>
                  <a:pt x="178" y="48"/>
                  <a:pt x="179" y="48"/>
                </a:cubicBezTo>
                <a:cubicBezTo>
                  <a:pt x="180" y="48"/>
                  <a:pt x="180" y="49"/>
                  <a:pt x="180" y="50"/>
                </a:cubicBezTo>
                <a:cubicBezTo>
                  <a:pt x="180" y="50"/>
                  <a:pt x="180" y="50"/>
                  <a:pt x="180" y="50"/>
                </a:cubicBezTo>
                <a:close/>
                <a:moveTo>
                  <a:pt x="166" y="49"/>
                </a:moveTo>
                <a:cubicBezTo>
                  <a:pt x="167" y="48"/>
                  <a:pt x="168" y="47"/>
                  <a:pt x="169" y="46"/>
                </a:cubicBezTo>
                <a:cubicBezTo>
                  <a:pt x="172" y="45"/>
                  <a:pt x="175" y="44"/>
                  <a:pt x="178" y="44"/>
                </a:cubicBezTo>
                <a:cubicBezTo>
                  <a:pt x="174" y="45"/>
                  <a:pt x="170" y="47"/>
                  <a:pt x="166" y="49"/>
                </a:cubicBezTo>
                <a:close/>
                <a:moveTo>
                  <a:pt x="166" y="53"/>
                </a:moveTo>
                <a:cubicBezTo>
                  <a:pt x="163" y="55"/>
                  <a:pt x="159" y="58"/>
                  <a:pt x="156" y="60"/>
                </a:cubicBezTo>
                <a:cubicBezTo>
                  <a:pt x="155" y="61"/>
                  <a:pt x="154" y="61"/>
                  <a:pt x="153" y="62"/>
                </a:cubicBezTo>
                <a:cubicBezTo>
                  <a:pt x="154" y="60"/>
                  <a:pt x="155" y="59"/>
                  <a:pt x="156" y="58"/>
                </a:cubicBezTo>
                <a:cubicBezTo>
                  <a:pt x="159" y="56"/>
                  <a:pt x="162" y="55"/>
                  <a:pt x="166" y="53"/>
                </a:cubicBezTo>
                <a:cubicBezTo>
                  <a:pt x="166" y="53"/>
                  <a:pt x="166" y="53"/>
                  <a:pt x="166" y="53"/>
                </a:cubicBezTo>
                <a:close/>
                <a:moveTo>
                  <a:pt x="154" y="49"/>
                </a:moveTo>
                <a:cubicBezTo>
                  <a:pt x="154" y="48"/>
                  <a:pt x="155" y="48"/>
                  <a:pt x="155" y="48"/>
                </a:cubicBezTo>
                <a:cubicBezTo>
                  <a:pt x="157" y="47"/>
                  <a:pt x="159" y="46"/>
                  <a:pt x="160" y="46"/>
                </a:cubicBezTo>
                <a:cubicBezTo>
                  <a:pt x="158" y="47"/>
                  <a:pt x="156" y="48"/>
                  <a:pt x="154" y="49"/>
                </a:cubicBezTo>
                <a:close/>
                <a:moveTo>
                  <a:pt x="155" y="45"/>
                </a:moveTo>
                <a:cubicBezTo>
                  <a:pt x="152" y="46"/>
                  <a:pt x="149" y="47"/>
                  <a:pt x="147" y="48"/>
                </a:cubicBezTo>
                <a:cubicBezTo>
                  <a:pt x="149" y="46"/>
                  <a:pt x="152" y="44"/>
                  <a:pt x="155" y="42"/>
                </a:cubicBezTo>
                <a:cubicBezTo>
                  <a:pt x="157" y="42"/>
                  <a:pt x="159" y="41"/>
                  <a:pt x="161" y="41"/>
                </a:cubicBezTo>
                <a:cubicBezTo>
                  <a:pt x="159" y="42"/>
                  <a:pt x="157" y="44"/>
                  <a:pt x="155" y="45"/>
                </a:cubicBezTo>
                <a:close/>
                <a:moveTo>
                  <a:pt x="154" y="34"/>
                </a:moveTo>
                <a:cubicBezTo>
                  <a:pt x="153" y="34"/>
                  <a:pt x="153" y="34"/>
                  <a:pt x="152" y="34"/>
                </a:cubicBezTo>
                <a:cubicBezTo>
                  <a:pt x="153" y="34"/>
                  <a:pt x="153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4"/>
                  <a:pt x="154" y="34"/>
                </a:cubicBezTo>
                <a:close/>
                <a:moveTo>
                  <a:pt x="152" y="36"/>
                </a:moveTo>
                <a:cubicBezTo>
                  <a:pt x="150" y="37"/>
                  <a:pt x="147" y="38"/>
                  <a:pt x="145" y="40"/>
                </a:cubicBezTo>
                <a:cubicBezTo>
                  <a:pt x="145" y="40"/>
                  <a:pt x="145" y="40"/>
                  <a:pt x="144" y="40"/>
                </a:cubicBezTo>
                <a:cubicBezTo>
                  <a:pt x="146" y="38"/>
                  <a:pt x="148" y="37"/>
                  <a:pt x="150" y="36"/>
                </a:cubicBezTo>
                <a:cubicBezTo>
                  <a:pt x="151" y="36"/>
                  <a:pt x="151" y="36"/>
                  <a:pt x="152" y="36"/>
                </a:cubicBezTo>
                <a:close/>
                <a:moveTo>
                  <a:pt x="150" y="34"/>
                </a:moveTo>
                <a:cubicBezTo>
                  <a:pt x="148" y="34"/>
                  <a:pt x="147" y="34"/>
                  <a:pt x="146" y="34"/>
                </a:cubicBezTo>
                <a:cubicBezTo>
                  <a:pt x="146" y="34"/>
                  <a:pt x="147" y="33"/>
                  <a:pt x="147" y="33"/>
                </a:cubicBezTo>
                <a:cubicBezTo>
                  <a:pt x="149" y="33"/>
                  <a:pt x="150" y="33"/>
                  <a:pt x="151" y="33"/>
                </a:cubicBezTo>
                <a:cubicBezTo>
                  <a:pt x="151" y="33"/>
                  <a:pt x="150" y="34"/>
                  <a:pt x="150" y="34"/>
                </a:cubicBezTo>
                <a:close/>
                <a:moveTo>
                  <a:pt x="151" y="29"/>
                </a:moveTo>
                <a:cubicBezTo>
                  <a:pt x="151" y="29"/>
                  <a:pt x="151" y="29"/>
                  <a:pt x="151" y="29"/>
                </a:cubicBezTo>
                <a:cubicBezTo>
                  <a:pt x="150" y="29"/>
                  <a:pt x="149" y="29"/>
                  <a:pt x="148" y="29"/>
                </a:cubicBezTo>
                <a:cubicBezTo>
                  <a:pt x="148" y="29"/>
                  <a:pt x="148" y="28"/>
                  <a:pt x="149" y="28"/>
                </a:cubicBezTo>
                <a:cubicBezTo>
                  <a:pt x="150" y="28"/>
                  <a:pt x="151" y="29"/>
                  <a:pt x="152" y="29"/>
                </a:cubicBezTo>
                <a:cubicBezTo>
                  <a:pt x="151" y="29"/>
                  <a:pt x="151" y="29"/>
                  <a:pt x="151" y="29"/>
                </a:cubicBezTo>
                <a:close/>
                <a:moveTo>
                  <a:pt x="148" y="20"/>
                </a:moveTo>
                <a:cubicBezTo>
                  <a:pt x="146" y="18"/>
                  <a:pt x="144" y="17"/>
                  <a:pt x="142" y="16"/>
                </a:cubicBezTo>
                <a:cubicBezTo>
                  <a:pt x="142" y="16"/>
                  <a:pt x="143" y="16"/>
                  <a:pt x="143" y="15"/>
                </a:cubicBezTo>
                <a:cubicBezTo>
                  <a:pt x="146" y="16"/>
                  <a:pt x="149" y="17"/>
                  <a:pt x="152" y="18"/>
                </a:cubicBezTo>
                <a:cubicBezTo>
                  <a:pt x="151" y="18"/>
                  <a:pt x="149" y="19"/>
                  <a:pt x="148" y="20"/>
                </a:cubicBezTo>
                <a:close/>
                <a:moveTo>
                  <a:pt x="139" y="9"/>
                </a:moveTo>
                <a:cubicBezTo>
                  <a:pt x="139" y="9"/>
                  <a:pt x="139" y="9"/>
                  <a:pt x="139" y="9"/>
                </a:cubicBezTo>
                <a:cubicBezTo>
                  <a:pt x="138" y="8"/>
                  <a:pt x="138" y="8"/>
                  <a:pt x="138" y="8"/>
                </a:cubicBezTo>
                <a:cubicBezTo>
                  <a:pt x="140" y="9"/>
                  <a:pt x="142" y="9"/>
                  <a:pt x="145" y="9"/>
                </a:cubicBezTo>
                <a:cubicBezTo>
                  <a:pt x="145" y="9"/>
                  <a:pt x="145" y="10"/>
                  <a:pt x="146" y="10"/>
                </a:cubicBezTo>
                <a:cubicBezTo>
                  <a:pt x="144" y="9"/>
                  <a:pt x="142" y="9"/>
                  <a:pt x="139" y="9"/>
                </a:cubicBezTo>
                <a:close/>
                <a:moveTo>
                  <a:pt x="143" y="13"/>
                </a:moveTo>
                <a:cubicBezTo>
                  <a:pt x="142" y="13"/>
                  <a:pt x="142" y="13"/>
                  <a:pt x="142" y="13"/>
                </a:cubicBezTo>
                <a:cubicBezTo>
                  <a:pt x="140" y="13"/>
                  <a:pt x="138" y="13"/>
                  <a:pt x="135" y="13"/>
                </a:cubicBezTo>
                <a:cubicBezTo>
                  <a:pt x="136" y="12"/>
                  <a:pt x="136" y="12"/>
                  <a:pt x="136" y="12"/>
                </a:cubicBezTo>
                <a:cubicBezTo>
                  <a:pt x="138" y="12"/>
                  <a:pt x="141" y="13"/>
                  <a:pt x="143" y="13"/>
                </a:cubicBezTo>
                <a:close/>
                <a:moveTo>
                  <a:pt x="136" y="14"/>
                </a:moveTo>
                <a:cubicBezTo>
                  <a:pt x="137" y="14"/>
                  <a:pt x="138" y="14"/>
                  <a:pt x="139" y="15"/>
                </a:cubicBezTo>
                <a:cubicBezTo>
                  <a:pt x="139" y="15"/>
                  <a:pt x="139" y="15"/>
                  <a:pt x="138" y="15"/>
                </a:cubicBezTo>
                <a:cubicBezTo>
                  <a:pt x="138" y="15"/>
                  <a:pt x="137" y="14"/>
                  <a:pt x="136" y="14"/>
                </a:cubicBezTo>
                <a:cubicBezTo>
                  <a:pt x="136" y="14"/>
                  <a:pt x="136" y="14"/>
                  <a:pt x="136" y="14"/>
                </a:cubicBezTo>
                <a:close/>
                <a:moveTo>
                  <a:pt x="138" y="18"/>
                </a:moveTo>
                <a:cubicBezTo>
                  <a:pt x="141" y="19"/>
                  <a:pt x="143" y="20"/>
                  <a:pt x="146" y="21"/>
                </a:cubicBezTo>
                <a:cubicBezTo>
                  <a:pt x="146" y="21"/>
                  <a:pt x="146" y="21"/>
                  <a:pt x="146" y="21"/>
                </a:cubicBezTo>
                <a:cubicBezTo>
                  <a:pt x="143" y="20"/>
                  <a:pt x="140" y="20"/>
                  <a:pt x="137" y="19"/>
                </a:cubicBezTo>
                <a:cubicBezTo>
                  <a:pt x="137" y="19"/>
                  <a:pt x="138" y="19"/>
                  <a:pt x="138" y="18"/>
                </a:cubicBezTo>
                <a:close/>
                <a:moveTo>
                  <a:pt x="141" y="27"/>
                </a:moveTo>
                <a:cubicBezTo>
                  <a:pt x="143" y="27"/>
                  <a:pt x="144" y="27"/>
                  <a:pt x="146" y="28"/>
                </a:cubicBezTo>
                <a:cubicBezTo>
                  <a:pt x="146" y="28"/>
                  <a:pt x="145" y="28"/>
                  <a:pt x="145" y="28"/>
                </a:cubicBezTo>
                <a:cubicBezTo>
                  <a:pt x="143" y="28"/>
                  <a:pt x="142" y="28"/>
                  <a:pt x="140" y="27"/>
                </a:cubicBezTo>
                <a:cubicBezTo>
                  <a:pt x="140" y="27"/>
                  <a:pt x="141" y="27"/>
                  <a:pt x="141" y="27"/>
                </a:cubicBezTo>
                <a:close/>
                <a:moveTo>
                  <a:pt x="142" y="30"/>
                </a:moveTo>
                <a:cubicBezTo>
                  <a:pt x="142" y="30"/>
                  <a:pt x="142" y="30"/>
                  <a:pt x="142" y="30"/>
                </a:cubicBezTo>
                <a:cubicBezTo>
                  <a:pt x="140" y="30"/>
                  <a:pt x="138" y="29"/>
                  <a:pt x="137" y="29"/>
                </a:cubicBezTo>
                <a:cubicBezTo>
                  <a:pt x="137" y="29"/>
                  <a:pt x="137" y="29"/>
                  <a:pt x="138" y="29"/>
                </a:cubicBezTo>
                <a:cubicBezTo>
                  <a:pt x="139" y="29"/>
                  <a:pt x="141" y="29"/>
                  <a:pt x="142" y="30"/>
                </a:cubicBezTo>
                <a:close/>
                <a:moveTo>
                  <a:pt x="140" y="34"/>
                </a:moveTo>
                <a:cubicBezTo>
                  <a:pt x="141" y="33"/>
                  <a:pt x="142" y="33"/>
                  <a:pt x="144" y="33"/>
                </a:cubicBezTo>
                <a:cubicBezTo>
                  <a:pt x="143" y="33"/>
                  <a:pt x="143" y="34"/>
                  <a:pt x="142" y="34"/>
                </a:cubicBezTo>
                <a:cubicBezTo>
                  <a:pt x="141" y="34"/>
                  <a:pt x="139" y="34"/>
                  <a:pt x="138" y="34"/>
                </a:cubicBezTo>
                <a:cubicBezTo>
                  <a:pt x="139" y="34"/>
                  <a:pt x="139" y="34"/>
                  <a:pt x="140" y="34"/>
                </a:cubicBezTo>
                <a:close/>
                <a:moveTo>
                  <a:pt x="143" y="36"/>
                </a:moveTo>
                <a:cubicBezTo>
                  <a:pt x="144" y="36"/>
                  <a:pt x="146" y="36"/>
                  <a:pt x="147" y="36"/>
                </a:cubicBezTo>
                <a:cubicBezTo>
                  <a:pt x="145" y="37"/>
                  <a:pt x="143" y="39"/>
                  <a:pt x="141" y="40"/>
                </a:cubicBezTo>
                <a:cubicBezTo>
                  <a:pt x="140" y="40"/>
                  <a:pt x="139" y="40"/>
                  <a:pt x="138" y="40"/>
                </a:cubicBezTo>
                <a:cubicBezTo>
                  <a:pt x="137" y="40"/>
                  <a:pt x="136" y="40"/>
                  <a:pt x="135" y="40"/>
                </a:cubicBezTo>
                <a:cubicBezTo>
                  <a:pt x="137" y="39"/>
                  <a:pt x="140" y="37"/>
                  <a:pt x="143" y="36"/>
                </a:cubicBezTo>
                <a:close/>
                <a:moveTo>
                  <a:pt x="137" y="42"/>
                </a:moveTo>
                <a:cubicBezTo>
                  <a:pt x="134" y="42"/>
                  <a:pt x="132" y="43"/>
                  <a:pt x="130" y="43"/>
                </a:cubicBezTo>
                <a:cubicBezTo>
                  <a:pt x="131" y="43"/>
                  <a:pt x="131" y="43"/>
                  <a:pt x="132" y="42"/>
                </a:cubicBezTo>
                <a:cubicBezTo>
                  <a:pt x="133" y="42"/>
                  <a:pt x="135" y="42"/>
                  <a:pt x="137" y="42"/>
                </a:cubicBezTo>
                <a:close/>
                <a:moveTo>
                  <a:pt x="136" y="44"/>
                </a:moveTo>
                <a:cubicBezTo>
                  <a:pt x="136" y="44"/>
                  <a:pt x="135" y="45"/>
                  <a:pt x="135" y="45"/>
                </a:cubicBezTo>
                <a:cubicBezTo>
                  <a:pt x="131" y="46"/>
                  <a:pt x="128" y="46"/>
                  <a:pt x="124" y="47"/>
                </a:cubicBezTo>
                <a:cubicBezTo>
                  <a:pt x="125" y="47"/>
                  <a:pt x="125" y="46"/>
                  <a:pt x="126" y="46"/>
                </a:cubicBezTo>
                <a:cubicBezTo>
                  <a:pt x="129" y="45"/>
                  <a:pt x="133" y="45"/>
                  <a:pt x="136" y="44"/>
                </a:cubicBezTo>
                <a:close/>
                <a:moveTo>
                  <a:pt x="126" y="44"/>
                </a:moveTo>
                <a:cubicBezTo>
                  <a:pt x="123" y="45"/>
                  <a:pt x="120" y="46"/>
                  <a:pt x="117" y="47"/>
                </a:cubicBezTo>
                <a:cubicBezTo>
                  <a:pt x="118" y="45"/>
                  <a:pt x="120" y="44"/>
                  <a:pt x="121" y="42"/>
                </a:cubicBezTo>
                <a:cubicBezTo>
                  <a:pt x="121" y="42"/>
                  <a:pt x="121" y="42"/>
                  <a:pt x="121" y="42"/>
                </a:cubicBezTo>
                <a:cubicBezTo>
                  <a:pt x="124" y="42"/>
                  <a:pt x="126" y="42"/>
                  <a:pt x="129" y="42"/>
                </a:cubicBezTo>
                <a:cubicBezTo>
                  <a:pt x="128" y="43"/>
                  <a:pt x="127" y="44"/>
                  <a:pt x="126" y="44"/>
                </a:cubicBezTo>
                <a:close/>
                <a:moveTo>
                  <a:pt x="111" y="46"/>
                </a:moveTo>
                <a:cubicBezTo>
                  <a:pt x="113" y="45"/>
                  <a:pt x="114" y="44"/>
                  <a:pt x="115" y="42"/>
                </a:cubicBezTo>
                <a:cubicBezTo>
                  <a:pt x="116" y="42"/>
                  <a:pt x="117" y="42"/>
                  <a:pt x="118" y="42"/>
                </a:cubicBezTo>
                <a:cubicBezTo>
                  <a:pt x="116" y="44"/>
                  <a:pt x="114" y="45"/>
                  <a:pt x="111" y="46"/>
                </a:cubicBezTo>
                <a:close/>
                <a:moveTo>
                  <a:pt x="115" y="41"/>
                </a:moveTo>
                <a:cubicBezTo>
                  <a:pt x="114" y="40"/>
                  <a:pt x="113" y="40"/>
                  <a:pt x="112" y="41"/>
                </a:cubicBezTo>
                <a:cubicBezTo>
                  <a:pt x="110" y="41"/>
                  <a:pt x="109" y="41"/>
                  <a:pt x="107" y="41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12" y="39"/>
                  <a:pt x="115" y="38"/>
                  <a:pt x="119" y="37"/>
                </a:cubicBezTo>
                <a:cubicBezTo>
                  <a:pt x="118" y="38"/>
                  <a:pt x="116" y="39"/>
                  <a:pt x="115" y="41"/>
                </a:cubicBezTo>
                <a:close/>
                <a:moveTo>
                  <a:pt x="116" y="33"/>
                </a:moveTo>
                <a:cubicBezTo>
                  <a:pt x="115" y="33"/>
                  <a:pt x="115" y="33"/>
                  <a:pt x="114" y="34"/>
                </a:cubicBezTo>
                <a:cubicBezTo>
                  <a:pt x="115" y="33"/>
                  <a:pt x="115" y="33"/>
                  <a:pt x="116" y="33"/>
                </a:cubicBezTo>
                <a:cubicBezTo>
                  <a:pt x="116" y="33"/>
                  <a:pt x="117" y="33"/>
                  <a:pt x="117" y="33"/>
                </a:cubicBezTo>
                <a:cubicBezTo>
                  <a:pt x="117" y="33"/>
                  <a:pt x="117" y="33"/>
                  <a:pt x="116" y="33"/>
                </a:cubicBezTo>
                <a:close/>
                <a:moveTo>
                  <a:pt x="105" y="29"/>
                </a:moveTo>
                <a:cubicBezTo>
                  <a:pt x="104" y="29"/>
                  <a:pt x="103" y="29"/>
                  <a:pt x="102" y="29"/>
                </a:cubicBezTo>
                <a:cubicBezTo>
                  <a:pt x="104" y="29"/>
                  <a:pt x="106" y="28"/>
                  <a:pt x="107" y="27"/>
                </a:cubicBezTo>
                <a:cubicBezTo>
                  <a:pt x="108" y="27"/>
                  <a:pt x="108" y="27"/>
                  <a:pt x="109" y="27"/>
                </a:cubicBezTo>
                <a:cubicBezTo>
                  <a:pt x="108" y="28"/>
                  <a:pt x="106" y="29"/>
                  <a:pt x="105" y="29"/>
                </a:cubicBezTo>
                <a:close/>
                <a:moveTo>
                  <a:pt x="103" y="32"/>
                </a:moveTo>
                <a:cubicBezTo>
                  <a:pt x="104" y="32"/>
                  <a:pt x="104" y="32"/>
                  <a:pt x="105" y="32"/>
                </a:cubicBezTo>
                <a:cubicBezTo>
                  <a:pt x="104" y="33"/>
                  <a:pt x="102" y="34"/>
                  <a:pt x="101" y="35"/>
                </a:cubicBezTo>
                <a:cubicBezTo>
                  <a:pt x="100" y="35"/>
                  <a:pt x="100" y="35"/>
                  <a:pt x="99" y="35"/>
                </a:cubicBezTo>
                <a:cubicBezTo>
                  <a:pt x="99" y="35"/>
                  <a:pt x="98" y="35"/>
                  <a:pt x="98" y="36"/>
                </a:cubicBezTo>
                <a:cubicBezTo>
                  <a:pt x="98" y="36"/>
                  <a:pt x="97" y="36"/>
                  <a:pt x="96" y="37"/>
                </a:cubicBezTo>
                <a:cubicBezTo>
                  <a:pt x="98" y="35"/>
                  <a:pt x="101" y="33"/>
                  <a:pt x="103" y="32"/>
                </a:cubicBezTo>
                <a:close/>
                <a:moveTo>
                  <a:pt x="96" y="35"/>
                </a:moveTo>
                <a:cubicBezTo>
                  <a:pt x="97" y="34"/>
                  <a:pt x="98" y="33"/>
                  <a:pt x="99" y="32"/>
                </a:cubicBezTo>
                <a:cubicBezTo>
                  <a:pt x="99" y="32"/>
                  <a:pt x="100" y="32"/>
                  <a:pt x="100" y="32"/>
                </a:cubicBezTo>
                <a:cubicBezTo>
                  <a:pt x="99" y="33"/>
                  <a:pt x="98" y="34"/>
                  <a:pt x="96" y="35"/>
                </a:cubicBezTo>
                <a:close/>
                <a:moveTo>
                  <a:pt x="96" y="30"/>
                </a:moveTo>
                <a:cubicBezTo>
                  <a:pt x="96" y="30"/>
                  <a:pt x="95" y="30"/>
                  <a:pt x="95" y="30"/>
                </a:cubicBezTo>
                <a:cubicBezTo>
                  <a:pt x="97" y="29"/>
                  <a:pt x="98" y="28"/>
                  <a:pt x="100" y="27"/>
                </a:cubicBezTo>
                <a:cubicBezTo>
                  <a:pt x="100" y="27"/>
                  <a:pt x="100" y="27"/>
                  <a:pt x="100" y="27"/>
                </a:cubicBezTo>
                <a:cubicBezTo>
                  <a:pt x="99" y="28"/>
                  <a:pt x="97" y="29"/>
                  <a:pt x="96" y="30"/>
                </a:cubicBezTo>
                <a:close/>
                <a:moveTo>
                  <a:pt x="90" y="31"/>
                </a:moveTo>
                <a:cubicBezTo>
                  <a:pt x="90" y="31"/>
                  <a:pt x="89" y="31"/>
                  <a:pt x="89" y="31"/>
                </a:cubicBezTo>
                <a:cubicBezTo>
                  <a:pt x="88" y="32"/>
                  <a:pt x="86" y="33"/>
                  <a:pt x="85" y="33"/>
                </a:cubicBezTo>
                <a:cubicBezTo>
                  <a:pt x="85" y="33"/>
                  <a:pt x="85" y="33"/>
                  <a:pt x="85" y="33"/>
                </a:cubicBezTo>
                <a:cubicBezTo>
                  <a:pt x="87" y="31"/>
                  <a:pt x="89" y="28"/>
                  <a:pt x="91" y="26"/>
                </a:cubicBezTo>
                <a:cubicBezTo>
                  <a:pt x="93" y="26"/>
                  <a:pt x="95" y="27"/>
                  <a:pt x="97" y="27"/>
                </a:cubicBezTo>
                <a:cubicBezTo>
                  <a:pt x="95" y="28"/>
                  <a:pt x="92" y="30"/>
                  <a:pt x="90" y="31"/>
                </a:cubicBezTo>
                <a:close/>
                <a:moveTo>
                  <a:pt x="89" y="18"/>
                </a:moveTo>
                <a:cubicBezTo>
                  <a:pt x="89" y="18"/>
                  <a:pt x="89" y="18"/>
                  <a:pt x="88" y="18"/>
                </a:cubicBezTo>
                <a:cubicBezTo>
                  <a:pt x="88" y="18"/>
                  <a:pt x="87" y="19"/>
                  <a:pt x="87" y="19"/>
                </a:cubicBezTo>
                <a:cubicBezTo>
                  <a:pt x="83" y="21"/>
                  <a:pt x="79" y="23"/>
                  <a:pt x="75" y="26"/>
                </a:cubicBezTo>
                <a:cubicBezTo>
                  <a:pt x="73" y="27"/>
                  <a:pt x="70" y="28"/>
                  <a:pt x="68" y="29"/>
                </a:cubicBezTo>
                <a:cubicBezTo>
                  <a:pt x="68" y="29"/>
                  <a:pt x="68" y="28"/>
                  <a:pt x="69" y="28"/>
                </a:cubicBezTo>
                <a:cubicBezTo>
                  <a:pt x="73" y="25"/>
                  <a:pt x="78" y="23"/>
                  <a:pt x="83" y="20"/>
                </a:cubicBezTo>
                <a:cubicBezTo>
                  <a:pt x="86" y="19"/>
                  <a:pt x="90" y="17"/>
                  <a:pt x="94" y="16"/>
                </a:cubicBezTo>
                <a:cubicBezTo>
                  <a:pt x="93" y="16"/>
                  <a:pt x="93" y="16"/>
                  <a:pt x="92" y="17"/>
                </a:cubicBezTo>
                <a:cubicBezTo>
                  <a:pt x="91" y="17"/>
                  <a:pt x="90" y="18"/>
                  <a:pt x="89" y="18"/>
                </a:cubicBezTo>
                <a:close/>
                <a:moveTo>
                  <a:pt x="80" y="17"/>
                </a:moveTo>
                <a:cubicBezTo>
                  <a:pt x="73" y="19"/>
                  <a:pt x="66" y="23"/>
                  <a:pt x="60" y="27"/>
                </a:cubicBezTo>
                <a:cubicBezTo>
                  <a:pt x="60" y="27"/>
                  <a:pt x="60" y="28"/>
                  <a:pt x="60" y="28"/>
                </a:cubicBezTo>
                <a:cubicBezTo>
                  <a:pt x="58" y="29"/>
                  <a:pt x="56" y="31"/>
                  <a:pt x="54" y="32"/>
                </a:cubicBezTo>
                <a:cubicBezTo>
                  <a:pt x="51" y="34"/>
                  <a:pt x="48" y="35"/>
                  <a:pt x="45" y="36"/>
                </a:cubicBezTo>
                <a:cubicBezTo>
                  <a:pt x="48" y="34"/>
                  <a:pt x="52" y="31"/>
                  <a:pt x="55" y="29"/>
                </a:cubicBezTo>
                <a:cubicBezTo>
                  <a:pt x="62" y="23"/>
                  <a:pt x="70" y="19"/>
                  <a:pt x="79" y="15"/>
                </a:cubicBezTo>
                <a:cubicBezTo>
                  <a:pt x="81" y="14"/>
                  <a:pt x="83" y="13"/>
                  <a:pt x="85" y="12"/>
                </a:cubicBezTo>
                <a:cubicBezTo>
                  <a:pt x="83" y="13"/>
                  <a:pt x="81" y="14"/>
                  <a:pt x="80" y="15"/>
                </a:cubicBezTo>
                <a:cubicBezTo>
                  <a:pt x="79" y="16"/>
                  <a:pt x="79" y="16"/>
                  <a:pt x="80" y="17"/>
                </a:cubicBezTo>
                <a:close/>
                <a:moveTo>
                  <a:pt x="50" y="40"/>
                </a:moveTo>
                <a:cubicBezTo>
                  <a:pt x="51" y="39"/>
                  <a:pt x="52" y="38"/>
                  <a:pt x="53" y="38"/>
                </a:cubicBezTo>
                <a:cubicBezTo>
                  <a:pt x="52" y="39"/>
                  <a:pt x="51" y="40"/>
                  <a:pt x="50" y="41"/>
                </a:cubicBezTo>
                <a:cubicBezTo>
                  <a:pt x="50" y="40"/>
                  <a:pt x="50" y="40"/>
                  <a:pt x="50" y="40"/>
                </a:cubicBezTo>
                <a:close/>
                <a:moveTo>
                  <a:pt x="56" y="38"/>
                </a:moveTo>
                <a:cubicBezTo>
                  <a:pt x="56" y="38"/>
                  <a:pt x="57" y="38"/>
                  <a:pt x="57" y="38"/>
                </a:cubicBezTo>
                <a:cubicBezTo>
                  <a:pt x="56" y="40"/>
                  <a:pt x="54" y="42"/>
                  <a:pt x="53" y="44"/>
                </a:cubicBezTo>
                <a:cubicBezTo>
                  <a:pt x="49" y="46"/>
                  <a:pt x="46" y="48"/>
                  <a:pt x="43" y="51"/>
                </a:cubicBezTo>
                <a:cubicBezTo>
                  <a:pt x="44" y="51"/>
                  <a:pt x="44" y="50"/>
                  <a:pt x="44" y="50"/>
                </a:cubicBezTo>
                <a:cubicBezTo>
                  <a:pt x="48" y="46"/>
                  <a:pt x="52" y="42"/>
                  <a:pt x="56" y="38"/>
                </a:cubicBezTo>
                <a:close/>
                <a:moveTo>
                  <a:pt x="49" y="48"/>
                </a:moveTo>
                <a:cubicBezTo>
                  <a:pt x="49" y="49"/>
                  <a:pt x="48" y="50"/>
                  <a:pt x="47" y="50"/>
                </a:cubicBezTo>
                <a:cubicBezTo>
                  <a:pt x="46" y="51"/>
                  <a:pt x="46" y="52"/>
                  <a:pt x="45" y="53"/>
                </a:cubicBezTo>
                <a:cubicBezTo>
                  <a:pt x="43" y="54"/>
                  <a:pt x="41" y="56"/>
                  <a:pt x="40" y="57"/>
                </a:cubicBezTo>
                <a:cubicBezTo>
                  <a:pt x="40" y="56"/>
                  <a:pt x="40" y="56"/>
                  <a:pt x="40" y="56"/>
                </a:cubicBezTo>
                <a:cubicBezTo>
                  <a:pt x="43" y="53"/>
                  <a:pt x="46" y="51"/>
                  <a:pt x="49" y="48"/>
                </a:cubicBezTo>
                <a:close/>
                <a:moveTo>
                  <a:pt x="39" y="55"/>
                </a:moveTo>
                <a:cubicBezTo>
                  <a:pt x="38" y="55"/>
                  <a:pt x="38" y="56"/>
                  <a:pt x="37" y="57"/>
                </a:cubicBezTo>
                <a:cubicBezTo>
                  <a:pt x="37" y="57"/>
                  <a:pt x="37" y="56"/>
                  <a:pt x="37" y="56"/>
                </a:cubicBezTo>
                <a:cubicBezTo>
                  <a:pt x="38" y="56"/>
                  <a:pt x="38" y="55"/>
                  <a:pt x="39" y="54"/>
                </a:cubicBezTo>
                <a:cubicBezTo>
                  <a:pt x="39" y="54"/>
                  <a:pt x="40" y="53"/>
                  <a:pt x="40" y="53"/>
                </a:cubicBezTo>
                <a:lnTo>
                  <a:pt x="39" y="55"/>
                </a:lnTo>
                <a:close/>
                <a:moveTo>
                  <a:pt x="38" y="65"/>
                </a:moveTo>
                <a:cubicBezTo>
                  <a:pt x="40" y="64"/>
                  <a:pt x="42" y="62"/>
                  <a:pt x="45" y="60"/>
                </a:cubicBezTo>
                <a:cubicBezTo>
                  <a:pt x="40" y="65"/>
                  <a:pt x="35" y="70"/>
                  <a:pt x="30" y="75"/>
                </a:cubicBezTo>
                <a:cubicBezTo>
                  <a:pt x="30" y="75"/>
                  <a:pt x="30" y="77"/>
                  <a:pt x="31" y="76"/>
                </a:cubicBezTo>
                <a:cubicBezTo>
                  <a:pt x="32" y="76"/>
                  <a:pt x="33" y="75"/>
                  <a:pt x="34" y="75"/>
                </a:cubicBezTo>
                <a:cubicBezTo>
                  <a:pt x="33" y="75"/>
                  <a:pt x="33" y="76"/>
                  <a:pt x="32" y="76"/>
                </a:cubicBezTo>
                <a:cubicBezTo>
                  <a:pt x="31" y="77"/>
                  <a:pt x="29" y="78"/>
                  <a:pt x="27" y="78"/>
                </a:cubicBezTo>
                <a:cubicBezTo>
                  <a:pt x="27" y="77"/>
                  <a:pt x="28" y="76"/>
                  <a:pt x="29" y="75"/>
                </a:cubicBezTo>
                <a:cubicBezTo>
                  <a:pt x="32" y="72"/>
                  <a:pt x="35" y="69"/>
                  <a:pt x="38" y="65"/>
                </a:cubicBezTo>
                <a:close/>
                <a:moveTo>
                  <a:pt x="34" y="77"/>
                </a:moveTo>
                <a:cubicBezTo>
                  <a:pt x="35" y="77"/>
                  <a:pt x="36" y="76"/>
                  <a:pt x="37" y="75"/>
                </a:cubicBezTo>
                <a:cubicBezTo>
                  <a:pt x="35" y="78"/>
                  <a:pt x="32" y="81"/>
                  <a:pt x="30" y="83"/>
                </a:cubicBezTo>
                <a:cubicBezTo>
                  <a:pt x="30" y="83"/>
                  <a:pt x="30" y="83"/>
                  <a:pt x="30" y="83"/>
                </a:cubicBezTo>
                <a:cubicBezTo>
                  <a:pt x="31" y="81"/>
                  <a:pt x="32" y="79"/>
                  <a:pt x="34" y="77"/>
                </a:cubicBezTo>
                <a:close/>
                <a:moveTo>
                  <a:pt x="30" y="93"/>
                </a:moveTo>
                <a:cubicBezTo>
                  <a:pt x="30" y="93"/>
                  <a:pt x="30" y="93"/>
                  <a:pt x="30" y="94"/>
                </a:cubicBezTo>
                <a:cubicBezTo>
                  <a:pt x="30" y="94"/>
                  <a:pt x="30" y="94"/>
                  <a:pt x="30" y="94"/>
                </a:cubicBezTo>
                <a:cubicBezTo>
                  <a:pt x="30" y="94"/>
                  <a:pt x="30" y="93"/>
                  <a:pt x="29" y="93"/>
                </a:cubicBezTo>
                <a:cubicBezTo>
                  <a:pt x="29" y="93"/>
                  <a:pt x="30" y="93"/>
                  <a:pt x="30" y="93"/>
                </a:cubicBezTo>
                <a:close/>
                <a:moveTo>
                  <a:pt x="32" y="123"/>
                </a:moveTo>
                <a:cubicBezTo>
                  <a:pt x="32" y="124"/>
                  <a:pt x="32" y="124"/>
                  <a:pt x="32" y="125"/>
                </a:cubicBezTo>
                <a:cubicBezTo>
                  <a:pt x="32" y="125"/>
                  <a:pt x="32" y="125"/>
                  <a:pt x="32" y="126"/>
                </a:cubicBezTo>
                <a:cubicBezTo>
                  <a:pt x="31" y="124"/>
                  <a:pt x="31" y="124"/>
                  <a:pt x="31" y="124"/>
                </a:cubicBezTo>
                <a:cubicBezTo>
                  <a:pt x="32" y="124"/>
                  <a:pt x="32" y="124"/>
                  <a:pt x="32" y="123"/>
                </a:cubicBezTo>
                <a:close/>
                <a:moveTo>
                  <a:pt x="32" y="120"/>
                </a:moveTo>
                <a:cubicBezTo>
                  <a:pt x="32" y="119"/>
                  <a:pt x="33" y="117"/>
                  <a:pt x="33" y="115"/>
                </a:cubicBezTo>
                <a:cubicBezTo>
                  <a:pt x="33" y="116"/>
                  <a:pt x="34" y="118"/>
                  <a:pt x="34" y="119"/>
                </a:cubicBezTo>
                <a:cubicBezTo>
                  <a:pt x="34" y="120"/>
                  <a:pt x="34" y="120"/>
                  <a:pt x="34" y="121"/>
                </a:cubicBezTo>
                <a:cubicBezTo>
                  <a:pt x="33" y="122"/>
                  <a:pt x="33" y="122"/>
                  <a:pt x="33" y="123"/>
                </a:cubicBezTo>
                <a:cubicBezTo>
                  <a:pt x="33" y="122"/>
                  <a:pt x="32" y="121"/>
                  <a:pt x="32" y="120"/>
                </a:cubicBezTo>
                <a:close/>
                <a:moveTo>
                  <a:pt x="33" y="131"/>
                </a:moveTo>
                <a:cubicBezTo>
                  <a:pt x="34" y="130"/>
                  <a:pt x="34" y="130"/>
                  <a:pt x="34" y="130"/>
                </a:cubicBezTo>
                <a:cubicBezTo>
                  <a:pt x="35" y="130"/>
                  <a:pt x="35" y="131"/>
                  <a:pt x="35" y="132"/>
                </a:cubicBezTo>
                <a:cubicBezTo>
                  <a:pt x="35" y="132"/>
                  <a:pt x="35" y="132"/>
                  <a:pt x="35" y="133"/>
                </a:cubicBezTo>
                <a:cubicBezTo>
                  <a:pt x="35" y="133"/>
                  <a:pt x="35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5"/>
                  <a:pt x="36" y="135"/>
                  <a:pt x="37" y="135"/>
                </a:cubicBezTo>
                <a:cubicBezTo>
                  <a:pt x="37" y="137"/>
                  <a:pt x="38" y="138"/>
                  <a:pt x="38" y="140"/>
                </a:cubicBezTo>
                <a:cubicBezTo>
                  <a:pt x="39" y="140"/>
                  <a:pt x="39" y="141"/>
                  <a:pt x="39" y="142"/>
                </a:cubicBezTo>
                <a:cubicBezTo>
                  <a:pt x="38" y="143"/>
                  <a:pt x="38" y="144"/>
                  <a:pt x="37" y="145"/>
                </a:cubicBezTo>
                <a:cubicBezTo>
                  <a:pt x="37" y="146"/>
                  <a:pt x="38" y="147"/>
                  <a:pt x="39" y="146"/>
                </a:cubicBezTo>
                <a:cubicBezTo>
                  <a:pt x="39" y="146"/>
                  <a:pt x="39" y="145"/>
                  <a:pt x="40" y="145"/>
                </a:cubicBezTo>
                <a:cubicBezTo>
                  <a:pt x="40" y="148"/>
                  <a:pt x="41" y="151"/>
                  <a:pt x="42" y="153"/>
                </a:cubicBezTo>
                <a:cubicBezTo>
                  <a:pt x="41" y="154"/>
                  <a:pt x="41" y="154"/>
                  <a:pt x="41" y="154"/>
                </a:cubicBezTo>
                <a:cubicBezTo>
                  <a:pt x="41" y="155"/>
                  <a:pt x="41" y="156"/>
                  <a:pt x="42" y="156"/>
                </a:cubicBezTo>
                <a:cubicBezTo>
                  <a:pt x="43" y="159"/>
                  <a:pt x="44" y="162"/>
                  <a:pt x="45" y="166"/>
                </a:cubicBezTo>
                <a:cubicBezTo>
                  <a:pt x="43" y="161"/>
                  <a:pt x="40" y="157"/>
                  <a:pt x="38" y="152"/>
                </a:cubicBezTo>
                <a:cubicBezTo>
                  <a:pt x="37" y="145"/>
                  <a:pt x="35" y="138"/>
                  <a:pt x="33" y="131"/>
                </a:cubicBezTo>
                <a:cubicBezTo>
                  <a:pt x="33" y="131"/>
                  <a:pt x="33" y="131"/>
                  <a:pt x="33" y="131"/>
                </a:cubicBezTo>
                <a:close/>
                <a:moveTo>
                  <a:pt x="34" y="149"/>
                </a:moveTo>
                <a:cubicBezTo>
                  <a:pt x="35" y="152"/>
                  <a:pt x="36" y="155"/>
                  <a:pt x="37" y="157"/>
                </a:cubicBezTo>
                <a:cubicBezTo>
                  <a:pt x="37" y="158"/>
                  <a:pt x="37" y="158"/>
                  <a:pt x="37" y="158"/>
                </a:cubicBezTo>
                <a:cubicBezTo>
                  <a:pt x="37" y="159"/>
                  <a:pt x="38" y="161"/>
                  <a:pt x="38" y="163"/>
                </a:cubicBezTo>
                <a:cubicBezTo>
                  <a:pt x="37" y="161"/>
                  <a:pt x="36" y="160"/>
                  <a:pt x="36" y="159"/>
                </a:cubicBezTo>
                <a:cubicBezTo>
                  <a:pt x="35" y="156"/>
                  <a:pt x="35" y="152"/>
                  <a:pt x="34" y="149"/>
                </a:cubicBezTo>
                <a:cubicBezTo>
                  <a:pt x="34" y="149"/>
                  <a:pt x="34" y="149"/>
                  <a:pt x="34" y="149"/>
                </a:cubicBezTo>
                <a:close/>
                <a:moveTo>
                  <a:pt x="38" y="166"/>
                </a:moveTo>
                <a:cubicBezTo>
                  <a:pt x="38" y="166"/>
                  <a:pt x="38" y="166"/>
                  <a:pt x="38" y="167"/>
                </a:cubicBezTo>
                <a:cubicBezTo>
                  <a:pt x="38" y="165"/>
                  <a:pt x="37" y="164"/>
                  <a:pt x="36" y="163"/>
                </a:cubicBezTo>
                <a:cubicBezTo>
                  <a:pt x="36" y="163"/>
                  <a:pt x="36" y="162"/>
                  <a:pt x="36" y="162"/>
                </a:cubicBezTo>
                <a:cubicBezTo>
                  <a:pt x="37" y="163"/>
                  <a:pt x="38" y="165"/>
                  <a:pt x="38" y="166"/>
                </a:cubicBezTo>
                <a:close/>
                <a:moveTo>
                  <a:pt x="40" y="173"/>
                </a:moveTo>
                <a:cubicBezTo>
                  <a:pt x="40" y="175"/>
                  <a:pt x="40" y="176"/>
                  <a:pt x="40" y="178"/>
                </a:cubicBezTo>
                <a:cubicBezTo>
                  <a:pt x="39" y="175"/>
                  <a:pt x="38" y="173"/>
                  <a:pt x="38" y="170"/>
                </a:cubicBezTo>
                <a:cubicBezTo>
                  <a:pt x="38" y="171"/>
                  <a:pt x="39" y="172"/>
                  <a:pt x="40" y="173"/>
                </a:cubicBezTo>
                <a:close/>
                <a:moveTo>
                  <a:pt x="42" y="197"/>
                </a:moveTo>
                <a:cubicBezTo>
                  <a:pt x="42" y="197"/>
                  <a:pt x="42" y="197"/>
                  <a:pt x="42" y="197"/>
                </a:cubicBezTo>
                <a:cubicBezTo>
                  <a:pt x="42" y="198"/>
                  <a:pt x="43" y="198"/>
                  <a:pt x="43" y="198"/>
                </a:cubicBezTo>
                <a:cubicBezTo>
                  <a:pt x="43" y="199"/>
                  <a:pt x="44" y="199"/>
                  <a:pt x="44" y="200"/>
                </a:cubicBezTo>
                <a:cubicBezTo>
                  <a:pt x="43" y="198"/>
                  <a:pt x="41" y="196"/>
                  <a:pt x="39" y="194"/>
                </a:cubicBezTo>
                <a:cubicBezTo>
                  <a:pt x="39" y="194"/>
                  <a:pt x="39" y="194"/>
                  <a:pt x="39" y="194"/>
                </a:cubicBezTo>
                <a:cubicBezTo>
                  <a:pt x="40" y="195"/>
                  <a:pt x="41" y="196"/>
                  <a:pt x="42" y="197"/>
                </a:cubicBezTo>
                <a:close/>
                <a:moveTo>
                  <a:pt x="43" y="192"/>
                </a:moveTo>
                <a:cubicBezTo>
                  <a:pt x="43" y="191"/>
                  <a:pt x="42" y="190"/>
                  <a:pt x="42" y="189"/>
                </a:cubicBezTo>
                <a:cubicBezTo>
                  <a:pt x="43" y="191"/>
                  <a:pt x="45" y="194"/>
                  <a:pt x="47" y="196"/>
                </a:cubicBezTo>
                <a:cubicBezTo>
                  <a:pt x="46" y="196"/>
                  <a:pt x="45" y="195"/>
                  <a:pt x="45" y="195"/>
                </a:cubicBezTo>
                <a:cubicBezTo>
                  <a:pt x="44" y="194"/>
                  <a:pt x="43" y="193"/>
                  <a:pt x="43" y="192"/>
                </a:cubicBezTo>
                <a:close/>
                <a:moveTo>
                  <a:pt x="48" y="198"/>
                </a:moveTo>
                <a:cubicBezTo>
                  <a:pt x="50" y="201"/>
                  <a:pt x="51" y="203"/>
                  <a:pt x="53" y="205"/>
                </a:cubicBezTo>
                <a:cubicBezTo>
                  <a:pt x="50" y="203"/>
                  <a:pt x="48" y="200"/>
                  <a:pt x="46" y="197"/>
                </a:cubicBezTo>
                <a:cubicBezTo>
                  <a:pt x="47" y="197"/>
                  <a:pt x="47" y="198"/>
                  <a:pt x="48" y="198"/>
                </a:cubicBezTo>
                <a:close/>
                <a:moveTo>
                  <a:pt x="49" y="188"/>
                </a:moveTo>
                <a:cubicBezTo>
                  <a:pt x="51" y="190"/>
                  <a:pt x="52" y="192"/>
                  <a:pt x="53" y="194"/>
                </a:cubicBezTo>
                <a:cubicBezTo>
                  <a:pt x="54" y="197"/>
                  <a:pt x="55" y="201"/>
                  <a:pt x="56" y="204"/>
                </a:cubicBezTo>
                <a:cubicBezTo>
                  <a:pt x="55" y="203"/>
                  <a:pt x="55" y="203"/>
                  <a:pt x="54" y="202"/>
                </a:cubicBezTo>
                <a:cubicBezTo>
                  <a:pt x="52" y="197"/>
                  <a:pt x="51" y="193"/>
                  <a:pt x="49" y="188"/>
                </a:cubicBezTo>
                <a:close/>
                <a:moveTo>
                  <a:pt x="61" y="205"/>
                </a:moveTo>
                <a:cubicBezTo>
                  <a:pt x="62" y="205"/>
                  <a:pt x="62" y="205"/>
                  <a:pt x="62" y="205"/>
                </a:cubicBezTo>
                <a:cubicBezTo>
                  <a:pt x="63" y="207"/>
                  <a:pt x="64" y="208"/>
                  <a:pt x="65" y="210"/>
                </a:cubicBezTo>
                <a:cubicBezTo>
                  <a:pt x="65" y="210"/>
                  <a:pt x="64" y="210"/>
                  <a:pt x="63" y="209"/>
                </a:cubicBezTo>
                <a:cubicBezTo>
                  <a:pt x="63" y="208"/>
                  <a:pt x="62" y="206"/>
                  <a:pt x="61" y="205"/>
                </a:cubicBezTo>
                <a:close/>
                <a:moveTo>
                  <a:pt x="65" y="202"/>
                </a:moveTo>
                <a:cubicBezTo>
                  <a:pt x="65" y="202"/>
                  <a:pt x="65" y="202"/>
                  <a:pt x="65" y="201"/>
                </a:cubicBezTo>
                <a:cubicBezTo>
                  <a:pt x="65" y="201"/>
                  <a:pt x="66" y="200"/>
                  <a:pt x="66" y="200"/>
                </a:cubicBezTo>
                <a:cubicBezTo>
                  <a:pt x="66" y="200"/>
                  <a:pt x="67" y="201"/>
                  <a:pt x="67" y="201"/>
                </a:cubicBezTo>
                <a:cubicBezTo>
                  <a:pt x="67" y="201"/>
                  <a:pt x="66" y="202"/>
                  <a:pt x="65" y="202"/>
                </a:cubicBezTo>
                <a:close/>
                <a:moveTo>
                  <a:pt x="70" y="206"/>
                </a:moveTo>
                <a:cubicBezTo>
                  <a:pt x="69" y="205"/>
                  <a:pt x="68" y="204"/>
                  <a:pt x="67" y="204"/>
                </a:cubicBezTo>
                <a:cubicBezTo>
                  <a:pt x="67" y="204"/>
                  <a:pt x="67" y="203"/>
                  <a:pt x="67" y="203"/>
                </a:cubicBezTo>
                <a:cubicBezTo>
                  <a:pt x="67" y="203"/>
                  <a:pt x="68" y="203"/>
                  <a:pt x="69" y="202"/>
                </a:cubicBezTo>
                <a:cubicBezTo>
                  <a:pt x="69" y="203"/>
                  <a:pt x="70" y="204"/>
                  <a:pt x="71" y="205"/>
                </a:cubicBezTo>
                <a:cubicBezTo>
                  <a:pt x="71" y="205"/>
                  <a:pt x="72" y="205"/>
                  <a:pt x="72" y="204"/>
                </a:cubicBezTo>
                <a:cubicBezTo>
                  <a:pt x="72" y="204"/>
                  <a:pt x="72" y="204"/>
                  <a:pt x="73" y="203"/>
                </a:cubicBezTo>
                <a:cubicBezTo>
                  <a:pt x="73" y="204"/>
                  <a:pt x="74" y="205"/>
                  <a:pt x="75" y="205"/>
                </a:cubicBezTo>
                <a:cubicBezTo>
                  <a:pt x="75" y="206"/>
                  <a:pt x="74" y="206"/>
                  <a:pt x="74" y="206"/>
                </a:cubicBezTo>
                <a:cubicBezTo>
                  <a:pt x="73" y="206"/>
                  <a:pt x="72" y="205"/>
                  <a:pt x="71" y="205"/>
                </a:cubicBezTo>
                <a:cubicBezTo>
                  <a:pt x="71" y="204"/>
                  <a:pt x="70" y="205"/>
                  <a:pt x="70" y="206"/>
                </a:cubicBezTo>
                <a:close/>
                <a:moveTo>
                  <a:pt x="71" y="193"/>
                </a:moveTo>
                <a:cubicBezTo>
                  <a:pt x="72" y="192"/>
                  <a:pt x="73" y="191"/>
                  <a:pt x="73" y="190"/>
                </a:cubicBezTo>
                <a:cubicBezTo>
                  <a:pt x="73" y="191"/>
                  <a:pt x="73" y="192"/>
                  <a:pt x="73" y="194"/>
                </a:cubicBezTo>
                <a:cubicBezTo>
                  <a:pt x="72" y="193"/>
                  <a:pt x="72" y="193"/>
                  <a:pt x="71" y="193"/>
                </a:cubicBezTo>
                <a:close/>
                <a:moveTo>
                  <a:pt x="73" y="159"/>
                </a:moveTo>
                <a:cubicBezTo>
                  <a:pt x="74" y="159"/>
                  <a:pt x="74" y="158"/>
                  <a:pt x="75" y="158"/>
                </a:cubicBezTo>
                <a:cubicBezTo>
                  <a:pt x="75" y="159"/>
                  <a:pt x="76" y="161"/>
                  <a:pt x="76" y="163"/>
                </a:cubicBezTo>
                <a:cubicBezTo>
                  <a:pt x="75" y="163"/>
                  <a:pt x="75" y="163"/>
                  <a:pt x="74" y="164"/>
                </a:cubicBezTo>
                <a:cubicBezTo>
                  <a:pt x="74" y="162"/>
                  <a:pt x="74" y="161"/>
                  <a:pt x="73" y="159"/>
                </a:cubicBezTo>
                <a:close/>
                <a:moveTo>
                  <a:pt x="75" y="191"/>
                </a:moveTo>
                <a:cubicBezTo>
                  <a:pt x="75" y="191"/>
                  <a:pt x="75" y="191"/>
                  <a:pt x="76" y="192"/>
                </a:cubicBezTo>
                <a:cubicBezTo>
                  <a:pt x="75" y="192"/>
                  <a:pt x="75" y="192"/>
                  <a:pt x="75" y="193"/>
                </a:cubicBezTo>
                <a:cubicBezTo>
                  <a:pt x="75" y="192"/>
                  <a:pt x="75" y="192"/>
                  <a:pt x="75" y="191"/>
                </a:cubicBezTo>
                <a:close/>
                <a:moveTo>
                  <a:pt x="75" y="188"/>
                </a:moveTo>
                <a:cubicBezTo>
                  <a:pt x="76" y="188"/>
                  <a:pt x="76" y="187"/>
                  <a:pt x="76" y="187"/>
                </a:cubicBezTo>
                <a:cubicBezTo>
                  <a:pt x="77" y="187"/>
                  <a:pt x="77" y="187"/>
                  <a:pt x="77" y="187"/>
                </a:cubicBezTo>
                <a:cubicBezTo>
                  <a:pt x="78" y="187"/>
                  <a:pt x="78" y="187"/>
                  <a:pt x="78" y="187"/>
                </a:cubicBezTo>
                <a:cubicBezTo>
                  <a:pt x="78" y="188"/>
                  <a:pt x="77" y="188"/>
                  <a:pt x="77" y="189"/>
                </a:cubicBezTo>
                <a:cubicBezTo>
                  <a:pt x="76" y="189"/>
                  <a:pt x="76" y="188"/>
                  <a:pt x="75" y="188"/>
                </a:cubicBezTo>
                <a:close/>
                <a:moveTo>
                  <a:pt x="77" y="193"/>
                </a:moveTo>
                <a:cubicBezTo>
                  <a:pt x="78" y="193"/>
                  <a:pt x="78" y="194"/>
                  <a:pt x="79" y="194"/>
                </a:cubicBezTo>
                <a:cubicBezTo>
                  <a:pt x="79" y="194"/>
                  <a:pt x="78" y="195"/>
                  <a:pt x="78" y="195"/>
                </a:cubicBezTo>
                <a:cubicBezTo>
                  <a:pt x="78" y="195"/>
                  <a:pt x="77" y="195"/>
                  <a:pt x="77" y="196"/>
                </a:cubicBezTo>
                <a:cubicBezTo>
                  <a:pt x="76" y="195"/>
                  <a:pt x="76" y="195"/>
                  <a:pt x="76" y="195"/>
                </a:cubicBezTo>
                <a:cubicBezTo>
                  <a:pt x="76" y="194"/>
                  <a:pt x="77" y="193"/>
                  <a:pt x="77" y="193"/>
                </a:cubicBezTo>
                <a:close/>
                <a:moveTo>
                  <a:pt x="79" y="180"/>
                </a:moveTo>
                <a:cubicBezTo>
                  <a:pt x="79" y="180"/>
                  <a:pt x="79" y="180"/>
                  <a:pt x="79" y="180"/>
                </a:cubicBezTo>
                <a:cubicBezTo>
                  <a:pt x="79" y="179"/>
                  <a:pt x="80" y="178"/>
                  <a:pt x="81" y="177"/>
                </a:cubicBezTo>
                <a:cubicBezTo>
                  <a:pt x="81" y="178"/>
                  <a:pt x="81" y="178"/>
                  <a:pt x="81" y="178"/>
                </a:cubicBezTo>
                <a:cubicBezTo>
                  <a:pt x="80" y="178"/>
                  <a:pt x="80" y="179"/>
                  <a:pt x="79" y="180"/>
                </a:cubicBezTo>
                <a:close/>
                <a:moveTo>
                  <a:pt x="82" y="188"/>
                </a:moveTo>
                <a:cubicBezTo>
                  <a:pt x="82" y="189"/>
                  <a:pt x="82" y="189"/>
                  <a:pt x="83" y="189"/>
                </a:cubicBezTo>
                <a:cubicBezTo>
                  <a:pt x="82" y="189"/>
                  <a:pt x="81" y="190"/>
                  <a:pt x="80" y="190"/>
                </a:cubicBezTo>
                <a:cubicBezTo>
                  <a:pt x="81" y="189"/>
                  <a:pt x="81" y="189"/>
                  <a:pt x="82" y="188"/>
                </a:cubicBezTo>
                <a:close/>
                <a:moveTo>
                  <a:pt x="83" y="191"/>
                </a:moveTo>
                <a:cubicBezTo>
                  <a:pt x="83" y="191"/>
                  <a:pt x="83" y="191"/>
                  <a:pt x="83" y="191"/>
                </a:cubicBezTo>
                <a:cubicBezTo>
                  <a:pt x="83" y="192"/>
                  <a:pt x="82" y="192"/>
                  <a:pt x="82" y="192"/>
                </a:cubicBezTo>
                <a:cubicBezTo>
                  <a:pt x="81" y="192"/>
                  <a:pt x="81" y="192"/>
                  <a:pt x="81" y="192"/>
                </a:cubicBezTo>
                <a:cubicBezTo>
                  <a:pt x="82" y="191"/>
                  <a:pt x="82" y="191"/>
                  <a:pt x="83" y="191"/>
                </a:cubicBezTo>
                <a:close/>
                <a:moveTo>
                  <a:pt x="83" y="187"/>
                </a:moveTo>
                <a:cubicBezTo>
                  <a:pt x="83" y="187"/>
                  <a:pt x="83" y="187"/>
                  <a:pt x="83" y="187"/>
                </a:cubicBezTo>
                <a:cubicBezTo>
                  <a:pt x="84" y="188"/>
                  <a:pt x="84" y="188"/>
                  <a:pt x="85" y="188"/>
                </a:cubicBezTo>
                <a:cubicBezTo>
                  <a:pt x="85" y="188"/>
                  <a:pt x="85" y="189"/>
                  <a:pt x="85" y="189"/>
                </a:cubicBezTo>
                <a:cubicBezTo>
                  <a:pt x="85" y="189"/>
                  <a:pt x="85" y="189"/>
                  <a:pt x="85" y="189"/>
                </a:cubicBezTo>
                <a:cubicBezTo>
                  <a:pt x="84" y="188"/>
                  <a:pt x="83" y="188"/>
                  <a:pt x="83" y="187"/>
                </a:cubicBezTo>
                <a:close/>
                <a:moveTo>
                  <a:pt x="84" y="198"/>
                </a:moveTo>
                <a:cubicBezTo>
                  <a:pt x="85" y="198"/>
                  <a:pt x="85" y="199"/>
                  <a:pt x="85" y="199"/>
                </a:cubicBezTo>
                <a:cubicBezTo>
                  <a:pt x="85" y="199"/>
                  <a:pt x="85" y="200"/>
                  <a:pt x="85" y="200"/>
                </a:cubicBezTo>
                <a:cubicBezTo>
                  <a:pt x="84" y="200"/>
                  <a:pt x="84" y="200"/>
                  <a:pt x="83" y="199"/>
                </a:cubicBezTo>
                <a:cubicBezTo>
                  <a:pt x="84" y="199"/>
                  <a:pt x="84" y="199"/>
                  <a:pt x="84" y="198"/>
                </a:cubicBezTo>
                <a:close/>
                <a:moveTo>
                  <a:pt x="85" y="194"/>
                </a:moveTo>
                <a:cubicBezTo>
                  <a:pt x="86" y="194"/>
                  <a:pt x="87" y="193"/>
                  <a:pt x="88" y="193"/>
                </a:cubicBezTo>
                <a:cubicBezTo>
                  <a:pt x="87" y="194"/>
                  <a:pt x="86" y="194"/>
                  <a:pt x="86" y="195"/>
                </a:cubicBezTo>
                <a:cubicBezTo>
                  <a:pt x="85" y="195"/>
                  <a:pt x="85" y="195"/>
                  <a:pt x="85" y="194"/>
                </a:cubicBezTo>
                <a:close/>
                <a:moveTo>
                  <a:pt x="86" y="205"/>
                </a:moveTo>
                <a:cubicBezTo>
                  <a:pt x="86" y="206"/>
                  <a:pt x="87" y="206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7" y="207"/>
                  <a:pt x="87" y="207"/>
                  <a:pt x="87" y="207"/>
                </a:cubicBezTo>
                <a:cubicBezTo>
                  <a:pt x="86" y="206"/>
                  <a:pt x="86" y="206"/>
                  <a:pt x="86" y="206"/>
                </a:cubicBezTo>
                <a:cubicBezTo>
                  <a:pt x="86" y="205"/>
                  <a:pt x="86" y="205"/>
                  <a:pt x="86" y="205"/>
                </a:cubicBezTo>
                <a:close/>
                <a:moveTo>
                  <a:pt x="88" y="204"/>
                </a:moveTo>
                <a:cubicBezTo>
                  <a:pt x="88" y="204"/>
                  <a:pt x="88" y="204"/>
                  <a:pt x="88" y="204"/>
                </a:cubicBezTo>
                <a:cubicBezTo>
                  <a:pt x="89" y="204"/>
                  <a:pt x="89" y="204"/>
                  <a:pt x="90" y="205"/>
                </a:cubicBezTo>
                <a:cubicBezTo>
                  <a:pt x="90" y="205"/>
                  <a:pt x="89" y="205"/>
                  <a:pt x="89" y="205"/>
                </a:cubicBezTo>
                <a:cubicBezTo>
                  <a:pt x="89" y="205"/>
                  <a:pt x="88" y="205"/>
                  <a:pt x="88" y="204"/>
                </a:cubicBezTo>
                <a:close/>
                <a:moveTo>
                  <a:pt x="90" y="186"/>
                </a:moveTo>
                <a:cubicBezTo>
                  <a:pt x="90" y="185"/>
                  <a:pt x="91" y="184"/>
                  <a:pt x="92" y="183"/>
                </a:cubicBezTo>
                <a:cubicBezTo>
                  <a:pt x="92" y="183"/>
                  <a:pt x="92" y="183"/>
                  <a:pt x="93" y="183"/>
                </a:cubicBezTo>
                <a:cubicBezTo>
                  <a:pt x="92" y="184"/>
                  <a:pt x="91" y="185"/>
                  <a:pt x="90" y="186"/>
                </a:cubicBezTo>
                <a:close/>
                <a:moveTo>
                  <a:pt x="91" y="205"/>
                </a:moveTo>
                <a:cubicBezTo>
                  <a:pt x="92" y="206"/>
                  <a:pt x="92" y="206"/>
                  <a:pt x="93" y="206"/>
                </a:cubicBezTo>
                <a:cubicBezTo>
                  <a:pt x="93" y="207"/>
                  <a:pt x="92" y="207"/>
                  <a:pt x="92" y="207"/>
                </a:cubicBezTo>
                <a:cubicBezTo>
                  <a:pt x="91" y="207"/>
                  <a:pt x="91" y="207"/>
                  <a:pt x="90" y="206"/>
                </a:cubicBezTo>
                <a:cubicBezTo>
                  <a:pt x="91" y="206"/>
                  <a:pt x="91" y="206"/>
                  <a:pt x="91" y="205"/>
                </a:cubicBezTo>
                <a:close/>
                <a:moveTo>
                  <a:pt x="93" y="186"/>
                </a:moveTo>
                <a:cubicBezTo>
                  <a:pt x="95" y="184"/>
                  <a:pt x="98" y="182"/>
                  <a:pt x="100" y="179"/>
                </a:cubicBezTo>
                <a:cubicBezTo>
                  <a:pt x="102" y="179"/>
                  <a:pt x="103" y="178"/>
                  <a:pt x="104" y="177"/>
                </a:cubicBezTo>
                <a:cubicBezTo>
                  <a:pt x="102" y="180"/>
                  <a:pt x="99" y="182"/>
                  <a:pt x="97" y="185"/>
                </a:cubicBezTo>
                <a:cubicBezTo>
                  <a:pt x="96" y="185"/>
                  <a:pt x="94" y="186"/>
                  <a:pt x="93" y="186"/>
                </a:cubicBezTo>
                <a:close/>
                <a:moveTo>
                  <a:pt x="95" y="190"/>
                </a:moveTo>
                <a:cubicBezTo>
                  <a:pt x="95" y="190"/>
                  <a:pt x="95" y="191"/>
                  <a:pt x="96" y="191"/>
                </a:cubicBezTo>
                <a:cubicBezTo>
                  <a:pt x="95" y="191"/>
                  <a:pt x="95" y="192"/>
                  <a:pt x="94" y="192"/>
                </a:cubicBezTo>
                <a:cubicBezTo>
                  <a:pt x="94" y="192"/>
                  <a:pt x="94" y="192"/>
                  <a:pt x="93" y="192"/>
                </a:cubicBezTo>
                <a:cubicBezTo>
                  <a:pt x="94" y="191"/>
                  <a:pt x="94" y="191"/>
                  <a:pt x="95" y="190"/>
                </a:cubicBezTo>
                <a:close/>
                <a:moveTo>
                  <a:pt x="96" y="208"/>
                </a:moveTo>
                <a:cubicBezTo>
                  <a:pt x="96" y="208"/>
                  <a:pt x="96" y="208"/>
                  <a:pt x="96" y="208"/>
                </a:cubicBezTo>
                <a:cubicBezTo>
                  <a:pt x="97" y="209"/>
                  <a:pt x="98" y="209"/>
                  <a:pt x="100" y="210"/>
                </a:cubicBezTo>
                <a:cubicBezTo>
                  <a:pt x="99" y="210"/>
                  <a:pt x="99" y="210"/>
                  <a:pt x="99" y="211"/>
                </a:cubicBezTo>
                <a:cubicBezTo>
                  <a:pt x="98" y="211"/>
                  <a:pt x="98" y="211"/>
                  <a:pt x="97" y="211"/>
                </a:cubicBezTo>
                <a:cubicBezTo>
                  <a:pt x="97" y="210"/>
                  <a:pt x="96" y="210"/>
                  <a:pt x="95" y="209"/>
                </a:cubicBezTo>
                <a:cubicBezTo>
                  <a:pt x="95" y="209"/>
                  <a:pt x="95" y="208"/>
                  <a:pt x="96" y="208"/>
                </a:cubicBezTo>
                <a:close/>
                <a:moveTo>
                  <a:pt x="99" y="218"/>
                </a:moveTo>
                <a:cubicBezTo>
                  <a:pt x="99" y="218"/>
                  <a:pt x="100" y="219"/>
                  <a:pt x="101" y="219"/>
                </a:cubicBezTo>
                <a:cubicBezTo>
                  <a:pt x="100" y="219"/>
                  <a:pt x="100" y="219"/>
                  <a:pt x="100" y="219"/>
                </a:cubicBezTo>
                <a:cubicBezTo>
                  <a:pt x="99" y="219"/>
                  <a:pt x="99" y="219"/>
                  <a:pt x="99" y="219"/>
                </a:cubicBezTo>
                <a:cubicBezTo>
                  <a:pt x="99" y="218"/>
                  <a:pt x="99" y="218"/>
                  <a:pt x="99" y="218"/>
                </a:cubicBezTo>
                <a:close/>
                <a:moveTo>
                  <a:pt x="101" y="224"/>
                </a:moveTo>
                <a:cubicBezTo>
                  <a:pt x="101" y="223"/>
                  <a:pt x="101" y="223"/>
                  <a:pt x="102" y="223"/>
                </a:cubicBezTo>
                <a:cubicBezTo>
                  <a:pt x="103" y="223"/>
                  <a:pt x="104" y="224"/>
                  <a:pt x="105" y="225"/>
                </a:cubicBezTo>
                <a:cubicBezTo>
                  <a:pt x="105" y="225"/>
                  <a:pt x="105" y="225"/>
                  <a:pt x="105" y="226"/>
                </a:cubicBezTo>
                <a:cubicBezTo>
                  <a:pt x="105" y="226"/>
                  <a:pt x="105" y="226"/>
                  <a:pt x="105" y="226"/>
                </a:cubicBezTo>
                <a:cubicBezTo>
                  <a:pt x="103" y="225"/>
                  <a:pt x="102" y="225"/>
                  <a:pt x="100" y="224"/>
                </a:cubicBezTo>
                <a:cubicBezTo>
                  <a:pt x="100" y="224"/>
                  <a:pt x="101" y="224"/>
                  <a:pt x="101" y="224"/>
                </a:cubicBezTo>
                <a:close/>
                <a:moveTo>
                  <a:pt x="104" y="222"/>
                </a:moveTo>
                <a:cubicBezTo>
                  <a:pt x="104" y="222"/>
                  <a:pt x="104" y="222"/>
                  <a:pt x="104" y="222"/>
                </a:cubicBezTo>
                <a:cubicBezTo>
                  <a:pt x="104" y="222"/>
                  <a:pt x="104" y="221"/>
                  <a:pt x="104" y="221"/>
                </a:cubicBezTo>
                <a:cubicBezTo>
                  <a:pt x="105" y="222"/>
                  <a:pt x="106" y="222"/>
                  <a:pt x="106" y="222"/>
                </a:cubicBezTo>
                <a:cubicBezTo>
                  <a:pt x="106" y="222"/>
                  <a:pt x="106" y="223"/>
                  <a:pt x="106" y="223"/>
                </a:cubicBezTo>
                <a:cubicBezTo>
                  <a:pt x="106" y="222"/>
                  <a:pt x="105" y="222"/>
                  <a:pt x="104" y="222"/>
                </a:cubicBezTo>
                <a:close/>
                <a:moveTo>
                  <a:pt x="108" y="226"/>
                </a:moveTo>
                <a:cubicBezTo>
                  <a:pt x="108" y="226"/>
                  <a:pt x="109" y="227"/>
                  <a:pt x="110" y="227"/>
                </a:cubicBezTo>
                <a:cubicBezTo>
                  <a:pt x="110" y="227"/>
                  <a:pt x="109" y="228"/>
                  <a:pt x="109" y="228"/>
                </a:cubicBezTo>
                <a:cubicBezTo>
                  <a:pt x="109" y="228"/>
                  <a:pt x="109" y="228"/>
                  <a:pt x="109" y="228"/>
                </a:cubicBezTo>
                <a:cubicBezTo>
                  <a:pt x="108" y="228"/>
                  <a:pt x="107" y="227"/>
                  <a:pt x="106" y="227"/>
                </a:cubicBezTo>
                <a:cubicBezTo>
                  <a:pt x="107" y="226"/>
                  <a:pt x="107" y="226"/>
                  <a:pt x="108" y="226"/>
                </a:cubicBezTo>
                <a:close/>
                <a:moveTo>
                  <a:pt x="108" y="210"/>
                </a:moveTo>
                <a:cubicBezTo>
                  <a:pt x="109" y="210"/>
                  <a:pt x="110" y="209"/>
                  <a:pt x="111" y="208"/>
                </a:cubicBezTo>
                <a:cubicBezTo>
                  <a:pt x="112" y="208"/>
                  <a:pt x="112" y="209"/>
                  <a:pt x="112" y="209"/>
                </a:cubicBezTo>
                <a:cubicBezTo>
                  <a:pt x="111" y="210"/>
                  <a:pt x="110" y="210"/>
                  <a:pt x="110" y="211"/>
                </a:cubicBezTo>
                <a:cubicBezTo>
                  <a:pt x="109" y="211"/>
                  <a:pt x="109" y="211"/>
                  <a:pt x="108" y="210"/>
                </a:cubicBezTo>
                <a:close/>
                <a:moveTo>
                  <a:pt x="112" y="213"/>
                </a:moveTo>
                <a:cubicBezTo>
                  <a:pt x="111" y="212"/>
                  <a:pt x="111" y="212"/>
                  <a:pt x="111" y="212"/>
                </a:cubicBezTo>
                <a:cubicBezTo>
                  <a:pt x="112" y="211"/>
                  <a:pt x="113" y="211"/>
                  <a:pt x="114" y="210"/>
                </a:cubicBezTo>
                <a:cubicBezTo>
                  <a:pt x="114" y="210"/>
                  <a:pt x="114" y="210"/>
                  <a:pt x="115" y="210"/>
                </a:cubicBezTo>
                <a:cubicBezTo>
                  <a:pt x="114" y="211"/>
                  <a:pt x="113" y="212"/>
                  <a:pt x="112" y="213"/>
                </a:cubicBezTo>
                <a:close/>
                <a:moveTo>
                  <a:pt x="119" y="221"/>
                </a:moveTo>
                <a:cubicBezTo>
                  <a:pt x="120" y="221"/>
                  <a:pt x="120" y="221"/>
                  <a:pt x="120" y="221"/>
                </a:cubicBezTo>
                <a:cubicBezTo>
                  <a:pt x="120" y="221"/>
                  <a:pt x="119" y="222"/>
                  <a:pt x="119" y="222"/>
                </a:cubicBezTo>
                <a:cubicBezTo>
                  <a:pt x="119" y="222"/>
                  <a:pt x="119" y="222"/>
                  <a:pt x="119" y="222"/>
                </a:cubicBezTo>
                <a:cubicBezTo>
                  <a:pt x="119" y="222"/>
                  <a:pt x="119" y="221"/>
                  <a:pt x="119" y="221"/>
                </a:cubicBezTo>
                <a:cubicBezTo>
                  <a:pt x="119" y="221"/>
                  <a:pt x="119" y="221"/>
                  <a:pt x="119" y="221"/>
                </a:cubicBezTo>
                <a:close/>
                <a:moveTo>
                  <a:pt x="120" y="211"/>
                </a:moveTo>
                <a:cubicBezTo>
                  <a:pt x="120" y="210"/>
                  <a:pt x="120" y="210"/>
                  <a:pt x="121" y="210"/>
                </a:cubicBezTo>
                <a:cubicBezTo>
                  <a:pt x="121" y="210"/>
                  <a:pt x="121" y="210"/>
                  <a:pt x="121" y="210"/>
                </a:cubicBezTo>
                <a:cubicBezTo>
                  <a:pt x="121" y="211"/>
                  <a:pt x="121" y="211"/>
                  <a:pt x="121" y="211"/>
                </a:cubicBezTo>
                <a:cubicBezTo>
                  <a:pt x="120" y="211"/>
                  <a:pt x="120" y="211"/>
                  <a:pt x="120" y="211"/>
                </a:cubicBezTo>
                <a:close/>
                <a:moveTo>
                  <a:pt x="123" y="218"/>
                </a:moveTo>
                <a:cubicBezTo>
                  <a:pt x="123" y="218"/>
                  <a:pt x="123" y="219"/>
                  <a:pt x="124" y="219"/>
                </a:cubicBezTo>
                <a:cubicBezTo>
                  <a:pt x="123" y="219"/>
                  <a:pt x="122" y="220"/>
                  <a:pt x="121" y="220"/>
                </a:cubicBezTo>
                <a:cubicBezTo>
                  <a:pt x="121" y="220"/>
                  <a:pt x="121" y="220"/>
                  <a:pt x="121" y="220"/>
                </a:cubicBezTo>
                <a:cubicBezTo>
                  <a:pt x="122" y="219"/>
                  <a:pt x="122" y="219"/>
                  <a:pt x="123" y="218"/>
                </a:cubicBezTo>
                <a:close/>
                <a:moveTo>
                  <a:pt x="123" y="222"/>
                </a:moveTo>
                <a:cubicBezTo>
                  <a:pt x="124" y="222"/>
                  <a:pt x="124" y="221"/>
                  <a:pt x="125" y="221"/>
                </a:cubicBezTo>
                <a:cubicBezTo>
                  <a:pt x="125" y="221"/>
                  <a:pt x="126" y="222"/>
                  <a:pt x="126" y="222"/>
                </a:cubicBezTo>
                <a:cubicBezTo>
                  <a:pt x="126" y="223"/>
                  <a:pt x="125" y="223"/>
                  <a:pt x="125" y="223"/>
                </a:cubicBezTo>
                <a:cubicBezTo>
                  <a:pt x="124" y="223"/>
                  <a:pt x="124" y="223"/>
                  <a:pt x="123" y="222"/>
                </a:cubicBezTo>
                <a:close/>
                <a:moveTo>
                  <a:pt x="125" y="225"/>
                </a:moveTo>
                <a:cubicBezTo>
                  <a:pt x="126" y="225"/>
                  <a:pt x="126" y="225"/>
                  <a:pt x="127" y="224"/>
                </a:cubicBezTo>
                <a:cubicBezTo>
                  <a:pt x="127" y="224"/>
                  <a:pt x="127" y="225"/>
                  <a:pt x="128" y="225"/>
                </a:cubicBezTo>
                <a:cubicBezTo>
                  <a:pt x="127" y="226"/>
                  <a:pt x="126" y="226"/>
                  <a:pt x="125" y="227"/>
                </a:cubicBezTo>
                <a:cubicBezTo>
                  <a:pt x="125" y="227"/>
                  <a:pt x="125" y="227"/>
                  <a:pt x="124" y="226"/>
                </a:cubicBezTo>
                <a:cubicBezTo>
                  <a:pt x="124" y="226"/>
                  <a:pt x="125" y="226"/>
                  <a:pt x="125" y="225"/>
                </a:cubicBezTo>
                <a:close/>
                <a:moveTo>
                  <a:pt x="127" y="221"/>
                </a:moveTo>
                <a:cubicBezTo>
                  <a:pt x="127" y="221"/>
                  <a:pt x="126" y="220"/>
                  <a:pt x="126" y="219"/>
                </a:cubicBezTo>
                <a:cubicBezTo>
                  <a:pt x="126" y="219"/>
                  <a:pt x="126" y="219"/>
                  <a:pt x="126" y="219"/>
                </a:cubicBezTo>
                <a:cubicBezTo>
                  <a:pt x="127" y="220"/>
                  <a:pt x="127" y="220"/>
                  <a:pt x="128" y="220"/>
                </a:cubicBezTo>
                <a:cubicBezTo>
                  <a:pt x="128" y="221"/>
                  <a:pt x="127" y="221"/>
                  <a:pt x="127" y="221"/>
                </a:cubicBezTo>
                <a:close/>
                <a:moveTo>
                  <a:pt x="128" y="218"/>
                </a:moveTo>
                <a:cubicBezTo>
                  <a:pt x="128" y="217"/>
                  <a:pt x="129" y="216"/>
                  <a:pt x="130" y="216"/>
                </a:cubicBezTo>
                <a:cubicBezTo>
                  <a:pt x="130" y="216"/>
                  <a:pt x="130" y="216"/>
                  <a:pt x="130" y="216"/>
                </a:cubicBezTo>
                <a:cubicBezTo>
                  <a:pt x="130" y="216"/>
                  <a:pt x="130" y="217"/>
                  <a:pt x="129" y="217"/>
                </a:cubicBezTo>
                <a:cubicBezTo>
                  <a:pt x="129" y="218"/>
                  <a:pt x="129" y="219"/>
                  <a:pt x="130" y="219"/>
                </a:cubicBezTo>
                <a:cubicBezTo>
                  <a:pt x="130" y="219"/>
                  <a:pt x="129" y="219"/>
                  <a:pt x="129" y="219"/>
                </a:cubicBezTo>
                <a:cubicBezTo>
                  <a:pt x="129" y="219"/>
                  <a:pt x="128" y="218"/>
                  <a:pt x="128" y="218"/>
                </a:cubicBezTo>
                <a:close/>
                <a:moveTo>
                  <a:pt x="130" y="222"/>
                </a:moveTo>
                <a:cubicBezTo>
                  <a:pt x="130" y="222"/>
                  <a:pt x="130" y="222"/>
                  <a:pt x="130" y="222"/>
                </a:cubicBezTo>
                <a:cubicBezTo>
                  <a:pt x="130" y="223"/>
                  <a:pt x="130" y="223"/>
                  <a:pt x="129" y="224"/>
                </a:cubicBezTo>
                <a:cubicBezTo>
                  <a:pt x="129" y="224"/>
                  <a:pt x="129" y="224"/>
                  <a:pt x="129" y="224"/>
                </a:cubicBezTo>
                <a:cubicBezTo>
                  <a:pt x="129" y="224"/>
                  <a:pt x="128" y="224"/>
                  <a:pt x="128" y="223"/>
                </a:cubicBezTo>
                <a:cubicBezTo>
                  <a:pt x="129" y="223"/>
                  <a:pt x="129" y="223"/>
                  <a:pt x="130" y="222"/>
                </a:cubicBezTo>
                <a:close/>
                <a:moveTo>
                  <a:pt x="162" y="206"/>
                </a:moveTo>
                <a:cubicBezTo>
                  <a:pt x="163" y="205"/>
                  <a:pt x="164" y="204"/>
                  <a:pt x="165" y="203"/>
                </a:cubicBezTo>
                <a:cubicBezTo>
                  <a:pt x="167" y="201"/>
                  <a:pt x="169" y="200"/>
                  <a:pt x="172" y="198"/>
                </a:cubicBezTo>
                <a:cubicBezTo>
                  <a:pt x="172" y="198"/>
                  <a:pt x="171" y="198"/>
                  <a:pt x="171" y="198"/>
                </a:cubicBezTo>
                <a:cubicBezTo>
                  <a:pt x="170" y="199"/>
                  <a:pt x="169" y="200"/>
                  <a:pt x="168" y="202"/>
                </a:cubicBezTo>
                <a:cubicBezTo>
                  <a:pt x="166" y="203"/>
                  <a:pt x="164" y="205"/>
                  <a:pt x="162" y="206"/>
                </a:cubicBezTo>
                <a:close/>
                <a:moveTo>
                  <a:pt x="167" y="210"/>
                </a:moveTo>
                <a:cubicBezTo>
                  <a:pt x="160" y="216"/>
                  <a:pt x="153" y="221"/>
                  <a:pt x="146" y="225"/>
                </a:cubicBezTo>
                <a:cubicBezTo>
                  <a:pt x="149" y="222"/>
                  <a:pt x="152" y="219"/>
                  <a:pt x="156" y="216"/>
                </a:cubicBezTo>
                <a:cubicBezTo>
                  <a:pt x="158" y="214"/>
                  <a:pt x="160" y="213"/>
                  <a:pt x="163" y="212"/>
                </a:cubicBezTo>
                <a:cubicBezTo>
                  <a:pt x="163" y="212"/>
                  <a:pt x="163" y="212"/>
                  <a:pt x="164" y="212"/>
                </a:cubicBezTo>
                <a:cubicBezTo>
                  <a:pt x="165" y="211"/>
                  <a:pt x="166" y="211"/>
                  <a:pt x="167" y="210"/>
                </a:cubicBezTo>
                <a:close/>
                <a:moveTo>
                  <a:pt x="154" y="209"/>
                </a:moveTo>
                <a:cubicBezTo>
                  <a:pt x="155" y="208"/>
                  <a:pt x="156" y="208"/>
                  <a:pt x="157" y="207"/>
                </a:cubicBezTo>
                <a:cubicBezTo>
                  <a:pt x="161" y="203"/>
                  <a:pt x="166" y="199"/>
                  <a:pt x="171" y="195"/>
                </a:cubicBezTo>
                <a:cubicBezTo>
                  <a:pt x="168" y="197"/>
                  <a:pt x="166" y="200"/>
                  <a:pt x="163" y="202"/>
                </a:cubicBezTo>
                <a:cubicBezTo>
                  <a:pt x="160" y="204"/>
                  <a:pt x="157" y="207"/>
                  <a:pt x="154" y="209"/>
                </a:cubicBezTo>
                <a:close/>
                <a:moveTo>
                  <a:pt x="158" y="208"/>
                </a:moveTo>
                <a:cubicBezTo>
                  <a:pt x="157" y="210"/>
                  <a:pt x="156" y="211"/>
                  <a:pt x="155" y="212"/>
                </a:cubicBezTo>
                <a:cubicBezTo>
                  <a:pt x="153" y="214"/>
                  <a:pt x="150" y="216"/>
                  <a:pt x="148" y="218"/>
                </a:cubicBezTo>
                <a:cubicBezTo>
                  <a:pt x="146" y="220"/>
                  <a:pt x="143" y="221"/>
                  <a:pt x="141" y="222"/>
                </a:cubicBezTo>
                <a:cubicBezTo>
                  <a:pt x="146" y="217"/>
                  <a:pt x="152" y="213"/>
                  <a:pt x="158" y="208"/>
                </a:cubicBezTo>
                <a:close/>
                <a:moveTo>
                  <a:pt x="146" y="227"/>
                </a:moveTo>
                <a:cubicBezTo>
                  <a:pt x="146" y="227"/>
                  <a:pt x="146" y="227"/>
                  <a:pt x="146" y="227"/>
                </a:cubicBezTo>
                <a:cubicBezTo>
                  <a:pt x="147" y="227"/>
                  <a:pt x="148" y="227"/>
                  <a:pt x="148" y="228"/>
                </a:cubicBezTo>
                <a:cubicBezTo>
                  <a:pt x="148" y="228"/>
                  <a:pt x="150" y="228"/>
                  <a:pt x="150" y="228"/>
                </a:cubicBezTo>
                <a:cubicBezTo>
                  <a:pt x="150" y="228"/>
                  <a:pt x="150" y="228"/>
                  <a:pt x="150" y="228"/>
                </a:cubicBezTo>
                <a:cubicBezTo>
                  <a:pt x="149" y="228"/>
                  <a:pt x="147" y="228"/>
                  <a:pt x="146" y="228"/>
                </a:cubicBezTo>
                <a:cubicBezTo>
                  <a:pt x="146" y="227"/>
                  <a:pt x="146" y="227"/>
                  <a:pt x="146" y="227"/>
                </a:cubicBezTo>
                <a:close/>
                <a:moveTo>
                  <a:pt x="151" y="231"/>
                </a:moveTo>
                <a:cubicBezTo>
                  <a:pt x="151" y="231"/>
                  <a:pt x="151" y="231"/>
                  <a:pt x="151" y="231"/>
                </a:cubicBezTo>
                <a:cubicBezTo>
                  <a:pt x="151" y="231"/>
                  <a:pt x="150" y="232"/>
                  <a:pt x="150" y="232"/>
                </a:cubicBezTo>
                <a:cubicBezTo>
                  <a:pt x="150" y="232"/>
                  <a:pt x="149" y="232"/>
                  <a:pt x="149" y="232"/>
                </a:cubicBezTo>
                <a:cubicBezTo>
                  <a:pt x="150" y="231"/>
                  <a:pt x="151" y="231"/>
                  <a:pt x="151" y="231"/>
                </a:cubicBezTo>
                <a:close/>
                <a:moveTo>
                  <a:pt x="150" y="228"/>
                </a:moveTo>
                <a:cubicBezTo>
                  <a:pt x="149" y="227"/>
                  <a:pt x="148" y="227"/>
                  <a:pt x="147" y="227"/>
                </a:cubicBezTo>
                <a:cubicBezTo>
                  <a:pt x="157" y="222"/>
                  <a:pt x="165" y="214"/>
                  <a:pt x="174" y="206"/>
                </a:cubicBezTo>
                <a:cubicBezTo>
                  <a:pt x="174" y="207"/>
                  <a:pt x="174" y="207"/>
                  <a:pt x="175" y="207"/>
                </a:cubicBezTo>
                <a:cubicBezTo>
                  <a:pt x="174" y="208"/>
                  <a:pt x="173" y="208"/>
                  <a:pt x="173" y="209"/>
                </a:cubicBezTo>
                <a:cubicBezTo>
                  <a:pt x="165" y="215"/>
                  <a:pt x="158" y="221"/>
                  <a:pt x="150" y="228"/>
                </a:cubicBezTo>
                <a:close/>
                <a:moveTo>
                  <a:pt x="169" y="216"/>
                </a:moveTo>
                <a:cubicBezTo>
                  <a:pt x="169" y="216"/>
                  <a:pt x="169" y="216"/>
                  <a:pt x="169" y="216"/>
                </a:cubicBezTo>
                <a:cubicBezTo>
                  <a:pt x="168" y="216"/>
                  <a:pt x="169" y="217"/>
                  <a:pt x="170" y="217"/>
                </a:cubicBezTo>
                <a:cubicBezTo>
                  <a:pt x="171" y="216"/>
                  <a:pt x="172" y="216"/>
                  <a:pt x="174" y="215"/>
                </a:cubicBezTo>
                <a:cubicBezTo>
                  <a:pt x="168" y="220"/>
                  <a:pt x="162" y="225"/>
                  <a:pt x="155" y="229"/>
                </a:cubicBezTo>
                <a:cubicBezTo>
                  <a:pt x="160" y="224"/>
                  <a:pt x="164" y="220"/>
                  <a:pt x="169" y="216"/>
                </a:cubicBezTo>
                <a:close/>
                <a:moveTo>
                  <a:pt x="183" y="211"/>
                </a:moveTo>
                <a:cubicBezTo>
                  <a:pt x="185" y="210"/>
                  <a:pt x="186" y="209"/>
                  <a:pt x="187" y="209"/>
                </a:cubicBezTo>
                <a:cubicBezTo>
                  <a:pt x="182" y="213"/>
                  <a:pt x="176" y="218"/>
                  <a:pt x="170" y="222"/>
                </a:cubicBezTo>
                <a:cubicBezTo>
                  <a:pt x="174" y="218"/>
                  <a:pt x="179" y="214"/>
                  <a:pt x="183" y="211"/>
                </a:cubicBezTo>
                <a:close/>
                <a:moveTo>
                  <a:pt x="180" y="210"/>
                </a:moveTo>
                <a:cubicBezTo>
                  <a:pt x="179" y="210"/>
                  <a:pt x="179" y="211"/>
                  <a:pt x="178" y="212"/>
                </a:cubicBezTo>
                <a:cubicBezTo>
                  <a:pt x="176" y="213"/>
                  <a:pt x="173" y="214"/>
                  <a:pt x="171" y="215"/>
                </a:cubicBezTo>
                <a:cubicBezTo>
                  <a:pt x="172" y="214"/>
                  <a:pt x="172" y="213"/>
                  <a:pt x="173" y="212"/>
                </a:cubicBezTo>
                <a:cubicBezTo>
                  <a:pt x="178" y="208"/>
                  <a:pt x="183" y="204"/>
                  <a:pt x="188" y="200"/>
                </a:cubicBezTo>
                <a:cubicBezTo>
                  <a:pt x="186" y="203"/>
                  <a:pt x="183" y="206"/>
                  <a:pt x="180" y="210"/>
                </a:cubicBezTo>
                <a:close/>
                <a:moveTo>
                  <a:pt x="183" y="199"/>
                </a:moveTo>
                <a:cubicBezTo>
                  <a:pt x="184" y="198"/>
                  <a:pt x="185" y="197"/>
                  <a:pt x="186" y="196"/>
                </a:cubicBezTo>
                <a:cubicBezTo>
                  <a:pt x="186" y="195"/>
                  <a:pt x="187" y="195"/>
                  <a:pt x="187" y="195"/>
                </a:cubicBezTo>
                <a:cubicBezTo>
                  <a:pt x="188" y="194"/>
                  <a:pt x="189" y="193"/>
                  <a:pt x="190" y="193"/>
                </a:cubicBezTo>
                <a:cubicBezTo>
                  <a:pt x="188" y="195"/>
                  <a:pt x="185" y="197"/>
                  <a:pt x="183" y="199"/>
                </a:cubicBezTo>
                <a:close/>
                <a:moveTo>
                  <a:pt x="195" y="193"/>
                </a:moveTo>
                <a:cubicBezTo>
                  <a:pt x="194" y="194"/>
                  <a:pt x="193" y="195"/>
                  <a:pt x="192" y="195"/>
                </a:cubicBezTo>
                <a:cubicBezTo>
                  <a:pt x="191" y="196"/>
                  <a:pt x="190" y="197"/>
                  <a:pt x="189" y="197"/>
                </a:cubicBezTo>
                <a:cubicBezTo>
                  <a:pt x="191" y="196"/>
                  <a:pt x="193" y="194"/>
                  <a:pt x="195" y="193"/>
                </a:cubicBezTo>
                <a:close/>
                <a:moveTo>
                  <a:pt x="197" y="198"/>
                </a:moveTo>
                <a:cubicBezTo>
                  <a:pt x="196" y="199"/>
                  <a:pt x="196" y="199"/>
                  <a:pt x="195" y="200"/>
                </a:cubicBezTo>
                <a:cubicBezTo>
                  <a:pt x="195" y="200"/>
                  <a:pt x="194" y="201"/>
                  <a:pt x="194" y="201"/>
                </a:cubicBezTo>
                <a:cubicBezTo>
                  <a:pt x="195" y="200"/>
                  <a:pt x="196" y="199"/>
                  <a:pt x="197" y="198"/>
                </a:cubicBezTo>
                <a:close/>
                <a:moveTo>
                  <a:pt x="196" y="192"/>
                </a:moveTo>
                <a:cubicBezTo>
                  <a:pt x="196" y="191"/>
                  <a:pt x="195" y="191"/>
                  <a:pt x="194" y="191"/>
                </a:cubicBezTo>
                <a:cubicBezTo>
                  <a:pt x="194" y="191"/>
                  <a:pt x="194" y="192"/>
                  <a:pt x="193" y="192"/>
                </a:cubicBezTo>
                <a:cubicBezTo>
                  <a:pt x="196" y="189"/>
                  <a:pt x="199" y="187"/>
                  <a:pt x="202" y="184"/>
                </a:cubicBezTo>
                <a:cubicBezTo>
                  <a:pt x="200" y="187"/>
                  <a:pt x="198" y="189"/>
                  <a:pt x="196" y="192"/>
                </a:cubicBezTo>
                <a:close/>
                <a:moveTo>
                  <a:pt x="204" y="185"/>
                </a:moveTo>
                <a:cubicBezTo>
                  <a:pt x="204" y="185"/>
                  <a:pt x="204" y="185"/>
                  <a:pt x="205" y="185"/>
                </a:cubicBezTo>
                <a:cubicBezTo>
                  <a:pt x="203" y="187"/>
                  <a:pt x="201" y="189"/>
                  <a:pt x="199" y="190"/>
                </a:cubicBezTo>
                <a:cubicBezTo>
                  <a:pt x="201" y="188"/>
                  <a:pt x="202" y="187"/>
                  <a:pt x="204" y="185"/>
                </a:cubicBezTo>
                <a:close/>
                <a:moveTo>
                  <a:pt x="200" y="181"/>
                </a:moveTo>
                <a:cubicBezTo>
                  <a:pt x="201" y="180"/>
                  <a:pt x="202" y="178"/>
                  <a:pt x="202" y="177"/>
                </a:cubicBezTo>
                <a:cubicBezTo>
                  <a:pt x="203" y="175"/>
                  <a:pt x="204" y="174"/>
                  <a:pt x="206" y="172"/>
                </a:cubicBezTo>
                <a:cubicBezTo>
                  <a:pt x="207" y="171"/>
                  <a:pt x="209" y="169"/>
                  <a:pt x="210" y="168"/>
                </a:cubicBezTo>
                <a:cubicBezTo>
                  <a:pt x="209" y="170"/>
                  <a:pt x="208" y="173"/>
                  <a:pt x="207" y="175"/>
                </a:cubicBezTo>
                <a:cubicBezTo>
                  <a:pt x="205" y="177"/>
                  <a:pt x="203" y="179"/>
                  <a:pt x="200" y="181"/>
                </a:cubicBezTo>
                <a:close/>
                <a:moveTo>
                  <a:pt x="207" y="181"/>
                </a:moveTo>
                <a:cubicBezTo>
                  <a:pt x="212" y="175"/>
                  <a:pt x="217" y="169"/>
                  <a:pt x="221" y="163"/>
                </a:cubicBezTo>
                <a:cubicBezTo>
                  <a:pt x="221" y="164"/>
                  <a:pt x="221" y="164"/>
                  <a:pt x="221" y="165"/>
                </a:cubicBezTo>
                <a:cubicBezTo>
                  <a:pt x="217" y="170"/>
                  <a:pt x="213" y="174"/>
                  <a:pt x="210" y="179"/>
                </a:cubicBezTo>
                <a:cubicBezTo>
                  <a:pt x="209" y="180"/>
                  <a:pt x="208" y="181"/>
                  <a:pt x="207" y="183"/>
                </a:cubicBezTo>
                <a:cubicBezTo>
                  <a:pt x="206" y="183"/>
                  <a:pt x="206" y="183"/>
                  <a:pt x="206" y="184"/>
                </a:cubicBezTo>
                <a:cubicBezTo>
                  <a:pt x="206" y="183"/>
                  <a:pt x="207" y="182"/>
                  <a:pt x="207" y="181"/>
                </a:cubicBezTo>
                <a:close/>
                <a:moveTo>
                  <a:pt x="218" y="155"/>
                </a:moveTo>
                <a:cubicBezTo>
                  <a:pt x="219" y="153"/>
                  <a:pt x="219" y="151"/>
                  <a:pt x="220" y="149"/>
                </a:cubicBezTo>
                <a:cubicBezTo>
                  <a:pt x="221" y="147"/>
                  <a:pt x="222" y="144"/>
                  <a:pt x="222" y="141"/>
                </a:cubicBezTo>
                <a:cubicBezTo>
                  <a:pt x="222" y="141"/>
                  <a:pt x="223" y="141"/>
                  <a:pt x="223" y="141"/>
                </a:cubicBezTo>
                <a:cubicBezTo>
                  <a:pt x="222" y="145"/>
                  <a:pt x="222" y="149"/>
                  <a:pt x="222" y="154"/>
                </a:cubicBezTo>
                <a:cubicBezTo>
                  <a:pt x="220" y="154"/>
                  <a:pt x="219" y="154"/>
                  <a:pt x="218" y="155"/>
                </a:cubicBezTo>
                <a:close/>
                <a:moveTo>
                  <a:pt x="217" y="149"/>
                </a:moveTo>
                <a:cubicBezTo>
                  <a:pt x="217" y="144"/>
                  <a:pt x="218" y="139"/>
                  <a:pt x="218" y="135"/>
                </a:cubicBezTo>
                <a:cubicBezTo>
                  <a:pt x="220" y="132"/>
                  <a:pt x="221" y="129"/>
                  <a:pt x="223" y="126"/>
                </a:cubicBezTo>
                <a:cubicBezTo>
                  <a:pt x="222" y="134"/>
                  <a:pt x="219" y="142"/>
                  <a:pt x="217" y="149"/>
                </a:cubicBezTo>
                <a:close/>
                <a:moveTo>
                  <a:pt x="223" y="98"/>
                </a:moveTo>
                <a:cubicBezTo>
                  <a:pt x="222" y="97"/>
                  <a:pt x="222" y="96"/>
                  <a:pt x="222" y="95"/>
                </a:cubicBezTo>
                <a:cubicBezTo>
                  <a:pt x="222" y="95"/>
                  <a:pt x="222" y="95"/>
                  <a:pt x="222" y="94"/>
                </a:cubicBezTo>
                <a:cubicBezTo>
                  <a:pt x="223" y="96"/>
                  <a:pt x="223" y="97"/>
                  <a:pt x="224" y="98"/>
                </a:cubicBezTo>
                <a:cubicBezTo>
                  <a:pt x="223" y="98"/>
                  <a:pt x="223" y="98"/>
                  <a:pt x="223" y="98"/>
                </a:cubicBezTo>
                <a:close/>
                <a:moveTo>
                  <a:pt x="221" y="87"/>
                </a:moveTo>
                <a:cubicBezTo>
                  <a:pt x="222" y="87"/>
                  <a:pt x="222" y="87"/>
                  <a:pt x="222" y="87"/>
                </a:cubicBezTo>
                <a:cubicBezTo>
                  <a:pt x="223" y="88"/>
                  <a:pt x="223" y="90"/>
                  <a:pt x="223" y="91"/>
                </a:cubicBezTo>
                <a:cubicBezTo>
                  <a:pt x="223" y="91"/>
                  <a:pt x="223" y="91"/>
                  <a:pt x="223" y="91"/>
                </a:cubicBezTo>
                <a:cubicBezTo>
                  <a:pt x="222" y="90"/>
                  <a:pt x="222" y="89"/>
                  <a:pt x="221" y="87"/>
                </a:cubicBezTo>
                <a:close/>
                <a:moveTo>
                  <a:pt x="226" y="83"/>
                </a:moveTo>
                <a:cubicBezTo>
                  <a:pt x="225" y="83"/>
                  <a:pt x="224" y="84"/>
                  <a:pt x="223" y="84"/>
                </a:cubicBezTo>
                <a:cubicBezTo>
                  <a:pt x="222" y="82"/>
                  <a:pt x="222" y="80"/>
                  <a:pt x="221" y="77"/>
                </a:cubicBezTo>
                <a:cubicBezTo>
                  <a:pt x="222" y="78"/>
                  <a:pt x="222" y="78"/>
                  <a:pt x="223" y="79"/>
                </a:cubicBezTo>
                <a:cubicBezTo>
                  <a:pt x="223" y="79"/>
                  <a:pt x="224" y="79"/>
                  <a:pt x="224" y="78"/>
                </a:cubicBezTo>
                <a:cubicBezTo>
                  <a:pt x="225" y="79"/>
                  <a:pt x="225" y="80"/>
                  <a:pt x="226" y="81"/>
                </a:cubicBezTo>
                <a:cubicBezTo>
                  <a:pt x="226" y="82"/>
                  <a:pt x="226" y="82"/>
                  <a:pt x="226" y="83"/>
                </a:cubicBezTo>
                <a:cubicBezTo>
                  <a:pt x="226" y="83"/>
                  <a:pt x="226" y="83"/>
                  <a:pt x="226" y="83"/>
                </a:cubicBezTo>
                <a:close/>
                <a:moveTo>
                  <a:pt x="224" y="75"/>
                </a:moveTo>
                <a:cubicBezTo>
                  <a:pt x="223" y="74"/>
                  <a:pt x="223" y="74"/>
                  <a:pt x="223" y="73"/>
                </a:cubicBezTo>
                <a:cubicBezTo>
                  <a:pt x="223" y="73"/>
                  <a:pt x="223" y="73"/>
                  <a:pt x="223" y="73"/>
                </a:cubicBezTo>
                <a:cubicBezTo>
                  <a:pt x="224" y="74"/>
                  <a:pt x="224" y="75"/>
                  <a:pt x="224" y="76"/>
                </a:cubicBezTo>
                <a:cubicBezTo>
                  <a:pt x="224" y="75"/>
                  <a:pt x="224" y="75"/>
                  <a:pt x="224" y="75"/>
                </a:cubicBezTo>
                <a:close/>
                <a:moveTo>
                  <a:pt x="224" y="70"/>
                </a:moveTo>
                <a:cubicBezTo>
                  <a:pt x="223" y="69"/>
                  <a:pt x="222" y="67"/>
                  <a:pt x="221" y="65"/>
                </a:cubicBezTo>
                <a:cubicBezTo>
                  <a:pt x="222" y="67"/>
                  <a:pt x="223" y="68"/>
                  <a:pt x="224" y="69"/>
                </a:cubicBezTo>
                <a:cubicBezTo>
                  <a:pt x="224" y="69"/>
                  <a:pt x="223" y="69"/>
                  <a:pt x="224" y="70"/>
                </a:cubicBezTo>
                <a:cubicBezTo>
                  <a:pt x="224" y="70"/>
                  <a:pt x="224" y="70"/>
                  <a:pt x="224" y="70"/>
                </a:cubicBezTo>
                <a:close/>
                <a:moveTo>
                  <a:pt x="222" y="76"/>
                </a:moveTo>
                <a:cubicBezTo>
                  <a:pt x="222" y="76"/>
                  <a:pt x="222" y="76"/>
                  <a:pt x="222" y="76"/>
                </a:cubicBezTo>
                <a:cubicBezTo>
                  <a:pt x="221" y="75"/>
                  <a:pt x="221" y="75"/>
                  <a:pt x="220" y="74"/>
                </a:cubicBezTo>
                <a:cubicBezTo>
                  <a:pt x="220" y="74"/>
                  <a:pt x="220" y="74"/>
                  <a:pt x="220" y="73"/>
                </a:cubicBezTo>
                <a:cubicBezTo>
                  <a:pt x="220" y="74"/>
                  <a:pt x="221" y="74"/>
                  <a:pt x="221" y="75"/>
                </a:cubicBezTo>
                <a:cubicBezTo>
                  <a:pt x="221" y="75"/>
                  <a:pt x="222" y="75"/>
                  <a:pt x="222" y="76"/>
                </a:cubicBezTo>
                <a:close/>
                <a:moveTo>
                  <a:pt x="220" y="81"/>
                </a:moveTo>
                <a:cubicBezTo>
                  <a:pt x="219" y="80"/>
                  <a:pt x="219" y="78"/>
                  <a:pt x="218" y="77"/>
                </a:cubicBezTo>
                <a:cubicBezTo>
                  <a:pt x="217" y="75"/>
                  <a:pt x="217" y="74"/>
                  <a:pt x="216" y="73"/>
                </a:cubicBezTo>
                <a:cubicBezTo>
                  <a:pt x="217" y="73"/>
                  <a:pt x="218" y="74"/>
                  <a:pt x="219" y="75"/>
                </a:cubicBezTo>
                <a:cubicBezTo>
                  <a:pt x="219" y="77"/>
                  <a:pt x="220" y="79"/>
                  <a:pt x="220" y="81"/>
                </a:cubicBezTo>
                <a:close/>
                <a:moveTo>
                  <a:pt x="218" y="67"/>
                </a:moveTo>
                <a:cubicBezTo>
                  <a:pt x="217" y="65"/>
                  <a:pt x="216" y="63"/>
                  <a:pt x="215" y="61"/>
                </a:cubicBezTo>
                <a:cubicBezTo>
                  <a:pt x="217" y="63"/>
                  <a:pt x="218" y="65"/>
                  <a:pt x="219" y="68"/>
                </a:cubicBezTo>
                <a:cubicBezTo>
                  <a:pt x="219" y="67"/>
                  <a:pt x="219" y="67"/>
                  <a:pt x="218" y="67"/>
                </a:cubicBezTo>
                <a:close/>
                <a:moveTo>
                  <a:pt x="216" y="64"/>
                </a:moveTo>
                <a:cubicBezTo>
                  <a:pt x="214" y="62"/>
                  <a:pt x="212" y="59"/>
                  <a:pt x="210" y="56"/>
                </a:cubicBezTo>
                <a:cubicBezTo>
                  <a:pt x="209" y="54"/>
                  <a:pt x="207" y="53"/>
                  <a:pt x="206" y="51"/>
                </a:cubicBezTo>
                <a:cubicBezTo>
                  <a:pt x="208" y="53"/>
                  <a:pt x="211" y="55"/>
                  <a:pt x="213" y="58"/>
                </a:cubicBezTo>
                <a:cubicBezTo>
                  <a:pt x="213" y="58"/>
                  <a:pt x="213" y="58"/>
                  <a:pt x="213" y="58"/>
                </a:cubicBezTo>
                <a:cubicBezTo>
                  <a:pt x="214" y="60"/>
                  <a:pt x="215" y="62"/>
                  <a:pt x="216" y="64"/>
                </a:cubicBezTo>
                <a:close/>
                <a:moveTo>
                  <a:pt x="201" y="44"/>
                </a:moveTo>
                <a:cubicBezTo>
                  <a:pt x="200" y="44"/>
                  <a:pt x="200" y="43"/>
                  <a:pt x="199" y="43"/>
                </a:cubicBezTo>
                <a:cubicBezTo>
                  <a:pt x="202" y="45"/>
                  <a:pt x="205" y="47"/>
                  <a:pt x="208" y="50"/>
                </a:cubicBezTo>
                <a:cubicBezTo>
                  <a:pt x="205" y="48"/>
                  <a:pt x="203" y="46"/>
                  <a:pt x="201" y="44"/>
                </a:cubicBezTo>
                <a:close/>
                <a:moveTo>
                  <a:pt x="201" y="46"/>
                </a:moveTo>
                <a:cubicBezTo>
                  <a:pt x="204" y="50"/>
                  <a:pt x="207" y="55"/>
                  <a:pt x="209" y="58"/>
                </a:cubicBezTo>
                <a:cubicBezTo>
                  <a:pt x="209" y="58"/>
                  <a:pt x="209" y="58"/>
                  <a:pt x="209" y="58"/>
                </a:cubicBezTo>
                <a:cubicBezTo>
                  <a:pt x="205" y="53"/>
                  <a:pt x="201" y="48"/>
                  <a:pt x="197" y="44"/>
                </a:cubicBezTo>
                <a:cubicBezTo>
                  <a:pt x="198" y="45"/>
                  <a:pt x="200" y="45"/>
                  <a:pt x="201" y="46"/>
                </a:cubicBezTo>
                <a:close/>
                <a:moveTo>
                  <a:pt x="189" y="41"/>
                </a:moveTo>
                <a:cubicBezTo>
                  <a:pt x="189" y="41"/>
                  <a:pt x="189" y="41"/>
                  <a:pt x="188" y="41"/>
                </a:cubicBezTo>
                <a:cubicBezTo>
                  <a:pt x="188" y="40"/>
                  <a:pt x="188" y="40"/>
                  <a:pt x="187" y="40"/>
                </a:cubicBezTo>
                <a:cubicBezTo>
                  <a:pt x="187" y="40"/>
                  <a:pt x="187" y="40"/>
                  <a:pt x="186" y="40"/>
                </a:cubicBezTo>
                <a:cubicBezTo>
                  <a:pt x="186" y="40"/>
                  <a:pt x="186" y="40"/>
                  <a:pt x="186" y="40"/>
                </a:cubicBezTo>
                <a:cubicBezTo>
                  <a:pt x="186" y="40"/>
                  <a:pt x="185" y="39"/>
                  <a:pt x="185" y="39"/>
                </a:cubicBezTo>
                <a:cubicBezTo>
                  <a:pt x="186" y="39"/>
                  <a:pt x="188" y="38"/>
                  <a:pt x="189" y="38"/>
                </a:cubicBezTo>
                <a:cubicBezTo>
                  <a:pt x="190" y="39"/>
                  <a:pt x="191" y="40"/>
                  <a:pt x="192" y="41"/>
                </a:cubicBezTo>
                <a:cubicBezTo>
                  <a:pt x="191" y="41"/>
                  <a:pt x="190" y="41"/>
                  <a:pt x="189" y="41"/>
                </a:cubicBezTo>
                <a:close/>
                <a:moveTo>
                  <a:pt x="188" y="44"/>
                </a:moveTo>
                <a:cubicBezTo>
                  <a:pt x="189" y="45"/>
                  <a:pt x="190" y="46"/>
                  <a:pt x="191" y="47"/>
                </a:cubicBezTo>
                <a:cubicBezTo>
                  <a:pt x="190" y="47"/>
                  <a:pt x="189" y="47"/>
                  <a:pt x="188" y="48"/>
                </a:cubicBezTo>
                <a:cubicBezTo>
                  <a:pt x="187" y="47"/>
                  <a:pt x="186" y="46"/>
                  <a:pt x="185" y="46"/>
                </a:cubicBezTo>
                <a:cubicBezTo>
                  <a:pt x="186" y="45"/>
                  <a:pt x="187" y="45"/>
                  <a:pt x="188" y="44"/>
                </a:cubicBezTo>
                <a:close/>
                <a:moveTo>
                  <a:pt x="186" y="48"/>
                </a:moveTo>
                <a:cubicBezTo>
                  <a:pt x="185" y="49"/>
                  <a:pt x="183" y="49"/>
                  <a:pt x="182" y="49"/>
                </a:cubicBezTo>
                <a:cubicBezTo>
                  <a:pt x="182" y="49"/>
                  <a:pt x="181" y="48"/>
                  <a:pt x="181" y="47"/>
                </a:cubicBezTo>
                <a:cubicBezTo>
                  <a:pt x="181" y="47"/>
                  <a:pt x="182" y="47"/>
                  <a:pt x="183" y="46"/>
                </a:cubicBezTo>
                <a:cubicBezTo>
                  <a:pt x="184" y="47"/>
                  <a:pt x="185" y="48"/>
                  <a:pt x="186" y="48"/>
                </a:cubicBezTo>
                <a:close/>
                <a:moveTo>
                  <a:pt x="172" y="43"/>
                </a:moveTo>
                <a:cubicBezTo>
                  <a:pt x="176" y="42"/>
                  <a:pt x="180" y="41"/>
                  <a:pt x="183" y="40"/>
                </a:cubicBezTo>
                <a:cubicBezTo>
                  <a:pt x="183" y="40"/>
                  <a:pt x="184" y="40"/>
                  <a:pt x="184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0" y="41"/>
                  <a:pt x="176" y="42"/>
                  <a:pt x="172" y="43"/>
                </a:cubicBezTo>
                <a:close/>
                <a:moveTo>
                  <a:pt x="159" y="44"/>
                </a:moveTo>
                <a:cubicBezTo>
                  <a:pt x="161" y="43"/>
                  <a:pt x="163" y="41"/>
                  <a:pt x="164" y="40"/>
                </a:cubicBezTo>
                <a:cubicBezTo>
                  <a:pt x="170" y="39"/>
                  <a:pt x="175" y="38"/>
                  <a:pt x="180" y="37"/>
                </a:cubicBezTo>
                <a:cubicBezTo>
                  <a:pt x="173" y="40"/>
                  <a:pt x="166" y="42"/>
                  <a:pt x="159" y="44"/>
                </a:cubicBezTo>
                <a:close/>
                <a:moveTo>
                  <a:pt x="172" y="31"/>
                </a:moveTo>
                <a:cubicBezTo>
                  <a:pt x="171" y="31"/>
                  <a:pt x="171" y="31"/>
                  <a:pt x="170" y="31"/>
                </a:cubicBezTo>
                <a:cubicBezTo>
                  <a:pt x="169" y="31"/>
                  <a:pt x="168" y="31"/>
                  <a:pt x="167" y="30"/>
                </a:cubicBezTo>
                <a:cubicBezTo>
                  <a:pt x="167" y="30"/>
                  <a:pt x="167" y="30"/>
                  <a:pt x="166" y="29"/>
                </a:cubicBezTo>
                <a:cubicBezTo>
                  <a:pt x="166" y="29"/>
                  <a:pt x="165" y="29"/>
                  <a:pt x="164" y="28"/>
                </a:cubicBezTo>
                <a:cubicBezTo>
                  <a:pt x="164" y="28"/>
                  <a:pt x="164" y="28"/>
                  <a:pt x="164" y="28"/>
                </a:cubicBezTo>
                <a:cubicBezTo>
                  <a:pt x="167" y="29"/>
                  <a:pt x="170" y="30"/>
                  <a:pt x="173" y="31"/>
                </a:cubicBezTo>
                <a:cubicBezTo>
                  <a:pt x="173" y="31"/>
                  <a:pt x="173" y="31"/>
                  <a:pt x="172" y="31"/>
                </a:cubicBezTo>
                <a:close/>
                <a:moveTo>
                  <a:pt x="166" y="36"/>
                </a:moveTo>
                <a:cubicBezTo>
                  <a:pt x="166" y="36"/>
                  <a:pt x="167" y="36"/>
                  <a:pt x="167" y="36"/>
                </a:cubicBezTo>
                <a:cubicBezTo>
                  <a:pt x="167" y="36"/>
                  <a:pt x="167" y="36"/>
                  <a:pt x="167" y="36"/>
                </a:cubicBezTo>
                <a:cubicBezTo>
                  <a:pt x="166" y="37"/>
                  <a:pt x="164" y="37"/>
                  <a:pt x="163" y="37"/>
                </a:cubicBezTo>
                <a:cubicBezTo>
                  <a:pt x="164" y="37"/>
                  <a:pt x="165" y="36"/>
                  <a:pt x="166" y="36"/>
                </a:cubicBezTo>
                <a:close/>
                <a:moveTo>
                  <a:pt x="154" y="12"/>
                </a:moveTo>
                <a:cubicBezTo>
                  <a:pt x="154" y="12"/>
                  <a:pt x="154" y="12"/>
                  <a:pt x="154" y="12"/>
                </a:cubicBezTo>
                <a:cubicBezTo>
                  <a:pt x="153" y="11"/>
                  <a:pt x="153" y="11"/>
                  <a:pt x="152" y="11"/>
                </a:cubicBezTo>
                <a:cubicBezTo>
                  <a:pt x="153" y="11"/>
                  <a:pt x="155" y="11"/>
                  <a:pt x="156" y="12"/>
                </a:cubicBezTo>
                <a:cubicBezTo>
                  <a:pt x="157" y="12"/>
                  <a:pt x="159" y="13"/>
                  <a:pt x="160" y="14"/>
                </a:cubicBezTo>
                <a:cubicBezTo>
                  <a:pt x="158" y="13"/>
                  <a:pt x="156" y="13"/>
                  <a:pt x="154" y="12"/>
                </a:cubicBezTo>
                <a:close/>
                <a:moveTo>
                  <a:pt x="154" y="6"/>
                </a:moveTo>
                <a:cubicBezTo>
                  <a:pt x="153" y="6"/>
                  <a:pt x="153" y="6"/>
                  <a:pt x="153" y="7"/>
                </a:cubicBezTo>
                <a:cubicBezTo>
                  <a:pt x="150" y="6"/>
                  <a:pt x="147" y="6"/>
                  <a:pt x="144" y="6"/>
                </a:cubicBezTo>
                <a:cubicBezTo>
                  <a:pt x="144" y="5"/>
                  <a:pt x="143" y="5"/>
                  <a:pt x="142" y="5"/>
                </a:cubicBezTo>
                <a:cubicBezTo>
                  <a:pt x="139" y="5"/>
                  <a:pt x="136" y="4"/>
                  <a:pt x="133" y="3"/>
                </a:cubicBezTo>
                <a:cubicBezTo>
                  <a:pt x="136" y="3"/>
                  <a:pt x="138" y="3"/>
                  <a:pt x="140" y="3"/>
                </a:cubicBezTo>
                <a:cubicBezTo>
                  <a:pt x="147" y="4"/>
                  <a:pt x="154" y="5"/>
                  <a:pt x="161" y="7"/>
                </a:cubicBezTo>
                <a:cubicBezTo>
                  <a:pt x="163" y="8"/>
                  <a:pt x="165" y="9"/>
                  <a:pt x="167" y="10"/>
                </a:cubicBezTo>
                <a:cubicBezTo>
                  <a:pt x="167" y="10"/>
                  <a:pt x="166" y="10"/>
                  <a:pt x="166" y="10"/>
                </a:cubicBezTo>
                <a:cubicBezTo>
                  <a:pt x="165" y="9"/>
                  <a:pt x="165" y="10"/>
                  <a:pt x="165" y="10"/>
                </a:cubicBezTo>
                <a:cubicBezTo>
                  <a:pt x="164" y="9"/>
                  <a:pt x="162" y="9"/>
                  <a:pt x="160" y="8"/>
                </a:cubicBezTo>
                <a:cubicBezTo>
                  <a:pt x="158" y="7"/>
                  <a:pt x="156" y="7"/>
                  <a:pt x="154" y="6"/>
                </a:cubicBezTo>
                <a:close/>
                <a:moveTo>
                  <a:pt x="136" y="26"/>
                </a:moveTo>
                <a:cubicBezTo>
                  <a:pt x="135" y="26"/>
                  <a:pt x="135" y="26"/>
                  <a:pt x="135" y="27"/>
                </a:cubicBezTo>
                <a:cubicBezTo>
                  <a:pt x="134" y="26"/>
                  <a:pt x="133" y="26"/>
                  <a:pt x="132" y="26"/>
                </a:cubicBezTo>
                <a:cubicBezTo>
                  <a:pt x="133" y="26"/>
                  <a:pt x="135" y="26"/>
                  <a:pt x="136" y="26"/>
                </a:cubicBezTo>
                <a:close/>
                <a:moveTo>
                  <a:pt x="135" y="28"/>
                </a:moveTo>
                <a:cubicBezTo>
                  <a:pt x="135" y="29"/>
                  <a:pt x="134" y="29"/>
                  <a:pt x="134" y="29"/>
                </a:cubicBezTo>
                <a:cubicBezTo>
                  <a:pt x="134" y="29"/>
                  <a:pt x="133" y="29"/>
                  <a:pt x="133" y="29"/>
                </a:cubicBezTo>
                <a:cubicBezTo>
                  <a:pt x="134" y="29"/>
                  <a:pt x="134" y="29"/>
                  <a:pt x="135" y="28"/>
                </a:cubicBezTo>
                <a:cubicBezTo>
                  <a:pt x="135" y="28"/>
                  <a:pt x="135" y="28"/>
                  <a:pt x="135" y="28"/>
                </a:cubicBezTo>
                <a:close/>
                <a:moveTo>
                  <a:pt x="120" y="31"/>
                </a:moveTo>
                <a:cubicBezTo>
                  <a:pt x="120" y="31"/>
                  <a:pt x="119" y="31"/>
                  <a:pt x="118" y="31"/>
                </a:cubicBezTo>
                <a:cubicBezTo>
                  <a:pt x="118" y="31"/>
                  <a:pt x="118" y="31"/>
                  <a:pt x="118" y="31"/>
                </a:cubicBezTo>
                <a:cubicBezTo>
                  <a:pt x="119" y="31"/>
                  <a:pt x="120" y="31"/>
                  <a:pt x="121" y="31"/>
                </a:cubicBezTo>
                <a:cubicBezTo>
                  <a:pt x="121" y="31"/>
                  <a:pt x="121" y="31"/>
                  <a:pt x="120" y="31"/>
                </a:cubicBezTo>
                <a:close/>
                <a:moveTo>
                  <a:pt x="118" y="29"/>
                </a:moveTo>
                <a:cubicBezTo>
                  <a:pt x="117" y="29"/>
                  <a:pt x="117" y="29"/>
                  <a:pt x="116" y="29"/>
                </a:cubicBezTo>
                <a:cubicBezTo>
                  <a:pt x="117" y="28"/>
                  <a:pt x="119" y="27"/>
                  <a:pt x="120" y="27"/>
                </a:cubicBezTo>
                <a:cubicBezTo>
                  <a:pt x="121" y="27"/>
                  <a:pt x="121" y="26"/>
                  <a:pt x="122" y="26"/>
                </a:cubicBezTo>
                <a:cubicBezTo>
                  <a:pt x="121" y="27"/>
                  <a:pt x="120" y="28"/>
                  <a:pt x="118" y="29"/>
                </a:cubicBezTo>
                <a:close/>
                <a:moveTo>
                  <a:pt x="122" y="24"/>
                </a:moveTo>
                <a:cubicBezTo>
                  <a:pt x="120" y="24"/>
                  <a:pt x="119" y="24"/>
                  <a:pt x="118" y="24"/>
                </a:cubicBezTo>
                <a:cubicBezTo>
                  <a:pt x="118" y="24"/>
                  <a:pt x="118" y="23"/>
                  <a:pt x="119" y="23"/>
                </a:cubicBezTo>
                <a:cubicBezTo>
                  <a:pt x="120" y="24"/>
                  <a:pt x="121" y="24"/>
                  <a:pt x="122" y="24"/>
                </a:cubicBezTo>
                <a:cubicBezTo>
                  <a:pt x="122" y="24"/>
                  <a:pt x="122" y="24"/>
                  <a:pt x="122" y="24"/>
                </a:cubicBezTo>
                <a:close/>
                <a:moveTo>
                  <a:pt x="117" y="16"/>
                </a:moveTo>
                <a:cubicBezTo>
                  <a:pt x="116" y="16"/>
                  <a:pt x="116" y="16"/>
                  <a:pt x="116" y="16"/>
                </a:cubicBezTo>
                <a:cubicBezTo>
                  <a:pt x="117" y="16"/>
                  <a:pt x="117" y="15"/>
                  <a:pt x="116" y="15"/>
                </a:cubicBezTo>
                <a:cubicBezTo>
                  <a:pt x="115" y="15"/>
                  <a:pt x="113" y="15"/>
                  <a:pt x="112" y="16"/>
                </a:cubicBezTo>
                <a:cubicBezTo>
                  <a:pt x="111" y="16"/>
                  <a:pt x="111" y="16"/>
                  <a:pt x="111" y="16"/>
                </a:cubicBezTo>
                <a:cubicBezTo>
                  <a:pt x="111" y="15"/>
                  <a:pt x="110" y="15"/>
                  <a:pt x="110" y="15"/>
                </a:cubicBezTo>
                <a:cubicBezTo>
                  <a:pt x="113" y="14"/>
                  <a:pt x="115" y="13"/>
                  <a:pt x="118" y="12"/>
                </a:cubicBezTo>
                <a:cubicBezTo>
                  <a:pt x="119" y="12"/>
                  <a:pt x="119" y="12"/>
                  <a:pt x="119" y="12"/>
                </a:cubicBezTo>
                <a:cubicBezTo>
                  <a:pt x="121" y="12"/>
                  <a:pt x="122" y="12"/>
                  <a:pt x="123" y="13"/>
                </a:cubicBezTo>
                <a:cubicBezTo>
                  <a:pt x="121" y="14"/>
                  <a:pt x="119" y="15"/>
                  <a:pt x="117" y="16"/>
                </a:cubicBezTo>
                <a:close/>
                <a:moveTo>
                  <a:pt x="107" y="24"/>
                </a:moveTo>
                <a:cubicBezTo>
                  <a:pt x="108" y="24"/>
                  <a:pt x="109" y="24"/>
                  <a:pt x="110" y="24"/>
                </a:cubicBezTo>
                <a:cubicBezTo>
                  <a:pt x="109" y="25"/>
                  <a:pt x="108" y="25"/>
                  <a:pt x="107" y="25"/>
                </a:cubicBezTo>
                <a:cubicBezTo>
                  <a:pt x="107" y="25"/>
                  <a:pt x="106" y="25"/>
                  <a:pt x="105" y="25"/>
                </a:cubicBezTo>
                <a:cubicBezTo>
                  <a:pt x="106" y="25"/>
                  <a:pt x="107" y="24"/>
                  <a:pt x="107" y="24"/>
                </a:cubicBezTo>
                <a:close/>
                <a:moveTo>
                  <a:pt x="100" y="22"/>
                </a:moveTo>
                <a:cubicBezTo>
                  <a:pt x="101" y="22"/>
                  <a:pt x="102" y="22"/>
                  <a:pt x="102" y="21"/>
                </a:cubicBezTo>
                <a:cubicBezTo>
                  <a:pt x="104" y="22"/>
                  <a:pt x="105" y="22"/>
                  <a:pt x="106" y="22"/>
                </a:cubicBezTo>
                <a:cubicBezTo>
                  <a:pt x="106" y="22"/>
                  <a:pt x="106" y="22"/>
                  <a:pt x="105" y="22"/>
                </a:cubicBezTo>
                <a:cubicBezTo>
                  <a:pt x="104" y="22"/>
                  <a:pt x="102" y="22"/>
                  <a:pt x="100" y="22"/>
                </a:cubicBezTo>
                <a:close/>
                <a:moveTo>
                  <a:pt x="103" y="8"/>
                </a:moveTo>
                <a:cubicBezTo>
                  <a:pt x="104" y="7"/>
                  <a:pt x="104" y="7"/>
                  <a:pt x="105" y="7"/>
                </a:cubicBezTo>
                <a:cubicBezTo>
                  <a:pt x="106" y="7"/>
                  <a:pt x="106" y="7"/>
                  <a:pt x="106" y="7"/>
                </a:cubicBezTo>
                <a:cubicBezTo>
                  <a:pt x="105" y="7"/>
                  <a:pt x="104" y="7"/>
                  <a:pt x="103" y="8"/>
                </a:cubicBezTo>
                <a:close/>
                <a:moveTo>
                  <a:pt x="104" y="17"/>
                </a:moveTo>
                <a:cubicBezTo>
                  <a:pt x="103" y="17"/>
                  <a:pt x="103" y="17"/>
                  <a:pt x="102" y="17"/>
                </a:cubicBezTo>
                <a:cubicBezTo>
                  <a:pt x="101" y="18"/>
                  <a:pt x="99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9" y="18"/>
                  <a:pt x="101" y="17"/>
                  <a:pt x="102" y="16"/>
                </a:cubicBezTo>
                <a:cubicBezTo>
                  <a:pt x="103" y="16"/>
                  <a:pt x="103" y="17"/>
                  <a:pt x="104" y="17"/>
                </a:cubicBezTo>
                <a:close/>
                <a:moveTo>
                  <a:pt x="100" y="11"/>
                </a:moveTo>
                <a:cubicBezTo>
                  <a:pt x="99" y="12"/>
                  <a:pt x="98" y="12"/>
                  <a:pt x="97" y="12"/>
                </a:cubicBezTo>
                <a:cubicBezTo>
                  <a:pt x="97" y="12"/>
                  <a:pt x="97" y="12"/>
                  <a:pt x="97" y="12"/>
                </a:cubicBezTo>
                <a:cubicBezTo>
                  <a:pt x="97" y="12"/>
                  <a:pt x="98" y="11"/>
                  <a:pt x="98" y="11"/>
                </a:cubicBezTo>
                <a:cubicBezTo>
                  <a:pt x="99" y="11"/>
                  <a:pt x="100" y="11"/>
                  <a:pt x="102" y="11"/>
                </a:cubicBezTo>
                <a:cubicBezTo>
                  <a:pt x="101" y="11"/>
                  <a:pt x="101" y="11"/>
                  <a:pt x="100" y="11"/>
                </a:cubicBezTo>
                <a:close/>
                <a:moveTo>
                  <a:pt x="102" y="24"/>
                </a:moveTo>
                <a:cubicBezTo>
                  <a:pt x="102" y="24"/>
                  <a:pt x="101" y="25"/>
                  <a:pt x="100" y="25"/>
                </a:cubicBezTo>
                <a:cubicBezTo>
                  <a:pt x="97" y="25"/>
                  <a:pt x="95" y="25"/>
                  <a:pt x="93" y="25"/>
                </a:cubicBezTo>
                <a:cubicBezTo>
                  <a:pt x="93" y="24"/>
                  <a:pt x="93" y="24"/>
                  <a:pt x="94" y="24"/>
                </a:cubicBezTo>
                <a:cubicBezTo>
                  <a:pt x="97" y="24"/>
                  <a:pt x="99" y="24"/>
                  <a:pt x="102" y="24"/>
                </a:cubicBezTo>
                <a:close/>
                <a:moveTo>
                  <a:pt x="93" y="10"/>
                </a:moveTo>
                <a:cubicBezTo>
                  <a:pt x="93" y="10"/>
                  <a:pt x="93" y="11"/>
                  <a:pt x="92" y="11"/>
                </a:cubicBezTo>
                <a:cubicBezTo>
                  <a:pt x="91" y="11"/>
                  <a:pt x="89" y="12"/>
                  <a:pt x="88" y="12"/>
                </a:cubicBezTo>
                <a:cubicBezTo>
                  <a:pt x="87" y="13"/>
                  <a:pt x="87" y="13"/>
                  <a:pt x="87" y="13"/>
                </a:cubicBezTo>
                <a:cubicBezTo>
                  <a:pt x="86" y="13"/>
                  <a:pt x="86" y="14"/>
                  <a:pt x="85" y="14"/>
                </a:cubicBezTo>
                <a:cubicBezTo>
                  <a:pt x="87" y="12"/>
                  <a:pt x="90" y="11"/>
                  <a:pt x="93" y="10"/>
                </a:cubicBezTo>
                <a:cubicBezTo>
                  <a:pt x="94" y="9"/>
                  <a:pt x="95" y="9"/>
                  <a:pt x="96" y="9"/>
                </a:cubicBezTo>
                <a:cubicBezTo>
                  <a:pt x="95" y="9"/>
                  <a:pt x="94" y="10"/>
                  <a:pt x="93" y="10"/>
                </a:cubicBezTo>
                <a:close/>
                <a:moveTo>
                  <a:pt x="92" y="8"/>
                </a:moveTo>
                <a:cubicBezTo>
                  <a:pt x="78" y="11"/>
                  <a:pt x="65" y="20"/>
                  <a:pt x="55" y="27"/>
                </a:cubicBezTo>
                <a:cubicBezTo>
                  <a:pt x="50" y="30"/>
                  <a:pt x="46" y="34"/>
                  <a:pt x="42" y="37"/>
                </a:cubicBezTo>
                <a:cubicBezTo>
                  <a:pt x="41" y="37"/>
                  <a:pt x="41" y="37"/>
                  <a:pt x="41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0" y="38"/>
                  <a:pt x="39" y="38"/>
                  <a:pt x="39" y="39"/>
                </a:cubicBezTo>
                <a:cubicBezTo>
                  <a:pt x="42" y="35"/>
                  <a:pt x="46" y="32"/>
                  <a:pt x="51" y="29"/>
                </a:cubicBezTo>
                <a:cubicBezTo>
                  <a:pt x="57" y="24"/>
                  <a:pt x="65" y="19"/>
                  <a:pt x="72" y="15"/>
                </a:cubicBezTo>
                <a:cubicBezTo>
                  <a:pt x="79" y="12"/>
                  <a:pt x="87" y="9"/>
                  <a:pt x="94" y="7"/>
                </a:cubicBezTo>
                <a:cubicBezTo>
                  <a:pt x="94" y="7"/>
                  <a:pt x="94" y="7"/>
                  <a:pt x="95" y="7"/>
                </a:cubicBezTo>
                <a:cubicBezTo>
                  <a:pt x="94" y="8"/>
                  <a:pt x="93" y="8"/>
                  <a:pt x="92" y="8"/>
                </a:cubicBezTo>
                <a:close/>
                <a:moveTo>
                  <a:pt x="42" y="39"/>
                </a:moveTo>
                <a:cubicBezTo>
                  <a:pt x="42" y="39"/>
                  <a:pt x="42" y="39"/>
                  <a:pt x="42" y="39"/>
                </a:cubicBezTo>
                <a:cubicBezTo>
                  <a:pt x="44" y="38"/>
                  <a:pt x="47" y="37"/>
                  <a:pt x="49" y="36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8"/>
                  <a:pt x="48" y="38"/>
                  <a:pt x="48" y="39"/>
                </a:cubicBezTo>
                <a:cubicBezTo>
                  <a:pt x="47" y="40"/>
                  <a:pt x="46" y="40"/>
                  <a:pt x="45" y="41"/>
                </a:cubicBezTo>
                <a:cubicBezTo>
                  <a:pt x="46" y="40"/>
                  <a:pt x="47" y="39"/>
                  <a:pt x="49" y="38"/>
                </a:cubicBezTo>
                <a:cubicBezTo>
                  <a:pt x="49" y="37"/>
                  <a:pt x="48" y="36"/>
                  <a:pt x="48" y="37"/>
                </a:cubicBezTo>
                <a:cubicBezTo>
                  <a:pt x="46" y="39"/>
                  <a:pt x="44" y="40"/>
                  <a:pt x="42" y="42"/>
                </a:cubicBezTo>
                <a:cubicBezTo>
                  <a:pt x="42" y="42"/>
                  <a:pt x="41" y="42"/>
                  <a:pt x="41" y="42"/>
                </a:cubicBezTo>
                <a:cubicBezTo>
                  <a:pt x="41" y="43"/>
                  <a:pt x="40" y="43"/>
                  <a:pt x="40" y="44"/>
                </a:cubicBezTo>
                <a:cubicBezTo>
                  <a:pt x="40" y="44"/>
                  <a:pt x="40" y="44"/>
                  <a:pt x="39" y="44"/>
                </a:cubicBezTo>
                <a:cubicBezTo>
                  <a:pt x="40" y="43"/>
                  <a:pt x="41" y="41"/>
                  <a:pt x="42" y="39"/>
                </a:cubicBezTo>
                <a:close/>
                <a:moveTo>
                  <a:pt x="41" y="46"/>
                </a:moveTo>
                <a:cubicBezTo>
                  <a:pt x="42" y="46"/>
                  <a:pt x="43" y="45"/>
                  <a:pt x="44" y="44"/>
                </a:cubicBezTo>
                <a:cubicBezTo>
                  <a:pt x="42" y="47"/>
                  <a:pt x="40" y="50"/>
                  <a:pt x="38" y="53"/>
                </a:cubicBezTo>
                <a:cubicBezTo>
                  <a:pt x="38" y="53"/>
                  <a:pt x="37" y="54"/>
                  <a:pt x="37" y="54"/>
                </a:cubicBezTo>
                <a:cubicBezTo>
                  <a:pt x="37" y="54"/>
                  <a:pt x="37" y="54"/>
                  <a:pt x="37" y="54"/>
                </a:cubicBezTo>
                <a:cubicBezTo>
                  <a:pt x="38" y="52"/>
                  <a:pt x="39" y="49"/>
                  <a:pt x="41" y="46"/>
                </a:cubicBezTo>
                <a:close/>
                <a:moveTo>
                  <a:pt x="36" y="50"/>
                </a:moveTo>
                <a:cubicBezTo>
                  <a:pt x="36" y="50"/>
                  <a:pt x="36" y="50"/>
                  <a:pt x="37" y="49"/>
                </a:cubicBezTo>
                <a:cubicBezTo>
                  <a:pt x="37" y="50"/>
                  <a:pt x="37" y="50"/>
                  <a:pt x="37" y="50"/>
                </a:cubicBezTo>
                <a:cubicBezTo>
                  <a:pt x="36" y="52"/>
                  <a:pt x="35" y="54"/>
                  <a:pt x="34" y="57"/>
                </a:cubicBezTo>
                <a:cubicBezTo>
                  <a:pt x="33" y="57"/>
                  <a:pt x="32" y="58"/>
                  <a:pt x="31" y="59"/>
                </a:cubicBezTo>
                <a:cubicBezTo>
                  <a:pt x="33" y="56"/>
                  <a:pt x="34" y="53"/>
                  <a:pt x="36" y="50"/>
                </a:cubicBezTo>
                <a:close/>
                <a:moveTo>
                  <a:pt x="35" y="46"/>
                </a:moveTo>
                <a:cubicBezTo>
                  <a:pt x="36" y="45"/>
                  <a:pt x="37" y="44"/>
                  <a:pt x="38" y="43"/>
                </a:cubicBezTo>
                <a:cubicBezTo>
                  <a:pt x="37" y="44"/>
                  <a:pt x="36" y="45"/>
                  <a:pt x="36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5" y="46"/>
                  <a:pt x="35" y="46"/>
                </a:cubicBezTo>
                <a:close/>
                <a:moveTo>
                  <a:pt x="32" y="55"/>
                </a:moveTo>
                <a:cubicBezTo>
                  <a:pt x="31" y="57"/>
                  <a:pt x="30" y="58"/>
                  <a:pt x="29" y="60"/>
                </a:cubicBezTo>
                <a:cubicBezTo>
                  <a:pt x="28" y="60"/>
                  <a:pt x="28" y="60"/>
                  <a:pt x="28" y="60"/>
                </a:cubicBezTo>
                <a:lnTo>
                  <a:pt x="32" y="55"/>
                </a:lnTo>
                <a:close/>
                <a:moveTo>
                  <a:pt x="28" y="54"/>
                </a:moveTo>
                <a:cubicBezTo>
                  <a:pt x="30" y="51"/>
                  <a:pt x="32" y="49"/>
                  <a:pt x="34" y="47"/>
                </a:cubicBezTo>
                <a:cubicBezTo>
                  <a:pt x="33" y="48"/>
                  <a:pt x="32" y="50"/>
                  <a:pt x="31" y="51"/>
                </a:cubicBezTo>
                <a:cubicBezTo>
                  <a:pt x="30" y="52"/>
                  <a:pt x="29" y="53"/>
                  <a:pt x="28" y="54"/>
                </a:cubicBezTo>
                <a:close/>
                <a:moveTo>
                  <a:pt x="31" y="79"/>
                </a:moveTo>
                <a:cubicBezTo>
                  <a:pt x="30" y="80"/>
                  <a:pt x="29" y="81"/>
                  <a:pt x="28" y="82"/>
                </a:cubicBezTo>
                <a:cubicBezTo>
                  <a:pt x="27" y="82"/>
                  <a:pt x="25" y="83"/>
                  <a:pt x="24" y="84"/>
                </a:cubicBezTo>
                <a:cubicBezTo>
                  <a:pt x="25" y="83"/>
                  <a:pt x="25" y="81"/>
                  <a:pt x="26" y="80"/>
                </a:cubicBezTo>
                <a:cubicBezTo>
                  <a:pt x="28" y="80"/>
                  <a:pt x="29" y="79"/>
                  <a:pt x="31" y="79"/>
                </a:cubicBezTo>
                <a:close/>
                <a:moveTo>
                  <a:pt x="23" y="83"/>
                </a:moveTo>
                <a:cubicBezTo>
                  <a:pt x="22" y="83"/>
                  <a:pt x="22" y="83"/>
                  <a:pt x="22" y="83"/>
                </a:cubicBezTo>
                <a:cubicBezTo>
                  <a:pt x="22" y="82"/>
                  <a:pt x="23" y="81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1"/>
                  <a:pt x="23" y="82"/>
                  <a:pt x="23" y="83"/>
                </a:cubicBezTo>
                <a:close/>
                <a:moveTo>
                  <a:pt x="22" y="98"/>
                </a:moveTo>
                <a:cubicBezTo>
                  <a:pt x="24" y="103"/>
                  <a:pt x="25" y="109"/>
                  <a:pt x="26" y="115"/>
                </a:cubicBezTo>
                <a:cubicBezTo>
                  <a:pt x="26" y="117"/>
                  <a:pt x="26" y="118"/>
                  <a:pt x="27" y="120"/>
                </a:cubicBezTo>
                <a:cubicBezTo>
                  <a:pt x="25" y="114"/>
                  <a:pt x="23" y="108"/>
                  <a:pt x="22" y="102"/>
                </a:cubicBezTo>
                <a:cubicBezTo>
                  <a:pt x="22" y="101"/>
                  <a:pt x="22" y="99"/>
                  <a:pt x="22" y="98"/>
                </a:cubicBezTo>
                <a:close/>
                <a:moveTo>
                  <a:pt x="27" y="139"/>
                </a:moveTo>
                <a:cubicBezTo>
                  <a:pt x="27" y="139"/>
                  <a:pt x="27" y="139"/>
                  <a:pt x="27" y="139"/>
                </a:cubicBezTo>
                <a:cubicBezTo>
                  <a:pt x="26" y="140"/>
                  <a:pt x="27" y="140"/>
                  <a:pt x="27" y="140"/>
                </a:cubicBezTo>
                <a:cubicBezTo>
                  <a:pt x="27" y="141"/>
                  <a:pt x="27" y="141"/>
                  <a:pt x="27" y="141"/>
                </a:cubicBezTo>
                <a:cubicBezTo>
                  <a:pt x="25" y="137"/>
                  <a:pt x="24" y="133"/>
                  <a:pt x="23" y="129"/>
                </a:cubicBezTo>
                <a:cubicBezTo>
                  <a:pt x="23" y="127"/>
                  <a:pt x="23" y="125"/>
                  <a:pt x="23" y="123"/>
                </a:cubicBezTo>
                <a:cubicBezTo>
                  <a:pt x="22" y="121"/>
                  <a:pt x="22" y="118"/>
                  <a:pt x="22" y="115"/>
                </a:cubicBezTo>
                <a:cubicBezTo>
                  <a:pt x="24" y="123"/>
                  <a:pt x="25" y="131"/>
                  <a:pt x="27" y="139"/>
                </a:cubicBezTo>
                <a:close/>
                <a:moveTo>
                  <a:pt x="25" y="156"/>
                </a:moveTo>
                <a:cubicBezTo>
                  <a:pt x="23" y="153"/>
                  <a:pt x="22" y="149"/>
                  <a:pt x="21" y="146"/>
                </a:cubicBezTo>
                <a:cubicBezTo>
                  <a:pt x="21" y="145"/>
                  <a:pt x="20" y="145"/>
                  <a:pt x="20" y="144"/>
                </a:cubicBezTo>
                <a:cubicBezTo>
                  <a:pt x="20" y="144"/>
                  <a:pt x="20" y="144"/>
                  <a:pt x="20" y="144"/>
                </a:cubicBezTo>
                <a:cubicBezTo>
                  <a:pt x="22" y="147"/>
                  <a:pt x="23" y="150"/>
                  <a:pt x="25" y="154"/>
                </a:cubicBezTo>
                <a:cubicBezTo>
                  <a:pt x="25" y="154"/>
                  <a:pt x="25" y="155"/>
                  <a:pt x="25" y="156"/>
                </a:cubicBezTo>
                <a:cubicBezTo>
                  <a:pt x="25" y="156"/>
                  <a:pt x="25" y="156"/>
                  <a:pt x="25" y="156"/>
                </a:cubicBezTo>
                <a:close/>
                <a:moveTo>
                  <a:pt x="29" y="163"/>
                </a:moveTo>
                <a:cubicBezTo>
                  <a:pt x="30" y="164"/>
                  <a:pt x="30" y="165"/>
                  <a:pt x="30" y="167"/>
                </a:cubicBezTo>
                <a:cubicBezTo>
                  <a:pt x="29" y="164"/>
                  <a:pt x="29" y="162"/>
                  <a:pt x="28" y="160"/>
                </a:cubicBezTo>
                <a:cubicBezTo>
                  <a:pt x="28" y="161"/>
                  <a:pt x="29" y="162"/>
                  <a:pt x="29" y="163"/>
                </a:cubicBezTo>
                <a:close/>
                <a:moveTo>
                  <a:pt x="29" y="148"/>
                </a:moveTo>
                <a:cubicBezTo>
                  <a:pt x="29" y="147"/>
                  <a:pt x="29" y="146"/>
                  <a:pt x="29" y="145"/>
                </a:cubicBezTo>
                <a:cubicBezTo>
                  <a:pt x="30" y="143"/>
                  <a:pt x="30" y="142"/>
                  <a:pt x="31" y="140"/>
                </a:cubicBezTo>
                <a:cubicBezTo>
                  <a:pt x="31" y="141"/>
                  <a:pt x="31" y="141"/>
                  <a:pt x="31" y="141"/>
                </a:cubicBezTo>
                <a:cubicBezTo>
                  <a:pt x="31" y="142"/>
                  <a:pt x="31" y="143"/>
                  <a:pt x="32" y="144"/>
                </a:cubicBezTo>
                <a:cubicBezTo>
                  <a:pt x="32" y="147"/>
                  <a:pt x="33" y="151"/>
                  <a:pt x="33" y="155"/>
                </a:cubicBezTo>
                <a:cubicBezTo>
                  <a:pt x="32" y="153"/>
                  <a:pt x="31" y="151"/>
                  <a:pt x="30" y="149"/>
                </a:cubicBezTo>
                <a:cubicBezTo>
                  <a:pt x="30" y="149"/>
                  <a:pt x="30" y="149"/>
                  <a:pt x="30" y="149"/>
                </a:cubicBezTo>
                <a:cubicBezTo>
                  <a:pt x="30" y="149"/>
                  <a:pt x="30" y="148"/>
                  <a:pt x="29" y="148"/>
                </a:cubicBezTo>
                <a:close/>
                <a:moveTo>
                  <a:pt x="35" y="166"/>
                </a:moveTo>
                <a:cubicBezTo>
                  <a:pt x="36" y="168"/>
                  <a:pt x="36" y="169"/>
                  <a:pt x="36" y="171"/>
                </a:cubicBezTo>
                <a:cubicBezTo>
                  <a:pt x="35" y="166"/>
                  <a:pt x="33" y="161"/>
                  <a:pt x="30" y="156"/>
                </a:cubicBezTo>
                <a:cubicBezTo>
                  <a:pt x="30" y="156"/>
                  <a:pt x="30" y="155"/>
                  <a:pt x="30" y="155"/>
                </a:cubicBezTo>
                <a:cubicBezTo>
                  <a:pt x="32" y="159"/>
                  <a:pt x="33" y="162"/>
                  <a:pt x="35" y="166"/>
                </a:cubicBezTo>
                <a:close/>
                <a:moveTo>
                  <a:pt x="38" y="182"/>
                </a:moveTo>
                <a:cubicBezTo>
                  <a:pt x="39" y="183"/>
                  <a:pt x="39" y="185"/>
                  <a:pt x="39" y="186"/>
                </a:cubicBezTo>
                <a:cubicBezTo>
                  <a:pt x="39" y="186"/>
                  <a:pt x="39" y="186"/>
                  <a:pt x="39" y="186"/>
                </a:cubicBezTo>
                <a:cubicBezTo>
                  <a:pt x="38" y="184"/>
                  <a:pt x="37" y="182"/>
                  <a:pt x="35" y="180"/>
                </a:cubicBezTo>
                <a:cubicBezTo>
                  <a:pt x="34" y="178"/>
                  <a:pt x="33" y="175"/>
                  <a:pt x="32" y="173"/>
                </a:cubicBezTo>
                <a:cubicBezTo>
                  <a:pt x="32" y="171"/>
                  <a:pt x="32" y="170"/>
                  <a:pt x="31" y="168"/>
                </a:cubicBezTo>
                <a:cubicBezTo>
                  <a:pt x="34" y="173"/>
                  <a:pt x="36" y="177"/>
                  <a:pt x="38" y="182"/>
                </a:cubicBezTo>
                <a:close/>
                <a:moveTo>
                  <a:pt x="32" y="177"/>
                </a:moveTo>
                <a:cubicBezTo>
                  <a:pt x="32" y="177"/>
                  <a:pt x="32" y="178"/>
                  <a:pt x="32" y="178"/>
                </a:cubicBezTo>
                <a:cubicBezTo>
                  <a:pt x="34" y="182"/>
                  <a:pt x="37" y="186"/>
                  <a:pt x="39" y="190"/>
                </a:cubicBezTo>
                <a:cubicBezTo>
                  <a:pt x="39" y="190"/>
                  <a:pt x="39" y="190"/>
                  <a:pt x="39" y="191"/>
                </a:cubicBezTo>
                <a:cubicBezTo>
                  <a:pt x="36" y="188"/>
                  <a:pt x="34" y="185"/>
                  <a:pt x="32" y="183"/>
                </a:cubicBezTo>
                <a:cubicBezTo>
                  <a:pt x="32" y="182"/>
                  <a:pt x="32" y="182"/>
                  <a:pt x="32" y="182"/>
                </a:cubicBezTo>
                <a:cubicBezTo>
                  <a:pt x="32" y="182"/>
                  <a:pt x="32" y="182"/>
                  <a:pt x="32" y="181"/>
                </a:cubicBezTo>
                <a:cubicBezTo>
                  <a:pt x="32" y="180"/>
                  <a:pt x="32" y="179"/>
                  <a:pt x="32" y="177"/>
                </a:cubicBezTo>
                <a:close/>
                <a:moveTo>
                  <a:pt x="38" y="192"/>
                </a:moveTo>
                <a:cubicBezTo>
                  <a:pt x="38" y="192"/>
                  <a:pt x="38" y="193"/>
                  <a:pt x="38" y="193"/>
                </a:cubicBezTo>
                <a:cubicBezTo>
                  <a:pt x="38" y="192"/>
                  <a:pt x="37" y="192"/>
                  <a:pt x="37" y="192"/>
                </a:cubicBezTo>
                <a:cubicBezTo>
                  <a:pt x="36" y="190"/>
                  <a:pt x="36" y="189"/>
                  <a:pt x="35" y="188"/>
                </a:cubicBezTo>
                <a:cubicBezTo>
                  <a:pt x="36" y="189"/>
                  <a:pt x="37" y="191"/>
                  <a:pt x="38" y="192"/>
                </a:cubicBezTo>
                <a:close/>
                <a:moveTo>
                  <a:pt x="39" y="197"/>
                </a:moveTo>
                <a:cubicBezTo>
                  <a:pt x="39" y="196"/>
                  <a:pt x="39" y="196"/>
                  <a:pt x="38" y="196"/>
                </a:cubicBezTo>
                <a:cubicBezTo>
                  <a:pt x="39" y="196"/>
                  <a:pt x="39" y="196"/>
                  <a:pt x="39" y="196"/>
                </a:cubicBezTo>
                <a:cubicBezTo>
                  <a:pt x="41" y="199"/>
                  <a:pt x="44" y="202"/>
                  <a:pt x="48" y="204"/>
                </a:cubicBezTo>
                <a:cubicBezTo>
                  <a:pt x="48" y="204"/>
                  <a:pt x="49" y="204"/>
                  <a:pt x="49" y="203"/>
                </a:cubicBezTo>
                <a:cubicBezTo>
                  <a:pt x="49" y="204"/>
                  <a:pt x="50" y="205"/>
                  <a:pt x="50" y="205"/>
                </a:cubicBezTo>
                <a:cubicBezTo>
                  <a:pt x="50" y="205"/>
                  <a:pt x="49" y="205"/>
                  <a:pt x="49" y="204"/>
                </a:cubicBezTo>
                <a:cubicBezTo>
                  <a:pt x="48" y="204"/>
                  <a:pt x="48" y="205"/>
                  <a:pt x="48" y="206"/>
                </a:cubicBezTo>
                <a:cubicBezTo>
                  <a:pt x="50" y="207"/>
                  <a:pt x="52" y="208"/>
                  <a:pt x="54" y="209"/>
                </a:cubicBezTo>
                <a:cubicBezTo>
                  <a:pt x="54" y="210"/>
                  <a:pt x="55" y="211"/>
                  <a:pt x="56" y="212"/>
                </a:cubicBezTo>
                <a:cubicBezTo>
                  <a:pt x="54" y="210"/>
                  <a:pt x="51" y="209"/>
                  <a:pt x="49" y="208"/>
                </a:cubicBezTo>
                <a:cubicBezTo>
                  <a:pt x="46" y="205"/>
                  <a:pt x="42" y="201"/>
                  <a:pt x="39" y="197"/>
                </a:cubicBezTo>
                <a:close/>
                <a:moveTo>
                  <a:pt x="51" y="212"/>
                </a:moveTo>
                <a:cubicBezTo>
                  <a:pt x="52" y="214"/>
                  <a:pt x="54" y="216"/>
                  <a:pt x="56" y="218"/>
                </a:cubicBezTo>
                <a:cubicBezTo>
                  <a:pt x="56" y="217"/>
                  <a:pt x="56" y="217"/>
                  <a:pt x="56" y="217"/>
                </a:cubicBezTo>
                <a:cubicBezTo>
                  <a:pt x="55" y="217"/>
                  <a:pt x="54" y="216"/>
                  <a:pt x="52" y="215"/>
                </a:cubicBezTo>
                <a:cubicBezTo>
                  <a:pt x="51" y="214"/>
                  <a:pt x="50" y="212"/>
                  <a:pt x="49" y="210"/>
                </a:cubicBezTo>
                <a:cubicBezTo>
                  <a:pt x="49" y="211"/>
                  <a:pt x="50" y="211"/>
                  <a:pt x="51" y="212"/>
                </a:cubicBezTo>
                <a:close/>
                <a:moveTo>
                  <a:pt x="54" y="220"/>
                </a:moveTo>
                <a:cubicBezTo>
                  <a:pt x="55" y="221"/>
                  <a:pt x="56" y="222"/>
                  <a:pt x="57" y="223"/>
                </a:cubicBezTo>
                <a:cubicBezTo>
                  <a:pt x="56" y="222"/>
                  <a:pt x="55" y="222"/>
                  <a:pt x="54" y="221"/>
                </a:cubicBezTo>
                <a:cubicBezTo>
                  <a:pt x="53" y="220"/>
                  <a:pt x="52" y="220"/>
                  <a:pt x="52" y="219"/>
                </a:cubicBezTo>
                <a:cubicBezTo>
                  <a:pt x="52" y="219"/>
                  <a:pt x="52" y="219"/>
                  <a:pt x="52" y="219"/>
                </a:cubicBezTo>
                <a:cubicBezTo>
                  <a:pt x="52" y="219"/>
                  <a:pt x="53" y="220"/>
                  <a:pt x="53" y="220"/>
                </a:cubicBezTo>
                <a:cubicBezTo>
                  <a:pt x="54" y="220"/>
                  <a:pt x="54" y="220"/>
                  <a:pt x="54" y="220"/>
                </a:cubicBezTo>
                <a:close/>
                <a:moveTo>
                  <a:pt x="53" y="222"/>
                </a:moveTo>
                <a:cubicBezTo>
                  <a:pt x="53" y="223"/>
                  <a:pt x="54" y="223"/>
                  <a:pt x="54" y="223"/>
                </a:cubicBezTo>
                <a:cubicBezTo>
                  <a:pt x="53" y="223"/>
                  <a:pt x="52" y="222"/>
                  <a:pt x="51" y="221"/>
                </a:cubicBezTo>
                <a:cubicBezTo>
                  <a:pt x="51" y="221"/>
                  <a:pt x="51" y="221"/>
                  <a:pt x="51" y="220"/>
                </a:cubicBezTo>
                <a:cubicBezTo>
                  <a:pt x="51" y="221"/>
                  <a:pt x="52" y="222"/>
                  <a:pt x="53" y="222"/>
                </a:cubicBezTo>
                <a:close/>
                <a:moveTo>
                  <a:pt x="56" y="228"/>
                </a:moveTo>
                <a:cubicBezTo>
                  <a:pt x="57" y="228"/>
                  <a:pt x="57" y="228"/>
                  <a:pt x="57" y="228"/>
                </a:cubicBezTo>
                <a:cubicBezTo>
                  <a:pt x="57" y="228"/>
                  <a:pt x="57" y="228"/>
                  <a:pt x="57" y="228"/>
                </a:cubicBezTo>
                <a:cubicBezTo>
                  <a:pt x="55" y="227"/>
                  <a:pt x="54" y="226"/>
                  <a:pt x="52" y="225"/>
                </a:cubicBezTo>
                <a:cubicBezTo>
                  <a:pt x="54" y="226"/>
                  <a:pt x="55" y="227"/>
                  <a:pt x="56" y="228"/>
                </a:cubicBezTo>
                <a:close/>
                <a:moveTo>
                  <a:pt x="55" y="218"/>
                </a:moveTo>
                <a:cubicBezTo>
                  <a:pt x="55" y="218"/>
                  <a:pt x="55" y="218"/>
                  <a:pt x="55" y="218"/>
                </a:cubicBezTo>
                <a:cubicBezTo>
                  <a:pt x="57" y="219"/>
                  <a:pt x="58" y="220"/>
                  <a:pt x="60" y="221"/>
                </a:cubicBezTo>
                <a:cubicBezTo>
                  <a:pt x="63" y="224"/>
                  <a:pt x="66" y="227"/>
                  <a:pt x="69" y="230"/>
                </a:cubicBezTo>
                <a:cubicBezTo>
                  <a:pt x="69" y="230"/>
                  <a:pt x="68" y="230"/>
                  <a:pt x="67" y="229"/>
                </a:cubicBezTo>
                <a:cubicBezTo>
                  <a:pt x="65" y="228"/>
                  <a:pt x="62" y="226"/>
                  <a:pt x="60" y="225"/>
                </a:cubicBezTo>
                <a:cubicBezTo>
                  <a:pt x="58" y="223"/>
                  <a:pt x="56" y="220"/>
                  <a:pt x="55" y="218"/>
                </a:cubicBezTo>
                <a:close/>
                <a:moveTo>
                  <a:pt x="68" y="227"/>
                </a:moveTo>
                <a:cubicBezTo>
                  <a:pt x="68" y="227"/>
                  <a:pt x="68" y="227"/>
                  <a:pt x="68" y="227"/>
                </a:cubicBezTo>
                <a:cubicBezTo>
                  <a:pt x="67" y="226"/>
                  <a:pt x="66" y="225"/>
                  <a:pt x="65" y="224"/>
                </a:cubicBezTo>
                <a:cubicBezTo>
                  <a:pt x="66" y="225"/>
                  <a:pt x="67" y="226"/>
                  <a:pt x="69" y="226"/>
                </a:cubicBezTo>
                <a:cubicBezTo>
                  <a:pt x="69" y="227"/>
                  <a:pt x="70" y="227"/>
                  <a:pt x="70" y="228"/>
                </a:cubicBezTo>
                <a:cubicBezTo>
                  <a:pt x="69" y="228"/>
                  <a:pt x="69" y="228"/>
                  <a:pt x="68" y="227"/>
                </a:cubicBezTo>
                <a:close/>
                <a:moveTo>
                  <a:pt x="60" y="220"/>
                </a:moveTo>
                <a:cubicBezTo>
                  <a:pt x="59" y="218"/>
                  <a:pt x="57" y="216"/>
                  <a:pt x="55" y="215"/>
                </a:cubicBezTo>
                <a:cubicBezTo>
                  <a:pt x="58" y="216"/>
                  <a:pt x="60" y="218"/>
                  <a:pt x="63" y="219"/>
                </a:cubicBezTo>
                <a:cubicBezTo>
                  <a:pt x="64" y="221"/>
                  <a:pt x="65" y="222"/>
                  <a:pt x="66" y="223"/>
                </a:cubicBezTo>
                <a:cubicBezTo>
                  <a:pt x="64" y="222"/>
                  <a:pt x="62" y="221"/>
                  <a:pt x="60" y="220"/>
                </a:cubicBezTo>
                <a:close/>
                <a:moveTo>
                  <a:pt x="62" y="216"/>
                </a:moveTo>
                <a:cubicBezTo>
                  <a:pt x="66" y="219"/>
                  <a:pt x="71" y="222"/>
                  <a:pt x="75" y="225"/>
                </a:cubicBezTo>
                <a:cubicBezTo>
                  <a:pt x="71" y="222"/>
                  <a:pt x="67" y="220"/>
                  <a:pt x="63" y="218"/>
                </a:cubicBezTo>
                <a:cubicBezTo>
                  <a:pt x="63" y="217"/>
                  <a:pt x="62" y="217"/>
                  <a:pt x="62" y="216"/>
                </a:cubicBezTo>
                <a:close/>
                <a:moveTo>
                  <a:pt x="74" y="221"/>
                </a:moveTo>
                <a:cubicBezTo>
                  <a:pt x="73" y="220"/>
                  <a:pt x="73" y="220"/>
                  <a:pt x="72" y="219"/>
                </a:cubicBezTo>
                <a:cubicBezTo>
                  <a:pt x="75" y="221"/>
                  <a:pt x="77" y="223"/>
                  <a:pt x="80" y="225"/>
                </a:cubicBezTo>
                <a:cubicBezTo>
                  <a:pt x="80" y="225"/>
                  <a:pt x="80" y="225"/>
                  <a:pt x="80" y="225"/>
                </a:cubicBezTo>
                <a:cubicBezTo>
                  <a:pt x="78" y="224"/>
                  <a:pt x="76" y="222"/>
                  <a:pt x="74" y="221"/>
                </a:cubicBezTo>
                <a:close/>
                <a:moveTo>
                  <a:pt x="68" y="215"/>
                </a:moveTo>
                <a:cubicBezTo>
                  <a:pt x="66" y="214"/>
                  <a:pt x="65" y="213"/>
                  <a:pt x="64" y="211"/>
                </a:cubicBezTo>
                <a:cubicBezTo>
                  <a:pt x="65" y="212"/>
                  <a:pt x="67" y="212"/>
                  <a:pt x="68" y="213"/>
                </a:cubicBezTo>
                <a:cubicBezTo>
                  <a:pt x="69" y="213"/>
                  <a:pt x="69" y="214"/>
                  <a:pt x="70" y="214"/>
                </a:cubicBezTo>
                <a:cubicBezTo>
                  <a:pt x="70" y="214"/>
                  <a:pt x="70" y="215"/>
                  <a:pt x="69" y="215"/>
                </a:cubicBezTo>
                <a:cubicBezTo>
                  <a:pt x="69" y="216"/>
                  <a:pt x="70" y="216"/>
                  <a:pt x="71" y="216"/>
                </a:cubicBezTo>
                <a:cubicBezTo>
                  <a:pt x="71" y="215"/>
                  <a:pt x="72" y="215"/>
                  <a:pt x="73" y="215"/>
                </a:cubicBezTo>
                <a:cubicBezTo>
                  <a:pt x="74" y="215"/>
                  <a:pt x="75" y="215"/>
                  <a:pt x="75" y="216"/>
                </a:cubicBezTo>
                <a:cubicBezTo>
                  <a:pt x="77" y="218"/>
                  <a:pt x="78" y="220"/>
                  <a:pt x="79" y="222"/>
                </a:cubicBezTo>
                <a:cubicBezTo>
                  <a:pt x="75" y="220"/>
                  <a:pt x="71" y="217"/>
                  <a:pt x="68" y="215"/>
                </a:cubicBezTo>
                <a:close/>
                <a:moveTo>
                  <a:pt x="76" y="204"/>
                </a:moveTo>
                <a:cubicBezTo>
                  <a:pt x="75" y="203"/>
                  <a:pt x="74" y="202"/>
                  <a:pt x="73" y="202"/>
                </a:cubicBezTo>
                <a:cubicBezTo>
                  <a:pt x="73" y="202"/>
                  <a:pt x="73" y="202"/>
                  <a:pt x="73" y="202"/>
                </a:cubicBezTo>
                <a:cubicBezTo>
                  <a:pt x="74" y="202"/>
                  <a:pt x="75" y="203"/>
                  <a:pt x="76" y="203"/>
                </a:cubicBezTo>
                <a:cubicBezTo>
                  <a:pt x="76" y="203"/>
                  <a:pt x="76" y="204"/>
                  <a:pt x="76" y="204"/>
                </a:cubicBezTo>
                <a:close/>
                <a:moveTo>
                  <a:pt x="74" y="200"/>
                </a:moveTo>
                <a:cubicBezTo>
                  <a:pt x="74" y="200"/>
                  <a:pt x="74" y="200"/>
                  <a:pt x="74" y="200"/>
                </a:cubicBezTo>
                <a:cubicBezTo>
                  <a:pt x="74" y="200"/>
                  <a:pt x="74" y="199"/>
                  <a:pt x="74" y="199"/>
                </a:cubicBezTo>
                <a:cubicBezTo>
                  <a:pt x="75" y="200"/>
                  <a:pt x="76" y="201"/>
                  <a:pt x="77" y="202"/>
                </a:cubicBezTo>
                <a:cubicBezTo>
                  <a:pt x="77" y="202"/>
                  <a:pt x="77" y="202"/>
                  <a:pt x="77" y="202"/>
                </a:cubicBezTo>
                <a:cubicBezTo>
                  <a:pt x="76" y="201"/>
                  <a:pt x="75" y="201"/>
                  <a:pt x="74" y="200"/>
                </a:cubicBezTo>
                <a:close/>
                <a:moveTo>
                  <a:pt x="75" y="199"/>
                </a:moveTo>
                <a:cubicBezTo>
                  <a:pt x="75" y="199"/>
                  <a:pt x="76" y="199"/>
                  <a:pt x="76" y="199"/>
                </a:cubicBezTo>
                <a:cubicBezTo>
                  <a:pt x="76" y="199"/>
                  <a:pt x="77" y="200"/>
                  <a:pt x="78" y="200"/>
                </a:cubicBezTo>
                <a:cubicBezTo>
                  <a:pt x="78" y="200"/>
                  <a:pt x="78" y="201"/>
                  <a:pt x="78" y="201"/>
                </a:cubicBezTo>
                <a:cubicBezTo>
                  <a:pt x="77" y="200"/>
                  <a:pt x="76" y="199"/>
                  <a:pt x="75" y="199"/>
                </a:cubicBezTo>
                <a:close/>
                <a:moveTo>
                  <a:pt x="78" y="208"/>
                </a:moveTo>
                <a:cubicBezTo>
                  <a:pt x="78" y="208"/>
                  <a:pt x="79" y="208"/>
                  <a:pt x="79" y="208"/>
                </a:cubicBezTo>
                <a:cubicBezTo>
                  <a:pt x="79" y="208"/>
                  <a:pt x="78" y="209"/>
                  <a:pt x="78" y="209"/>
                </a:cubicBezTo>
                <a:cubicBezTo>
                  <a:pt x="78" y="209"/>
                  <a:pt x="78" y="208"/>
                  <a:pt x="77" y="208"/>
                </a:cubicBezTo>
                <a:cubicBezTo>
                  <a:pt x="78" y="208"/>
                  <a:pt x="78" y="208"/>
                  <a:pt x="78" y="208"/>
                </a:cubicBezTo>
                <a:close/>
                <a:moveTo>
                  <a:pt x="78" y="206"/>
                </a:moveTo>
                <a:cubicBezTo>
                  <a:pt x="78" y="206"/>
                  <a:pt x="78" y="206"/>
                  <a:pt x="78" y="205"/>
                </a:cubicBezTo>
                <a:cubicBezTo>
                  <a:pt x="78" y="205"/>
                  <a:pt x="78" y="205"/>
                  <a:pt x="79" y="204"/>
                </a:cubicBezTo>
                <a:cubicBezTo>
                  <a:pt x="79" y="204"/>
                  <a:pt x="79" y="204"/>
                  <a:pt x="79" y="204"/>
                </a:cubicBezTo>
                <a:cubicBezTo>
                  <a:pt x="79" y="205"/>
                  <a:pt x="79" y="205"/>
                  <a:pt x="79" y="205"/>
                </a:cubicBezTo>
                <a:cubicBezTo>
                  <a:pt x="79" y="205"/>
                  <a:pt x="78" y="205"/>
                  <a:pt x="78" y="206"/>
                </a:cubicBezTo>
                <a:close/>
                <a:moveTo>
                  <a:pt x="79" y="197"/>
                </a:moveTo>
                <a:cubicBezTo>
                  <a:pt x="79" y="196"/>
                  <a:pt x="80" y="196"/>
                  <a:pt x="80" y="196"/>
                </a:cubicBezTo>
                <a:cubicBezTo>
                  <a:pt x="81" y="196"/>
                  <a:pt x="81" y="196"/>
                  <a:pt x="81" y="196"/>
                </a:cubicBezTo>
                <a:cubicBezTo>
                  <a:pt x="81" y="197"/>
                  <a:pt x="80" y="197"/>
                  <a:pt x="80" y="197"/>
                </a:cubicBezTo>
                <a:lnTo>
                  <a:pt x="79" y="197"/>
                </a:lnTo>
                <a:close/>
                <a:moveTo>
                  <a:pt x="80" y="206"/>
                </a:moveTo>
                <a:cubicBezTo>
                  <a:pt x="81" y="206"/>
                  <a:pt x="81" y="206"/>
                  <a:pt x="81" y="206"/>
                </a:cubicBezTo>
                <a:cubicBezTo>
                  <a:pt x="81" y="207"/>
                  <a:pt x="81" y="207"/>
                  <a:pt x="81" y="207"/>
                </a:cubicBezTo>
                <a:cubicBezTo>
                  <a:pt x="81" y="207"/>
                  <a:pt x="80" y="207"/>
                  <a:pt x="80" y="207"/>
                </a:cubicBezTo>
                <a:cubicBezTo>
                  <a:pt x="80" y="207"/>
                  <a:pt x="80" y="207"/>
                  <a:pt x="80" y="207"/>
                </a:cubicBezTo>
                <a:cubicBezTo>
                  <a:pt x="80" y="207"/>
                  <a:pt x="80" y="206"/>
                  <a:pt x="80" y="206"/>
                </a:cubicBezTo>
                <a:close/>
                <a:moveTo>
                  <a:pt x="80" y="209"/>
                </a:moveTo>
                <a:cubicBezTo>
                  <a:pt x="82" y="210"/>
                  <a:pt x="83" y="211"/>
                  <a:pt x="85" y="212"/>
                </a:cubicBezTo>
                <a:cubicBezTo>
                  <a:pt x="85" y="212"/>
                  <a:pt x="84" y="212"/>
                  <a:pt x="84" y="212"/>
                </a:cubicBezTo>
                <a:cubicBezTo>
                  <a:pt x="83" y="211"/>
                  <a:pt x="81" y="210"/>
                  <a:pt x="80" y="210"/>
                </a:cubicBezTo>
                <a:cubicBezTo>
                  <a:pt x="80" y="209"/>
                  <a:pt x="80" y="209"/>
                  <a:pt x="80" y="209"/>
                </a:cubicBezTo>
                <a:close/>
                <a:moveTo>
                  <a:pt x="82" y="208"/>
                </a:moveTo>
                <a:cubicBezTo>
                  <a:pt x="82" y="208"/>
                  <a:pt x="82" y="208"/>
                  <a:pt x="83" y="208"/>
                </a:cubicBezTo>
                <a:cubicBezTo>
                  <a:pt x="84" y="208"/>
                  <a:pt x="85" y="209"/>
                  <a:pt x="86" y="210"/>
                </a:cubicBezTo>
                <a:cubicBezTo>
                  <a:pt x="86" y="210"/>
                  <a:pt x="86" y="210"/>
                  <a:pt x="85" y="211"/>
                </a:cubicBezTo>
                <a:cubicBezTo>
                  <a:pt x="84" y="210"/>
                  <a:pt x="83" y="209"/>
                  <a:pt x="82" y="208"/>
                </a:cubicBezTo>
                <a:close/>
                <a:moveTo>
                  <a:pt x="85" y="214"/>
                </a:moveTo>
                <a:cubicBezTo>
                  <a:pt x="88" y="216"/>
                  <a:pt x="91" y="217"/>
                  <a:pt x="94" y="219"/>
                </a:cubicBezTo>
                <a:cubicBezTo>
                  <a:pt x="93" y="218"/>
                  <a:pt x="91" y="218"/>
                  <a:pt x="89" y="217"/>
                </a:cubicBezTo>
                <a:cubicBezTo>
                  <a:pt x="88" y="216"/>
                  <a:pt x="86" y="215"/>
                  <a:pt x="85" y="214"/>
                </a:cubicBezTo>
                <a:cubicBezTo>
                  <a:pt x="85" y="214"/>
                  <a:pt x="85" y="214"/>
                  <a:pt x="85" y="214"/>
                </a:cubicBezTo>
                <a:close/>
                <a:moveTo>
                  <a:pt x="95" y="221"/>
                </a:moveTo>
                <a:cubicBezTo>
                  <a:pt x="95" y="221"/>
                  <a:pt x="95" y="221"/>
                  <a:pt x="95" y="221"/>
                </a:cubicBezTo>
                <a:cubicBezTo>
                  <a:pt x="95" y="221"/>
                  <a:pt x="94" y="221"/>
                  <a:pt x="94" y="221"/>
                </a:cubicBezTo>
                <a:cubicBezTo>
                  <a:pt x="94" y="221"/>
                  <a:pt x="93" y="220"/>
                  <a:pt x="93" y="220"/>
                </a:cubicBezTo>
                <a:cubicBezTo>
                  <a:pt x="94" y="220"/>
                  <a:pt x="94" y="220"/>
                  <a:pt x="95" y="221"/>
                </a:cubicBezTo>
                <a:close/>
                <a:moveTo>
                  <a:pt x="93" y="216"/>
                </a:moveTo>
                <a:cubicBezTo>
                  <a:pt x="94" y="215"/>
                  <a:pt x="94" y="215"/>
                  <a:pt x="94" y="215"/>
                </a:cubicBezTo>
                <a:cubicBezTo>
                  <a:pt x="95" y="216"/>
                  <a:pt x="96" y="216"/>
                  <a:pt x="97" y="217"/>
                </a:cubicBezTo>
                <a:cubicBezTo>
                  <a:pt x="96" y="217"/>
                  <a:pt x="97" y="218"/>
                  <a:pt x="97" y="218"/>
                </a:cubicBezTo>
                <a:cubicBezTo>
                  <a:pt x="97" y="218"/>
                  <a:pt x="97" y="218"/>
                  <a:pt x="97" y="218"/>
                </a:cubicBezTo>
                <a:cubicBezTo>
                  <a:pt x="96" y="217"/>
                  <a:pt x="95" y="216"/>
                  <a:pt x="93" y="216"/>
                </a:cubicBezTo>
                <a:close/>
                <a:moveTo>
                  <a:pt x="98" y="222"/>
                </a:moveTo>
                <a:cubicBezTo>
                  <a:pt x="99" y="222"/>
                  <a:pt x="99" y="222"/>
                  <a:pt x="100" y="222"/>
                </a:cubicBezTo>
                <a:cubicBezTo>
                  <a:pt x="100" y="222"/>
                  <a:pt x="100" y="222"/>
                  <a:pt x="99" y="223"/>
                </a:cubicBezTo>
                <a:cubicBezTo>
                  <a:pt x="99" y="223"/>
                  <a:pt x="99" y="223"/>
                  <a:pt x="99" y="223"/>
                </a:cubicBezTo>
                <a:cubicBezTo>
                  <a:pt x="99" y="223"/>
                  <a:pt x="98" y="223"/>
                  <a:pt x="97" y="222"/>
                </a:cubicBezTo>
                <a:cubicBezTo>
                  <a:pt x="97" y="222"/>
                  <a:pt x="98" y="222"/>
                  <a:pt x="98" y="222"/>
                </a:cubicBezTo>
                <a:close/>
                <a:moveTo>
                  <a:pt x="106" y="235"/>
                </a:moveTo>
                <a:cubicBezTo>
                  <a:pt x="106" y="236"/>
                  <a:pt x="106" y="236"/>
                  <a:pt x="107" y="236"/>
                </a:cubicBezTo>
                <a:cubicBezTo>
                  <a:pt x="108" y="236"/>
                  <a:pt x="109" y="237"/>
                  <a:pt x="110" y="237"/>
                </a:cubicBezTo>
                <a:cubicBezTo>
                  <a:pt x="111" y="238"/>
                  <a:pt x="111" y="238"/>
                  <a:pt x="111" y="238"/>
                </a:cubicBezTo>
                <a:cubicBezTo>
                  <a:pt x="109" y="238"/>
                  <a:pt x="107" y="237"/>
                  <a:pt x="106" y="235"/>
                </a:cubicBezTo>
                <a:close/>
                <a:moveTo>
                  <a:pt x="110" y="234"/>
                </a:moveTo>
                <a:cubicBezTo>
                  <a:pt x="111" y="234"/>
                  <a:pt x="111" y="234"/>
                  <a:pt x="112" y="234"/>
                </a:cubicBezTo>
                <a:cubicBezTo>
                  <a:pt x="113" y="235"/>
                  <a:pt x="113" y="235"/>
                  <a:pt x="114" y="235"/>
                </a:cubicBezTo>
                <a:cubicBezTo>
                  <a:pt x="114" y="236"/>
                  <a:pt x="114" y="236"/>
                  <a:pt x="113" y="236"/>
                </a:cubicBezTo>
                <a:cubicBezTo>
                  <a:pt x="112" y="235"/>
                  <a:pt x="111" y="235"/>
                  <a:pt x="110" y="234"/>
                </a:cubicBezTo>
                <a:close/>
                <a:moveTo>
                  <a:pt x="114" y="231"/>
                </a:moveTo>
                <a:cubicBezTo>
                  <a:pt x="113" y="231"/>
                  <a:pt x="113" y="230"/>
                  <a:pt x="113" y="230"/>
                </a:cubicBezTo>
                <a:cubicBezTo>
                  <a:pt x="113" y="230"/>
                  <a:pt x="114" y="230"/>
                  <a:pt x="114" y="230"/>
                </a:cubicBezTo>
                <a:cubicBezTo>
                  <a:pt x="115" y="231"/>
                  <a:pt x="115" y="231"/>
                  <a:pt x="116" y="231"/>
                </a:cubicBezTo>
                <a:cubicBezTo>
                  <a:pt x="115" y="232"/>
                  <a:pt x="115" y="232"/>
                  <a:pt x="115" y="232"/>
                </a:cubicBezTo>
                <a:cubicBezTo>
                  <a:pt x="115" y="231"/>
                  <a:pt x="114" y="231"/>
                  <a:pt x="114" y="231"/>
                </a:cubicBezTo>
                <a:close/>
                <a:moveTo>
                  <a:pt x="113" y="227"/>
                </a:moveTo>
                <a:cubicBezTo>
                  <a:pt x="113" y="227"/>
                  <a:pt x="113" y="227"/>
                  <a:pt x="114" y="227"/>
                </a:cubicBezTo>
                <a:cubicBezTo>
                  <a:pt x="115" y="228"/>
                  <a:pt x="116" y="228"/>
                  <a:pt x="117" y="228"/>
                </a:cubicBezTo>
                <a:cubicBezTo>
                  <a:pt x="117" y="229"/>
                  <a:pt x="117" y="230"/>
                  <a:pt x="118" y="229"/>
                </a:cubicBezTo>
                <a:cubicBezTo>
                  <a:pt x="118" y="229"/>
                  <a:pt x="118" y="229"/>
                  <a:pt x="118" y="229"/>
                </a:cubicBezTo>
                <a:cubicBezTo>
                  <a:pt x="118" y="229"/>
                  <a:pt x="119" y="229"/>
                  <a:pt x="119" y="230"/>
                </a:cubicBezTo>
                <a:cubicBezTo>
                  <a:pt x="119" y="230"/>
                  <a:pt x="119" y="230"/>
                  <a:pt x="119" y="230"/>
                </a:cubicBezTo>
                <a:cubicBezTo>
                  <a:pt x="118" y="230"/>
                  <a:pt x="117" y="230"/>
                  <a:pt x="117" y="230"/>
                </a:cubicBezTo>
                <a:cubicBezTo>
                  <a:pt x="115" y="229"/>
                  <a:pt x="114" y="228"/>
                  <a:pt x="113" y="227"/>
                </a:cubicBezTo>
                <a:close/>
                <a:moveTo>
                  <a:pt x="118" y="224"/>
                </a:moveTo>
                <a:cubicBezTo>
                  <a:pt x="119" y="224"/>
                  <a:pt x="120" y="223"/>
                  <a:pt x="121" y="222"/>
                </a:cubicBezTo>
                <a:cubicBezTo>
                  <a:pt x="121" y="222"/>
                  <a:pt x="121" y="222"/>
                  <a:pt x="121" y="222"/>
                </a:cubicBezTo>
                <a:cubicBezTo>
                  <a:pt x="121" y="223"/>
                  <a:pt x="120" y="224"/>
                  <a:pt x="119" y="225"/>
                </a:cubicBezTo>
                <a:cubicBezTo>
                  <a:pt x="119" y="225"/>
                  <a:pt x="118" y="225"/>
                  <a:pt x="118" y="224"/>
                </a:cubicBezTo>
                <a:close/>
                <a:moveTo>
                  <a:pt x="121" y="232"/>
                </a:moveTo>
                <a:cubicBezTo>
                  <a:pt x="121" y="232"/>
                  <a:pt x="121" y="232"/>
                  <a:pt x="122" y="232"/>
                </a:cubicBezTo>
                <a:cubicBezTo>
                  <a:pt x="123" y="232"/>
                  <a:pt x="124" y="233"/>
                  <a:pt x="124" y="234"/>
                </a:cubicBezTo>
                <a:cubicBezTo>
                  <a:pt x="125" y="234"/>
                  <a:pt x="126" y="233"/>
                  <a:pt x="125" y="232"/>
                </a:cubicBezTo>
                <a:cubicBezTo>
                  <a:pt x="125" y="232"/>
                  <a:pt x="124" y="232"/>
                  <a:pt x="124" y="231"/>
                </a:cubicBezTo>
                <a:cubicBezTo>
                  <a:pt x="126" y="231"/>
                  <a:pt x="129" y="230"/>
                  <a:pt x="131" y="230"/>
                </a:cubicBezTo>
                <a:cubicBezTo>
                  <a:pt x="131" y="230"/>
                  <a:pt x="131" y="230"/>
                  <a:pt x="131" y="230"/>
                </a:cubicBezTo>
                <a:cubicBezTo>
                  <a:pt x="130" y="231"/>
                  <a:pt x="130" y="232"/>
                  <a:pt x="129" y="233"/>
                </a:cubicBezTo>
                <a:cubicBezTo>
                  <a:pt x="128" y="233"/>
                  <a:pt x="128" y="233"/>
                  <a:pt x="128" y="234"/>
                </a:cubicBezTo>
                <a:cubicBezTo>
                  <a:pt x="126" y="234"/>
                  <a:pt x="124" y="234"/>
                  <a:pt x="122" y="234"/>
                </a:cubicBezTo>
                <a:cubicBezTo>
                  <a:pt x="121" y="233"/>
                  <a:pt x="121" y="233"/>
                  <a:pt x="120" y="232"/>
                </a:cubicBezTo>
                <a:cubicBezTo>
                  <a:pt x="120" y="232"/>
                  <a:pt x="120" y="232"/>
                  <a:pt x="121" y="232"/>
                </a:cubicBezTo>
                <a:close/>
                <a:moveTo>
                  <a:pt x="132" y="235"/>
                </a:moveTo>
                <a:cubicBezTo>
                  <a:pt x="130" y="235"/>
                  <a:pt x="128" y="236"/>
                  <a:pt x="126" y="236"/>
                </a:cubicBezTo>
                <a:cubicBezTo>
                  <a:pt x="125" y="236"/>
                  <a:pt x="124" y="235"/>
                  <a:pt x="123" y="235"/>
                </a:cubicBezTo>
                <a:cubicBezTo>
                  <a:pt x="126" y="235"/>
                  <a:pt x="129" y="235"/>
                  <a:pt x="132" y="235"/>
                </a:cubicBezTo>
                <a:close/>
                <a:moveTo>
                  <a:pt x="137" y="235"/>
                </a:moveTo>
                <a:cubicBezTo>
                  <a:pt x="137" y="235"/>
                  <a:pt x="136" y="235"/>
                  <a:pt x="136" y="236"/>
                </a:cubicBezTo>
                <a:cubicBezTo>
                  <a:pt x="135" y="236"/>
                  <a:pt x="134" y="236"/>
                  <a:pt x="133" y="236"/>
                </a:cubicBezTo>
                <a:cubicBezTo>
                  <a:pt x="132" y="236"/>
                  <a:pt x="131" y="236"/>
                  <a:pt x="130" y="237"/>
                </a:cubicBezTo>
                <a:cubicBezTo>
                  <a:pt x="132" y="236"/>
                  <a:pt x="134" y="236"/>
                  <a:pt x="137" y="235"/>
                </a:cubicBezTo>
                <a:close/>
                <a:moveTo>
                  <a:pt x="130" y="234"/>
                </a:moveTo>
                <a:cubicBezTo>
                  <a:pt x="132" y="233"/>
                  <a:pt x="134" y="232"/>
                  <a:pt x="135" y="231"/>
                </a:cubicBezTo>
                <a:cubicBezTo>
                  <a:pt x="135" y="231"/>
                  <a:pt x="136" y="232"/>
                  <a:pt x="137" y="232"/>
                </a:cubicBezTo>
                <a:cubicBezTo>
                  <a:pt x="138" y="231"/>
                  <a:pt x="139" y="231"/>
                  <a:pt x="140" y="230"/>
                </a:cubicBezTo>
                <a:cubicBezTo>
                  <a:pt x="139" y="231"/>
                  <a:pt x="139" y="232"/>
                  <a:pt x="138" y="233"/>
                </a:cubicBezTo>
                <a:cubicBezTo>
                  <a:pt x="135" y="233"/>
                  <a:pt x="133" y="234"/>
                  <a:pt x="130" y="234"/>
                </a:cubicBezTo>
                <a:close/>
                <a:moveTo>
                  <a:pt x="139" y="226"/>
                </a:moveTo>
                <a:cubicBezTo>
                  <a:pt x="139" y="226"/>
                  <a:pt x="139" y="227"/>
                  <a:pt x="139" y="227"/>
                </a:cubicBezTo>
                <a:cubicBezTo>
                  <a:pt x="138" y="227"/>
                  <a:pt x="137" y="227"/>
                  <a:pt x="136" y="227"/>
                </a:cubicBezTo>
                <a:cubicBezTo>
                  <a:pt x="137" y="227"/>
                  <a:pt x="137" y="227"/>
                  <a:pt x="137" y="227"/>
                </a:cubicBezTo>
                <a:cubicBezTo>
                  <a:pt x="139" y="226"/>
                  <a:pt x="140" y="225"/>
                  <a:pt x="142" y="224"/>
                </a:cubicBezTo>
                <a:cubicBezTo>
                  <a:pt x="141" y="225"/>
                  <a:pt x="140" y="225"/>
                  <a:pt x="139" y="226"/>
                </a:cubicBezTo>
                <a:close/>
                <a:moveTo>
                  <a:pt x="143" y="229"/>
                </a:moveTo>
                <a:cubicBezTo>
                  <a:pt x="145" y="229"/>
                  <a:pt x="146" y="229"/>
                  <a:pt x="147" y="229"/>
                </a:cubicBezTo>
                <a:cubicBezTo>
                  <a:pt x="148" y="229"/>
                  <a:pt x="149" y="229"/>
                  <a:pt x="149" y="229"/>
                </a:cubicBezTo>
                <a:cubicBezTo>
                  <a:pt x="149" y="229"/>
                  <a:pt x="148" y="230"/>
                  <a:pt x="148" y="230"/>
                </a:cubicBezTo>
                <a:cubicBezTo>
                  <a:pt x="147" y="231"/>
                  <a:pt x="145" y="232"/>
                  <a:pt x="144" y="232"/>
                </a:cubicBezTo>
                <a:cubicBezTo>
                  <a:pt x="143" y="233"/>
                  <a:pt x="141" y="233"/>
                  <a:pt x="140" y="233"/>
                </a:cubicBezTo>
                <a:cubicBezTo>
                  <a:pt x="141" y="232"/>
                  <a:pt x="142" y="230"/>
                  <a:pt x="143" y="229"/>
                </a:cubicBezTo>
                <a:close/>
                <a:moveTo>
                  <a:pt x="145" y="236"/>
                </a:moveTo>
                <a:cubicBezTo>
                  <a:pt x="149" y="235"/>
                  <a:pt x="153" y="234"/>
                  <a:pt x="158" y="234"/>
                </a:cubicBezTo>
                <a:cubicBezTo>
                  <a:pt x="157" y="234"/>
                  <a:pt x="157" y="234"/>
                  <a:pt x="157" y="235"/>
                </a:cubicBezTo>
                <a:cubicBezTo>
                  <a:pt x="152" y="235"/>
                  <a:pt x="148" y="236"/>
                  <a:pt x="144" y="236"/>
                </a:cubicBezTo>
                <a:cubicBezTo>
                  <a:pt x="144" y="236"/>
                  <a:pt x="145" y="236"/>
                  <a:pt x="145" y="236"/>
                </a:cubicBezTo>
                <a:close/>
                <a:moveTo>
                  <a:pt x="157" y="231"/>
                </a:moveTo>
                <a:cubicBezTo>
                  <a:pt x="158" y="231"/>
                  <a:pt x="160" y="230"/>
                  <a:pt x="161" y="229"/>
                </a:cubicBezTo>
                <a:cubicBezTo>
                  <a:pt x="160" y="230"/>
                  <a:pt x="160" y="230"/>
                  <a:pt x="159" y="231"/>
                </a:cubicBezTo>
                <a:cubicBezTo>
                  <a:pt x="159" y="231"/>
                  <a:pt x="158" y="231"/>
                  <a:pt x="157" y="231"/>
                </a:cubicBezTo>
                <a:close/>
                <a:moveTo>
                  <a:pt x="159" y="229"/>
                </a:moveTo>
                <a:cubicBezTo>
                  <a:pt x="161" y="227"/>
                  <a:pt x="164" y="225"/>
                  <a:pt x="166" y="223"/>
                </a:cubicBezTo>
                <a:cubicBezTo>
                  <a:pt x="166" y="224"/>
                  <a:pt x="165" y="225"/>
                  <a:pt x="164" y="226"/>
                </a:cubicBezTo>
                <a:cubicBezTo>
                  <a:pt x="162" y="227"/>
                  <a:pt x="161" y="228"/>
                  <a:pt x="159" y="229"/>
                </a:cubicBezTo>
                <a:close/>
                <a:moveTo>
                  <a:pt x="165" y="227"/>
                </a:moveTo>
                <a:cubicBezTo>
                  <a:pt x="174" y="222"/>
                  <a:pt x="182" y="215"/>
                  <a:pt x="190" y="208"/>
                </a:cubicBezTo>
                <a:cubicBezTo>
                  <a:pt x="190" y="209"/>
                  <a:pt x="189" y="210"/>
                  <a:pt x="189" y="210"/>
                </a:cubicBezTo>
                <a:cubicBezTo>
                  <a:pt x="189" y="210"/>
                  <a:pt x="189" y="210"/>
                  <a:pt x="189" y="210"/>
                </a:cubicBezTo>
                <a:cubicBezTo>
                  <a:pt x="180" y="217"/>
                  <a:pt x="172" y="224"/>
                  <a:pt x="163" y="231"/>
                </a:cubicBezTo>
                <a:cubicBezTo>
                  <a:pt x="163" y="231"/>
                  <a:pt x="162" y="231"/>
                  <a:pt x="162" y="231"/>
                </a:cubicBezTo>
                <a:cubicBezTo>
                  <a:pt x="163" y="229"/>
                  <a:pt x="164" y="228"/>
                  <a:pt x="165" y="227"/>
                </a:cubicBezTo>
                <a:close/>
                <a:moveTo>
                  <a:pt x="177" y="222"/>
                </a:moveTo>
                <a:cubicBezTo>
                  <a:pt x="175" y="224"/>
                  <a:pt x="172" y="226"/>
                  <a:pt x="170" y="229"/>
                </a:cubicBezTo>
                <a:cubicBezTo>
                  <a:pt x="169" y="229"/>
                  <a:pt x="168" y="230"/>
                  <a:pt x="168" y="230"/>
                </a:cubicBezTo>
                <a:cubicBezTo>
                  <a:pt x="167" y="230"/>
                  <a:pt x="167" y="230"/>
                  <a:pt x="167" y="230"/>
                </a:cubicBezTo>
                <a:cubicBezTo>
                  <a:pt x="170" y="227"/>
                  <a:pt x="174" y="224"/>
                  <a:pt x="177" y="222"/>
                </a:cubicBezTo>
                <a:close/>
                <a:moveTo>
                  <a:pt x="185" y="218"/>
                </a:moveTo>
                <a:cubicBezTo>
                  <a:pt x="184" y="218"/>
                  <a:pt x="183" y="219"/>
                  <a:pt x="183" y="220"/>
                </a:cubicBezTo>
                <a:cubicBezTo>
                  <a:pt x="181" y="221"/>
                  <a:pt x="179" y="223"/>
                  <a:pt x="177" y="225"/>
                </a:cubicBezTo>
                <a:cubicBezTo>
                  <a:pt x="176" y="225"/>
                  <a:pt x="176" y="226"/>
                  <a:pt x="175" y="226"/>
                </a:cubicBezTo>
                <a:cubicBezTo>
                  <a:pt x="178" y="223"/>
                  <a:pt x="181" y="220"/>
                  <a:pt x="185" y="218"/>
                </a:cubicBezTo>
                <a:close/>
                <a:moveTo>
                  <a:pt x="184" y="216"/>
                </a:moveTo>
                <a:cubicBezTo>
                  <a:pt x="186" y="215"/>
                  <a:pt x="188" y="213"/>
                  <a:pt x="190" y="212"/>
                </a:cubicBezTo>
                <a:cubicBezTo>
                  <a:pt x="190" y="212"/>
                  <a:pt x="190" y="212"/>
                  <a:pt x="190" y="212"/>
                </a:cubicBezTo>
                <a:cubicBezTo>
                  <a:pt x="191" y="211"/>
                  <a:pt x="191" y="211"/>
                  <a:pt x="192" y="210"/>
                </a:cubicBezTo>
                <a:cubicBezTo>
                  <a:pt x="192" y="211"/>
                  <a:pt x="192" y="211"/>
                  <a:pt x="191" y="211"/>
                </a:cubicBezTo>
                <a:cubicBezTo>
                  <a:pt x="189" y="213"/>
                  <a:pt x="186" y="215"/>
                  <a:pt x="184" y="216"/>
                </a:cubicBezTo>
                <a:close/>
                <a:moveTo>
                  <a:pt x="192" y="212"/>
                </a:moveTo>
                <a:cubicBezTo>
                  <a:pt x="193" y="212"/>
                  <a:pt x="193" y="212"/>
                  <a:pt x="194" y="212"/>
                </a:cubicBezTo>
                <a:cubicBezTo>
                  <a:pt x="193" y="212"/>
                  <a:pt x="193" y="213"/>
                  <a:pt x="192" y="214"/>
                </a:cubicBezTo>
                <a:cubicBezTo>
                  <a:pt x="191" y="215"/>
                  <a:pt x="189" y="217"/>
                  <a:pt x="187" y="218"/>
                </a:cubicBezTo>
                <a:cubicBezTo>
                  <a:pt x="189" y="216"/>
                  <a:pt x="191" y="214"/>
                  <a:pt x="192" y="212"/>
                </a:cubicBezTo>
                <a:close/>
                <a:moveTo>
                  <a:pt x="193" y="207"/>
                </a:moveTo>
                <a:cubicBezTo>
                  <a:pt x="194" y="206"/>
                  <a:pt x="194" y="205"/>
                  <a:pt x="195" y="204"/>
                </a:cubicBezTo>
                <a:cubicBezTo>
                  <a:pt x="197" y="202"/>
                  <a:pt x="199" y="201"/>
                  <a:pt x="201" y="199"/>
                </a:cubicBezTo>
                <a:cubicBezTo>
                  <a:pt x="202" y="198"/>
                  <a:pt x="202" y="198"/>
                  <a:pt x="203" y="197"/>
                </a:cubicBezTo>
                <a:cubicBezTo>
                  <a:pt x="203" y="198"/>
                  <a:pt x="202" y="199"/>
                  <a:pt x="201" y="200"/>
                </a:cubicBezTo>
                <a:cubicBezTo>
                  <a:pt x="198" y="203"/>
                  <a:pt x="196" y="205"/>
                  <a:pt x="193" y="207"/>
                </a:cubicBezTo>
                <a:close/>
                <a:moveTo>
                  <a:pt x="206" y="192"/>
                </a:moveTo>
                <a:cubicBezTo>
                  <a:pt x="204" y="194"/>
                  <a:pt x="202" y="196"/>
                  <a:pt x="199" y="197"/>
                </a:cubicBezTo>
                <a:cubicBezTo>
                  <a:pt x="201" y="195"/>
                  <a:pt x="202" y="193"/>
                  <a:pt x="204" y="191"/>
                </a:cubicBezTo>
                <a:cubicBezTo>
                  <a:pt x="210" y="184"/>
                  <a:pt x="216" y="177"/>
                  <a:pt x="223" y="171"/>
                </a:cubicBezTo>
                <a:cubicBezTo>
                  <a:pt x="223" y="171"/>
                  <a:pt x="223" y="171"/>
                  <a:pt x="223" y="171"/>
                </a:cubicBezTo>
                <a:cubicBezTo>
                  <a:pt x="220" y="174"/>
                  <a:pt x="218" y="177"/>
                  <a:pt x="216" y="179"/>
                </a:cubicBezTo>
                <a:cubicBezTo>
                  <a:pt x="213" y="183"/>
                  <a:pt x="209" y="188"/>
                  <a:pt x="206" y="192"/>
                </a:cubicBezTo>
                <a:close/>
                <a:moveTo>
                  <a:pt x="220" y="144"/>
                </a:moveTo>
                <a:cubicBezTo>
                  <a:pt x="220" y="146"/>
                  <a:pt x="219" y="148"/>
                  <a:pt x="219" y="150"/>
                </a:cubicBezTo>
                <a:cubicBezTo>
                  <a:pt x="219" y="150"/>
                  <a:pt x="219" y="150"/>
                  <a:pt x="219" y="150"/>
                </a:cubicBezTo>
                <a:cubicBezTo>
                  <a:pt x="221" y="144"/>
                  <a:pt x="222" y="137"/>
                  <a:pt x="224" y="131"/>
                </a:cubicBezTo>
                <a:cubicBezTo>
                  <a:pt x="223" y="133"/>
                  <a:pt x="223" y="134"/>
                  <a:pt x="223" y="136"/>
                </a:cubicBezTo>
                <a:cubicBezTo>
                  <a:pt x="222" y="139"/>
                  <a:pt x="221" y="142"/>
                  <a:pt x="220" y="144"/>
                </a:cubicBezTo>
                <a:close/>
                <a:moveTo>
                  <a:pt x="223" y="102"/>
                </a:moveTo>
                <a:cubicBezTo>
                  <a:pt x="223" y="102"/>
                  <a:pt x="223" y="101"/>
                  <a:pt x="223" y="101"/>
                </a:cubicBezTo>
                <a:cubicBezTo>
                  <a:pt x="224" y="101"/>
                  <a:pt x="224" y="100"/>
                  <a:pt x="225" y="100"/>
                </a:cubicBezTo>
                <a:cubicBezTo>
                  <a:pt x="225" y="100"/>
                  <a:pt x="225" y="101"/>
                  <a:pt x="225" y="101"/>
                </a:cubicBezTo>
                <a:cubicBezTo>
                  <a:pt x="225" y="101"/>
                  <a:pt x="224" y="102"/>
                  <a:pt x="223" y="102"/>
                </a:cubicBezTo>
                <a:close/>
                <a:moveTo>
                  <a:pt x="226" y="103"/>
                </a:moveTo>
                <a:cubicBezTo>
                  <a:pt x="226" y="103"/>
                  <a:pt x="227" y="104"/>
                  <a:pt x="227" y="104"/>
                </a:cubicBezTo>
                <a:cubicBezTo>
                  <a:pt x="227" y="104"/>
                  <a:pt x="227" y="104"/>
                  <a:pt x="227" y="104"/>
                </a:cubicBezTo>
                <a:cubicBezTo>
                  <a:pt x="226" y="105"/>
                  <a:pt x="225" y="105"/>
                  <a:pt x="224" y="105"/>
                </a:cubicBezTo>
                <a:cubicBezTo>
                  <a:pt x="224" y="105"/>
                  <a:pt x="224" y="105"/>
                  <a:pt x="224" y="104"/>
                </a:cubicBezTo>
                <a:cubicBezTo>
                  <a:pt x="224" y="104"/>
                  <a:pt x="225" y="103"/>
                  <a:pt x="226" y="103"/>
                </a:cubicBezTo>
                <a:close/>
                <a:moveTo>
                  <a:pt x="226" y="151"/>
                </a:moveTo>
                <a:cubicBezTo>
                  <a:pt x="226" y="151"/>
                  <a:pt x="225" y="152"/>
                  <a:pt x="225" y="152"/>
                </a:cubicBezTo>
                <a:cubicBezTo>
                  <a:pt x="225" y="152"/>
                  <a:pt x="225" y="153"/>
                  <a:pt x="225" y="153"/>
                </a:cubicBezTo>
                <a:cubicBezTo>
                  <a:pt x="225" y="152"/>
                  <a:pt x="225" y="151"/>
                  <a:pt x="226" y="151"/>
                </a:cubicBezTo>
                <a:close/>
                <a:moveTo>
                  <a:pt x="224" y="151"/>
                </a:moveTo>
                <a:cubicBezTo>
                  <a:pt x="224" y="146"/>
                  <a:pt x="225" y="140"/>
                  <a:pt x="225" y="135"/>
                </a:cubicBezTo>
                <a:cubicBezTo>
                  <a:pt x="225" y="135"/>
                  <a:pt x="225" y="135"/>
                  <a:pt x="226" y="135"/>
                </a:cubicBezTo>
                <a:cubicBezTo>
                  <a:pt x="226" y="138"/>
                  <a:pt x="226" y="142"/>
                  <a:pt x="226" y="145"/>
                </a:cubicBezTo>
                <a:cubicBezTo>
                  <a:pt x="225" y="147"/>
                  <a:pt x="225" y="149"/>
                  <a:pt x="224" y="151"/>
                </a:cubicBezTo>
                <a:close/>
                <a:moveTo>
                  <a:pt x="226" y="158"/>
                </a:moveTo>
                <a:cubicBezTo>
                  <a:pt x="226" y="157"/>
                  <a:pt x="227" y="157"/>
                  <a:pt x="227" y="156"/>
                </a:cubicBezTo>
                <a:cubicBezTo>
                  <a:pt x="227" y="157"/>
                  <a:pt x="227" y="157"/>
                  <a:pt x="227" y="158"/>
                </a:cubicBezTo>
                <a:cubicBezTo>
                  <a:pt x="226" y="159"/>
                  <a:pt x="226" y="159"/>
                  <a:pt x="225" y="160"/>
                </a:cubicBezTo>
                <a:cubicBezTo>
                  <a:pt x="226" y="159"/>
                  <a:pt x="226" y="159"/>
                  <a:pt x="226" y="158"/>
                </a:cubicBezTo>
                <a:close/>
                <a:moveTo>
                  <a:pt x="226" y="123"/>
                </a:moveTo>
                <a:cubicBezTo>
                  <a:pt x="226" y="122"/>
                  <a:pt x="226" y="121"/>
                  <a:pt x="226" y="119"/>
                </a:cubicBezTo>
                <a:cubicBezTo>
                  <a:pt x="226" y="119"/>
                  <a:pt x="226" y="119"/>
                  <a:pt x="226" y="119"/>
                </a:cubicBezTo>
                <a:cubicBezTo>
                  <a:pt x="227" y="124"/>
                  <a:pt x="227" y="129"/>
                  <a:pt x="227" y="135"/>
                </a:cubicBezTo>
                <a:cubicBezTo>
                  <a:pt x="227" y="131"/>
                  <a:pt x="226" y="127"/>
                  <a:pt x="226" y="123"/>
                </a:cubicBezTo>
                <a:close/>
                <a:moveTo>
                  <a:pt x="224" y="164"/>
                </a:moveTo>
                <a:cubicBezTo>
                  <a:pt x="225" y="163"/>
                  <a:pt x="226" y="162"/>
                  <a:pt x="227" y="161"/>
                </a:cubicBezTo>
                <a:cubicBezTo>
                  <a:pt x="227" y="162"/>
                  <a:pt x="227" y="162"/>
                  <a:pt x="227" y="162"/>
                </a:cubicBezTo>
                <a:cubicBezTo>
                  <a:pt x="226" y="163"/>
                  <a:pt x="225" y="164"/>
                  <a:pt x="224" y="165"/>
                </a:cubicBezTo>
                <a:cubicBezTo>
                  <a:pt x="224" y="164"/>
                  <a:pt x="224" y="164"/>
                  <a:pt x="224" y="164"/>
                </a:cubicBezTo>
                <a:close/>
                <a:moveTo>
                  <a:pt x="227" y="169"/>
                </a:moveTo>
                <a:cubicBezTo>
                  <a:pt x="227" y="168"/>
                  <a:pt x="228" y="167"/>
                  <a:pt x="228" y="167"/>
                </a:cubicBezTo>
                <a:cubicBezTo>
                  <a:pt x="227" y="168"/>
                  <a:pt x="226" y="170"/>
                  <a:pt x="225" y="171"/>
                </a:cubicBezTo>
                <a:cubicBezTo>
                  <a:pt x="225" y="171"/>
                  <a:pt x="225" y="171"/>
                  <a:pt x="225" y="171"/>
                </a:cubicBezTo>
                <a:cubicBezTo>
                  <a:pt x="226" y="171"/>
                  <a:pt x="226" y="170"/>
                  <a:pt x="227" y="169"/>
                </a:cubicBezTo>
                <a:close/>
                <a:moveTo>
                  <a:pt x="228" y="123"/>
                </a:moveTo>
                <a:cubicBezTo>
                  <a:pt x="228" y="121"/>
                  <a:pt x="228" y="119"/>
                  <a:pt x="228" y="117"/>
                </a:cubicBezTo>
                <a:cubicBezTo>
                  <a:pt x="228" y="116"/>
                  <a:pt x="228" y="116"/>
                  <a:pt x="229" y="115"/>
                </a:cubicBezTo>
                <a:cubicBezTo>
                  <a:pt x="228" y="118"/>
                  <a:pt x="228" y="121"/>
                  <a:pt x="228" y="123"/>
                </a:cubicBezTo>
                <a:close/>
                <a:moveTo>
                  <a:pt x="227" y="112"/>
                </a:moveTo>
                <a:cubicBezTo>
                  <a:pt x="227" y="111"/>
                  <a:pt x="227" y="111"/>
                  <a:pt x="226" y="110"/>
                </a:cubicBezTo>
                <a:cubicBezTo>
                  <a:pt x="227" y="110"/>
                  <a:pt x="228" y="109"/>
                  <a:pt x="229" y="108"/>
                </a:cubicBezTo>
                <a:cubicBezTo>
                  <a:pt x="229" y="109"/>
                  <a:pt x="229" y="109"/>
                  <a:pt x="229" y="109"/>
                </a:cubicBezTo>
                <a:cubicBezTo>
                  <a:pt x="228" y="110"/>
                  <a:pt x="227" y="111"/>
                  <a:pt x="227" y="112"/>
                </a:cubicBezTo>
                <a:close/>
                <a:moveTo>
                  <a:pt x="232" y="108"/>
                </a:moveTo>
                <a:cubicBezTo>
                  <a:pt x="232" y="108"/>
                  <a:pt x="232" y="107"/>
                  <a:pt x="232" y="107"/>
                </a:cubicBezTo>
                <a:cubicBezTo>
                  <a:pt x="232" y="106"/>
                  <a:pt x="232" y="106"/>
                  <a:pt x="233" y="105"/>
                </a:cubicBezTo>
                <a:cubicBezTo>
                  <a:pt x="233" y="108"/>
                  <a:pt x="234" y="111"/>
                  <a:pt x="235" y="114"/>
                </a:cubicBezTo>
                <a:cubicBezTo>
                  <a:pt x="235" y="114"/>
                  <a:pt x="235" y="114"/>
                  <a:pt x="235" y="115"/>
                </a:cubicBezTo>
                <a:cubicBezTo>
                  <a:pt x="234" y="112"/>
                  <a:pt x="233" y="110"/>
                  <a:pt x="232" y="108"/>
                </a:cubicBezTo>
                <a:close/>
                <a:moveTo>
                  <a:pt x="234" y="103"/>
                </a:moveTo>
                <a:cubicBezTo>
                  <a:pt x="234" y="103"/>
                  <a:pt x="234" y="103"/>
                  <a:pt x="233" y="103"/>
                </a:cubicBezTo>
                <a:cubicBezTo>
                  <a:pt x="232" y="97"/>
                  <a:pt x="230" y="92"/>
                  <a:pt x="229" y="87"/>
                </a:cubicBezTo>
                <a:cubicBezTo>
                  <a:pt x="230" y="89"/>
                  <a:pt x="231" y="90"/>
                  <a:pt x="231" y="92"/>
                </a:cubicBezTo>
                <a:cubicBezTo>
                  <a:pt x="233" y="97"/>
                  <a:pt x="234" y="102"/>
                  <a:pt x="235" y="107"/>
                </a:cubicBezTo>
                <a:cubicBezTo>
                  <a:pt x="235" y="106"/>
                  <a:pt x="234" y="105"/>
                  <a:pt x="234" y="103"/>
                </a:cubicBezTo>
                <a:close/>
                <a:moveTo>
                  <a:pt x="229" y="69"/>
                </a:moveTo>
                <a:cubicBezTo>
                  <a:pt x="230" y="69"/>
                  <a:pt x="230" y="69"/>
                  <a:pt x="230" y="70"/>
                </a:cubicBezTo>
                <a:cubicBezTo>
                  <a:pt x="231" y="71"/>
                  <a:pt x="231" y="72"/>
                  <a:pt x="232" y="72"/>
                </a:cubicBezTo>
                <a:cubicBezTo>
                  <a:pt x="231" y="72"/>
                  <a:pt x="231" y="72"/>
                  <a:pt x="231" y="72"/>
                </a:cubicBezTo>
                <a:cubicBezTo>
                  <a:pt x="231" y="72"/>
                  <a:pt x="231" y="72"/>
                  <a:pt x="231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0"/>
                  <a:pt x="229" y="69"/>
                  <a:pt x="229" y="69"/>
                </a:cubicBezTo>
                <a:close/>
                <a:moveTo>
                  <a:pt x="233" y="86"/>
                </a:moveTo>
                <a:cubicBezTo>
                  <a:pt x="233" y="86"/>
                  <a:pt x="233" y="86"/>
                  <a:pt x="233" y="86"/>
                </a:cubicBezTo>
                <a:cubicBezTo>
                  <a:pt x="233" y="87"/>
                  <a:pt x="234" y="88"/>
                  <a:pt x="234" y="88"/>
                </a:cubicBezTo>
                <a:cubicBezTo>
                  <a:pt x="234" y="88"/>
                  <a:pt x="233" y="87"/>
                  <a:pt x="233" y="86"/>
                </a:cubicBezTo>
                <a:close/>
                <a:moveTo>
                  <a:pt x="232" y="69"/>
                </a:moveTo>
                <a:cubicBezTo>
                  <a:pt x="231" y="68"/>
                  <a:pt x="231" y="68"/>
                  <a:pt x="231" y="67"/>
                </a:cubicBezTo>
                <a:cubicBezTo>
                  <a:pt x="232" y="69"/>
                  <a:pt x="233" y="70"/>
                  <a:pt x="235" y="71"/>
                </a:cubicBezTo>
                <a:cubicBezTo>
                  <a:pt x="235" y="72"/>
                  <a:pt x="235" y="73"/>
                  <a:pt x="236" y="74"/>
                </a:cubicBezTo>
                <a:cubicBezTo>
                  <a:pt x="236" y="74"/>
                  <a:pt x="236" y="74"/>
                  <a:pt x="237" y="74"/>
                </a:cubicBezTo>
                <a:cubicBezTo>
                  <a:pt x="237" y="75"/>
                  <a:pt x="237" y="75"/>
                  <a:pt x="237" y="76"/>
                </a:cubicBezTo>
                <a:cubicBezTo>
                  <a:pt x="235" y="73"/>
                  <a:pt x="234" y="71"/>
                  <a:pt x="232" y="69"/>
                </a:cubicBezTo>
                <a:close/>
                <a:moveTo>
                  <a:pt x="226" y="55"/>
                </a:moveTo>
                <a:cubicBezTo>
                  <a:pt x="225" y="54"/>
                  <a:pt x="225" y="53"/>
                  <a:pt x="224" y="52"/>
                </a:cubicBezTo>
                <a:cubicBezTo>
                  <a:pt x="224" y="51"/>
                  <a:pt x="223" y="50"/>
                  <a:pt x="223" y="50"/>
                </a:cubicBezTo>
                <a:cubicBezTo>
                  <a:pt x="224" y="51"/>
                  <a:pt x="225" y="52"/>
                  <a:pt x="226" y="53"/>
                </a:cubicBezTo>
                <a:cubicBezTo>
                  <a:pt x="226" y="53"/>
                  <a:pt x="226" y="54"/>
                  <a:pt x="226" y="55"/>
                </a:cubicBezTo>
                <a:close/>
                <a:moveTo>
                  <a:pt x="223" y="54"/>
                </a:moveTo>
                <a:cubicBezTo>
                  <a:pt x="225" y="56"/>
                  <a:pt x="226" y="59"/>
                  <a:pt x="228" y="62"/>
                </a:cubicBezTo>
                <a:cubicBezTo>
                  <a:pt x="226" y="60"/>
                  <a:pt x="224" y="58"/>
                  <a:pt x="223" y="56"/>
                </a:cubicBezTo>
                <a:cubicBezTo>
                  <a:pt x="223" y="56"/>
                  <a:pt x="224" y="56"/>
                  <a:pt x="223" y="56"/>
                </a:cubicBezTo>
                <a:cubicBezTo>
                  <a:pt x="223" y="55"/>
                  <a:pt x="223" y="54"/>
                  <a:pt x="223" y="54"/>
                </a:cubicBezTo>
                <a:close/>
                <a:moveTo>
                  <a:pt x="228" y="65"/>
                </a:moveTo>
                <a:cubicBezTo>
                  <a:pt x="227" y="66"/>
                  <a:pt x="227" y="66"/>
                  <a:pt x="227" y="66"/>
                </a:cubicBezTo>
                <a:cubicBezTo>
                  <a:pt x="227" y="68"/>
                  <a:pt x="228" y="70"/>
                  <a:pt x="228" y="71"/>
                </a:cubicBezTo>
                <a:cubicBezTo>
                  <a:pt x="228" y="71"/>
                  <a:pt x="228" y="72"/>
                  <a:pt x="228" y="72"/>
                </a:cubicBezTo>
                <a:cubicBezTo>
                  <a:pt x="227" y="70"/>
                  <a:pt x="226" y="68"/>
                  <a:pt x="225" y="66"/>
                </a:cubicBezTo>
                <a:cubicBezTo>
                  <a:pt x="225" y="65"/>
                  <a:pt x="224" y="65"/>
                  <a:pt x="224" y="65"/>
                </a:cubicBezTo>
                <a:cubicBezTo>
                  <a:pt x="223" y="64"/>
                  <a:pt x="222" y="62"/>
                  <a:pt x="222" y="61"/>
                </a:cubicBezTo>
                <a:cubicBezTo>
                  <a:pt x="222" y="61"/>
                  <a:pt x="223" y="60"/>
                  <a:pt x="222" y="60"/>
                </a:cubicBezTo>
                <a:cubicBezTo>
                  <a:pt x="221" y="58"/>
                  <a:pt x="220" y="57"/>
                  <a:pt x="218" y="55"/>
                </a:cubicBezTo>
                <a:cubicBezTo>
                  <a:pt x="218" y="55"/>
                  <a:pt x="218" y="54"/>
                  <a:pt x="217" y="53"/>
                </a:cubicBezTo>
                <a:cubicBezTo>
                  <a:pt x="221" y="57"/>
                  <a:pt x="225" y="61"/>
                  <a:pt x="228" y="65"/>
                </a:cubicBezTo>
                <a:close/>
                <a:moveTo>
                  <a:pt x="214" y="48"/>
                </a:moveTo>
                <a:cubicBezTo>
                  <a:pt x="213" y="47"/>
                  <a:pt x="212" y="45"/>
                  <a:pt x="211" y="44"/>
                </a:cubicBezTo>
                <a:cubicBezTo>
                  <a:pt x="214" y="46"/>
                  <a:pt x="216" y="47"/>
                  <a:pt x="218" y="49"/>
                </a:cubicBezTo>
                <a:cubicBezTo>
                  <a:pt x="219" y="51"/>
                  <a:pt x="220" y="53"/>
                  <a:pt x="221" y="54"/>
                </a:cubicBezTo>
                <a:cubicBezTo>
                  <a:pt x="219" y="52"/>
                  <a:pt x="216" y="50"/>
                  <a:pt x="214" y="48"/>
                </a:cubicBezTo>
                <a:close/>
                <a:moveTo>
                  <a:pt x="211" y="42"/>
                </a:moveTo>
                <a:cubicBezTo>
                  <a:pt x="211" y="41"/>
                  <a:pt x="211" y="41"/>
                  <a:pt x="210" y="41"/>
                </a:cubicBezTo>
                <a:cubicBezTo>
                  <a:pt x="210" y="41"/>
                  <a:pt x="210" y="41"/>
                  <a:pt x="210" y="41"/>
                </a:cubicBezTo>
                <a:cubicBezTo>
                  <a:pt x="212" y="42"/>
                  <a:pt x="214" y="43"/>
                  <a:pt x="215" y="45"/>
                </a:cubicBezTo>
                <a:cubicBezTo>
                  <a:pt x="214" y="44"/>
                  <a:pt x="212" y="43"/>
                  <a:pt x="211" y="42"/>
                </a:cubicBezTo>
                <a:close/>
                <a:moveTo>
                  <a:pt x="210" y="47"/>
                </a:moveTo>
                <a:cubicBezTo>
                  <a:pt x="211" y="48"/>
                  <a:pt x="211" y="48"/>
                  <a:pt x="211" y="49"/>
                </a:cubicBezTo>
                <a:cubicBezTo>
                  <a:pt x="210" y="47"/>
                  <a:pt x="208" y="45"/>
                  <a:pt x="206" y="43"/>
                </a:cubicBezTo>
                <a:cubicBezTo>
                  <a:pt x="207" y="44"/>
                  <a:pt x="209" y="46"/>
                  <a:pt x="210" y="47"/>
                </a:cubicBezTo>
                <a:close/>
                <a:moveTo>
                  <a:pt x="208" y="40"/>
                </a:moveTo>
                <a:cubicBezTo>
                  <a:pt x="207" y="39"/>
                  <a:pt x="206" y="38"/>
                  <a:pt x="206" y="37"/>
                </a:cubicBezTo>
                <a:cubicBezTo>
                  <a:pt x="206" y="38"/>
                  <a:pt x="207" y="38"/>
                  <a:pt x="208" y="39"/>
                </a:cubicBezTo>
                <a:cubicBezTo>
                  <a:pt x="208" y="39"/>
                  <a:pt x="208" y="39"/>
                  <a:pt x="208" y="40"/>
                </a:cubicBezTo>
                <a:cubicBezTo>
                  <a:pt x="208" y="40"/>
                  <a:pt x="208" y="40"/>
                  <a:pt x="208" y="40"/>
                </a:cubicBezTo>
                <a:close/>
                <a:moveTo>
                  <a:pt x="207" y="42"/>
                </a:moveTo>
                <a:cubicBezTo>
                  <a:pt x="205" y="40"/>
                  <a:pt x="202" y="39"/>
                  <a:pt x="200" y="37"/>
                </a:cubicBezTo>
                <a:cubicBezTo>
                  <a:pt x="200" y="37"/>
                  <a:pt x="200" y="37"/>
                  <a:pt x="201" y="37"/>
                </a:cubicBezTo>
                <a:cubicBezTo>
                  <a:pt x="201" y="37"/>
                  <a:pt x="202" y="36"/>
                  <a:pt x="201" y="36"/>
                </a:cubicBezTo>
                <a:cubicBezTo>
                  <a:pt x="201" y="36"/>
                  <a:pt x="201" y="36"/>
                  <a:pt x="201" y="36"/>
                </a:cubicBezTo>
                <a:cubicBezTo>
                  <a:pt x="202" y="36"/>
                  <a:pt x="202" y="36"/>
                  <a:pt x="203" y="36"/>
                </a:cubicBezTo>
                <a:cubicBezTo>
                  <a:pt x="204" y="38"/>
                  <a:pt x="206" y="40"/>
                  <a:pt x="207" y="42"/>
                </a:cubicBezTo>
                <a:close/>
                <a:moveTo>
                  <a:pt x="202" y="34"/>
                </a:moveTo>
                <a:cubicBezTo>
                  <a:pt x="201" y="34"/>
                  <a:pt x="201" y="34"/>
                  <a:pt x="200" y="34"/>
                </a:cubicBezTo>
                <a:cubicBezTo>
                  <a:pt x="198" y="32"/>
                  <a:pt x="196" y="30"/>
                  <a:pt x="194" y="28"/>
                </a:cubicBezTo>
                <a:cubicBezTo>
                  <a:pt x="197" y="29"/>
                  <a:pt x="200" y="31"/>
                  <a:pt x="202" y="33"/>
                </a:cubicBezTo>
                <a:cubicBezTo>
                  <a:pt x="202" y="33"/>
                  <a:pt x="201" y="34"/>
                  <a:pt x="202" y="34"/>
                </a:cubicBezTo>
                <a:close/>
                <a:moveTo>
                  <a:pt x="194" y="32"/>
                </a:moveTo>
                <a:cubicBezTo>
                  <a:pt x="195" y="32"/>
                  <a:pt x="195" y="32"/>
                  <a:pt x="195" y="32"/>
                </a:cubicBezTo>
                <a:cubicBezTo>
                  <a:pt x="196" y="33"/>
                  <a:pt x="197" y="34"/>
                  <a:pt x="198" y="35"/>
                </a:cubicBezTo>
                <a:cubicBezTo>
                  <a:pt x="198" y="35"/>
                  <a:pt x="198" y="35"/>
                  <a:pt x="198" y="35"/>
                </a:cubicBezTo>
                <a:cubicBezTo>
                  <a:pt x="197" y="35"/>
                  <a:pt x="196" y="34"/>
                  <a:pt x="195" y="34"/>
                </a:cubicBezTo>
                <a:cubicBezTo>
                  <a:pt x="193" y="33"/>
                  <a:pt x="191" y="31"/>
                  <a:pt x="189" y="29"/>
                </a:cubicBezTo>
                <a:cubicBezTo>
                  <a:pt x="190" y="29"/>
                  <a:pt x="190" y="29"/>
                  <a:pt x="190" y="29"/>
                </a:cubicBezTo>
                <a:cubicBezTo>
                  <a:pt x="191" y="30"/>
                  <a:pt x="193" y="31"/>
                  <a:pt x="194" y="32"/>
                </a:cubicBezTo>
                <a:close/>
                <a:moveTo>
                  <a:pt x="192" y="33"/>
                </a:moveTo>
                <a:cubicBezTo>
                  <a:pt x="191" y="33"/>
                  <a:pt x="191" y="33"/>
                  <a:pt x="190" y="33"/>
                </a:cubicBezTo>
                <a:cubicBezTo>
                  <a:pt x="190" y="32"/>
                  <a:pt x="190" y="33"/>
                  <a:pt x="190" y="33"/>
                </a:cubicBezTo>
                <a:cubicBezTo>
                  <a:pt x="191" y="34"/>
                  <a:pt x="193" y="35"/>
                  <a:pt x="195" y="36"/>
                </a:cubicBezTo>
                <a:cubicBezTo>
                  <a:pt x="195" y="36"/>
                  <a:pt x="196" y="36"/>
                  <a:pt x="196" y="37"/>
                </a:cubicBezTo>
                <a:cubicBezTo>
                  <a:pt x="196" y="37"/>
                  <a:pt x="196" y="37"/>
                  <a:pt x="196" y="37"/>
                </a:cubicBezTo>
                <a:cubicBezTo>
                  <a:pt x="198" y="38"/>
                  <a:pt x="200" y="40"/>
                  <a:pt x="201" y="41"/>
                </a:cubicBezTo>
                <a:cubicBezTo>
                  <a:pt x="203" y="43"/>
                  <a:pt x="204" y="44"/>
                  <a:pt x="205" y="46"/>
                </a:cubicBezTo>
                <a:cubicBezTo>
                  <a:pt x="202" y="42"/>
                  <a:pt x="197" y="39"/>
                  <a:pt x="193" y="36"/>
                </a:cubicBezTo>
                <a:cubicBezTo>
                  <a:pt x="193" y="36"/>
                  <a:pt x="193" y="35"/>
                  <a:pt x="192" y="35"/>
                </a:cubicBezTo>
                <a:cubicBezTo>
                  <a:pt x="191" y="35"/>
                  <a:pt x="191" y="35"/>
                  <a:pt x="191" y="35"/>
                </a:cubicBezTo>
                <a:cubicBezTo>
                  <a:pt x="190" y="34"/>
                  <a:pt x="188" y="34"/>
                  <a:pt x="187" y="33"/>
                </a:cubicBezTo>
                <a:cubicBezTo>
                  <a:pt x="187" y="33"/>
                  <a:pt x="186" y="34"/>
                  <a:pt x="187" y="34"/>
                </a:cubicBezTo>
                <a:cubicBezTo>
                  <a:pt x="187" y="34"/>
                  <a:pt x="187" y="34"/>
                  <a:pt x="187" y="35"/>
                </a:cubicBezTo>
                <a:cubicBezTo>
                  <a:pt x="184" y="35"/>
                  <a:pt x="180" y="35"/>
                  <a:pt x="177" y="36"/>
                </a:cubicBezTo>
                <a:cubicBezTo>
                  <a:pt x="178" y="35"/>
                  <a:pt x="180" y="35"/>
                  <a:pt x="181" y="34"/>
                </a:cubicBezTo>
                <a:cubicBezTo>
                  <a:pt x="182" y="34"/>
                  <a:pt x="182" y="33"/>
                  <a:pt x="181" y="33"/>
                </a:cubicBezTo>
                <a:cubicBezTo>
                  <a:pt x="180" y="33"/>
                  <a:pt x="179" y="32"/>
                  <a:pt x="178" y="32"/>
                </a:cubicBezTo>
                <a:cubicBezTo>
                  <a:pt x="179" y="32"/>
                  <a:pt x="179" y="31"/>
                  <a:pt x="178" y="31"/>
                </a:cubicBezTo>
                <a:cubicBezTo>
                  <a:pt x="176" y="30"/>
                  <a:pt x="173" y="29"/>
                  <a:pt x="170" y="28"/>
                </a:cubicBezTo>
                <a:cubicBezTo>
                  <a:pt x="170" y="27"/>
                  <a:pt x="170" y="27"/>
                  <a:pt x="170" y="27"/>
                </a:cubicBezTo>
                <a:cubicBezTo>
                  <a:pt x="168" y="26"/>
                  <a:pt x="166" y="26"/>
                  <a:pt x="164" y="25"/>
                </a:cubicBezTo>
                <a:cubicBezTo>
                  <a:pt x="164" y="25"/>
                  <a:pt x="165" y="24"/>
                  <a:pt x="166" y="23"/>
                </a:cubicBezTo>
                <a:cubicBezTo>
                  <a:pt x="166" y="23"/>
                  <a:pt x="166" y="23"/>
                  <a:pt x="166" y="23"/>
                </a:cubicBezTo>
                <a:cubicBezTo>
                  <a:pt x="173" y="26"/>
                  <a:pt x="180" y="29"/>
                  <a:pt x="186" y="32"/>
                </a:cubicBezTo>
                <a:cubicBezTo>
                  <a:pt x="187" y="32"/>
                  <a:pt x="188" y="31"/>
                  <a:pt x="187" y="30"/>
                </a:cubicBezTo>
                <a:cubicBezTo>
                  <a:pt x="186" y="30"/>
                  <a:pt x="185" y="29"/>
                  <a:pt x="184" y="28"/>
                </a:cubicBezTo>
                <a:cubicBezTo>
                  <a:pt x="185" y="29"/>
                  <a:pt x="186" y="29"/>
                  <a:pt x="187" y="29"/>
                </a:cubicBezTo>
                <a:cubicBezTo>
                  <a:pt x="189" y="30"/>
                  <a:pt x="190" y="32"/>
                  <a:pt x="192" y="33"/>
                </a:cubicBezTo>
                <a:close/>
                <a:moveTo>
                  <a:pt x="167" y="17"/>
                </a:moveTo>
                <a:cubicBezTo>
                  <a:pt x="165" y="15"/>
                  <a:pt x="162" y="14"/>
                  <a:pt x="160" y="12"/>
                </a:cubicBezTo>
                <a:cubicBezTo>
                  <a:pt x="160" y="12"/>
                  <a:pt x="160" y="12"/>
                  <a:pt x="161" y="12"/>
                </a:cubicBezTo>
                <a:cubicBezTo>
                  <a:pt x="161" y="12"/>
                  <a:pt x="161" y="12"/>
                  <a:pt x="161" y="12"/>
                </a:cubicBezTo>
                <a:cubicBezTo>
                  <a:pt x="164" y="12"/>
                  <a:pt x="166" y="14"/>
                  <a:pt x="169" y="15"/>
                </a:cubicBezTo>
                <a:cubicBezTo>
                  <a:pt x="174" y="18"/>
                  <a:pt x="180" y="23"/>
                  <a:pt x="185" y="26"/>
                </a:cubicBezTo>
                <a:cubicBezTo>
                  <a:pt x="179" y="23"/>
                  <a:pt x="173" y="20"/>
                  <a:pt x="167" y="17"/>
                </a:cubicBezTo>
                <a:close/>
                <a:moveTo>
                  <a:pt x="172" y="13"/>
                </a:moveTo>
                <a:cubicBezTo>
                  <a:pt x="171" y="13"/>
                  <a:pt x="169" y="12"/>
                  <a:pt x="168" y="11"/>
                </a:cubicBezTo>
                <a:cubicBezTo>
                  <a:pt x="169" y="12"/>
                  <a:pt x="171" y="12"/>
                  <a:pt x="173" y="13"/>
                </a:cubicBezTo>
                <a:cubicBezTo>
                  <a:pt x="172" y="13"/>
                  <a:pt x="172" y="13"/>
                  <a:pt x="172" y="13"/>
                </a:cubicBezTo>
                <a:close/>
                <a:moveTo>
                  <a:pt x="133" y="12"/>
                </a:moveTo>
                <a:cubicBezTo>
                  <a:pt x="133" y="12"/>
                  <a:pt x="132" y="12"/>
                  <a:pt x="132" y="12"/>
                </a:cubicBezTo>
                <a:cubicBezTo>
                  <a:pt x="131" y="12"/>
                  <a:pt x="129" y="12"/>
                  <a:pt x="128" y="12"/>
                </a:cubicBezTo>
                <a:cubicBezTo>
                  <a:pt x="128" y="12"/>
                  <a:pt x="127" y="12"/>
                  <a:pt x="127" y="12"/>
                </a:cubicBezTo>
                <a:cubicBezTo>
                  <a:pt x="127" y="12"/>
                  <a:pt x="127" y="11"/>
                  <a:pt x="128" y="11"/>
                </a:cubicBezTo>
                <a:cubicBezTo>
                  <a:pt x="130" y="11"/>
                  <a:pt x="131" y="11"/>
                  <a:pt x="133" y="12"/>
                </a:cubicBezTo>
                <a:close/>
                <a:moveTo>
                  <a:pt x="132" y="28"/>
                </a:moveTo>
                <a:cubicBezTo>
                  <a:pt x="132" y="28"/>
                  <a:pt x="131" y="29"/>
                  <a:pt x="130" y="29"/>
                </a:cubicBezTo>
                <a:cubicBezTo>
                  <a:pt x="129" y="29"/>
                  <a:pt x="129" y="29"/>
                  <a:pt x="128" y="29"/>
                </a:cubicBezTo>
                <a:cubicBezTo>
                  <a:pt x="129" y="29"/>
                  <a:pt x="129" y="28"/>
                  <a:pt x="129" y="28"/>
                </a:cubicBezTo>
                <a:cubicBezTo>
                  <a:pt x="129" y="28"/>
                  <a:pt x="129" y="27"/>
                  <a:pt x="128" y="27"/>
                </a:cubicBezTo>
                <a:cubicBezTo>
                  <a:pt x="127" y="28"/>
                  <a:pt x="126" y="28"/>
                  <a:pt x="124" y="29"/>
                </a:cubicBezTo>
                <a:cubicBezTo>
                  <a:pt x="123" y="29"/>
                  <a:pt x="122" y="29"/>
                  <a:pt x="121" y="29"/>
                </a:cubicBezTo>
                <a:cubicBezTo>
                  <a:pt x="122" y="28"/>
                  <a:pt x="124" y="27"/>
                  <a:pt x="125" y="26"/>
                </a:cubicBezTo>
                <a:cubicBezTo>
                  <a:pt x="128" y="27"/>
                  <a:pt x="130" y="27"/>
                  <a:pt x="132" y="28"/>
                </a:cubicBezTo>
                <a:close/>
                <a:moveTo>
                  <a:pt x="124" y="22"/>
                </a:moveTo>
                <a:cubicBezTo>
                  <a:pt x="123" y="22"/>
                  <a:pt x="122" y="22"/>
                  <a:pt x="121" y="22"/>
                </a:cubicBezTo>
                <a:cubicBezTo>
                  <a:pt x="121" y="22"/>
                  <a:pt x="122" y="22"/>
                  <a:pt x="122" y="21"/>
                </a:cubicBezTo>
                <a:cubicBezTo>
                  <a:pt x="123" y="21"/>
                  <a:pt x="125" y="22"/>
                  <a:pt x="126" y="22"/>
                </a:cubicBezTo>
                <a:cubicBezTo>
                  <a:pt x="125" y="22"/>
                  <a:pt x="125" y="22"/>
                  <a:pt x="124" y="22"/>
                </a:cubicBezTo>
                <a:close/>
                <a:moveTo>
                  <a:pt x="123" y="15"/>
                </a:moveTo>
                <a:cubicBezTo>
                  <a:pt x="122" y="16"/>
                  <a:pt x="121" y="16"/>
                  <a:pt x="120" y="17"/>
                </a:cubicBezTo>
                <a:cubicBezTo>
                  <a:pt x="120" y="17"/>
                  <a:pt x="119" y="17"/>
                  <a:pt x="119" y="17"/>
                </a:cubicBezTo>
                <a:cubicBezTo>
                  <a:pt x="121" y="16"/>
                  <a:pt x="122" y="15"/>
                  <a:pt x="124" y="14"/>
                </a:cubicBezTo>
                <a:cubicBezTo>
                  <a:pt x="124" y="14"/>
                  <a:pt x="124" y="14"/>
                  <a:pt x="124" y="14"/>
                </a:cubicBezTo>
                <a:cubicBezTo>
                  <a:pt x="124" y="14"/>
                  <a:pt x="125" y="14"/>
                  <a:pt x="126" y="15"/>
                </a:cubicBezTo>
                <a:cubicBezTo>
                  <a:pt x="125" y="15"/>
                  <a:pt x="124" y="15"/>
                  <a:pt x="123" y="15"/>
                </a:cubicBezTo>
                <a:close/>
                <a:moveTo>
                  <a:pt x="125" y="11"/>
                </a:moveTo>
                <a:cubicBezTo>
                  <a:pt x="124" y="11"/>
                  <a:pt x="123" y="11"/>
                  <a:pt x="122" y="11"/>
                </a:cubicBezTo>
                <a:cubicBezTo>
                  <a:pt x="123" y="11"/>
                  <a:pt x="124" y="11"/>
                  <a:pt x="125" y="11"/>
                </a:cubicBezTo>
                <a:cubicBezTo>
                  <a:pt x="125" y="11"/>
                  <a:pt x="125" y="11"/>
                  <a:pt x="125" y="11"/>
                </a:cubicBezTo>
                <a:close/>
                <a:moveTo>
                  <a:pt x="114" y="5"/>
                </a:moveTo>
                <a:cubicBezTo>
                  <a:pt x="114" y="5"/>
                  <a:pt x="114" y="5"/>
                  <a:pt x="113" y="5"/>
                </a:cubicBezTo>
                <a:cubicBezTo>
                  <a:pt x="113" y="5"/>
                  <a:pt x="113" y="5"/>
                  <a:pt x="113" y="6"/>
                </a:cubicBezTo>
                <a:cubicBezTo>
                  <a:pt x="111" y="6"/>
                  <a:pt x="110" y="6"/>
                  <a:pt x="108" y="6"/>
                </a:cubicBezTo>
                <a:cubicBezTo>
                  <a:pt x="108" y="6"/>
                  <a:pt x="108" y="6"/>
                  <a:pt x="108" y="6"/>
                </a:cubicBezTo>
                <a:cubicBezTo>
                  <a:pt x="109" y="6"/>
                  <a:pt x="111" y="5"/>
                  <a:pt x="113" y="5"/>
                </a:cubicBezTo>
                <a:cubicBezTo>
                  <a:pt x="114" y="5"/>
                  <a:pt x="114" y="5"/>
                  <a:pt x="115" y="5"/>
                </a:cubicBezTo>
                <a:cubicBezTo>
                  <a:pt x="115" y="5"/>
                  <a:pt x="115" y="5"/>
                  <a:pt x="114" y="5"/>
                </a:cubicBezTo>
                <a:close/>
                <a:moveTo>
                  <a:pt x="99" y="5"/>
                </a:moveTo>
                <a:cubicBezTo>
                  <a:pt x="99" y="5"/>
                  <a:pt x="98" y="5"/>
                  <a:pt x="98" y="5"/>
                </a:cubicBezTo>
                <a:cubicBezTo>
                  <a:pt x="99" y="5"/>
                  <a:pt x="100" y="4"/>
                  <a:pt x="102" y="4"/>
                </a:cubicBezTo>
                <a:cubicBezTo>
                  <a:pt x="101" y="4"/>
                  <a:pt x="100" y="5"/>
                  <a:pt x="99" y="5"/>
                </a:cubicBezTo>
                <a:close/>
                <a:moveTo>
                  <a:pt x="22" y="63"/>
                </a:moveTo>
                <a:cubicBezTo>
                  <a:pt x="23" y="63"/>
                  <a:pt x="23" y="63"/>
                  <a:pt x="23" y="63"/>
                </a:cubicBezTo>
                <a:cubicBezTo>
                  <a:pt x="23" y="63"/>
                  <a:pt x="23" y="63"/>
                  <a:pt x="23" y="63"/>
                </a:cubicBezTo>
                <a:cubicBezTo>
                  <a:pt x="22" y="65"/>
                  <a:pt x="21" y="66"/>
                  <a:pt x="20" y="68"/>
                </a:cubicBezTo>
                <a:cubicBezTo>
                  <a:pt x="19" y="68"/>
                  <a:pt x="19" y="69"/>
                  <a:pt x="18" y="70"/>
                </a:cubicBezTo>
                <a:cubicBezTo>
                  <a:pt x="18" y="70"/>
                  <a:pt x="17" y="70"/>
                  <a:pt x="17" y="70"/>
                </a:cubicBezTo>
                <a:cubicBezTo>
                  <a:pt x="19" y="68"/>
                  <a:pt x="20" y="65"/>
                  <a:pt x="22" y="63"/>
                </a:cubicBezTo>
                <a:close/>
                <a:moveTo>
                  <a:pt x="21" y="78"/>
                </a:moveTo>
                <a:cubicBezTo>
                  <a:pt x="23" y="76"/>
                  <a:pt x="24" y="75"/>
                  <a:pt x="25" y="73"/>
                </a:cubicBezTo>
                <a:cubicBezTo>
                  <a:pt x="24" y="76"/>
                  <a:pt x="22" y="79"/>
                  <a:pt x="20" y="82"/>
                </a:cubicBezTo>
                <a:cubicBezTo>
                  <a:pt x="19" y="83"/>
                  <a:pt x="18" y="84"/>
                  <a:pt x="17" y="85"/>
                </a:cubicBezTo>
                <a:cubicBezTo>
                  <a:pt x="17" y="85"/>
                  <a:pt x="17" y="84"/>
                  <a:pt x="17" y="84"/>
                </a:cubicBezTo>
                <a:cubicBezTo>
                  <a:pt x="17" y="83"/>
                  <a:pt x="17" y="83"/>
                  <a:pt x="16" y="83"/>
                </a:cubicBezTo>
                <a:cubicBezTo>
                  <a:pt x="17" y="82"/>
                  <a:pt x="17" y="81"/>
                  <a:pt x="17" y="80"/>
                </a:cubicBezTo>
                <a:cubicBezTo>
                  <a:pt x="18" y="79"/>
                  <a:pt x="19" y="78"/>
                  <a:pt x="20" y="77"/>
                </a:cubicBezTo>
                <a:cubicBezTo>
                  <a:pt x="20" y="78"/>
                  <a:pt x="21" y="78"/>
                  <a:pt x="21" y="78"/>
                </a:cubicBezTo>
                <a:close/>
                <a:moveTo>
                  <a:pt x="20" y="88"/>
                </a:moveTo>
                <a:cubicBezTo>
                  <a:pt x="20" y="87"/>
                  <a:pt x="20" y="87"/>
                  <a:pt x="20" y="86"/>
                </a:cubicBezTo>
                <a:cubicBezTo>
                  <a:pt x="20" y="85"/>
                  <a:pt x="21" y="85"/>
                  <a:pt x="21" y="84"/>
                </a:cubicBezTo>
                <a:cubicBezTo>
                  <a:pt x="21" y="84"/>
                  <a:pt x="21" y="84"/>
                  <a:pt x="21" y="84"/>
                </a:cubicBezTo>
                <a:cubicBezTo>
                  <a:pt x="22" y="84"/>
                  <a:pt x="22" y="85"/>
                  <a:pt x="22" y="85"/>
                </a:cubicBezTo>
                <a:cubicBezTo>
                  <a:pt x="21" y="86"/>
                  <a:pt x="21" y="87"/>
                  <a:pt x="20" y="88"/>
                </a:cubicBezTo>
                <a:close/>
                <a:moveTo>
                  <a:pt x="21" y="120"/>
                </a:moveTo>
                <a:cubicBezTo>
                  <a:pt x="19" y="113"/>
                  <a:pt x="18" y="107"/>
                  <a:pt x="17" y="100"/>
                </a:cubicBezTo>
                <a:cubicBezTo>
                  <a:pt x="18" y="100"/>
                  <a:pt x="18" y="100"/>
                  <a:pt x="18" y="100"/>
                </a:cubicBezTo>
                <a:cubicBezTo>
                  <a:pt x="19" y="102"/>
                  <a:pt x="19" y="105"/>
                  <a:pt x="20" y="108"/>
                </a:cubicBezTo>
                <a:cubicBezTo>
                  <a:pt x="20" y="110"/>
                  <a:pt x="20" y="113"/>
                  <a:pt x="20" y="115"/>
                </a:cubicBezTo>
                <a:cubicBezTo>
                  <a:pt x="20" y="117"/>
                  <a:pt x="21" y="118"/>
                  <a:pt x="21" y="120"/>
                </a:cubicBezTo>
                <a:close/>
                <a:moveTo>
                  <a:pt x="17" y="89"/>
                </a:moveTo>
                <a:cubicBezTo>
                  <a:pt x="17" y="89"/>
                  <a:pt x="17" y="89"/>
                  <a:pt x="18" y="89"/>
                </a:cubicBezTo>
                <a:cubicBezTo>
                  <a:pt x="18" y="91"/>
                  <a:pt x="18" y="93"/>
                  <a:pt x="18" y="95"/>
                </a:cubicBezTo>
                <a:cubicBezTo>
                  <a:pt x="18" y="95"/>
                  <a:pt x="18" y="95"/>
                  <a:pt x="18" y="95"/>
                </a:cubicBezTo>
                <a:cubicBezTo>
                  <a:pt x="18" y="93"/>
                  <a:pt x="17" y="92"/>
                  <a:pt x="17" y="90"/>
                </a:cubicBezTo>
                <a:cubicBezTo>
                  <a:pt x="17" y="90"/>
                  <a:pt x="17" y="90"/>
                  <a:pt x="16" y="89"/>
                </a:cubicBezTo>
                <a:cubicBezTo>
                  <a:pt x="17" y="89"/>
                  <a:pt x="17" y="89"/>
                  <a:pt x="17" y="89"/>
                </a:cubicBezTo>
                <a:close/>
                <a:moveTo>
                  <a:pt x="18" y="114"/>
                </a:moveTo>
                <a:cubicBezTo>
                  <a:pt x="17" y="110"/>
                  <a:pt x="16" y="106"/>
                  <a:pt x="15" y="103"/>
                </a:cubicBezTo>
                <a:cubicBezTo>
                  <a:pt x="15" y="102"/>
                  <a:pt x="16" y="102"/>
                  <a:pt x="16" y="102"/>
                </a:cubicBezTo>
                <a:cubicBezTo>
                  <a:pt x="16" y="106"/>
                  <a:pt x="17" y="110"/>
                  <a:pt x="18" y="114"/>
                </a:cubicBezTo>
                <a:close/>
                <a:moveTo>
                  <a:pt x="15" y="100"/>
                </a:moveTo>
                <a:cubicBezTo>
                  <a:pt x="15" y="98"/>
                  <a:pt x="15" y="96"/>
                  <a:pt x="15" y="93"/>
                </a:cubicBezTo>
                <a:cubicBezTo>
                  <a:pt x="15" y="95"/>
                  <a:pt x="16" y="97"/>
                  <a:pt x="16" y="98"/>
                </a:cubicBezTo>
                <a:cubicBezTo>
                  <a:pt x="15" y="99"/>
                  <a:pt x="15" y="99"/>
                  <a:pt x="15" y="100"/>
                </a:cubicBezTo>
                <a:close/>
                <a:moveTo>
                  <a:pt x="21" y="131"/>
                </a:moveTo>
                <a:cubicBezTo>
                  <a:pt x="21" y="133"/>
                  <a:pt x="22" y="135"/>
                  <a:pt x="22" y="136"/>
                </a:cubicBezTo>
                <a:cubicBezTo>
                  <a:pt x="22" y="136"/>
                  <a:pt x="22" y="136"/>
                  <a:pt x="22" y="135"/>
                </a:cubicBezTo>
                <a:cubicBezTo>
                  <a:pt x="21" y="134"/>
                  <a:pt x="20" y="135"/>
                  <a:pt x="20" y="136"/>
                </a:cubicBezTo>
                <a:cubicBezTo>
                  <a:pt x="21" y="139"/>
                  <a:pt x="22" y="142"/>
                  <a:pt x="23" y="145"/>
                </a:cubicBezTo>
                <a:cubicBezTo>
                  <a:pt x="22" y="143"/>
                  <a:pt x="21" y="141"/>
                  <a:pt x="19" y="140"/>
                </a:cubicBezTo>
                <a:cubicBezTo>
                  <a:pt x="17" y="129"/>
                  <a:pt x="16" y="118"/>
                  <a:pt x="14" y="107"/>
                </a:cubicBezTo>
                <a:cubicBezTo>
                  <a:pt x="16" y="115"/>
                  <a:pt x="19" y="123"/>
                  <a:pt x="21" y="131"/>
                </a:cubicBezTo>
                <a:close/>
                <a:moveTo>
                  <a:pt x="17" y="165"/>
                </a:moveTo>
                <a:cubicBezTo>
                  <a:pt x="17" y="165"/>
                  <a:pt x="17" y="165"/>
                  <a:pt x="17" y="165"/>
                </a:cubicBezTo>
                <a:cubicBezTo>
                  <a:pt x="18" y="167"/>
                  <a:pt x="18" y="168"/>
                  <a:pt x="19" y="170"/>
                </a:cubicBezTo>
                <a:cubicBezTo>
                  <a:pt x="19" y="169"/>
                  <a:pt x="18" y="169"/>
                  <a:pt x="18" y="168"/>
                </a:cubicBezTo>
                <a:cubicBezTo>
                  <a:pt x="17" y="167"/>
                  <a:pt x="17" y="166"/>
                  <a:pt x="16" y="166"/>
                </a:cubicBezTo>
                <a:cubicBezTo>
                  <a:pt x="17" y="165"/>
                  <a:pt x="17" y="165"/>
                  <a:pt x="17" y="165"/>
                </a:cubicBezTo>
                <a:cubicBezTo>
                  <a:pt x="17" y="165"/>
                  <a:pt x="17" y="165"/>
                  <a:pt x="17" y="165"/>
                </a:cubicBezTo>
                <a:close/>
                <a:moveTo>
                  <a:pt x="19" y="163"/>
                </a:moveTo>
                <a:cubicBezTo>
                  <a:pt x="19" y="163"/>
                  <a:pt x="18" y="163"/>
                  <a:pt x="18" y="163"/>
                </a:cubicBezTo>
                <a:cubicBezTo>
                  <a:pt x="17" y="162"/>
                  <a:pt x="17" y="162"/>
                  <a:pt x="16" y="161"/>
                </a:cubicBezTo>
                <a:cubicBezTo>
                  <a:pt x="16" y="157"/>
                  <a:pt x="15" y="154"/>
                  <a:pt x="15" y="150"/>
                </a:cubicBezTo>
                <a:cubicBezTo>
                  <a:pt x="16" y="155"/>
                  <a:pt x="18" y="160"/>
                  <a:pt x="20" y="164"/>
                </a:cubicBezTo>
                <a:cubicBezTo>
                  <a:pt x="19" y="164"/>
                  <a:pt x="19" y="164"/>
                  <a:pt x="19" y="163"/>
                </a:cubicBezTo>
                <a:close/>
                <a:moveTo>
                  <a:pt x="15" y="169"/>
                </a:moveTo>
                <a:cubicBezTo>
                  <a:pt x="15" y="169"/>
                  <a:pt x="15" y="169"/>
                  <a:pt x="15" y="169"/>
                </a:cubicBezTo>
                <a:cubicBezTo>
                  <a:pt x="14" y="165"/>
                  <a:pt x="13" y="162"/>
                  <a:pt x="11" y="158"/>
                </a:cubicBezTo>
                <a:cubicBezTo>
                  <a:pt x="12" y="160"/>
                  <a:pt x="13" y="162"/>
                  <a:pt x="14" y="164"/>
                </a:cubicBezTo>
                <a:cubicBezTo>
                  <a:pt x="14" y="164"/>
                  <a:pt x="14" y="164"/>
                  <a:pt x="14" y="164"/>
                </a:cubicBezTo>
                <a:cubicBezTo>
                  <a:pt x="15" y="165"/>
                  <a:pt x="15" y="166"/>
                  <a:pt x="16" y="167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6" y="168"/>
                  <a:pt x="15" y="168"/>
                  <a:pt x="15" y="169"/>
                </a:cubicBezTo>
                <a:close/>
                <a:moveTo>
                  <a:pt x="8" y="128"/>
                </a:moveTo>
                <a:cubicBezTo>
                  <a:pt x="9" y="129"/>
                  <a:pt x="10" y="128"/>
                  <a:pt x="10" y="128"/>
                </a:cubicBezTo>
                <a:cubicBezTo>
                  <a:pt x="10" y="124"/>
                  <a:pt x="9" y="120"/>
                  <a:pt x="9" y="117"/>
                </a:cubicBezTo>
                <a:cubicBezTo>
                  <a:pt x="9" y="116"/>
                  <a:pt x="10" y="115"/>
                  <a:pt x="10" y="114"/>
                </a:cubicBezTo>
                <a:cubicBezTo>
                  <a:pt x="10" y="121"/>
                  <a:pt x="11" y="129"/>
                  <a:pt x="12" y="137"/>
                </a:cubicBezTo>
                <a:cubicBezTo>
                  <a:pt x="12" y="142"/>
                  <a:pt x="13" y="146"/>
                  <a:pt x="13" y="151"/>
                </a:cubicBezTo>
                <a:cubicBezTo>
                  <a:pt x="12" y="147"/>
                  <a:pt x="11" y="142"/>
                  <a:pt x="10" y="138"/>
                </a:cubicBezTo>
                <a:cubicBezTo>
                  <a:pt x="10" y="136"/>
                  <a:pt x="9" y="134"/>
                  <a:pt x="9" y="133"/>
                </a:cubicBezTo>
                <a:cubicBezTo>
                  <a:pt x="9" y="131"/>
                  <a:pt x="8" y="129"/>
                  <a:pt x="8" y="128"/>
                </a:cubicBezTo>
                <a:cubicBezTo>
                  <a:pt x="8" y="128"/>
                  <a:pt x="8" y="128"/>
                  <a:pt x="8" y="128"/>
                </a:cubicBezTo>
                <a:close/>
                <a:moveTo>
                  <a:pt x="8" y="106"/>
                </a:moveTo>
                <a:cubicBezTo>
                  <a:pt x="8" y="105"/>
                  <a:pt x="9" y="104"/>
                  <a:pt x="9" y="103"/>
                </a:cubicBezTo>
                <a:cubicBezTo>
                  <a:pt x="9" y="105"/>
                  <a:pt x="9" y="108"/>
                  <a:pt x="9" y="111"/>
                </a:cubicBezTo>
                <a:cubicBezTo>
                  <a:pt x="9" y="109"/>
                  <a:pt x="8" y="108"/>
                  <a:pt x="8" y="106"/>
                </a:cubicBezTo>
                <a:close/>
                <a:moveTo>
                  <a:pt x="9" y="99"/>
                </a:moveTo>
                <a:cubicBezTo>
                  <a:pt x="10" y="98"/>
                  <a:pt x="10" y="97"/>
                  <a:pt x="10" y="96"/>
                </a:cubicBezTo>
                <a:cubicBezTo>
                  <a:pt x="10" y="97"/>
                  <a:pt x="11" y="97"/>
                  <a:pt x="11" y="97"/>
                </a:cubicBezTo>
                <a:cubicBezTo>
                  <a:pt x="11" y="99"/>
                  <a:pt x="10" y="101"/>
                  <a:pt x="10" y="103"/>
                </a:cubicBezTo>
                <a:cubicBezTo>
                  <a:pt x="10" y="102"/>
                  <a:pt x="10" y="100"/>
                  <a:pt x="9" y="99"/>
                </a:cubicBezTo>
                <a:close/>
                <a:moveTo>
                  <a:pt x="11" y="149"/>
                </a:moveTo>
                <a:cubicBezTo>
                  <a:pt x="12" y="153"/>
                  <a:pt x="13" y="157"/>
                  <a:pt x="14" y="161"/>
                </a:cubicBezTo>
                <a:cubicBezTo>
                  <a:pt x="13" y="159"/>
                  <a:pt x="12" y="156"/>
                  <a:pt x="11" y="154"/>
                </a:cubicBezTo>
                <a:cubicBezTo>
                  <a:pt x="11" y="152"/>
                  <a:pt x="11" y="150"/>
                  <a:pt x="11" y="149"/>
                </a:cubicBezTo>
                <a:close/>
                <a:moveTo>
                  <a:pt x="14" y="141"/>
                </a:moveTo>
                <a:cubicBezTo>
                  <a:pt x="14" y="140"/>
                  <a:pt x="14" y="139"/>
                  <a:pt x="14" y="138"/>
                </a:cubicBezTo>
                <a:cubicBezTo>
                  <a:pt x="14" y="136"/>
                  <a:pt x="14" y="134"/>
                  <a:pt x="14" y="132"/>
                </a:cubicBezTo>
                <a:cubicBezTo>
                  <a:pt x="14" y="133"/>
                  <a:pt x="14" y="134"/>
                  <a:pt x="15" y="135"/>
                </a:cubicBezTo>
                <a:cubicBezTo>
                  <a:pt x="15" y="138"/>
                  <a:pt x="16" y="141"/>
                  <a:pt x="16" y="143"/>
                </a:cubicBezTo>
                <a:cubicBezTo>
                  <a:pt x="17" y="147"/>
                  <a:pt x="17" y="152"/>
                  <a:pt x="18" y="156"/>
                </a:cubicBezTo>
                <a:cubicBezTo>
                  <a:pt x="17" y="151"/>
                  <a:pt x="15" y="146"/>
                  <a:pt x="14" y="141"/>
                </a:cubicBezTo>
                <a:close/>
                <a:moveTo>
                  <a:pt x="10" y="90"/>
                </a:moveTo>
                <a:cubicBezTo>
                  <a:pt x="10" y="91"/>
                  <a:pt x="9" y="92"/>
                  <a:pt x="8" y="92"/>
                </a:cubicBezTo>
                <a:cubicBezTo>
                  <a:pt x="9" y="91"/>
                  <a:pt x="10" y="89"/>
                  <a:pt x="12" y="88"/>
                </a:cubicBezTo>
                <a:cubicBezTo>
                  <a:pt x="11" y="89"/>
                  <a:pt x="11" y="89"/>
                  <a:pt x="10" y="90"/>
                </a:cubicBezTo>
                <a:close/>
                <a:moveTo>
                  <a:pt x="9" y="93"/>
                </a:moveTo>
                <a:cubicBezTo>
                  <a:pt x="9" y="94"/>
                  <a:pt x="9" y="95"/>
                  <a:pt x="9" y="96"/>
                </a:cubicBezTo>
                <a:cubicBezTo>
                  <a:pt x="8" y="96"/>
                  <a:pt x="8" y="95"/>
                  <a:pt x="8" y="95"/>
                </a:cubicBezTo>
                <a:cubicBezTo>
                  <a:pt x="8" y="95"/>
                  <a:pt x="8" y="95"/>
                  <a:pt x="8" y="95"/>
                </a:cubicBezTo>
                <a:cubicBezTo>
                  <a:pt x="8" y="94"/>
                  <a:pt x="9" y="94"/>
                  <a:pt x="9" y="93"/>
                </a:cubicBezTo>
                <a:close/>
                <a:moveTo>
                  <a:pt x="8" y="116"/>
                </a:moveTo>
                <a:cubicBezTo>
                  <a:pt x="8" y="117"/>
                  <a:pt x="7" y="117"/>
                  <a:pt x="7" y="118"/>
                </a:cubicBezTo>
                <a:cubicBezTo>
                  <a:pt x="7" y="117"/>
                  <a:pt x="7" y="117"/>
                  <a:pt x="7" y="116"/>
                </a:cubicBezTo>
                <a:cubicBezTo>
                  <a:pt x="7" y="115"/>
                  <a:pt x="7" y="113"/>
                  <a:pt x="7" y="112"/>
                </a:cubicBezTo>
                <a:cubicBezTo>
                  <a:pt x="7" y="113"/>
                  <a:pt x="8" y="115"/>
                  <a:pt x="8" y="116"/>
                </a:cubicBezTo>
                <a:close/>
                <a:moveTo>
                  <a:pt x="8" y="144"/>
                </a:moveTo>
                <a:cubicBezTo>
                  <a:pt x="8" y="140"/>
                  <a:pt x="7" y="136"/>
                  <a:pt x="7" y="133"/>
                </a:cubicBezTo>
                <a:cubicBezTo>
                  <a:pt x="7" y="133"/>
                  <a:pt x="7" y="134"/>
                  <a:pt x="7" y="134"/>
                </a:cubicBezTo>
                <a:cubicBezTo>
                  <a:pt x="8" y="137"/>
                  <a:pt x="8" y="141"/>
                  <a:pt x="8" y="144"/>
                </a:cubicBezTo>
                <a:close/>
                <a:moveTo>
                  <a:pt x="9" y="159"/>
                </a:moveTo>
                <a:cubicBezTo>
                  <a:pt x="9" y="158"/>
                  <a:pt x="8" y="157"/>
                  <a:pt x="8" y="157"/>
                </a:cubicBezTo>
                <a:cubicBezTo>
                  <a:pt x="8" y="156"/>
                  <a:pt x="8" y="156"/>
                  <a:pt x="8" y="155"/>
                </a:cubicBezTo>
                <a:cubicBezTo>
                  <a:pt x="8" y="156"/>
                  <a:pt x="9" y="157"/>
                  <a:pt x="9" y="158"/>
                </a:cubicBezTo>
                <a:cubicBezTo>
                  <a:pt x="9" y="158"/>
                  <a:pt x="10" y="158"/>
                  <a:pt x="10" y="158"/>
                </a:cubicBezTo>
                <a:cubicBezTo>
                  <a:pt x="11" y="160"/>
                  <a:pt x="12" y="163"/>
                  <a:pt x="12" y="165"/>
                </a:cubicBezTo>
                <a:cubicBezTo>
                  <a:pt x="12" y="165"/>
                  <a:pt x="12" y="165"/>
                  <a:pt x="12" y="166"/>
                </a:cubicBezTo>
                <a:cubicBezTo>
                  <a:pt x="14" y="171"/>
                  <a:pt x="16" y="176"/>
                  <a:pt x="19" y="181"/>
                </a:cubicBezTo>
                <a:cubicBezTo>
                  <a:pt x="20" y="182"/>
                  <a:pt x="20" y="183"/>
                  <a:pt x="20" y="184"/>
                </a:cubicBezTo>
                <a:cubicBezTo>
                  <a:pt x="20" y="183"/>
                  <a:pt x="20" y="182"/>
                  <a:pt x="19" y="182"/>
                </a:cubicBezTo>
                <a:cubicBezTo>
                  <a:pt x="15" y="174"/>
                  <a:pt x="12" y="166"/>
                  <a:pt x="9" y="159"/>
                </a:cubicBezTo>
                <a:close/>
                <a:moveTo>
                  <a:pt x="18" y="144"/>
                </a:moveTo>
                <a:cubicBezTo>
                  <a:pt x="19" y="145"/>
                  <a:pt x="19" y="145"/>
                  <a:pt x="19" y="146"/>
                </a:cubicBezTo>
                <a:cubicBezTo>
                  <a:pt x="19" y="147"/>
                  <a:pt x="19" y="147"/>
                  <a:pt x="19" y="148"/>
                </a:cubicBezTo>
                <a:cubicBezTo>
                  <a:pt x="21" y="154"/>
                  <a:pt x="23" y="161"/>
                  <a:pt x="25" y="168"/>
                </a:cubicBezTo>
                <a:cubicBezTo>
                  <a:pt x="25" y="168"/>
                  <a:pt x="25" y="169"/>
                  <a:pt x="25" y="169"/>
                </a:cubicBezTo>
                <a:cubicBezTo>
                  <a:pt x="24" y="168"/>
                  <a:pt x="24" y="168"/>
                  <a:pt x="23" y="168"/>
                </a:cubicBezTo>
                <a:cubicBezTo>
                  <a:pt x="22" y="160"/>
                  <a:pt x="20" y="152"/>
                  <a:pt x="18" y="144"/>
                </a:cubicBezTo>
                <a:close/>
                <a:moveTo>
                  <a:pt x="27" y="189"/>
                </a:moveTo>
                <a:cubicBezTo>
                  <a:pt x="28" y="191"/>
                  <a:pt x="29" y="193"/>
                  <a:pt x="30" y="195"/>
                </a:cubicBezTo>
                <a:cubicBezTo>
                  <a:pt x="30" y="195"/>
                  <a:pt x="30" y="195"/>
                  <a:pt x="29" y="195"/>
                </a:cubicBezTo>
                <a:cubicBezTo>
                  <a:pt x="28" y="191"/>
                  <a:pt x="26" y="188"/>
                  <a:pt x="25" y="185"/>
                </a:cubicBezTo>
                <a:cubicBezTo>
                  <a:pt x="25" y="187"/>
                  <a:pt x="26" y="188"/>
                  <a:pt x="27" y="189"/>
                </a:cubicBezTo>
                <a:close/>
                <a:moveTo>
                  <a:pt x="30" y="190"/>
                </a:moveTo>
                <a:cubicBezTo>
                  <a:pt x="29" y="190"/>
                  <a:pt x="29" y="189"/>
                  <a:pt x="29" y="188"/>
                </a:cubicBezTo>
                <a:cubicBezTo>
                  <a:pt x="29" y="189"/>
                  <a:pt x="30" y="190"/>
                  <a:pt x="31" y="191"/>
                </a:cubicBezTo>
                <a:cubicBezTo>
                  <a:pt x="32" y="192"/>
                  <a:pt x="32" y="193"/>
                  <a:pt x="32" y="194"/>
                </a:cubicBezTo>
                <a:cubicBezTo>
                  <a:pt x="32" y="194"/>
                  <a:pt x="32" y="194"/>
                  <a:pt x="32" y="194"/>
                </a:cubicBezTo>
                <a:cubicBezTo>
                  <a:pt x="31" y="193"/>
                  <a:pt x="31" y="192"/>
                  <a:pt x="30" y="190"/>
                </a:cubicBezTo>
                <a:close/>
                <a:moveTo>
                  <a:pt x="31" y="187"/>
                </a:moveTo>
                <a:cubicBezTo>
                  <a:pt x="30" y="185"/>
                  <a:pt x="28" y="182"/>
                  <a:pt x="27" y="180"/>
                </a:cubicBezTo>
                <a:cubicBezTo>
                  <a:pt x="29" y="182"/>
                  <a:pt x="30" y="184"/>
                  <a:pt x="31" y="186"/>
                </a:cubicBezTo>
                <a:cubicBezTo>
                  <a:pt x="31" y="186"/>
                  <a:pt x="31" y="186"/>
                  <a:pt x="32" y="187"/>
                </a:cubicBezTo>
                <a:cubicBezTo>
                  <a:pt x="33" y="189"/>
                  <a:pt x="35" y="192"/>
                  <a:pt x="36" y="195"/>
                </a:cubicBezTo>
                <a:cubicBezTo>
                  <a:pt x="36" y="195"/>
                  <a:pt x="36" y="195"/>
                  <a:pt x="36" y="195"/>
                </a:cubicBezTo>
                <a:cubicBezTo>
                  <a:pt x="36" y="194"/>
                  <a:pt x="35" y="194"/>
                  <a:pt x="35" y="193"/>
                </a:cubicBezTo>
                <a:cubicBezTo>
                  <a:pt x="34" y="192"/>
                  <a:pt x="34" y="192"/>
                  <a:pt x="33" y="191"/>
                </a:cubicBezTo>
                <a:cubicBezTo>
                  <a:pt x="32" y="190"/>
                  <a:pt x="32" y="188"/>
                  <a:pt x="31" y="187"/>
                </a:cubicBezTo>
                <a:close/>
                <a:moveTo>
                  <a:pt x="37" y="206"/>
                </a:moveTo>
                <a:cubicBezTo>
                  <a:pt x="39" y="208"/>
                  <a:pt x="41" y="210"/>
                  <a:pt x="43" y="212"/>
                </a:cubicBezTo>
                <a:cubicBezTo>
                  <a:pt x="42" y="211"/>
                  <a:pt x="41" y="211"/>
                  <a:pt x="40" y="210"/>
                </a:cubicBezTo>
                <a:cubicBezTo>
                  <a:pt x="40" y="210"/>
                  <a:pt x="40" y="210"/>
                  <a:pt x="39" y="209"/>
                </a:cubicBezTo>
                <a:cubicBezTo>
                  <a:pt x="38" y="207"/>
                  <a:pt x="36" y="205"/>
                  <a:pt x="34" y="204"/>
                </a:cubicBezTo>
                <a:cubicBezTo>
                  <a:pt x="35" y="204"/>
                  <a:pt x="36" y="205"/>
                  <a:pt x="37" y="206"/>
                </a:cubicBezTo>
                <a:close/>
                <a:moveTo>
                  <a:pt x="41" y="205"/>
                </a:moveTo>
                <a:cubicBezTo>
                  <a:pt x="41" y="204"/>
                  <a:pt x="40" y="203"/>
                  <a:pt x="40" y="203"/>
                </a:cubicBezTo>
                <a:cubicBezTo>
                  <a:pt x="40" y="203"/>
                  <a:pt x="40" y="203"/>
                  <a:pt x="40" y="203"/>
                </a:cubicBezTo>
                <a:cubicBezTo>
                  <a:pt x="42" y="205"/>
                  <a:pt x="44" y="208"/>
                  <a:pt x="46" y="211"/>
                </a:cubicBezTo>
                <a:cubicBezTo>
                  <a:pt x="45" y="209"/>
                  <a:pt x="43" y="207"/>
                  <a:pt x="41" y="205"/>
                </a:cubicBezTo>
                <a:close/>
                <a:moveTo>
                  <a:pt x="43" y="212"/>
                </a:moveTo>
                <a:cubicBezTo>
                  <a:pt x="44" y="212"/>
                  <a:pt x="44" y="213"/>
                  <a:pt x="45" y="213"/>
                </a:cubicBezTo>
                <a:cubicBezTo>
                  <a:pt x="45" y="213"/>
                  <a:pt x="45" y="213"/>
                  <a:pt x="45" y="213"/>
                </a:cubicBezTo>
                <a:cubicBezTo>
                  <a:pt x="46" y="214"/>
                  <a:pt x="47" y="215"/>
                  <a:pt x="49" y="216"/>
                </a:cubicBezTo>
                <a:cubicBezTo>
                  <a:pt x="47" y="214"/>
                  <a:pt x="45" y="213"/>
                  <a:pt x="43" y="212"/>
                </a:cubicBezTo>
                <a:cubicBezTo>
                  <a:pt x="43" y="212"/>
                  <a:pt x="43" y="212"/>
                  <a:pt x="43" y="212"/>
                </a:cubicBezTo>
                <a:close/>
                <a:moveTo>
                  <a:pt x="44" y="215"/>
                </a:moveTo>
                <a:cubicBezTo>
                  <a:pt x="45" y="215"/>
                  <a:pt x="45" y="215"/>
                  <a:pt x="45" y="216"/>
                </a:cubicBezTo>
                <a:cubicBezTo>
                  <a:pt x="45" y="216"/>
                  <a:pt x="45" y="216"/>
                  <a:pt x="45" y="216"/>
                </a:cubicBezTo>
                <a:cubicBezTo>
                  <a:pt x="45" y="217"/>
                  <a:pt x="46" y="217"/>
                  <a:pt x="46" y="217"/>
                </a:cubicBezTo>
                <a:cubicBezTo>
                  <a:pt x="45" y="216"/>
                  <a:pt x="44" y="216"/>
                  <a:pt x="44" y="215"/>
                </a:cubicBezTo>
                <a:cubicBezTo>
                  <a:pt x="44" y="215"/>
                  <a:pt x="44" y="215"/>
                  <a:pt x="44" y="215"/>
                </a:cubicBezTo>
                <a:close/>
                <a:moveTo>
                  <a:pt x="50" y="222"/>
                </a:moveTo>
                <a:cubicBezTo>
                  <a:pt x="51" y="222"/>
                  <a:pt x="51" y="222"/>
                  <a:pt x="51" y="223"/>
                </a:cubicBezTo>
                <a:cubicBezTo>
                  <a:pt x="49" y="221"/>
                  <a:pt x="47" y="219"/>
                  <a:pt x="45" y="217"/>
                </a:cubicBezTo>
                <a:cubicBezTo>
                  <a:pt x="46" y="219"/>
                  <a:pt x="48" y="220"/>
                  <a:pt x="50" y="222"/>
                </a:cubicBezTo>
                <a:close/>
                <a:moveTo>
                  <a:pt x="73" y="227"/>
                </a:moveTo>
                <a:cubicBezTo>
                  <a:pt x="72" y="226"/>
                  <a:pt x="70" y="226"/>
                  <a:pt x="69" y="225"/>
                </a:cubicBezTo>
                <a:cubicBezTo>
                  <a:pt x="68" y="223"/>
                  <a:pt x="67" y="222"/>
                  <a:pt x="66" y="221"/>
                </a:cubicBezTo>
                <a:cubicBezTo>
                  <a:pt x="74" y="225"/>
                  <a:pt x="81" y="229"/>
                  <a:pt x="88" y="235"/>
                </a:cubicBezTo>
                <a:cubicBezTo>
                  <a:pt x="87" y="235"/>
                  <a:pt x="86" y="234"/>
                  <a:pt x="86" y="234"/>
                </a:cubicBezTo>
                <a:cubicBezTo>
                  <a:pt x="81" y="232"/>
                  <a:pt x="77" y="229"/>
                  <a:pt x="73" y="227"/>
                </a:cubicBezTo>
                <a:close/>
                <a:moveTo>
                  <a:pt x="81" y="225"/>
                </a:moveTo>
                <a:cubicBezTo>
                  <a:pt x="82" y="226"/>
                  <a:pt x="84" y="227"/>
                  <a:pt x="85" y="229"/>
                </a:cubicBezTo>
                <a:cubicBezTo>
                  <a:pt x="84" y="228"/>
                  <a:pt x="83" y="227"/>
                  <a:pt x="81" y="226"/>
                </a:cubicBezTo>
                <a:cubicBezTo>
                  <a:pt x="81" y="226"/>
                  <a:pt x="81" y="226"/>
                  <a:pt x="81" y="225"/>
                </a:cubicBezTo>
                <a:close/>
                <a:moveTo>
                  <a:pt x="82" y="223"/>
                </a:moveTo>
                <a:cubicBezTo>
                  <a:pt x="81" y="223"/>
                  <a:pt x="81" y="223"/>
                  <a:pt x="81" y="224"/>
                </a:cubicBezTo>
                <a:cubicBezTo>
                  <a:pt x="81" y="224"/>
                  <a:pt x="81" y="223"/>
                  <a:pt x="80" y="223"/>
                </a:cubicBezTo>
                <a:cubicBezTo>
                  <a:pt x="79" y="221"/>
                  <a:pt x="78" y="219"/>
                  <a:pt x="77" y="216"/>
                </a:cubicBezTo>
                <a:cubicBezTo>
                  <a:pt x="79" y="218"/>
                  <a:pt x="81" y="220"/>
                  <a:pt x="83" y="222"/>
                </a:cubicBezTo>
                <a:cubicBezTo>
                  <a:pt x="83" y="222"/>
                  <a:pt x="83" y="222"/>
                  <a:pt x="83" y="223"/>
                </a:cubicBezTo>
                <a:cubicBezTo>
                  <a:pt x="86" y="225"/>
                  <a:pt x="89" y="228"/>
                  <a:pt x="93" y="230"/>
                </a:cubicBezTo>
                <a:cubicBezTo>
                  <a:pt x="93" y="230"/>
                  <a:pt x="93" y="230"/>
                  <a:pt x="93" y="231"/>
                </a:cubicBezTo>
                <a:cubicBezTo>
                  <a:pt x="89" y="229"/>
                  <a:pt x="86" y="226"/>
                  <a:pt x="82" y="223"/>
                </a:cubicBezTo>
                <a:close/>
                <a:moveTo>
                  <a:pt x="98" y="240"/>
                </a:moveTo>
                <a:cubicBezTo>
                  <a:pt x="98" y="240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8" y="238"/>
                  <a:pt x="97" y="237"/>
                  <a:pt x="96" y="236"/>
                </a:cubicBezTo>
                <a:cubicBezTo>
                  <a:pt x="97" y="237"/>
                  <a:pt x="97" y="237"/>
                  <a:pt x="98" y="237"/>
                </a:cubicBezTo>
                <a:cubicBezTo>
                  <a:pt x="98" y="237"/>
                  <a:pt x="98" y="238"/>
                  <a:pt x="98" y="238"/>
                </a:cubicBezTo>
                <a:cubicBezTo>
                  <a:pt x="100" y="239"/>
                  <a:pt x="102" y="240"/>
                  <a:pt x="104" y="241"/>
                </a:cubicBezTo>
                <a:cubicBezTo>
                  <a:pt x="102" y="241"/>
                  <a:pt x="101" y="241"/>
                  <a:pt x="99" y="241"/>
                </a:cubicBezTo>
                <a:cubicBezTo>
                  <a:pt x="97" y="239"/>
                  <a:pt x="95" y="238"/>
                  <a:pt x="93" y="237"/>
                </a:cubicBezTo>
                <a:cubicBezTo>
                  <a:pt x="91" y="236"/>
                  <a:pt x="90" y="235"/>
                  <a:pt x="89" y="234"/>
                </a:cubicBezTo>
                <a:cubicBezTo>
                  <a:pt x="92" y="236"/>
                  <a:pt x="95" y="238"/>
                  <a:pt x="98" y="240"/>
                </a:cubicBezTo>
                <a:close/>
                <a:moveTo>
                  <a:pt x="96" y="243"/>
                </a:moveTo>
                <a:cubicBezTo>
                  <a:pt x="99" y="244"/>
                  <a:pt x="102" y="244"/>
                  <a:pt x="105" y="244"/>
                </a:cubicBezTo>
                <a:cubicBezTo>
                  <a:pt x="107" y="245"/>
                  <a:pt x="109" y="245"/>
                  <a:pt x="112" y="246"/>
                </a:cubicBezTo>
                <a:cubicBezTo>
                  <a:pt x="109" y="246"/>
                  <a:pt x="107" y="246"/>
                  <a:pt x="104" y="246"/>
                </a:cubicBezTo>
                <a:cubicBezTo>
                  <a:pt x="101" y="245"/>
                  <a:pt x="99" y="244"/>
                  <a:pt x="96" y="244"/>
                </a:cubicBezTo>
                <a:cubicBezTo>
                  <a:pt x="96" y="244"/>
                  <a:pt x="96" y="243"/>
                  <a:pt x="96" y="243"/>
                </a:cubicBezTo>
                <a:close/>
                <a:moveTo>
                  <a:pt x="109" y="242"/>
                </a:moveTo>
                <a:cubicBezTo>
                  <a:pt x="106" y="241"/>
                  <a:pt x="104" y="240"/>
                  <a:pt x="101" y="238"/>
                </a:cubicBezTo>
                <a:cubicBezTo>
                  <a:pt x="104" y="239"/>
                  <a:pt x="106" y="239"/>
                  <a:pt x="108" y="239"/>
                </a:cubicBezTo>
                <a:cubicBezTo>
                  <a:pt x="110" y="241"/>
                  <a:pt x="113" y="242"/>
                  <a:pt x="115" y="243"/>
                </a:cubicBezTo>
                <a:cubicBezTo>
                  <a:pt x="113" y="243"/>
                  <a:pt x="111" y="243"/>
                  <a:pt x="109" y="242"/>
                </a:cubicBezTo>
                <a:close/>
                <a:moveTo>
                  <a:pt x="122" y="241"/>
                </a:moveTo>
                <a:cubicBezTo>
                  <a:pt x="122" y="241"/>
                  <a:pt x="122" y="240"/>
                  <a:pt x="122" y="240"/>
                </a:cubicBezTo>
                <a:cubicBezTo>
                  <a:pt x="122" y="240"/>
                  <a:pt x="122" y="240"/>
                  <a:pt x="122" y="240"/>
                </a:cubicBezTo>
                <a:cubicBezTo>
                  <a:pt x="123" y="240"/>
                  <a:pt x="124" y="241"/>
                  <a:pt x="125" y="241"/>
                </a:cubicBezTo>
                <a:cubicBezTo>
                  <a:pt x="126" y="241"/>
                  <a:pt x="127" y="240"/>
                  <a:pt x="126" y="240"/>
                </a:cubicBezTo>
                <a:cubicBezTo>
                  <a:pt x="126" y="240"/>
                  <a:pt x="126" y="240"/>
                  <a:pt x="126" y="240"/>
                </a:cubicBezTo>
                <a:cubicBezTo>
                  <a:pt x="129" y="240"/>
                  <a:pt x="131" y="239"/>
                  <a:pt x="134" y="239"/>
                </a:cubicBezTo>
                <a:cubicBezTo>
                  <a:pt x="131" y="240"/>
                  <a:pt x="127" y="241"/>
                  <a:pt x="124" y="242"/>
                </a:cubicBezTo>
                <a:cubicBezTo>
                  <a:pt x="123" y="242"/>
                  <a:pt x="122" y="241"/>
                  <a:pt x="122" y="241"/>
                </a:cubicBezTo>
                <a:close/>
                <a:moveTo>
                  <a:pt x="127" y="244"/>
                </a:moveTo>
                <a:cubicBezTo>
                  <a:pt x="129" y="244"/>
                  <a:pt x="131" y="244"/>
                  <a:pt x="133" y="244"/>
                </a:cubicBezTo>
                <a:cubicBezTo>
                  <a:pt x="131" y="244"/>
                  <a:pt x="129" y="244"/>
                  <a:pt x="127" y="245"/>
                </a:cubicBezTo>
                <a:cubicBezTo>
                  <a:pt x="127" y="244"/>
                  <a:pt x="127" y="244"/>
                  <a:pt x="127" y="244"/>
                </a:cubicBezTo>
                <a:close/>
                <a:moveTo>
                  <a:pt x="127" y="243"/>
                </a:moveTo>
                <a:cubicBezTo>
                  <a:pt x="136" y="240"/>
                  <a:pt x="146" y="238"/>
                  <a:pt x="155" y="237"/>
                </a:cubicBezTo>
                <a:cubicBezTo>
                  <a:pt x="155" y="237"/>
                  <a:pt x="155" y="237"/>
                  <a:pt x="155" y="237"/>
                </a:cubicBezTo>
                <a:cubicBezTo>
                  <a:pt x="146" y="239"/>
                  <a:pt x="137" y="242"/>
                  <a:pt x="127" y="243"/>
                </a:cubicBezTo>
                <a:close/>
                <a:moveTo>
                  <a:pt x="140" y="245"/>
                </a:moveTo>
                <a:cubicBezTo>
                  <a:pt x="143" y="245"/>
                  <a:pt x="145" y="245"/>
                  <a:pt x="148" y="244"/>
                </a:cubicBezTo>
                <a:cubicBezTo>
                  <a:pt x="150" y="244"/>
                  <a:pt x="153" y="244"/>
                  <a:pt x="155" y="243"/>
                </a:cubicBezTo>
                <a:cubicBezTo>
                  <a:pt x="152" y="244"/>
                  <a:pt x="149" y="245"/>
                  <a:pt x="146" y="245"/>
                </a:cubicBezTo>
                <a:cubicBezTo>
                  <a:pt x="144" y="245"/>
                  <a:pt x="142" y="246"/>
                  <a:pt x="140" y="246"/>
                </a:cubicBezTo>
                <a:cubicBezTo>
                  <a:pt x="139" y="246"/>
                  <a:pt x="138" y="246"/>
                  <a:pt x="136" y="246"/>
                </a:cubicBezTo>
                <a:cubicBezTo>
                  <a:pt x="138" y="246"/>
                  <a:pt x="139" y="246"/>
                  <a:pt x="140" y="245"/>
                </a:cubicBezTo>
                <a:close/>
                <a:moveTo>
                  <a:pt x="147" y="243"/>
                </a:moveTo>
                <a:cubicBezTo>
                  <a:pt x="146" y="243"/>
                  <a:pt x="144" y="243"/>
                  <a:pt x="142" y="243"/>
                </a:cubicBezTo>
                <a:cubicBezTo>
                  <a:pt x="150" y="242"/>
                  <a:pt x="157" y="240"/>
                  <a:pt x="164" y="237"/>
                </a:cubicBezTo>
                <a:cubicBezTo>
                  <a:pt x="165" y="237"/>
                  <a:pt x="165" y="236"/>
                  <a:pt x="165" y="236"/>
                </a:cubicBezTo>
                <a:cubicBezTo>
                  <a:pt x="165" y="236"/>
                  <a:pt x="165" y="236"/>
                  <a:pt x="165" y="236"/>
                </a:cubicBezTo>
                <a:cubicBezTo>
                  <a:pt x="165" y="236"/>
                  <a:pt x="166" y="236"/>
                  <a:pt x="166" y="236"/>
                </a:cubicBezTo>
                <a:cubicBezTo>
                  <a:pt x="169" y="236"/>
                  <a:pt x="172" y="235"/>
                  <a:pt x="175" y="234"/>
                </a:cubicBezTo>
                <a:cubicBezTo>
                  <a:pt x="175" y="234"/>
                  <a:pt x="174" y="234"/>
                  <a:pt x="174" y="234"/>
                </a:cubicBezTo>
                <a:cubicBezTo>
                  <a:pt x="174" y="235"/>
                  <a:pt x="174" y="235"/>
                  <a:pt x="174" y="235"/>
                </a:cubicBezTo>
                <a:cubicBezTo>
                  <a:pt x="169" y="237"/>
                  <a:pt x="164" y="239"/>
                  <a:pt x="160" y="242"/>
                </a:cubicBezTo>
                <a:cubicBezTo>
                  <a:pt x="160" y="242"/>
                  <a:pt x="159" y="242"/>
                  <a:pt x="159" y="242"/>
                </a:cubicBezTo>
                <a:cubicBezTo>
                  <a:pt x="155" y="242"/>
                  <a:pt x="151" y="242"/>
                  <a:pt x="147" y="243"/>
                </a:cubicBezTo>
                <a:close/>
                <a:moveTo>
                  <a:pt x="168" y="234"/>
                </a:moveTo>
                <a:cubicBezTo>
                  <a:pt x="168" y="234"/>
                  <a:pt x="168" y="233"/>
                  <a:pt x="169" y="233"/>
                </a:cubicBezTo>
                <a:cubicBezTo>
                  <a:pt x="172" y="231"/>
                  <a:pt x="175" y="229"/>
                  <a:pt x="178" y="226"/>
                </a:cubicBezTo>
                <a:cubicBezTo>
                  <a:pt x="182" y="224"/>
                  <a:pt x="186" y="221"/>
                  <a:pt x="190" y="218"/>
                </a:cubicBezTo>
                <a:cubicBezTo>
                  <a:pt x="188" y="220"/>
                  <a:pt x="186" y="223"/>
                  <a:pt x="184" y="225"/>
                </a:cubicBezTo>
                <a:cubicBezTo>
                  <a:pt x="184" y="225"/>
                  <a:pt x="184" y="225"/>
                  <a:pt x="184" y="225"/>
                </a:cubicBezTo>
                <a:cubicBezTo>
                  <a:pt x="183" y="226"/>
                  <a:pt x="182" y="227"/>
                  <a:pt x="181" y="228"/>
                </a:cubicBezTo>
                <a:cubicBezTo>
                  <a:pt x="181" y="228"/>
                  <a:pt x="181" y="228"/>
                  <a:pt x="181" y="229"/>
                </a:cubicBezTo>
                <a:cubicBezTo>
                  <a:pt x="180" y="229"/>
                  <a:pt x="180" y="229"/>
                  <a:pt x="180" y="230"/>
                </a:cubicBezTo>
                <a:cubicBezTo>
                  <a:pt x="176" y="232"/>
                  <a:pt x="172" y="233"/>
                  <a:pt x="168" y="234"/>
                </a:cubicBezTo>
                <a:close/>
                <a:moveTo>
                  <a:pt x="198" y="221"/>
                </a:moveTo>
                <a:cubicBezTo>
                  <a:pt x="198" y="221"/>
                  <a:pt x="199" y="220"/>
                  <a:pt x="199" y="220"/>
                </a:cubicBezTo>
                <a:cubicBezTo>
                  <a:pt x="199" y="220"/>
                  <a:pt x="199" y="220"/>
                  <a:pt x="199" y="221"/>
                </a:cubicBezTo>
                <a:cubicBezTo>
                  <a:pt x="198" y="221"/>
                  <a:pt x="197" y="222"/>
                  <a:pt x="196" y="223"/>
                </a:cubicBezTo>
                <a:cubicBezTo>
                  <a:pt x="196" y="223"/>
                  <a:pt x="196" y="223"/>
                  <a:pt x="196" y="223"/>
                </a:cubicBezTo>
                <a:cubicBezTo>
                  <a:pt x="196" y="222"/>
                  <a:pt x="197" y="222"/>
                  <a:pt x="198" y="221"/>
                </a:cubicBezTo>
                <a:close/>
                <a:moveTo>
                  <a:pt x="192" y="219"/>
                </a:moveTo>
                <a:cubicBezTo>
                  <a:pt x="193" y="218"/>
                  <a:pt x="193" y="218"/>
                  <a:pt x="194" y="217"/>
                </a:cubicBezTo>
                <a:cubicBezTo>
                  <a:pt x="196" y="215"/>
                  <a:pt x="198" y="214"/>
                  <a:pt x="200" y="212"/>
                </a:cubicBezTo>
                <a:cubicBezTo>
                  <a:pt x="197" y="214"/>
                  <a:pt x="195" y="217"/>
                  <a:pt x="192" y="219"/>
                </a:cubicBezTo>
                <a:close/>
                <a:moveTo>
                  <a:pt x="229" y="185"/>
                </a:moveTo>
                <a:cubicBezTo>
                  <a:pt x="231" y="183"/>
                  <a:pt x="232" y="181"/>
                  <a:pt x="233" y="179"/>
                </a:cubicBezTo>
                <a:cubicBezTo>
                  <a:pt x="234" y="177"/>
                  <a:pt x="235" y="175"/>
                  <a:pt x="237" y="172"/>
                </a:cubicBezTo>
                <a:cubicBezTo>
                  <a:pt x="237" y="172"/>
                  <a:pt x="237" y="172"/>
                  <a:pt x="237" y="172"/>
                </a:cubicBezTo>
                <a:cubicBezTo>
                  <a:pt x="236" y="174"/>
                  <a:pt x="236" y="176"/>
                  <a:pt x="235" y="177"/>
                </a:cubicBezTo>
                <a:cubicBezTo>
                  <a:pt x="235" y="178"/>
                  <a:pt x="234" y="179"/>
                  <a:pt x="234" y="180"/>
                </a:cubicBezTo>
                <a:cubicBezTo>
                  <a:pt x="232" y="183"/>
                  <a:pt x="230" y="185"/>
                  <a:pt x="228" y="188"/>
                </a:cubicBezTo>
                <a:cubicBezTo>
                  <a:pt x="229" y="187"/>
                  <a:pt x="229" y="186"/>
                  <a:pt x="229" y="185"/>
                </a:cubicBezTo>
                <a:close/>
                <a:moveTo>
                  <a:pt x="233" y="152"/>
                </a:moveTo>
                <a:cubicBezTo>
                  <a:pt x="234" y="142"/>
                  <a:pt x="235" y="131"/>
                  <a:pt x="236" y="120"/>
                </a:cubicBezTo>
                <a:cubicBezTo>
                  <a:pt x="236" y="120"/>
                  <a:pt x="236" y="120"/>
                  <a:pt x="237" y="120"/>
                </a:cubicBezTo>
                <a:cubicBezTo>
                  <a:pt x="237" y="121"/>
                  <a:pt x="237" y="122"/>
                  <a:pt x="237" y="122"/>
                </a:cubicBezTo>
                <a:cubicBezTo>
                  <a:pt x="237" y="123"/>
                  <a:pt x="237" y="124"/>
                  <a:pt x="237" y="125"/>
                </a:cubicBezTo>
                <a:cubicBezTo>
                  <a:pt x="237" y="134"/>
                  <a:pt x="235" y="143"/>
                  <a:pt x="233" y="152"/>
                </a:cubicBezTo>
                <a:close/>
                <a:moveTo>
                  <a:pt x="237" y="112"/>
                </a:moveTo>
                <a:cubicBezTo>
                  <a:pt x="237" y="112"/>
                  <a:pt x="237" y="111"/>
                  <a:pt x="237" y="110"/>
                </a:cubicBezTo>
                <a:cubicBezTo>
                  <a:pt x="237" y="112"/>
                  <a:pt x="238" y="113"/>
                  <a:pt x="238" y="115"/>
                </a:cubicBezTo>
                <a:cubicBezTo>
                  <a:pt x="238" y="115"/>
                  <a:pt x="238" y="116"/>
                  <a:pt x="238" y="117"/>
                </a:cubicBezTo>
                <a:cubicBezTo>
                  <a:pt x="238" y="115"/>
                  <a:pt x="237" y="114"/>
                  <a:pt x="237" y="112"/>
                </a:cubicBezTo>
                <a:close/>
                <a:moveTo>
                  <a:pt x="236" y="94"/>
                </a:moveTo>
                <a:cubicBezTo>
                  <a:pt x="237" y="98"/>
                  <a:pt x="238" y="101"/>
                  <a:pt x="239" y="105"/>
                </a:cubicBezTo>
                <a:cubicBezTo>
                  <a:pt x="239" y="104"/>
                  <a:pt x="239" y="103"/>
                  <a:pt x="238" y="103"/>
                </a:cubicBezTo>
                <a:cubicBezTo>
                  <a:pt x="238" y="100"/>
                  <a:pt x="237" y="97"/>
                  <a:pt x="236" y="94"/>
                </a:cubicBezTo>
                <a:close/>
                <a:moveTo>
                  <a:pt x="239" y="156"/>
                </a:moveTo>
                <a:cubicBezTo>
                  <a:pt x="239" y="156"/>
                  <a:pt x="239" y="155"/>
                  <a:pt x="240" y="155"/>
                </a:cubicBezTo>
                <a:cubicBezTo>
                  <a:pt x="240" y="156"/>
                  <a:pt x="239" y="157"/>
                  <a:pt x="239" y="158"/>
                </a:cubicBezTo>
                <a:cubicBezTo>
                  <a:pt x="239" y="158"/>
                  <a:pt x="239" y="159"/>
                  <a:pt x="238" y="160"/>
                </a:cubicBezTo>
                <a:cubicBezTo>
                  <a:pt x="239" y="158"/>
                  <a:pt x="239" y="157"/>
                  <a:pt x="239" y="156"/>
                </a:cubicBezTo>
                <a:close/>
                <a:moveTo>
                  <a:pt x="239" y="153"/>
                </a:moveTo>
                <a:cubicBezTo>
                  <a:pt x="239" y="151"/>
                  <a:pt x="239" y="150"/>
                  <a:pt x="240" y="148"/>
                </a:cubicBezTo>
                <a:cubicBezTo>
                  <a:pt x="241" y="140"/>
                  <a:pt x="241" y="132"/>
                  <a:pt x="241" y="124"/>
                </a:cubicBezTo>
                <a:cubicBezTo>
                  <a:pt x="241" y="124"/>
                  <a:pt x="242" y="125"/>
                  <a:pt x="242" y="126"/>
                </a:cubicBezTo>
                <a:cubicBezTo>
                  <a:pt x="242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36"/>
                  <a:pt x="242" y="144"/>
                  <a:pt x="240" y="153"/>
                </a:cubicBezTo>
                <a:cubicBezTo>
                  <a:pt x="240" y="153"/>
                  <a:pt x="240" y="153"/>
                  <a:pt x="240" y="153"/>
                </a:cubicBezTo>
                <a:cubicBezTo>
                  <a:pt x="240" y="153"/>
                  <a:pt x="239" y="153"/>
                  <a:pt x="239" y="153"/>
                </a:cubicBezTo>
                <a:close/>
                <a:moveTo>
                  <a:pt x="244" y="139"/>
                </a:moveTo>
                <a:cubicBezTo>
                  <a:pt x="245" y="141"/>
                  <a:pt x="245" y="143"/>
                  <a:pt x="245" y="145"/>
                </a:cubicBezTo>
                <a:cubicBezTo>
                  <a:pt x="245" y="146"/>
                  <a:pt x="245" y="147"/>
                  <a:pt x="244" y="148"/>
                </a:cubicBezTo>
                <a:cubicBezTo>
                  <a:pt x="244" y="148"/>
                  <a:pt x="244" y="148"/>
                  <a:pt x="244" y="148"/>
                </a:cubicBezTo>
                <a:cubicBezTo>
                  <a:pt x="244" y="150"/>
                  <a:pt x="243" y="151"/>
                  <a:pt x="243" y="153"/>
                </a:cubicBezTo>
                <a:cubicBezTo>
                  <a:pt x="243" y="155"/>
                  <a:pt x="242" y="156"/>
                  <a:pt x="242" y="158"/>
                </a:cubicBezTo>
                <a:cubicBezTo>
                  <a:pt x="243" y="152"/>
                  <a:pt x="244" y="145"/>
                  <a:pt x="244" y="139"/>
                </a:cubicBezTo>
                <a:close/>
                <a:moveTo>
                  <a:pt x="245" y="135"/>
                </a:moveTo>
                <a:cubicBezTo>
                  <a:pt x="245" y="132"/>
                  <a:pt x="245" y="129"/>
                  <a:pt x="245" y="126"/>
                </a:cubicBezTo>
                <a:cubicBezTo>
                  <a:pt x="245" y="126"/>
                  <a:pt x="245" y="126"/>
                  <a:pt x="245" y="127"/>
                </a:cubicBezTo>
                <a:cubicBezTo>
                  <a:pt x="245" y="127"/>
                  <a:pt x="245" y="127"/>
                  <a:pt x="246" y="127"/>
                </a:cubicBezTo>
                <a:cubicBezTo>
                  <a:pt x="246" y="131"/>
                  <a:pt x="246" y="135"/>
                  <a:pt x="246" y="140"/>
                </a:cubicBezTo>
                <a:cubicBezTo>
                  <a:pt x="246" y="138"/>
                  <a:pt x="245" y="137"/>
                  <a:pt x="245" y="136"/>
                </a:cubicBezTo>
                <a:cubicBezTo>
                  <a:pt x="245" y="135"/>
                  <a:pt x="245" y="135"/>
                  <a:pt x="245" y="135"/>
                </a:cubicBezTo>
                <a:close/>
                <a:moveTo>
                  <a:pt x="245" y="95"/>
                </a:moveTo>
                <a:cubicBezTo>
                  <a:pt x="247" y="99"/>
                  <a:pt x="248" y="103"/>
                  <a:pt x="248" y="107"/>
                </a:cubicBezTo>
                <a:cubicBezTo>
                  <a:pt x="248" y="103"/>
                  <a:pt x="246" y="99"/>
                  <a:pt x="245" y="95"/>
                </a:cubicBezTo>
                <a:close/>
                <a:moveTo>
                  <a:pt x="247" y="129"/>
                </a:moveTo>
                <a:cubicBezTo>
                  <a:pt x="247" y="129"/>
                  <a:pt x="247" y="129"/>
                  <a:pt x="248" y="128"/>
                </a:cubicBezTo>
                <a:cubicBezTo>
                  <a:pt x="247" y="130"/>
                  <a:pt x="247" y="132"/>
                  <a:pt x="247" y="133"/>
                </a:cubicBezTo>
                <a:cubicBezTo>
                  <a:pt x="247" y="132"/>
                  <a:pt x="247" y="130"/>
                  <a:pt x="247" y="129"/>
                </a:cubicBezTo>
                <a:close/>
                <a:moveTo>
                  <a:pt x="247" y="123"/>
                </a:moveTo>
                <a:cubicBezTo>
                  <a:pt x="247" y="120"/>
                  <a:pt x="247" y="116"/>
                  <a:pt x="247" y="112"/>
                </a:cubicBezTo>
                <a:cubicBezTo>
                  <a:pt x="248" y="114"/>
                  <a:pt x="248" y="117"/>
                  <a:pt x="249" y="119"/>
                </a:cubicBezTo>
                <a:cubicBezTo>
                  <a:pt x="248" y="122"/>
                  <a:pt x="248" y="125"/>
                  <a:pt x="248" y="127"/>
                </a:cubicBezTo>
                <a:cubicBezTo>
                  <a:pt x="248" y="126"/>
                  <a:pt x="247" y="125"/>
                  <a:pt x="247" y="123"/>
                </a:cubicBezTo>
                <a:close/>
                <a:moveTo>
                  <a:pt x="225" y="50"/>
                </a:moveTo>
                <a:cubicBezTo>
                  <a:pt x="223" y="47"/>
                  <a:pt x="220" y="45"/>
                  <a:pt x="218" y="42"/>
                </a:cubicBezTo>
                <a:cubicBezTo>
                  <a:pt x="218" y="42"/>
                  <a:pt x="217" y="42"/>
                  <a:pt x="217" y="43"/>
                </a:cubicBezTo>
                <a:cubicBezTo>
                  <a:pt x="216" y="41"/>
                  <a:pt x="215" y="40"/>
                  <a:pt x="213" y="39"/>
                </a:cubicBezTo>
                <a:cubicBezTo>
                  <a:pt x="213" y="38"/>
                  <a:pt x="212" y="39"/>
                  <a:pt x="212" y="39"/>
                </a:cubicBezTo>
                <a:cubicBezTo>
                  <a:pt x="211" y="39"/>
                  <a:pt x="211" y="38"/>
                  <a:pt x="211" y="38"/>
                </a:cubicBezTo>
                <a:cubicBezTo>
                  <a:pt x="211" y="38"/>
                  <a:pt x="211" y="37"/>
                  <a:pt x="211" y="37"/>
                </a:cubicBezTo>
                <a:cubicBezTo>
                  <a:pt x="210" y="36"/>
                  <a:pt x="208" y="34"/>
                  <a:pt x="207" y="33"/>
                </a:cubicBezTo>
                <a:cubicBezTo>
                  <a:pt x="204" y="29"/>
                  <a:pt x="200" y="26"/>
                  <a:pt x="195" y="24"/>
                </a:cubicBezTo>
                <a:cubicBezTo>
                  <a:pt x="190" y="20"/>
                  <a:pt x="184" y="17"/>
                  <a:pt x="179" y="13"/>
                </a:cubicBezTo>
                <a:cubicBezTo>
                  <a:pt x="192" y="19"/>
                  <a:pt x="204" y="28"/>
                  <a:pt x="215" y="38"/>
                </a:cubicBezTo>
                <a:cubicBezTo>
                  <a:pt x="219" y="42"/>
                  <a:pt x="222" y="46"/>
                  <a:pt x="225" y="50"/>
                </a:cubicBezTo>
                <a:close/>
                <a:moveTo>
                  <a:pt x="178" y="13"/>
                </a:moveTo>
                <a:cubicBezTo>
                  <a:pt x="178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6" y="13"/>
                </a:cubicBezTo>
                <a:cubicBezTo>
                  <a:pt x="176" y="12"/>
                  <a:pt x="175" y="12"/>
                  <a:pt x="175" y="12"/>
                </a:cubicBezTo>
                <a:cubicBezTo>
                  <a:pt x="174" y="12"/>
                  <a:pt x="174" y="11"/>
                  <a:pt x="173" y="11"/>
                </a:cubicBezTo>
                <a:cubicBezTo>
                  <a:pt x="175" y="11"/>
                  <a:pt x="176" y="12"/>
                  <a:pt x="178" y="13"/>
                </a:cubicBezTo>
                <a:close/>
                <a:moveTo>
                  <a:pt x="128" y="2"/>
                </a:moveTo>
                <a:cubicBezTo>
                  <a:pt x="124" y="2"/>
                  <a:pt x="120" y="2"/>
                  <a:pt x="116" y="3"/>
                </a:cubicBezTo>
                <a:cubicBezTo>
                  <a:pt x="114" y="3"/>
                  <a:pt x="112" y="3"/>
                  <a:pt x="110" y="3"/>
                </a:cubicBezTo>
                <a:cubicBezTo>
                  <a:pt x="116" y="2"/>
                  <a:pt x="121" y="2"/>
                  <a:pt x="126" y="2"/>
                </a:cubicBezTo>
                <a:cubicBezTo>
                  <a:pt x="127" y="2"/>
                  <a:pt x="127" y="2"/>
                  <a:pt x="128" y="2"/>
                </a:cubicBezTo>
                <a:close/>
                <a:moveTo>
                  <a:pt x="8" y="87"/>
                </a:moveTo>
                <a:cubicBezTo>
                  <a:pt x="9" y="86"/>
                  <a:pt x="10" y="84"/>
                  <a:pt x="11" y="83"/>
                </a:cubicBezTo>
                <a:cubicBezTo>
                  <a:pt x="13" y="82"/>
                  <a:pt x="14" y="81"/>
                  <a:pt x="15" y="79"/>
                </a:cubicBezTo>
                <a:cubicBezTo>
                  <a:pt x="16" y="79"/>
                  <a:pt x="15" y="79"/>
                  <a:pt x="15" y="79"/>
                </a:cubicBezTo>
                <a:cubicBezTo>
                  <a:pt x="14" y="79"/>
                  <a:pt x="14" y="80"/>
                  <a:pt x="13" y="81"/>
                </a:cubicBezTo>
                <a:cubicBezTo>
                  <a:pt x="12" y="81"/>
                  <a:pt x="12" y="82"/>
                  <a:pt x="12" y="82"/>
                </a:cubicBezTo>
                <a:cubicBezTo>
                  <a:pt x="14" y="78"/>
                  <a:pt x="17" y="75"/>
                  <a:pt x="19" y="71"/>
                </a:cubicBezTo>
                <a:cubicBezTo>
                  <a:pt x="20" y="71"/>
                  <a:pt x="20" y="71"/>
                  <a:pt x="20" y="71"/>
                </a:cubicBezTo>
                <a:cubicBezTo>
                  <a:pt x="19" y="73"/>
                  <a:pt x="19" y="74"/>
                  <a:pt x="18" y="75"/>
                </a:cubicBezTo>
                <a:cubicBezTo>
                  <a:pt x="17" y="77"/>
                  <a:pt x="17" y="78"/>
                  <a:pt x="16" y="79"/>
                </a:cubicBezTo>
                <a:cubicBezTo>
                  <a:pt x="13" y="83"/>
                  <a:pt x="10" y="87"/>
                  <a:pt x="7" y="92"/>
                </a:cubicBezTo>
                <a:cubicBezTo>
                  <a:pt x="7" y="90"/>
                  <a:pt x="8" y="89"/>
                  <a:pt x="8" y="87"/>
                </a:cubicBezTo>
                <a:close/>
                <a:moveTo>
                  <a:pt x="8" y="166"/>
                </a:moveTo>
                <a:cubicBezTo>
                  <a:pt x="9" y="168"/>
                  <a:pt x="10" y="170"/>
                  <a:pt x="11" y="173"/>
                </a:cubicBezTo>
                <a:cubicBezTo>
                  <a:pt x="11" y="173"/>
                  <a:pt x="11" y="173"/>
                  <a:pt x="11" y="173"/>
                </a:cubicBezTo>
                <a:cubicBezTo>
                  <a:pt x="12" y="173"/>
                  <a:pt x="12" y="173"/>
                  <a:pt x="12" y="173"/>
                </a:cubicBezTo>
                <a:cubicBezTo>
                  <a:pt x="13" y="177"/>
                  <a:pt x="15" y="181"/>
                  <a:pt x="17" y="184"/>
                </a:cubicBezTo>
                <a:cubicBezTo>
                  <a:pt x="16" y="183"/>
                  <a:pt x="15" y="182"/>
                  <a:pt x="14" y="180"/>
                </a:cubicBezTo>
                <a:cubicBezTo>
                  <a:pt x="11" y="176"/>
                  <a:pt x="9" y="171"/>
                  <a:pt x="8" y="166"/>
                </a:cubicBezTo>
                <a:close/>
                <a:moveTo>
                  <a:pt x="17" y="188"/>
                </a:moveTo>
                <a:cubicBezTo>
                  <a:pt x="19" y="189"/>
                  <a:pt x="20" y="191"/>
                  <a:pt x="21" y="192"/>
                </a:cubicBezTo>
                <a:cubicBezTo>
                  <a:pt x="21" y="192"/>
                  <a:pt x="21" y="192"/>
                  <a:pt x="21" y="192"/>
                </a:cubicBezTo>
                <a:cubicBezTo>
                  <a:pt x="22" y="193"/>
                  <a:pt x="23" y="194"/>
                  <a:pt x="23" y="195"/>
                </a:cubicBezTo>
                <a:cubicBezTo>
                  <a:pt x="24" y="195"/>
                  <a:pt x="24" y="195"/>
                  <a:pt x="24" y="195"/>
                </a:cubicBezTo>
                <a:cubicBezTo>
                  <a:pt x="24" y="195"/>
                  <a:pt x="24" y="195"/>
                  <a:pt x="24" y="196"/>
                </a:cubicBezTo>
                <a:cubicBezTo>
                  <a:pt x="24" y="196"/>
                  <a:pt x="25" y="197"/>
                  <a:pt x="25" y="197"/>
                </a:cubicBezTo>
                <a:cubicBezTo>
                  <a:pt x="28" y="200"/>
                  <a:pt x="30" y="203"/>
                  <a:pt x="33" y="206"/>
                </a:cubicBezTo>
                <a:cubicBezTo>
                  <a:pt x="32" y="206"/>
                  <a:pt x="32" y="207"/>
                  <a:pt x="32" y="207"/>
                </a:cubicBezTo>
                <a:cubicBezTo>
                  <a:pt x="33" y="209"/>
                  <a:pt x="35" y="210"/>
                  <a:pt x="36" y="211"/>
                </a:cubicBezTo>
                <a:cubicBezTo>
                  <a:pt x="36" y="211"/>
                  <a:pt x="36" y="211"/>
                  <a:pt x="36" y="212"/>
                </a:cubicBezTo>
                <a:cubicBezTo>
                  <a:pt x="40" y="216"/>
                  <a:pt x="43" y="220"/>
                  <a:pt x="47" y="223"/>
                </a:cubicBezTo>
                <a:cubicBezTo>
                  <a:pt x="44" y="221"/>
                  <a:pt x="41" y="218"/>
                  <a:pt x="38" y="215"/>
                </a:cubicBezTo>
                <a:cubicBezTo>
                  <a:pt x="30" y="207"/>
                  <a:pt x="23" y="198"/>
                  <a:pt x="17" y="188"/>
                </a:cubicBezTo>
                <a:close/>
                <a:moveTo>
                  <a:pt x="94" y="245"/>
                </a:moveTo>
                <a:cubicBezTo>
                  <a:pt x="95" y="246"/>
                  <a:pt x="96" y="246"/>
                  <a:pt x="97" y="246"/>
                </a:cubicBezTo>
                <a:cubicBezTo>
                  <a:pt x="97" y="246"/>
                  <a:pt x="97" y="247"/>
                  <a:pt x="97" y="247"/>
                </a:cubicBezTo>
                <a:cubicBezTo>
                  <a:pt x="100" y="248"/>
                  <a:pt x="102" y="248"/>
                  <a:pt x="105" y="249"/>
                </a:cubicBezTo>
                <a:cubicBezTo>
                  <a:pt x="105" y="249"/>
                  <a:pt x="105" y="249"/>
                  <a:pt x="105" y="248"/>
                </a:cubicBezTo>
                <a:cubicBezTo>
                  <a:pt x="109" y="249"/>
                  <a:pt x="112" y="249"/>
                  <a:pt x="116" y="249"/>
                </a:cubicBezTo>
                <a:cubicBezTo>
                  <a:pt x="115" y="250"/>
                  <a:pt x="116" y="250"/>
                  <a:pt x="116" y="250"/>
                </a:cubicBezTo>
                <a:cubicBezTo>
                  <a:pt x="119" y="251"/>
                  <a:pt x="121" y="251"/>
                  <a:pt x="123" y="251"/>
                </a:cubicBezTo>
                <a:cubicBezTo>
                  <a:pt x="111" y="251"/>
                  <a:pt x="99" y="249"/>
                  <a:pt x="88" y="245"/>
                </a:cubicBezTo>
                <a:cubicBezTo>
                  <a:pt x="90" y="245"/>
                  <a:pt x="92" y="245"/>
                  <a:pt x="94" y="245"/>
                </a:cubicBezTo>
                <a:close/>
                <a:moveTo>
                  <a:pt x="135" y="251"/>
                </a:moveTo>
                <a:cubicBezTo>
                  <a:pt x="140" y="250"/>
                  <a:pt x="145" y="249"/>
                  <a:pt x="150" y="248"/>
                </a:cubicBezTo>
                <a:cubicBezTo>
                  <a:pt x="151" y="248"/>
                  <a:pt x="150" y="247"/>
                  <a:pt x="150" y="247"/>
                </a:cubicBezTo>
                <a:cubicBezTo>
                  <a:pt x="142" y="249"/>
                  <a:pt x="134" y="250"/>
                  <a:pt x="127" y="250"/>
                </a:cubicBezTo>
                <a:cubicBezTo>
                  <a:pt x="127" y="250"/>
                  <a:pt x="126" y="249"/>
                  <a:pt x="126" y="249"/>
                </a:cubicBezTo>
                <a:cubicBezTo>
                  <a:pt x="120" y="248"/>
                  <a:pt x="114" y="248"/>
                  <a:pt x="108" y="248"/>
                </a:cubicBezTo>
                <a:cubicBezTo>
                  <a:pt x="108" y="247"/>
                  <a:pt x="108" y="247"/>
                  <a:pt x="108" y="247"/>
                </a:cubicBezTo>
                <a:cubicBezTo>
                  <a:pt x="110" y="247"/>
                  <a:pt x="113" y="247"/>
                  <a:pt x="115" y="247"/>
                </a:cubicBezTo>
                <a:cubicBezTo>
                  <a:pt x="115" y="247"/>
                  <a:pt x="115" y="247"/>
                  <a:pt x="115" y="246"/>
                </a:cubicBezTo>
                <a:cubicBezTo>
                  <a:pt x="117" y="246"/>
                  <a:pt x="118" y="247"/>
                  <a:pt x="119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2" y="247"/>
                  <a:pt x="122" y="247"/>
                  <a:pt x="122" y="247"/>
                </a:cubicBezTo>
                <a:cubicBezTo>
                  <a:pt x="123" y="247"/>
                  <a:pt x="125" y="247"/>
                  <a:pt x="126" y="248"/>
                </a:cubicBezTo>
                <a:cubicBezTo>
                  <a:pt x="126" y="248"/>
                  <a:pt x="126" y="248"/>
                  <a:pt x="127" y="248"/>
                </a:cubicBezTo>
                <a:cubicBezTo>
                  <a:pt x="136" y="248"/>
                  <a:pt x="144" y="247"/>
                  <a:pt x="153" y="246"/>
                </a:cubicBezTo>
                <a:cubicBezTo>
                  <a:pt x="153" y="246"/>
                  <a:pt x="153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5" y="246"/>
                  <a:pt x="156" y="246"/>
                  <a:pt x="157" y="245"/>
                </a:cubicBezTo>
                <a:cubicBezTo>
                  <a:pt x="157" y="246"/>
                  <a:pt x="158" y="246"/>
                  <a:pt x="159" y="246"/>
                </a:cubicBezTo>
                <a:cubicBezTo>
                  <a:pt x="160" y="246"/>
                  <a:pt x="161" y="245"/>
                  <a:pt x="162" y="244"/>
                </a:cubicBezTo>
                <a:cubicBezTo>
                  <a:pt x="164" y="244"/>
                  <a:pt x="165" y="243"/>
                  <a:pt x="166" y="243"/>
                </a:cubicBezTo>
                <a:cubicBezTo>
                  <a:pt x="168" y="242"/>
                  <a:pt x="170" y="242"/>
                  <a:pt x="171" y="241"/>
                </a:cubicBezTo>
                <a:cubicBezTo>
                  <a:pt x="172" y="241"/>
                  <a:pt x="174" y="240"/>
                  <a:pt x="175" y="240"/>
                </a:cubicBezTo>
                <a:cubicBezTo>
                  <a:pt x="177" y="239"/>
                  <a:pt x="178" y="238"/>
                  <a:pt x="180" y="238"/>
                </a:cubicBezTo>
                <a:cubicBezTo>
                  <a:pt x="180" y="238"/>
                  <a:pt x="180" y="238"/>
                  <a:pt x="181" y="238"/>
                </a:cubicBezTo>
                <a:cubicBezTo>
                  <a:pt x="184" y="236"/>
                  <a:pt x="188" y="234"/>
                  <a:pt x="191" y="232"/>
                </a:cubicBezTo>
                <a:cubicBezTo>
                  <a:pt x="192" y="231"/>
                  <a:pt x="191" y="230"/>
                  <a:pt x="190" y="231"/>
                </a:cubicBezTo>
                <a:cubicBezTo>
                  <a:pt x="193" y="229"/>
                  <a:pt x="195" y="228"/>
                  <a:pt x="197" y="226"/>
                </a:cubicBezTo>
                <a:cubicBezTo>
                  <a:pt x="197" y="226"/>
                  <a:pt x="197" y="226"/>
                  <a:pt x="197" y="226"/>
                </a:cubicBezTo>
                <a:cubicBezTo>
                  <a:pt x="198" y="225"/>
                  <a:pt x="199" y="225"/>
                  <a:pt x="200" y="224"/>
                </a:cubicBezTo>
                <a:cubicBezTo>
                  <a:pt x="200" y="223"/>
                  <a:pt x="201" y="223"/>
                  <a:pt x="201" y="223"/>
                </a:cubicBezTo>
                <a:cubicBezTo>
                  <a:pt x="203" y="221"/>
                  <a:pt x="205" y="220"/>
                  <a:pt x="207" y="218"/>
                </a:cubicBezTo>
                <a:cubicBezTo>
                  <a:pt x="207" y="218"/>
                  <a:pt x="207" y="218"/>
                  <a:pt x="208" y="218"/>
                </a:cubicBezTo>
                <a:cubicBezTo>
                  <a:pt x="207" y="218"/>
                  <a:pt x="207" y="219"/>
                  <a:pt x="206" y="220"/>
                </a:cubicBezTo>
                <a:cubicBezTo>
                  <a:pt x="206" y="220"/>
                  <a:pt x="207" y="221"/>
                  <a:pt x="207" y="221"/>
                </a:cubicBezTo>
                <a:cubicBezTo>
                  <a:pt x="208" y="220"/>
                  <a:pt x="209" y="219"/>
                  <a:pt x="210" y="218"/>
                </a:cubicBezTo>
                <a:cubicBezTo>
                  <a:pt x="210" y="218"/>
                  <a:pt x="211" y="219"/>
                  <a:pt x="211" y="219"/>
                </a:cubicBezTo>
                <a:cubicBezTo>
                  <a:pt x="190" y="237"/>
                  <a:pt x="163" y="249"/>
                  <a:pt x="135" y="251"/>
                </a:cubicBezTo>
                <a:close/>
                <a:moveTo>
                  <a:pt x="215" y="215"/>
                </a:moveTo>
                <a:cubicBezTo>
                  <a:pt x="214" y="215"/>
                  <a:pt x="214" y="215"/>
                  <a:pt x="214" y="216"/>
                </a:cubicBezTo>
                <a:cubicBezTo>
                  <a:pt x="214" y="215"/>
                  <a:pt x="215" y="214"/>
                  <a:pt x="216" y="213"/>
                </a:cubicBezTo>
                <a:cubicBezTo>
                  <a:pt x="220" y="209"/>
                  <a:pt x="224" y="203"/>
                  <a:pt x="227" y="197"/>
                </a:cubicBezTo>
                <a:cubicBezTo>
                  <a:pt x="229" y="196"/>
                  <a:pt x="230" y="195"/>
                  <a:pt x="231" y="194"/>
                </a:cubicBezTo>
                <a:cubicBezTo>
                  <a:pt x="231" y="193"/>
                  <a:pt x="231" y="193"/>
                  <a:pt x="231" y="193"/>
                </a:cubicBezTo>
                <a:cubicBezTo>
                  <a:pt x="229" y="193"/>
                  <a:pt x="228" y="193"/>
                  <a:pt x="227" y="194"/>
                </a:cubicBezTo>
                <a:cubicBezTo>
                  <a:pt x="227" y="193"/>
                  <a:pt x="227" y="193"/>
                  <a:pt x="227" y="193"/>
                </a:cubicBezTo>
                <a:cubicBezTo>
                  <a:pt x="227" y="193"/>
                  <a:pt x="228" y="193"/>
                  <a:pt x="228" y="193"/>
                </a:cubicBezTo>
                <a:cubicBezTo>
                  <a:pt x="230" y="192"/>
                  <a:pt x="231" y="190"/>
                  <a:pt x="232" y="188"/>
                </a:cubicBezTo>
                <a:cubicBezTo>
                  <a:pt x="232" y="188"/>
                  <a:pt x="232" y="188"/>
                  <a:pt x="233" y="188"/>
                </a:cubicBezTo>
                <a:cubicBezTo>
                  <a:pt x="233" y="188"/>
                  <a:pt x="233" y="188"/>
                  <a:pt x="233" y="188"/>
                </a:cubicBezTo>
                <a:cubicBezTo>
                  <a:pt x="234" y="187"/>
                  <a:pt x="234" y="185"/>
                  <a:pt x="235" y="184"/>
                </a:cubicBezTo>
                <a:cubicBezTo>
                  <a:pt x="242" y="175"/>
                  <a:pt x="246" y="164"/>
                  <a:pt x="246" y="153"/>
                </a:cubicBezTo>
                <a:cubicBezTo>
                  <a:pt x="246" y="152"/>
                  <a:pt x="246" y="151"/>
                  <a:pt x="246" y="150"/>
                </a:cubicBezTo>
                <a:cubicBezTo>
                  <a:pt x="248" y="145"/>
                  <a:pt x="248" y="140"/>
                  <a:pt x="248" y="134"/>
                </a:cubicBezTo>
                <a:cubicBezTo>
                  <a:pt x="249" y="132"/>
                  <a:pt x="249" y="129"/>
                  <a:pt x="250" y="126"/>
                </a:cubicBezTo>
                <a:cubicBezTo>
                  <a:pt x="250" y="128"/>
                  <a:pt x="250" y="131"/>
                  <a:pt x="250" y="133"/>
                </a:cubicBezTo>
                <a:cubicBezTo>
                  <a:pt x="250" y="134"/>
                  <a:pt x="251" y="134"/>
                  <a:pt x="252" y="133"/>
                </a:cubicBezTo>
                <a:cubicBezTo>
                  <a:pt x="250" y="164"/>
                  <a:pt x="237" y="193"/>
                  <a:pt x="215" y="21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lIns="0" tIns="0" rIns="0" bIns="0" anchor="ctr">
            <a:normAutofit/>
          </a:bodyPr>
          <a:lstStyle/>
          <a:p>
            <a:pPr algn="ctr"/>
            <a:r>
              <a:rPr lang="zh-CN" altLang="en-US" sz="1400" dirty="0">
                <a:latin typeface="造字工房悦黑演示版常规体" pitchFamily="50" charset="-122"/>
                <a:ea typeface="造字工房悦黑演示版常规体" pitchFamily="50" charset="-122"/>
              </a:rPr>
              <a:t>添加文本</a:t>
            </a:r>
          </a:p>
        </p:txBody>
      </p:sp>
      <p:sp>
        <p:nvSpPr>
          <p:cNvPr id="17" name="MH_Other_1">
            <a:extLst>
              <a:ext uri="{FF2B5EF4-FFF2-40B4-BE49-F238E27FC236}">
                <a16:creationId xmlns:a16="http://schemas.microsoft.com/office/drawing/2014/main" xmlns="" id="{F52C092E-D384-41A9-9B1F-38EE95ADABA8}"/>
              </a:ext>
            </a:extLst>
          </p:cNvPr>
          <p:cNvSpPr>
            <a:spLocks noEditPoints="1"/>
          </p:cNvSpPr>
          <p:nvPr>
            <p:custDataLst>
              <p:tags r:id="rId5"/>
            </p:custDataLst>
          </p:nvPr>
        </p:nvSpPr>
        <p:spPr bwMode="auto">
          <a:xfrm>
            <a:off x="5283200" y="4182349"/>
            <a:ext cx="393700" cy="312737"/>
          </a:xfrm>
          <a:custGeom>
            <a:avLst/>
            <a:gdLst>
              <a:gd name="T0" fmla="*/ 202 w 232"/>
              <a:gd name="T1" fmla="*/ 90 h 184"/>
              <a:gd name="T2" fmla="*/ 21 w 232"/>
              <a:gd name="T3" fmla="*/ 128 h 184"/>
              <a:gd name="T4" fmla="*/ 108 w 232"/>
              <a:gd name="T5" fmla="*/ 145 h 184"/>
              <a:gd name="T6" fmla="*/ 208 w 232"/>
              <a:gd name="T7" fmla="*/ 117 h 184"/>
              <a:gd name="T8" fmla="*/ 4 w 232"/>
              <a:gd name="T9" fmla="*/ 84 h 184"/>
              <a:gd name="T10" fmla="*/ 110 w 232"/>
              <a:gd name="T11" fmla="*/ 159 h 184"/>
              <a:gd name="T12" fmla="*/ 116 w 232"/>
              <a:gd name="T13" fmla="*/ 162 h 184"/>
              <a:gd name="T14" fmla="*/ 28 w 232"/>
              <a:gd name="T15" fmla="*/ 120 h 184"/>
              <a:gd name="T16" fmla="*/ 28 w 232"/>
              <a:gd name="T17" fmla="*/ 120 h 184"/>
              <a:gd name="T18" fmla="*/ 93 w 232"/>
              <a:gd name="T19" fmla="*/ 153 h 184"/>
              <a:gd name="T20" fmla="*/ 25 w 232"/>
              <a:gd name="T21" fmla="*/ 129 h 184"/>
              <a:gd name="T22" fmla="*/ 160 w 232"/>
              <a:gd name="T23" fmla="*/ 171 h 184"/>
              <a:gd name="T24" fmla="*/ 111 w 232"/>
              <a:gd name="T25" fmla="*/ 151 h 184"/>
              <a:gd name="T26" fmla="*/ 134 w 232"/>
              <a:gd name="T27" fmla="*/ 157 h 184"/>
              <a:gd name="T28" fmla="*/ 37 w 232"/>
              <a:gd name="T29" fmla="*/ 126 h 184"/>
              <a:gd name="T30" fmla="*/ 127 w 232"/>
              <a:gd name="T31" fmla="*/ 153 h 184"/>
              <a:gd name="T32" fmla="*/ 100 w 232"/>
              <a:gd name="T33" fmla="*/ 148 h 184"/>
              <a:gd name="T34" fmla="*/ 105 w 232"/>
              <a:gd name="T35" fmla="*/ 151 h 184"/>
              <a:gd name="T36" fmla="*/ 134 w 232"/>
              <a:gd name="T37" fmla="*/ 154 h 184"/>
              <a:gd name="T38" fmla="*/ 174 w 232"/>
              <a:gd name="T39" fmla="*/ 168 h 184"/>
              <a:gd name="T40" fmla="*/ 84 w 232"/>
              <a:gd name="T41" fmla="*/ 133 h 184"/>
              <a:gd name="T42" fmla="*/ 103 w 232"/>
              <a:gd name="T43" fmla="*/ 157 h 184"/>
              <a:gd name="T44" fmla="*/ 180 w 232"/>
              <a:gd name="T45" fmla="*/ 164 h 184"/>
              <a:gd name="T46" fmla="*/ 145 w 232"/>
              <a:gd name="T47" fmla="*/ 158 h 184"/>
              <a:gd name="T48" fmla="*/ 140 w 232"/>
              <a:gd name="T49" fmla="*/ 156 h 184"/>
              <a:gd name="T50" fmla="*/ 96 w 232"/>
              <a:gd name="T51" fmla="*/ 146 h 184"/>
              <a:gd name="T52" fmla="*/ 98 w 232"/>
              <a:gd name="T53" fmla="*/ 140 h 184"/>
              <a:gd name="T54" fmla="*/ 155 w 232"/>
              <a:gd name="T55" fmla="*/ 166 h 184"/>
              <a:gd name="T56" fmla="*/ 147 w 232"/>
              <a:gd name="T57" fmla="*/ 164 h 184"/>
              <a:gd name="T58" fmla="*/ 12 w 232"/>
              <a:gd name="T59" fmla="*/ 38 h 184"/>
              <a:gd name="T60" fmla="*/ 142 w 232"/>
              <a:gd name="T61" fmla="*/ 156 h 184"/>
              <a:gd name="T62" fmla="*/ 83 w 232"/>
              <a:gd name="T63" fmla="*/ 70 h 184"/>
              <a:gd name="T64" fmla="*/ 173 w 232"/>
              <a:gd name="T65" fmla="*/ 159 h 184"/>
              <a:gd name="T66" fmla="*/ 157 w 232"/>
              <a:gd name="T67" fmla="*/ 158 h 184"/>
              <a:gd name="T68" fmla="*/ 144 w 232"/>
              <a:gd name="T69" fmla="*/ 164 h 184"/>
              <a:gd name="T70" fmla="*/ 85 w 232"/>
              <a:gd name="T71" fmla="*/ 133 h 184"/>
              <a:gd name="T72" fmla="*/ 32 w 232"/>
              <a:gd name="T73" fmla="*/ 23 h 184"/>
              <a:gd name="T74" fmla="*/ 17 w 232"/>
              <a:gd name="T75" fmla="*/ 49 h 184"/>
              <a:gd name="T76" fmla="*/ 88 w 232"/>
              <a:gd name="T77" fmla="*/ 67 h 184"/>
              <a:gd name="T78" fmla="*/ 14 w 232"/>
              <a:gd name="T79" fmla="*/ 45 h 184"/>
              <a:gd name="T80" fmla="*/ 94 w 232"/>
              <a:gd name="T81" fmla="*/ 60 h 184"/>
              <a:gd name="T82" fmla="*/ 59 w 232"/>
              <a:gd name="T83" fmla="*/ 114 h 184"/>
              <a:gd name="T84" fmla="*/ 24 w 232"/>
              <a:gd name="T85" fmla="*/ 54 h 184"/>
              <a:gd name="T86" fmla="*/ 19 w 232"/>
              <a:gd name="T87" fmla="*/ 120 h 184"/>
              <a:gd name="T88" fmla="*/ 153 w 232"/>
              <a:gd name="T89" fmla="*/ 147 h 184"/>
              <a:gd name="T90" fmla="*/ 204 w 232"/>
              <a:gd name="T91" fmla="*/ 129 h 184"/>
              <a:gd name="T92" fmla="*/ 186 w 232"/>
              <a:gd name="T93" fmla="*/ 132 h 184"/>
              <a:gd name="T94" fmla="*/ 168 w 232"/>
              <a:gd name="T95" fmla="*/ 117 h 184"/>
              <a:gd name="T96" fmla="*/ 192 w 232"/>
              <a:gd name="T97" fmla="*/ 108 h 184"/>
              <a:gd name="T98" fmla="*/ 64 w 232"/>
              <a:gd name="T99" fmla="*/ 66 h 184"/>
              <a:gd name="T100" fmla="*/ 47 w 232"/>
              <a:gd name="T101" fmla="*/ 31 h 184"/>
              <a:gd name="T102" fmla="*/ 40 w 232"/>
              <a:gd name="T103" fmla="*/ 59 h 184"/>
              <a:gd name="T104" fmla="*/ 28 w 232"/>
              <a:gd name="T105" fmla="*/ 61 h 184"/>
              <a:gd name="T106" fmla="*/ 209 w 232"/>
              <a:gd name="T107" fmla="*/ 172 h 184"/>
              <a:gd name="T108" fmla="*/ 162 w 232"/>
              <a:gd name="T109" fmla="*/ 176 h 184"/>
              <a:gd name="T110" fmla="*/ 47 w 232"/>
              <a:gd name="T111" fmla="*/ 126 h 184"/>
              <a:gd name="T112" fmla="*/ 6 w 232"/>
              <a:gd name="T113" fmla="*/ 74 h 184"/>
              <a:gd name="T114" fmla="*/ 4 w 232"/>
              <a:gd name="T115" fmla="*/ 81 h 184"/>
              <a:gd name="T116" fmla="*/ 2 w 232"/>
              <a:gd name="T117" fmla="*/ 38 h 184"/>
              <a:gd name="T118" fmla="*/ 7 w 232"/>
              <a:gd name="T119" fmla="*/ 6 h 184"/>
              <a:gd name="T120" fmla="*/ 104 w 232"/>
              <a:gd name="T121" fmla="*/ 31 h 184"/>
              <a:gd name="T122" fmla="*/ 186 w 232"/>
              <a:gd name="T123" fmla="*/ 83 h 184"/>
              <a:gd name="T124" fmla="*/ 224 w 232"/>
              <a:gd name="T125" fmla="*/ 14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2" h="184">
                <a:moveTo>
                  <a:pt x="191" y="61"/>
                </a:moveTo>
                <a:cubicBezTo>
                  <a:pt x="191" y="61"/>
                  <a:pt x="191" y="62"/>
                  <a:pt x="191" y="62"/>
                </a:cubicBezTo>
                <a:cubicBezTo>
                  <a:pt x="190" y="62"/>
                  <a:pt x="191" y="61"/>
                  <a:pt x="191" y="61"/>
                </a:cubicBezTo>
                <a:cubicBezTo>
                  <a:pt x="191" y="61"/>
                  <a:pt x="191" y="61"/>
                  <a:pt x="191" y="61"/>
                </a:cubicBezTo>
                <a:close/>
                <a:moveTo>
                  <a:pt x="16" y="50"/>
                </a:moveTo>
                <a:cubicBezTo>
                  <a:pt x="16" y="50"/>
                  <a:pt x="16" y="50"/>
                  <a:pt x="16" y="50"/>
                </a:cubicBezTo>
                <a:cubicBezTo>
                  <a:pt x="16" y="50"/>
                  <a:pt x="16" y="50"/>
                  <a:pt x="16" y="49"/>
                </a:cubicBezTo>
                <a:cubicBezTo>
                  <a:pt x="16" y="51"/>
                  <a:pt x="16" y="51"/>
                  <a:pt x="16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6" y="51"/>
                  <a:pt x="16" y="51"/>
                  <a:pt x="16" y="51"/>
                </a:cubicBezTo>
                <a:cubicBezTo>
                  <a:pt x="16" y="50"/>
                  <a:pt x="16" y="50"/>
                  <a:pt x="16" y="50"/>
                </a:cubicBezTo>
                <a:close/>
                <a:moveTo>
                  <a:pt x="201" y="88"/>
                </a:moveTo>
                <a:cubicBezTo>
                  <a:pt x="201" y="89"/>
                  <a:pt x="201" y="89"/>
                  <a:pt x="201" y="89"/>
                </a:cubicBezTo>
                <a:cubicBezTo>
                  <a:pt x="201" y="90"/>
                  <a:pt x="201" y="90"/>
                  <a:pt x="202" y="90"/>
                </a:cubicBezTo>
                <a:cubicBezTo>
                  <a:pt x="201" y="90"/>
                  <a:pt x="201" y="89"/>
                  <a:pt x="201" y="89"/>
                </a:cubicBezTo>
                <a:lnTo>
                  <a:pt x="201" y="88"/>
                </a:lnTo>
                <a:close/>
                <a:moveTo>
                  <a:pt x="81" y="71"/>
                </a:moveTo>
                <a:cubicBezTo>
                  <a:pt x="81" y="69"/>
                  <a:pt x="81" y="69"/>
                  <a:pt x="81" y="69"/>
                </a:cubicBezTo>
                <a:cubicBezTo>
                  <a:pt x="80" y="69"/>
                  <a:pt x="81" y="70"/>
                  <a:pt x="81" y="70"/>
                </a:cubicBezTo>
                <a:cubicBezTo>
                  <a:pt x="81" y="71"/>
                  <a:pt x="81" y="71"/>
                  <a:pt x="81" y="71"/>
                </a:cubicBezTo>
                <a:close/>
                <a:moveTo>
                  <a:pt x="91" y="82"/>
                </a:moveTo>
                <a:cubicBezTo>
                  <a:pt x="91" y="81"/>
                  <a:pt x="90" y="81"/>
                  <a:pt x="89" y="81"/>
                </a:cubicBezTo>
                <a:cubicBezTo>
                  <a:pt x="89" y="82"/>
                  <a:pt x="90" y="82"/>
                  <a:pt x="91" y="82"/>
                </a:cubicBezTo>
                <a:close/>
                <a:moveTo>
                  <a:pt x="21" y="128"/>
                </a:moveTo>
                <a:cubicBezTo>
                  <a:pt x="21" y="128"/>
                  <a:pt x="21" y="129"/>
                  <a:pt x="21" y="129"/>
                </a:cubicBezTo>
                <a:cubicBezTo>
                  <a:pt x="21" y="130"/>
                  <a:pt x="21" y="130"/>
                  <a:pt x="21" y="130"/>
                </a:cubicBezTo>
                <a:cubicBezTo>
                  <a:pt x="21" y="129"/>
                  <a:pt x="21" y="129"/>
                  <a:pt x="21" y="129"/>
                </a:cubicBezTo>
                <a:cubicBezTo>
                  <a:pt x="21" y="129"/>
                  <a:pt x="21" y="128"/>
                  <a:pt x="21" y="128"/>
                </a:cubicBezTo>
                <a:close/>
                <a:moveTo>
                  <a:pt x="143" y="168"/>
                </a:moveTo>
                <a:cubicBezTo>
                  <a:pt x="143" y="168"/>
                  <a:pt x="143" y="168"/>
                  <a:pt x="143" y="169"/>
                </a:cubicBezTo>
                <a:cubicBezTo>
                  <a:pt x="143" y="169"/>
                  <a:pt x="144" y="169"/>
                  <a:pt x="145" y="168"/>
                </a:cubicBezTo>
                <a:cubicBezTo>
                  <a:pt x="144" y="168"/>
                  <a:pt x="144" y="168"/>
                  <a:pt x="143" y="168"/>
                </a:cubicBezTo>
                <a:close/>
                <a:moveTo>
                  <a:pt x="4" y="52"/>
                </a:moveTo>
                <a:cubicBezTo>
                  <a:pt x="4" y="52"/>
                  <a:pt x="4" y="52"/>
                  <a:pt x="4" y="52"/>
                </a:cubicBezTo>
                <a:cubicBezTo>
                  <a:pt x="4" y="53"/>
                  <a:pt x="4" y="54"/>
                  <a:pt x="4" y="54"/>
                </a:cubicBezTo>
                <a:lnTo>
                  <a:pt x="4" y="52"/>
                </a:lnTo>
                <a:close/>
                <a:moveTo>
                  <a:pt x="185" y="153"/>
                </a:moveTo>
                <a:cubicBezTo>
                  <a:pt x="185" y="154"/>
                  <a:pt x="185" y="153"/>
                  <a:pt x="185" y="153"/>
                </a:cubicBezTo>
                <a:cubicBezTo>
                  <a:pt x="184" y="153"/>
                  <a:pt x="184" y="154"/>
                  <a:pt x="185" y="154"/>
                </a:cubicBezTo>
                <a:cubicBezTo>
                  <a:pt x="185" y="154"/>
                  <a:pt x="186" y="154"/>
                  <a:pt x="185" y="153"/>
                </a:cubicBezTo>
                <a:close/>
                <a:moveTo>
                  <a:pt x="108" y="145"/>
                </a:moveTo>
                <a:cubicBezTo>
                  <a:pt x="108" y="145"/>
                  <a:pt x="108" y="145"/>
                  <a:pt x="108" y="145"/>
                </a:cubicBezTo>
                <a:cubicBezTo>
                  <a:pt x="108" y="146"/>
                  <a:pt x="108" y="147"/>
                  <a:pt x="108" y="147"/>
                </a:cubicBezTo>
                <a:cubicBezTo>
                  <a:pt x="108" y="146"/>
                  <a:pt x="109" y="146"/>
                  <a:pt x="108" y="145"/>
                </a:cubicBezTo>
                <a:close/>
                <a:moveTo>
                  <a:pt x="25" y="136"/>
                </a:moveTo>
                <a:cubicBezTo>
                  <a:pt x="25" y="136"/>
                  <a:pt x="26" y="135"/>
                  <a:pt x="25" y="135"/>
                </a:cubicBezTo>
                <a:cubicBezTo>
                  <a:pt x="25" y="135"/>
                  <a:pt x="26" y="137"/>
                  <a:pt x="25" y="136"/>
                </a:cubicBezTo>
                <a:close/>
                <a:moveTo>
                  <a:pt x="175" y="171"/>
                </a:moveTo>
                <a:cubicBezTo>
                  <a:pt x="174" y="171"/>
                  <a:pt x="173" y="171"/>
                  <a:pt x="173" y="172"/>
                </a:cubicBezTo>
                <a:cubicBezTo>
                  <a:pt x="174" y="172"/>
                  <a:pt x="175" y="172"/>
                  <a:pt x="176" y="172"/>
                </a:cubicBezTo>
                <a:cubicBezTo>
                  <a:pt x="175" y="171"/>
                  <a:pt x="175" y="171"/>
                  <a:pt x="175" y="171"/>
                </a:cubicBezTo>
                <a:close/>
                <a:moveTo>
                  <a:pt x="14" y="33"/>
                </a:moveTo>
                <a:cubicBezTo>
                  <a:pt x="14" y="34"/>
                  <a:pt x="13" y="34"/>
                  <a:pt x="13" y="35"/>
                </a:cubicBezTo>
                <a:cubicBezTo>
                  <a:pt x="13" y="35"/>
                  <a:pt x="14" y="34"/>
                  <a:pt x="14" y="33"/>
                </a:cubicBezTo>
                <a:close/>
                <a:moveTo>
                  <a:pt x="209" y="119"/>
                </a:moveTo>
                <a:cubicBezTo>
                  <a:pt x="209" y="119"/>
                  <a:pt x="208" y="118"/>
                  <a:pt x="208" y="117"/>
                </a:cubicBezTo>
                <a:cubicBezTo>
                  <a:pt x="208" y="118"/>
                  <a:pt x="208" y="119"/>
                  <a:pt x="209" y="119"/>
                </a:cubicBezTo>
                <a:close/>
                <a:moveTo>
                  <a:pt x="5" y="87"/>
                </a:moveTo>
                <a:cubicBezTo>
                  <a:pt x="5" y="88"/>
                  <a:pt x="5" y="89"/>
                  <a:pt x="5" y="89"/>
                </a:cubicBezTo>
                <a:cubicBezTo>
                  <a:pt x="4" y="88"/>
                  <a:pt x="4" y="88"/>
                  <a:pt x="4" y="87"/>
                </a:cubicBezTo>
                <a:lnTo>
                  <a:pt x="5" y="87"/>
                </a:lnTo>
                <a:close/>
                <a:moveTo>
                  <a:pt x="24" y="123"/>
                </a:moveTo>
                <a:cubicBezTo>
                  <a:pt x="24" y="121"/>
                  <a:pt x="24" y="121"/>
                  <a:pt x="24" y="121"/>
                </a:cubicBezTo>
                <a:cubicBezTo>
                  <a:pt x="23" y="121"/>
                  <a:pt x="24" y="122"/>
                  <a:pt x="24" y="123"/>
                </a:cubicBezTo>
                <a:cubicBezTo>
                  <a:pt x="24" y="123"/>
                  <a:pt x="24" y="123"/>
                  <a:pt x="24" y="123"/>
                </a:cubicBezTo>
                <a:close/>
                <a:moveTo>
                  <a:pt x="21" y="128"/>
                </a:moveTo>
                <a:cubicBezTo>
                  <a:pt x="21" y="127"/>
                  <a:pt x="21" y="126"/>
                  <a:pt x="20" y="126"/>
                </a:cubicBezTo>
                <a:cubicBezTo>
                  <a:pt x="20" y="126"/>
                  <a:pt x="20" y="127"/>
                  <a:pt x="21" y="128"/>
                </a:cubicBezTo>
                <a:close/>
                <a:moveTo>
                  <a:pt x="4" y="84"/>
                </a:moveTo>
                <a:cubicBezTo>
                  <a:pt x="4" y="83"/>
                  <a:pt x="3" y="84"/>
                  <a:pt x="4" y="84"/>
                </a:cubicBezTo>
                <a:cubicBezTo>
                  <a:pt x="4" y="84"/>
                  <a:pt x="3" y="86"/>
                  <a:pt x="4" y="85"/>
                </a:cubicBezTo>
                <a:cubicBezTo>
                  <a:pt x="4" y="85"/>
                  <a:pt x="4" y="84"/>
                  <a:pt x="4" y="84"/>
                </a:cubicBezTo>
                <a:close/>
                <a:moveTo>
                  <a:pt x="103" y="139"/>
                </a:move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03" y="140"/>
                  <a:pt x="104" y="139"/>
                </a:cubicBezTo>
                <a:cubicBezTo>
                  <a:pt x="104" y="139"/>
                  <a:pt x="103" y="139"/>
                  <a:pt x="103" y="139"/>
                </a:cubicBezTo>
                <a:close/>
                <a:moveTo>
                  <a:pt x="87" y="67"/>
                </a:moveTo>
                <a:cubicBezTo>
                  <a:pt x="87" y="66"/>
                  <a:pt x="86" y="66"/>
                  <a:pt x="86" y="67"/>
                </a:cubicBezTo>
                <a:cubicBezTo>
                  <a:pt x="86" y="67"/>
                  <a:pt x="86" y="69"/>
                  <a:pt x="87" y="68"/>
                </a:cubicBezTo>
                <a:cubicBezTo>
                  <a:pt x="87" y="68"/>
                  <a:pt x="87" y="67"/>
                  <a:pt x="87" y="67"/>
                </a:cubicBezTo>
                <a:close/>
                <a:moveTo>
                  <a:pt x="191" y="170"/>
                </a:moveTo>
                <a:cubicBezTo>
                  <a:pt x="191" y="170"/>
                  <a:pt x="190" y="171"/>
                  <a:pt x="189" y="172"/>
                </a:cubicBezTo>
                <a:cubicBezTo>
                  <a:pt x="190" y="171"/>
                  <a:pt x="191" y="171"/>
                  <a:pt x="191" y="170"/>
                </a:cubicBezTo>
                <a:close/>
                <a:moveTo>
                  <a:pt x="110" y="159"/>
                </a:moveTo>
                <a:cubicBezTo>
                  <a:pt x="109" y="159"/>
                  <a:pt x="111" y="160"/>
                  <a:pt x="109" y="160"/>
                </a:cubicBezTo>
                <a:cubicBezTo>
                  <a:pt x="110" y="161"/>
                  <a:pt x="110" y="161"/>
                  <a:pt x="110" y="161"/>
                </a:cubicBezTo>
                <a:cubicBezTo>
                  <a:pt x="110" y="160"/>
                  <a:pt x="111" y="160"/>
                  <a:pt x="110" y="159"/>
                </a:cubicBezTo>
                <a:close/>
                <a:moveTo>
                  <a:pt x="27" y="122"/>
                </a:moveTo>
                <a:cubicBezTo>
                  <a:pt x="28" y="121"/>
                  <a:pt x="27" y="120"/>
                  <a:pt x="27" y="118"/>
                </a:cubicBezTo>
                <a:cubicBezTo>
                  <a:pt x="27" y="120"/>
                  <a:pt x="27" y="121"/>
                  <a:pt x="27" y="122"/>
                </a:cubicBezTo>
                <a:cubicBezTo>
                  <a:pt x="27" y="122"/>
                  <a:pt x="27" y="122"/>
                  <a:pt x="27" y="122"/>
                </a:cubicBezTo>
                <a:close/>
                <a:moveTo>
                  <a:pt x="195" y="170"/>
                </a:moveTo>
                <a:cubicBezTo>
                  <a:pt x="194" y="170"/>
                  <a:pt x="193" y="171"/>
                  <a:pt x="193" y="172"/>
                </a:cubicBezTo>
                <a:cubicBezTo>
                  <a:pt x="194" y="172"/>
                  <a:pt x="195" y="171"/>
                  <a:pt x="195" y="170"/>
                </a:cubicBezTo>
                <a:close/>
                <a:moveTo>
                  <a:pt x="116" y="162"/>
                </a:moveTo>
                <a:cubicBezTo>
                  <a:pt x="116" y="162"/>
                  <a:pt x="116" y="162"/>
                  <a:pt x="115" y="162"/>
                </a:cubicBezTo>
                <a:cubicBezTo>
                  <a:pt x="115" y="162"/>
                  <a:pt x="116" y="163"/>
                  <a:pt x="116" y="163"/>
                </a:cubicBezTo>
                <a:cubicBezTo>
                  <a:pt x="116" y="163"/>
                  <a:pt x="117" y="162"/>
                  <a:pt x="116" y="162"/>
                </a:cubicBezTo>
                <a:close/>
                <a:moveTo>
                  <a:pt x="92" y="152"/>
                </a:moveTo>
                <a:cubicBezTo>
                  <a:pt x="91" y="151"/>
                  <a:pt x="90" y="151"/>
                  <a:pt x="89" y="150"/>
                </a:cubicBezTo>
                <a:cubicBezTo>
                  <a:pt x="90" y="151"/>
                  <a:pt x="91" y="152"/>
                  <a:pt x="92" y="152"/>
                </a:cubicBezTo>
                <a:cubicBezTo>
                  <a:pt x="92" y="152"/>
                  <a:pt x="92" y="152"/>
                  <a:pt x="92" y="152"/>
                </a:cubicBezTo>
                <a:close/>
                <a:moveTo>
                  <a:pt x="98" y="155"/>
                </a:moveTo>
                <a:cubicBezTo>
                  <a:pt x="98" y="155"/>
                  <a:pt x="98" y="154"/>
                  <a:pt x="98" y="154"/>
                </a:cubicBezTo>
                <a:cubicBezTo>
                  <a:pt x="97" y="155"/>
                  <a:pt x="98" y="156"/>
                  <a:pt x="99" y="156"/>
                </a:cubicBezTo>
                <a:cubicBezTo>
                  <a:pt x="99" y="156"/>
                  <a:pt x="99" y="155"/>
                  <a:pt x="99" y="155"/>
                </a:cubicBezTo>
                <a:cubicBezTo>
                  <a:pt x="99" y="155"/>
                  <a:pt x="98" y="155"/>
                  <a:pt x="98" y="155"/>
                </a:cubicBezTo>
                <a:close/>
                <a:moveTo>
                  <a:pt x="107" y="149"/>
                </a:moveTo>
                <a:cubicBezTo>
                  <a:pt x="106" y="149"/>
                  <a:pt x="106" y="149"/>
                  <a:pt x="106" y="149"/>
                </a:cubicBezTo>
                <a:cubicBezTo>
                  <a:pt x="106" y="150"/>
                  <a:pt x="106" y="153"/>
                  <a:pt x="106" y="153"/>
                </a:cubicBezTo>
                <a:cubicBezTo>
                  <a:pt x="106" y="152"/>
                  <a:pt x="106" y="151"/>
                  <a:pt x="107" y="149"/>
                </a:cubicBezTo>
                <a:close/>
                <a:moveTo>
                  <a:pt x="28" y="120"/>
                </a:moveTo>
                <a:cubicBezTo>
                  <a:pt x="28" y="119"/>
                  <a:pt x="29" y="118"/>
                  <a:pt x="29" y="117"/>
                </a:cubicBezTo>
                <a:cubicBezTo>
                  <a:pt x="28" y="117"/>
                  <a:pt x="28" y="118"/>
                  <a:pt x="28" y="118"/>
                </a:cubicBezTo>
                <a:cubicBezTo>
                  <a:pt x="28" y="119"/>
                  <a:pt x="28" y="119"/>
                  <a:pt x="28" y="120"/>
                </a:cubicBezTo>
                <a:close/>
                <a:moveTo>
                  <a:pt x="139" y="167"/>
                </a:moveTo>
                <a:cubicBezTo>
                  <a:pt x="138" y="168"/>
                  <a:pt x="137" y="167"/>
                  <a:pt x="136" y="168"/>
                </a:cubicBezTo>
                <a:cubicBezTo>
                  <a:pt x="137" y="168"/>
                  <a:pt x="139" y="168"/>
                  <a:pt x="139" y="168"/>
                </a:cubicBezTo>
                <a:cubicBezTo>
                  <a:pt x="140" y="168"/>
                  <a:pt x="140" y="167"/>
                  <a:pt x="139" y="167"/>
                </a:cubicBezTo>
                <a:close/>
                <a:moveTo>
                  <a:pt x="28" y="120"/>
                </a:moveTo>
                <a:cubicBezTo>
                  <a:pt x="28" y="121"/>
                  <a:pt x="29" y="122"/>
                  <a:pt x="29" y="124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9" y="125"/>
                  <a:pt x="29" y="125"/>
                  <a:pt x="29" y="125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9" y="123"/>
                  <a:pt x="29" y="121"/>
                  <a:pt x="29" y="120"/>
                </a:cubicBezTo>
                <a:cubicBezTo>
                  <a:pt x="29" y="120"/>
                  <a:pt x="28" y="120"/>
                  <a:pt x="28" y="120"/>
                </a:cubicBezTo>
                <a:close/>
                <a:moveTo>
                  <a:pt x="179" y="154"/>
                </a:moveTo>
                <a:cubicBezTo>
                  <a:pt x="180" y="154"/>
                  <a:pt x="182" y="154"/>
                  <a:pt x="183" y="154"/>
                </a:cubicBezTo>
                <a:cubicBezTo>
                  <a:pt x="182" y="154"/>
                  <a:pt x="181" y="154"/>
                  <a:pt x="181" y="153"/>
                </a:cubicBezTo>
                <a:cubicBezTo>
                  <a:pt x="180" y="154"/>
                  <a:pt x="180" y="154"/>
                  <a:pt x="179" y="154"/>
                </a:cubicBezTo>
                <a:close/>
                <a:moveTo>
                  <a:pt x="114" y="148"/>
                </a:moveTo>
                <a:cubicBezTo>
                  <a:pt x="114" y="149"/>
                  <a:pt x="114" y="150"/>
                  <a:pt x="114" y="151"/>
                </a:cubicBezTo>
                <a:cubicBezTo>
                  <a:pt x="114" y="150"/>
                  <a:pt x="114" y="149"/>
                  <a:pt x="115" y="149"/>
                </a:cubicBezTo>
                <a:cubicBezTo>
                  <a:pt x="115" y="148"/>
                  <a:pt x="115" y="148"/>
                  <a:pt x="114" y="148"/>
                </a:cubicBezTo>
                <a:close/>
                <a:moveTo>
                  <a:pt x="156" y="154"/>
                </a:moveTo>
                <a:cubicBezTo>
                  <a:pt x="156" y="154"/>
                  <a:pt x="156" y="153"/>
                  <a:pt x="156" y="153"/>
                </a:cubicBezTo>
                <a:cubicBezTo>
                  <a:pt x="155" y="153"/>
                  <a:pt x="153" y="153"/>
                  <a:pt x="152" y="153"/>
                </a:cubicBezTo>
                <a:lnTo>
                  <a:pt x="156" y="154"/>
                </a:lnTo>
                <a:close/>
                <a:moveTo>
                  <a:pt x="96" y="154"/>
                </a:moveTo>
                <a:cubicBezTo>
                  <a:pt x="95" y="153"/>
                  <a:pt x="94" y="153"/>
                  <a:pt x="93" y="153"/>
                </a:cubicBezTo>
                <a:cubicBezTo>
                  <a:pt x="94" y="154"/>
                  <a:pt x="95" y="154"/>
                  <a:pt x="96" y="155"/>
                </a:cubicBezTo>
                <a:cubicBezTo>
                  <a:pt x="96" y="155"/>
                  <a:pt x="96" y="154"/>
                  <a:pt x="96" y="154"/>
                </a:cubicBezTo>
                <a:close/>
                <a:moveTo>
                  <a:pt x="171" y="171"/>
                </a:moveTo>
                <a:cubicBezTo>
                  <a:pt x="170" y="172"/>
                  <a:pt x="169" y="171"/>
                  <a:pt x="168" y="171"/>
                </a:cubicBezTo>
                <a:cubicBezTo>
                  <a:pt x="168" y="171"/>
                  <a:pt x="168" y="172"/>
                  <a:pt x="168" y="172"/>
                </a:cubicBezTo>
                <a:cubicBezTo>
                  <a:pt x="169" y="172"/>
                  <a:pt x="170" y="172"/>
                  <a:pt x="170" y="172"/>
                </a:cubicBezTo>
                <a:cubicBezTo>
                  <a:pt x="171" y="172"/>
                  <a:pt x="172" y="172"/>
                  <a:pt x="171" y="171"/>
                </a:cubicBezTo>
                <a:close/>
                <a:moveTo>
                  <a:pt x="24" y="123"/>
                </a:moveTo>
                <a:cubicBezTo>
                  <a:pt x="24" y="123"/>
                  <a:pt x="24" y="124"/>
                  <a:pt x="24" y="125"/>
                </a:cubicBezTo>
                <a:cubicBezTo>
                  <a:pt x="24" y="125"/>
                  <a:pt x="25" y="125"/>
                  <a:pt x="25" y="125"/>
                </a:cubicBezTo>
                <a:cubicBezTo>
                  <a:pt x="25" y="125"/>
                  <a:pt x="25" y="126"/>
                  <a:pt x="25" y="126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5" y="126"/>
                  <a:pt x="25" y="126"/>
                  <a:pt x="25" y="126"/>
                </a:cubicBezTo>
                <a:cubicBezTo>
                  <a:pt x="25" y="126"/>
                  <a:pt x="25" y="125"/>
                  <a:pt x="25" y="125"/>
                </a:cubicBezTo>
                <a:cubicBezTo>
                  <a:pt x="25" y="124"/>
                  <a:pt x="25" y="124"/>
                  <a:pt x="25" y="123"/>
                </a:cubicBezTo>
                <a:cubicBezTo>
                  <a:pt x="24" y="123"/>
                  <a:pt x="24" y="123"/>
                  <a:pt x="24" y="123"/>
                </a:cubicBezTo>
                <a:close/>
                <a:moveTo>
                  <a:pt x="114" y="161"/>
                </a:moveTo>
                <a:cubicBezTo>
                  <a:pt x="113" y="161"/>
                  <a:pt x="112" y="160"/>
                  <a:pt x="112" y="160"/>
                </a:cubicBezTo>
                <a:cubicBezTo>
                  <a:pt x="111" y="161"/>
                  <a:pt x="112" y="161"/>
                  <a:pt x="113" y="162"/>
                </a:cubicBezTo>
                <a:cubicBezTo>
                  <a:pt x="113" y="162"/>
                  <a:pt x="114" y="161"/>
                  <a:pt x="114" y="161"/>
                </a:cubicBezTo>
                <a:close/>
                <a:moveTo>
                  <a:pt x="162" y="171"/>
                </a:moveTo>
                <a:cubicBezTo>
                  <a:pt x="161" y="171"/>
                  <a:pt x="161" y="170"/>
                  <a:pt x="160" y="171"/>
                </a:cubicBezTo>
                <a:cubicBezTo>
                  <a:pt x="161" y="171"/>
                  <a:pt x="162" y="171"/>
                  <a:pt x="163" y="171"/>
                </a:cubicBezTo>
                <a:cubicBezTo>
                  <a:pt x="163" y="171"/>
                  <a:pt x="164" y="171"/>
                  <a:pt x="164" y="171"/>
                </a:cubicBezTo>
                <a:cubicBezTo>
                  <a:pt x="163" y="171"/>
                  <a:pt x="163" y="171"/>
                  <a:pt x="162" y="171"/>
                </a:cubicBezTo>
                <a:close/>
                <a:moveTo>
                  <a:pt x="96" y="84"/>
                </a:moveTo>
                <a:cubicBezTo>
                  <a:pt x="95" y="83"/>
                  <a:pt x="93" y="82"/>
                  <a:pt x="91" y="82"/>
                </a:cubicBezTo>
                <a:cubicBezTo>
                  <a:pt x="93" y="82"/>
                  <a:pt x="94" y="83"/>
                  <a:pt x="96" y="84"/>
                </a:cubicBezTo>
                <a:close/>
                <a:moveTo>
                  <a:pt x="123" y="154"/>
                </a:moveTo>
                <a:cubicBezTo>
                  <a:pt x="124" y="153"/>
                  <a:pt x="124" y="152"/>
                  <a:pt x="125" y="152"/>
                </a:cubicBezTo>
                <a:cubicBezTo>
                  <a:pt x="124" y="151"/>
                  <a:pt x="124" y="151"/>
                  <a:pt x="124" y="152"/>
                </a:cubicBezTo>
                <a:cubicBezTo>
                  <a:pt x="123" y="153"/>
                  <a:pt x="123" y="154"/>
                  <a:pt x="123" y="155"/>
                </a:cubicBezTo>
                <a:cubicBezTo>
                  <a:pt x="123" y="155"/>
                  <a:pt x="123" y="154"/>
                  <a:pt x="123" y="154"/>
                </a:cubicBezTo>
                <a:close/>
                <a:moveTo>
                  <a:pt x="112" y="147"/>
                </a:moveTo>
                <a:cubicBezTo>
                  <a:pt x="112" y="147"/>
                  <a:pt x="111" y="147"/>
                  <a:pt x="111" y="147"/>
                </a:cubicBezTo>
                <a:cubicBezTo>
                  <a:pt x="111" y="148"/>
                  <a:pt x="111" y="150"/>
                  <a:pt x="111" y="151"/>
                </a:cubicBezTo>
                <a:cubicBezTo>
                  <a:pt x="111" y="149"/>
                  <a:pt x="112" y="148"/>
                  <a:pt x="112" y="147"/>
                </a:cubicBezTo>
                <a:close/>
                <a:moveTo>
                  <a:pt x="201" y="88"/>
                </a:moveTo>
                <a:cubicBezTo>
                  <a:pt x="201" y="87"/>
                  <a:pt x="200" y="85"/>
                  <a:pt x="200" y="83"/>
                </a:cubicBezTo>
                <a:cubicBezTo>
                  <a:pt x="200" y="84"/>
                  <a:pt x="199" y="84"/>
                  <a:pt x="199" y="84"/>
                </a:cubicBezTo>
                <a:cubicBezTo>
                  <a:pt x="200" y="86"/>
                  <a:pt x="200" y="87"/>
                  <a:pt x="201" y="88"/>
                </a:cubicBezTo>
                <a:close/>
                <a:moveTo>
                  <a:pt x="207" y="158"/>
                </a:moveTo>
                <a:cubicBezTo>
                  <a:pt x="206" y="159"/>
                  <a:pt x="204" y="160"/>
                  <a:pt x="203" y="162"/>
                </a:cubicBezTo>
                <a:cubicBezTo>
                  <a:pt x="203" y="162"/>
                  <a:pt x="203" y="162"/>
                  <a:pt x="203" y="162"/>
                </a:cubicBezTo>
                <a:cubicBezTo>
                  <a:pt x="204" y="161"/>
                  <a:pt x="206" y="160"/>
                  <a:pt x="207" y="158"/>
                </a:cubicBezTo>
                <a:cubicBezTo>
                  <a:pt x="207" y="158"/>
                  <a:pt x="207" y="158"/>
                  <a:pt x="207" y="158"/>
                </a:cubicBezTo>
                <a:close/>
                <a:moveTo>
                  <a:pt x="134" y="157"/>
                </a:moveTo>
                <a:cubicBezTo>
                  <a:pt x="133" y="159"/>
                  <a:pt x="132" y="160"/>
                  <a:pt x="131" y="162"/>
                </a:cubicBezTo>
                <a:cubicBezTo>
                  <a:pt x="131" y="162"/>
                  <a:pt x="131" y="162"/>
                  <a:pt x="132" y="162"/>
                </a:cubicBezTo>
                <a:lnTo>
                  <a:pt x="134" y="157"/>
                </a:lnTo>
                <a:close/>
                <a:moveTo>
                  <a:pt x="112" y="151"/>
                </a:moveTo>
                <a:cubicBezTo>
                  <a:pt x="112" y="152"/>
                  <a:pt x="111" y="154"/>
                  <a:pt x="111" y="155"/>
                </a:cubicBezTo>
                <a:cubicBezTo>
                  <a:pt x="112" y="155"/>
                  <a:pt x="112" y="155"/>
                  <a:pt x="112" y="155"/>
                </a:cubicBezTo>
                <a:cubicBezTo>
                  <a:pt x="112" y="154"/>
                  <a:pt x="112" y="153"/>
                  <a:pt x="112" y="152"/>
                </a:cubicBezTo>
                <a:cubicBezTo>
                  <a:pt x="112" y="151"/>
                  <a:pt x="113" y="151"/>
                  <a:pt x="112" y="151"/>
                </a:cubicBezTo>
                <a:close/>
                <a:moveTo>
                  <a:pt x="164" y="153"/>
                </a:moveTo>
                <a:cubicBezTo>
                  <a:pt x="164" y="153"/>
                  <a:pt x="164" y="154"/>
                  <a:pt x="164" y="154"/>
                </a:cubicBezTo>
                <a:cubicBezTo>
                  <a:pt x="157" y="153"/>
                  <a:pt x="157" y="153"/>
                  <a:pt x="157" y="153"/>
                </a:cubicBezTo>
                <a:cubicBezTo>
                  <a:pt x="159" y="154"/>
                  <a:pt x="161" y="154"/>
                  <a:pt x="162" y="154"/>
                </a:cubicBezTo>
                <a:cubicBezTo>
                  <a:pt x="163" y="154"/>
                  <a:pt x="164" y="154"/>
                  <a:pt x="164" y="153"/>
                </a:cubicBezTo>
                <a:close/>
                <a:moveTo>
                  <a:pt x="37" y="126"/>
                </a:moveTo>
                <a:cubicBezTo>
                  <a:pt x="37" y="124"/>
                  <a:pt x="37" y="122"/>
                  <a:pt x="36" y="120"/>
                </a:cubicBezTo>
                <a:cubicBezTo>
                  <a:pt x="37" y="120"/>
                  <a:pt x="36" y="119"/>
                  <a:pt x="36" y="120"/>
                </a:cubicBezTo>
                <a:cubicBezTo>
                  <a:pt x="37" y="126"/>
                  <a:pt x="37" y="126"/>
                  <a:pt x="37" y="126"/>
                </a:cubicBezTo>
                <a:cubicBezTo>
                  <a:pt x="37" y="126"/>
                  <a:pt x="38" y="127"/>
                  <a:pt x="37" y="126"/>
                </a:cubicBezTo>
                <a:close/>
                <a:moveTo>
                  <a:pt x="35" y="127"/>
                </a:moveTo>
                <a:cubicBezTo>
                  <a:pt x="33" y="120"/>
                  <a:pt x="33" y="120"/>
                  <a:pt x="33" y="120"/>
                </a:cubicBezTo>
                <a:cubicBezTo>
                  <a:pt x="33" y="123"/>
                  <a:pt x="34" y="126"/>
                  <a:pt x="34" y="129"/>
                </a:cubicBezTo>
                <a:cubicBezTo>
                  <a:pt x="34" y="128"/>
                  <a:pt x="35" y="128"/>
                  <a:pt x="35" y="127"/>
                </a:cubicBezTo>
                <a:close/>
                <a:moveTo>
                  <a:pt x="15" y="21"/>
                </a:moveTo>
                <a:cubicBezTo>
                  <a:pt x="13" y="21"/>
                  <a:pt x="12" y="23"/>
                  <a:pt x="11" y="25"/>
                </a:cubicBezTo>
                <a:cubicBezTo>
                  <a:pt x="13" y="24"/>
                  <a:pt x="14" y="22"/>
                  <a:pt x="15" y="21"/>
                </a:cubicBezTo>
                <a:close/>
                <a:moveTo>
                  <a:pt x="74" y="67"/>
                </a:moveTo>
                <a:cubicBezTo>
                  <a:pt x="74" y="67"/>
                  <a:pt x="73" y="64"/>
                  <a:pt x="73" y="63"/>
                </a:cubicBezTo>
                <a:cubicBezTo>
                  <a:pt x="73" y="64"/>
                  <a:pt x="72" y="64"/>
                  <a:pt x="72" y="65"/>
                </a:cubicBezTo>
                <a:cubicBezTo>
                  <a:pt x="73" y="66"/>
                  <a:pt x="73" y="67"/>
                  <a:pt x="74" y="68"/>
                </a:cubicBezTo>
                <a:cubicBezTo>
                  <a:pt x="74" y="68"/>
                  <a:pt x="74" y="68"/>
                  <a:pt x="74" y="67"/>
                </a:cubicBezTo>
                <a:close/>
                <a:moveTo>
                  <a:pt x="127" y="153"/>
                </a:moveTo>
                <a:cubicBezTo>
                  <a:pt x="126" y="154"/>
                  <a:pt x="126" y="156"/>
                  <a:pt x="126" y="157"/>
                </a:cubicBezTo>
                <a:cubicBezTo>
                  <a:pt x="127" y="156"/>
                  <a:pt x="128" y="154"/>
                  <a:pt x="128" y="153"/>
                </a:cubicBezTo>
                <a:lnTo>
                  <a:pt x="127" y="153"/>
                </a:lnTo>
                <a:close/>
                <a:moveTo>
                  <a:pt x="125" y="154"/>
                </a:moveTo>
                <a:cubicBezTo>
                  <a:pt x="124" y="155"/>
                  <a:pt x="123" y="157"/>
                  <a:pt x="122" y="159"/>
                </a:cubicBezTo>
                <a:cubicBezTo>
                  <a:pt x="122" y="159"/>
                  <a:pt x="123" y="160"/>
                  <a:pt x="123" y="159"/>
                </a:cubicBezTo>
                <a:lnTo>
                  <a:pt x="125" y="154"/>
                </a:lnTo>
                <a:close/>
                <a:moveTo>
                  <a:pt x="30" y="123"/>
                </a:moveTo>
                <a:cubicBezTo>
                  <a:pt x="30" y="124"/>
                  <a:pt x="30" y="124"/>
                  <a:pt x="30" y="124"/>
                </a:cubicBezTo>
                <a:cubicBezTo>
                  <a:pt x="31" y="131"/>
                  <a:pt x="31" y="131"/>
                  <a:pt x="31" y="131"/>
                </a:cubicBezTo>
                <a:cubicBezTo>
                  <a:pt x="31" y="131"/>
                  <a:pt x="32" y="131"/>
                  <a:pt x="32" y="130"/>
                </a:cubicBezTo>
                <a:cubicBezTo>
                  <a:pt x="30" y="124"/>
                  <a:pt x="30" y="124"/>
                  <a:pt x="30" y="124"/>
                </a:cubicBezTo>
                <a:lnTo>
                  <a:pt x="30" y="123"/>
                </a:lnTo>
                <a:close/>
                <a:moveTo>
                  <a:pt x="100" y="148"/>
                </a:moveTo>
                <a:cubicBezTo>
                  <a:pt x="99" y="147"/>
                  <a:pt x="100" y="146"/>
                  <a:pt x="99" y="145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100" y="151"/>
                  <a:pt x="100" y="151"/>
                  <a:pt x="100" y="151"/>
                </a:cubicBezTo>
                <a:cubicBezTo>
                  <a:pt x="100" y="150"/>
                  <a:pt x="100" y="149"/>
                  <a:pt x="100" y="148"/>
                </a:cubicBezTo>
                <a:close/>
                <a:moveTo>
                  <a:pt x="134" y="160"/>
                </a:moveTo>
                <a:cubicBezTo>
                  <a:pt x="135" y="158"/>
                  <a:pt x="137" y="157"/>
                  <a:pt x="138" y="155"/>
                </a:cubicBezTo>
                <a:cubicBezTo>
                  <a:pt x="137" y="155"/>
                  <a:pt x="136" y="154"/>
                  <a:pt x="136" y="155"/>
                </a:cubicBezTo>
                <a:cubicBezTo>
                  <a:pt x="136" y="157"/>
                  <a:pt x="135" y="158"/>
                  <a:pt x="134" y="160"/>
                </a:cubicBezTo>
                <a:close/>
                <a:moveTo>
                  <a:pt x="27" y="122"/>
                </a:moveTo>
                <a:cubicBezTo>
                  <a:pt x="29" y="133"/>
                  <a:pt x="29" y="133"/>
                  <a:pt x="29" y="133"/>
                </a:cubicBezTo>
                <a:cubicBezTo>
                  <a:pt x="29" y="133"/>
                  <a:pt x="30" y="133"/>
                  <a:pt x="29" y="132"/>
                </a:cubicBezTo>
                <a:lnTo>
                  <a:pt x="27" y="122"/>
                </a:lnTo>
                <a:close/>
                <a:moveTo>
                  <a:pt x="104" y="151"/>
                </a:moveTo>
                <a:cubicBezTo>
                  <a:pt x="105" y="151"/>
                  <a:pt x="105" y="151"/>
                  <a:pt x="105" y="151"/>
                </a:cubicBezTo>
                <a:cubicBezTo>
                  <a:pt x="105" y="149"/>
                  <a:pt x="106" y="146"/>
                  <a:pt x="106" y="144"/>
                </a:cubicBezTo>
                <a:cubicBezTo>
                  <a:pt x="105" y="144"/>
                  <a:pt x="105" y="144"/>
                  <a:pt x="105" y="144"/>
                </a:cubicBezTo>
                <a:cubicBezTo>
                  <a:pt x="105" y="146"/>
                  <a:pt x="105" y="148"/>
                  <a:pt x="104" y="151"/>
                </a:cubicBezTo>
                <a:close/>
                <a:moveTo>
                  <a:pt x="179" y="154"/>
                </a:moveTo>
                <a:cubicBezTo>
                  <a:pt x="175" y="154"/>
                  <a:pt x="171" y="154"/>
                  <a:pt x="166" y="154"/>
                </a:cubicBezTo>
                <a:cubicBezTo>
                  <a:pt x="166" y="155"/>
                  <a:pt x="167" y="154"/>
                  <a:pt x="167" y="154"/>
                </a:cubicBezTo>
                <a:cubicBezTo>
                  <a:pt x="172" y="154"/>
                  <a:pt x="175" y="154"/>
                  <a:pt x="179" y="154"/>
                </a:cubicBezTo>
                <a:close/>
                <a:moveTo>
                  <a:pt x="77" y="69"/>
                </a:moveTo>
                <a:cubicBezTo>
                  <a:pt x="76" y="62"/>
                  <a:pt x="76" y="62"/>
                  <a:pt x="76" y="62"/>
                </a:cubicBezTo>
                <a:cubicBezTo>
                  <a:pt x="76" y="62"/>
                  <a:pt x="75" y="62"/>
                  <a:pt x="75" y="62"/>
                </a:cubicBezTo>
                <a:cubicBezTo>
                  <a:pt x="76" y="65"/>
                  <a:pt x="76" y="68"/>
                  <a:pt x="77" y="71"/>
                </a:cubicBezTo>
                <a:cubicBezTo>
                  <a:pt x="77" y="70"/>
                  <a:pt x="77" y="69"/>
                  <a:pt x="77" y="69"/>
                </a:cubicBezTo>
                <a:close/>
                <a:moveTo>
                  <a:pt x="130" y="160"/>
                </a:moveTo>
                <a:cubicBezTo>
                  <a:pt x="132" y="158"/>
                  <a:pt x="133" y="156"/>
                  <a:pt x="134" y="154"/>
                </a:cubicBezTo>
                <a:cubicBezTo>
                  <a:pt x="133" y="155"/>
                  <a:pt x="133" y="154"/>
                  <a:pt x="132" y="154"/>
                </a:cubicBezTo>
                <a:lnTo>
                  <a:pt x="130" y="160"/>
                </a:lnTo>
                <a:close/>
                <a:moveTo>
                  <a:pt x="188" y="169"/>
                </a:moveTo>
                <a:cubicBezTo>
                  <a:pt x="187" y="170"/>
                  <a:pt x="186" y="171"/>
                  <a:pt x="184" y="171"/>
                </a:cubicBezTo>
                <a:cubicBezTo>
                  <a:pt x="184" y="171"/>
                  <a:pt x="183" y="171"/>
                  <a:pt x="183" y="172"/>
                </a:cubicBezTo>
                <a:cubicBezTo>
                  <a:pt x="188" y="172"/>
                  <a:pt x="188" y="172"/>
                  <a:pt x="188" y="172"/>
                </a:cubicBezTo>
                <a:cubicBezTo>
                  <a:pt x="187" y="171"/>
                  <a:pt x="189" y="170"/>
                  <a:pt x="188" y="169"/>
                </a:cubicBezTo>
                <a:close/>
                <a:moveTo>
                  <a:pt x="125" y="165"/>
                </a:moveTo>
                <a:cubicBezTo>
                  <a:pt x="118" y="162"/>
                  <a:pt x="118" y="162"/>
                  <a:pt x="118" y="162"/>
                </a:cubicBezTo>
                <a:cubicBezTo>
                  <a:pt x="118" y="162"/>
                  <a:pt x="118" y="163"/>
                  <a:pt x="117" y="163"/>
                </a:cubicBezTo>
                <a:cubicBezTo>
                  <a:pt x="120" y="164"/>
                  <a:pt x="122" y="164"/>
                  <a:pt x="125" y="165"/>
                </a:cubicBezTo>
                <a:close/>
                <a:moveTo>
                  <a:pt x="179" y="163"/>
                </a:moveTo>
                <a:cubicBezTo>
                  <a:pt x="177" y="164"/>
                  <a:pt x="175" y="166"/>
                  <a:pt x="173" y="168"/>
                </a:cubicBezTo>
                <a:cubicBezTo>
                  <a:pt x="173" y="168"/>
                  <a:pt x="174" y="168"/>
                  <a:pt x="174" y="168"/>
                </a:cubicBezTo>
                <a:cubicBezTo>
                  <a:pt x="176" y="167"/>
                  <a:pt x="177" y="165"/>
                  <a:pt x="179" y="163"/>
                </a:cubicBezTo>
                <a:cubicBezTo>
                  <a:pt x="179" y="163"/>
                  <a:pt x="179" y="163"/>
                  <a:pt x="179" y="163"/>
                </a:cubicBezTo>
                <a:close/>
                <a:moveTo>
                  <a:pt x="122" y="151"/>
                </a:moveTo>
                <a:cubicBezTo>
                  <a:pt x="122" y="151"/>
                  <a:pt x="122" y="151"/>
                  <a:pt x="122" y="151"/>
                </a:cubicBezTo>
                <a:cubicBezTo>
                  <a:pt x="121" y="153"/>
                  <a:pt x="120" y="156"/>
                  <a:pt x="119" y="158"/>
                </a:cubicBezTo>
                <a:cubicBezTo>
                  <a:pt x="120" y="158"/>
                  <a:pt x="120" y="159"/>
                  <a:pt x="121" y="158"/>
                </a:cubicBezTo>
                <a:cubicBezTo>
                  <a:pt x="123" y="152"/>
                  <a:pt x="123" y="152"/>
                  <a:pt x="123" y="152"/>
                </a:cubicBezTo>
                <a:cubicBezTo>
                  <a:pt x="123" y="152"/>
                  <a:pt x="122" y="151"/>
                  <a:pt x="122" y="151"/>
                </a:cubicBezTo>
                <a:close/>
                <a:moveTo>
                  <a:pt x="84" y="133"/>
                </a:moveTo>
                <a:cubicBezTo>
                  <a:pt x="84" y="133"/>
                  <a:pt x="84" y="132"/>
                  <a:pt x="84" y="132"/>
                </a:cubicBezTo>
                <a:cubicBezTo>
                  <a:pt x="83" y="132"/>
                  <a:pt x="82" y="131"/>
                  <a:pt x="82" y="131"/>
                </a:cubicBezTo>
                <a:cubicBezTo>
                  <a:pt x="81" y="131"/>
                  <a:pt x="81" y="131"/>
                  <a:pt x="81" y="132"/>
                </a:cubicBezTo>
                <a:cubicBezTo>
                  <a:pt x="82" y="133"/>
                  <a:pt x="82" y="136"/>
                  <a:pt x="83" y="138"/>
                </a:cubicBezTo>
                <a:lnTo>
                  <a:pt x="84" y="133"/>
                </a:lnTo>
                <a:close/>
                <a:moveTo>
                  <a:pt x="94" y="138"/>
                </a:moveTo>
                <a:cubicBezTo>
                  <a:pt x="94" y="138"/>
                  <a:pt x="94" y="138"/>
                  <a:pt x="93" y="138"/>
                </a:cubicBezTo>
                <a:cubicBezTo>
                  <a:pt x="93" y="140"/>
                  <a:pt x="93" y="143"/>
                  <a:pt x="94" y="146"/>
                </a:cubicBezTo>
                <a:cubicBezTo>
                  <a:pt x="94" y="143"/>
                  <a:pt x="95" y="141"/>
                  <a:pt x="95" y="139"/>
                </a:cubicBezTo>
                <a:cubicBezTo>
                  <a:pt x="95" y="139"/>
                  <a:pt x="94" y="139"/>
                  <a:pt x="94" y="138"/>
                </a:cubicBezTo>
                <a:close/>
                <a:moveTo>
                  <a:pt x="119" y="150"/>
                </a:moveTo>
                <a:cubicBezTo>
                  <a:pt x="119" y="150"/>
                  <a:pt x="118" y="150"/>
                  <a:pt x="118" y="149"/>
                </a:cubicBezTo>
                <a:cubicBezTo>
                  <a:pt x="118" y="152"/>
                  <a:pt x="117" y="155"/>
                  <a:pt x="116" y="157"/>
                </a:cubicBezTo>
                <a:cubicBezTo>
                  <a:pt x="117" y="155"/>
                  <a:pt x="118" y="152"/>
                  <a:pt x="119" y="150"/>
                </a:cubicBezTo>
                <a:close/>
                <a:moveTo>
                  <a:pt x="108" y="159"/>
                </a:moveTo>
                <a:cubicBezTo>
                  <a:pt x="107" y="158"/>
                  <a:pt x="107" y="158"/>
                  <a:pt x="106" y="158"/>
                </a:cubicBezTo>
                <a:cubicBezTo>
                  <a:pt x="106" y="158"/>
                  <a:pt x="105" y="158"/>
                  <a:pt x="105" y="157"/>
                </a:cubicBezTo>
                <a:cubicBezTo>
                  <a:pt x="104" y="157"/>
                  <a:pt x="104" y="157"/>
                  <a:pt x="103" y="158"/>
                </a:cubicBezTo>
                <a:cubicBezTo>
                  <a:pt x="103" y="158"/>
                  <a:pt x="103" y="157"/>
                  <a:pt x="103" y="157"/>
                </a:cubicBezTo>
                <a:cubicBezTo>
                  <a:pt x="103" y="156"/>
                  <a:pt x="102" y="156"/>
                  <a:pt x="101" y="156"/>
                </a:cubicBezTo>
                <a:cubicBezTo>
                  <a:pt x="100" y="155"/>
                  <a:pt x="100" y="156"/>
                  <a:pt x="100" y="156"/>
                </a:cubicBezTo>
                <a:cubicBezTo>
                  <a:pt x="103" y="158"/>
                  <a:pt x="105" y="159"/>
                  <a:pt x="108" y="160"/>
                </a:cubicBezTo>
                <a:cubicBezTo>
                  <a:pt x="108" y="159"/>
                  <a:pt x="108" y="159"/>
                  <a:pt x="108" y="159"/>
                </a:cubicBezTo>
                <a:close/>
                <a:moveTo>
                  <a:pt x="17" y="21"/>
                </a:moveTo>
                <a:cubicBezTo>
                  <a:pt x="17" y="21"/>
                  <a:pt x="17" y="21"/>
                  <a:pt x="17" y="21"/>
                </a:cubicBezTo>
                <a:cubicBezTo>
                  <a:pt x="15" y="23"/>
                  <a:pt x="13" y="25"/>
                  <a:pt x="12" y="27"/>
                </a:cubicBezTo>
                <a:cubicBezTo>
                  <a:pt x="12" y="27"/>
                  <a:pt x="12" y="28"/>
                  <a:pt x="12" y="28"/>
                </a:cubicBezTo>
                <a:cubicBezTo>
                  <a:pt x="14" y="26"/>
                  <a:pt x="16" y="24"/>
                  <a:pt x="17" y="22"/>
                </a:cubicBezTo>
                <a:cubicBezTo>
                  <a:pt x="18" y="22"/>
                  <a:pt x="18" y="21"/>
                  <a:pt x="17" y="21"/>
                </a:cubicBezTo>
                <a:close/>
                <a:moveTo>
                  <a:pt x="180" y="164"/>
                </a:moveTo>
                <a:cubicBezTo>
                  <a:pt x="183" y="162"/>
                  <a:pt x="185" y="160"/>
                  <a:pt x="188" y="158"/>
                </a:cubicBezTo>
                <a:cubicBezTo>
                  <a:pt x="187" y="158"/>
                  <a:pt x="186" y="158"/>
                  <a:pt x="186" y="158"/>
                </a:cubicBezTo>
                <a:cubicBezTo>
                  <a:pt x="184" y="160"/>
                  <a:pt x="182" y="162"/>
                  <a:pt x="180" y="164"/>
                </a:cubicBezTo>
                <a:close/>
                <a:moveTo>
                  <a:pt x="198" y="152"/>
                </a:moveTo>
                <a:cubicBezTo>
                  <a:pt x="194" y="152"/>
                  <a:pt x="190" y="152"/>
                  <a:pt x="187" y="153"/>
                </a:cubicBezTo>
                <a:cubicBezTo>
                  <a:pt x="186" y="153"/>
                  <a:pt x="186" y="154"/>
                  <a:pt x="186" y="153"/>
                </a:cubicBezTo>
                <a:cubicBezTo>
                  <a:pt x="190" y="153"/>
                  <a:pt x="195" y="153"/>
                  <a:pt x="198" y="152"/>
                </a:cubicBezTo>
                <a:close/>
                <a:moveTo>
                  <a:pt x="116" y="149"/>
                </a:moveTo>
                <a:cubicBezTo>
                  <a:pt x="116" y="149"/>
                  <a:pt x="116" y="149"/>
                  <a:pt x="116" y="149"/>
                </a:cubicBezTo>
                <a:cubicBezTo>
                  <a:pt x="113" y="156"/>
                  <a:pt x="113" y="156"/>
                  <a:pt x="113" y="156"/>
                </a:cubicBezTo>
                <a:cubicBezTo>
                  <a:pt x="114" y="156"/>
                  <a:pt x="115" y="157"/>
                  <a:pt x="115" y="156"/>
                </a:cubicBezTo>
                <a:cubicBezTo>
                  <a:pt x="116" y="154"/>
                  <a:pt x="116" y="151"/>
                  <a:pt x="116" y="149"/>
                </a:cubicBezTo>
                <a:close/>
                <a:moveTo>
                  <a:pt x="145" y="158"/>
                </a:moveTo>
                <a:cubicBezTo>
                  <a:pt x="143" y="160"/>
                  <a:pt x="142" y="162"/>
                  <a:pt x="140" y="164"/>
                </a:cubicBezTo>
                <a:cubicBezTo>
                  <a:pt x="142" y="164"/>
                  <a:pt x="142" y="164"/>
                  <a:pt x="142" y="164"/>
                </a:cubicBezTo>
                <a:cubicBezTo>
                  <a:pt x="143" y="162"/>
                  <a:pt x="144" y="160"/>
                  <a:pt x="145" y="159"/>
                </a:cubicBezTo>
                <a:cubicBezTo>
                  <a:pt x="145" y="159"/>
                  <a:pt x="145" y="158"/>
                  <a:pt x="145" y="158"/>
                </a:cubicBezTo>
                <a:close/>
                <a:moveTo>
                  <a:pt x="109" y="153"/>
                </a:moveTo>
                <a:cubicBezTo>
                  <a:pt x="110" y="149"/>
                  <a:pt x="110" y="149"/>
                  <a:pt x="110" y="149"/>
                </a:cubicBezTo>
                <a:cubicBezTo>
                  <a:pt x="110" y="148"/>
                  <a:pt x="110" y="146"/>
                  <a:pt x="109" y="147"/>
                </a:cubicBezTo>
                <a:cubicBezTo>
                  <a:pt x="108" y="154"/>
                  <a:pt x="108" y="154"/>
                  <a:pt x="108" y="154"/>
                </a:cubicBezTo>
                <a:cubicBezTo>
                  <a:pt x="107" y="154"/>
                  <a:pt x="109" y="155"/>
                  <a:pt x="109" y="155"/>
                </a:cubicBezTo>
                <a:cubicBezTo>
                  <a:pt x="109" y="154"/>
                  <a:pt x="109" y="153"/>
                  <a:pt x="109" y="153"/>
                </a:cubicBezTo>
                <a:close/>
                <a:moveTo>
                  <a:pt x="173" y="161"/>
                </a:moveTo>
                <a:cubicBezTo>
                  <a:pt x="170" y="163"/>
                  <a:pt x="167" y="165"/>
                  <a:pt x="165" y="167"/>
                </a:cubicBezTo>
                <a:cubicBezTo>
                  <a:pt x="166" y="167"/>
                  <a:pt x="167" y="168"/>
                  <a:pt x="168" y="167"/>
                </a:cubicBezTo>
                <a:lnTo>
                  <a:pt x="173" y="161"/>
                </a:lnTo>
                <a:close/>
                <a:moveTo>
                  <a:pt x="140" y="156"/>
                </a:moveTo>
                <a:cubicBezTo>
                  <a:pt x="137" y="158"/>
                  <a:pt x="136" y="160"/>
                  <a:pt x="134" y="163"/>
                </a:cubicBezTo>
                <a:cubicBezTo>
                  <a:pt x="135" y="163"/>
                  <a:pt x="136" y="163"/>
                  <a:pt x="136" y="163"/>
                </a:cubicBezTo>
                <a:cubicBezTo>
                  <a:pt x="137" y="161"/>
                  <a:pt x="139" y="158"/>
                  <a:pt x="140" y="156"/>
                </a:cubicBezTo>
                <a:close/>
                <a:moveTo>
                  <a:pt x="80" y="72"/>
                </a:moveTo>
                <a:cubicBezTo>
                  <a:pt x="80" y="68"/>
                  <a:pt x="79" y="64"/>
                  <a:pt x="78" y="60"/>
                </a:cubicBezTo>
                <a:cubicBezTo>
                  <a:pt x="78" y="59"/>
                  <a:pt x="77" y="60"/>
                  <a:pt x="77" y="61"/>
                </a:cubicBezTo>
                <a:cubicBezTo>
                  <a:pt x="78" y="64"/>
                  <a:pt x="78" y="67"/>
                  <a:pt x="79" y="70"/>
                </a:cubicBezTo>
                <a:cubicBezTo>
                  <a:pt x="79" y="70"/>
                  <a:pt x="79" y="72"/>
                  <a:pt x="80" y="72"/>
                </a:cubicBezTo>
                <a:close/>
                <a:moveTo>
                  <a:pt x="199" y="159"/>
                </a:moveTo>
                <a:cubicBezTo>
                  <a:pt x="195" y="161"/>
                  <a:pt x="192" y="164"/>
                  <a:pt x="189" y="166"/>
                </a:cubicBezTo>
                <a:cubicBezTo>
                  <a:pt x="191" y="167"/>
                  <a:pt x="193" y="166"/>
                  <a:pt x="194" y="164"/>
                </a:cubicBezTo>
                <a:cubicBezTo>
                  <a:pt x="195" y="163"/>
                  <a:pt x="197" y="161"/>
                  <a:pt x="199" y="159"/>
                </a:cubicBezTo>
                <a:close/>
                <a:moveTo>
                  <a:pt x="96" y="146"/>
                </a:moveTo>
                <a:cubicBezTo>
                  <a:pt x="96" y="140"/>
                  <a:pt x="96" y="140"/>
                  <a:pt x="96" y="140"/>
                </a:cubicBezTo>
                <a:cubicBezTo>
                  <a:pt x="96" y="143"/>
                  <a:pt x="95" y="145"/>
                  <a:pt x="94" y="149"/>
                </a:cubicBezTo>
                <a:cubicBezTo>
                  <a:pt x="96" y="149"/>
                  <a:pt x="96" y="149"/>
                  <a:pt x="96" y="149"/>
                </a:cubicBezTo>
                <a:cubicBezTo>
                  <a:pt x="97" y="148"/>
                  <a:pt x="97" y="147"/>
                  <a:pt x="96" y="146"/>
                </a:cubicBezTo>
                <a:close/>
                <a:moveTo>
                  <a:pt x="86" y="69"/>
                </a:moveTo>
                <a:cubicBezTo>
                  <a:pt x="84" y="56"/>
                  <a:pt x="84" y="56"/>
                  <a:pt x="84" y="56"/>
                </a:cubicBezTo>
                <a:cubicBezTo>
                  <a:pt x="84" y="56"/>
                  <a:pt x="82" y="56"/>
                  <a:pt x="83" y="56"/>
                </a:cubicBezTo>
                <a:cubicBezTo>
                  <a:pt x="85" y="68"/>
                  <a:pt x="85" y="68"/>
                  <a:pt x="85" y="68"/>
                </a:cubicBezTo>
                <a:cubicBezTo>
                  <a:pt x="85" y="69"/>
                  <a:pt x="86" y="69"/>
                  <a:pt x="86" y="69"/>
                </a:cubicBezTo>
                <a:close/>
                <a:moveTo>
                  <a:pt x="104" y="150"/>
                </a:moveTo>
                <a:cubicBezTo>
                  <a:pt x="104" y="146"/>
                  <a:pt x="104" y="146"/>
                  <a:pt x="104" y="146"/>
                </a:cubicBezTo>
                <a:cubicBezTo>
                  <a:pt x="104" y="145"/>
                  <a:pt x="104" y="144"/>
                  <a:pt x="103" y="143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52"/>
                  <a:pt x="102" y="152"/>
                  <a:pt x="103" y="152"/>
                </a:cubicBezTo>
                <a:cubicBezTo>
                  <a:pt x="103" y="152"/>
                  <a:pt x="104" y="150"/>
                  <a:pt x="104" y="150"/>
                </a:cubicBezTo>
                <a:close/>
                <a:moveTo>
                  <a:pt x="102" y="143"/>
                </a:moveTo>
                <a:cubicBezTo>
                  <a:pt x="102" y="143"/>
                  <a:pt x="102" y="142"/>
                  <a:pt x="102" y="142"/>
                </a:cubicBezTo>
                <a:cubicBezTo>
                  <a:pt x="100" y="142"/>
                  <a:pt x="99" y="141"/>
                  <a:pt x="98" y="140"/>
                </a:cubicBezTo>
                <a:cubicBezTo>
                  <a:pt x="97" y="142"/>
                  <a:pt x="98" y="144"/>
                  <a:pt x="98" y="146"/>
                </a:cubicBezTo>
                <a:cubicBezTo>
                  <a:pt x="98" y="145"/>
                  <a:pt x="98" y="144"/>
                  <a:pt x="99" y="143"/>
                </a:cubicBezTo>
                <a:cubicBezTo>
                  <a:pt x="99" y="142"/>
                  <a:pt x="100" y="142"/>
                  <a:pt x="100" y="142"/>
                </a:cubicBezTo>
                <a:cubicBezTo>
                  <a:pt x="100" y="143"/>
                  <a:pt x="101" y="145"/>
                  <a:pt x="101" y="147"/>
                </a:cubicBezTo>
                <a:cubicBezTo>
                  <a:pt x="101" y="145"/>
                  <a:pt x="102" y="144"/>
                  <a:pt x="102" y="143"/>
                </a:cubicBezTo>
                <a:close/>
                <a:moveTo>
                  <a:pt x="36" y="127"/>
                </a:moveTo>
                <a:cubicBezTo>
                  <a:pt x="35" y="122"/>
                  <a:pt x="34" y="117"/>
                  <a:pt x="34" y="112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5" y="126"/>
                  <a:pt x="35" y="126"/>
                  <a:pt x="35" y="126"/>
                </a:cubicBezTo>
                <a:cubicBezTo>
                  <a:pt x="35" y="126"/>
                  <a:pt x="36" y="128"/>
                  <a:pt x="36" y="127"/>
                </a:cubicBezTo>
                <a:close/>
                <a:moveTo>
                  <a:pt x="162" y="158"/>
                </a:moveTo>
                <a:cubicBezTo>
                  <a:pt x="161" y="158"/>
                  <a:pt x="161" y="159"/>
                  <a:pt x="161" y="159"/>
                </a:cubicBezTo>
                <a:cubicBezTo>
                  <a:pt x="158" y="161"/>
                  <a:pt x="156" y="163"/>
                  <a:pt x="153" y="166"/>
                </a:cubicBezTo>
                <a:cubicBezTo>
                  <a:pt x="154" y="166"/>
                  <a:pt x="155" y="166"/>
                  <a:pt x="155" y="166"/>
                </a:cubicBezTo>
                <a:cubicBezTo>
                  <a:pt x="158" y="164"/>
                  <a:pt x="159" y="161"/>
                  <a:pt x="162" y="158"/>
                </a:cubicBezTo>
                <a:close/>
                <a:moveTo>
                  <a:pt x="218" y="145"/>
                </a:moveTo>
                <a:cubicBezTo>
                  <a:pt x="217" y="141"/>
                  <a:pt x="217" y="141"/>
                  <a:pt x="217" y="141"/>
                </a:cubicBezTo>
                <a:cubicBezTo>
                  <a:pt x="216" y="139"/>
                  <a:pt x="216" y="137"/>
                  <a:pt x="215" y="137"/>
                </a:cubicBezTo>
                <a:cubicBezTo>
                  <a:pt x="215" y="140"/>
                  <a:pt x="216" y="143"/>
                  <a:pt x="217" y="145"/>
                </a:cubicBezTo>
                <a:cubicBezTo>
                  <a:pt x="217" y="146"/>
                  <a:pt x="217" y="145"/>
                  <a:pt x="218" y="145"/>
                </a:cubicBezTo>
                <a:cubicBezTo>
                  <a:pt x="218" y="145"/>
                  <a:pt x="218" y="146"/>
                  <a:pt x="218" y="145"/>
                </a:cubicBezTo>
                <a:close/>
                <a:moveTo>
                  <a:pt x="191" y="160"/>
                </a:moveTo>
                <a:cubicBezTo>
                  <a:pt x="187" y="162"/>
                  <a:pt x="184" y="164"/>
                  <a:pt x="181" y="167"/>
                </a:cubicBezTo>
                <a:cubicBezTo>
                  <a:pt x="180" y="168"/>
                  <a:pt x="181" y="168"/>
                  <a:pt x="181" y="168"/>
                </a:cubicBezTo>
                <a:cubicBezTo>
                  <a:pt x="182" y="167"/>
                  <a:pt x="183" y="168"/>
                  <a:pt x="183" y="168"/>
                </a:cubicBezTo>
                <a:cubicBezTo>
                  <a:pt x="186" y="164"/>
                  <a:pt x="188" y="162"/>
                  <a:pt x="191" y="160"/>
                </a:cubicBezTo>
                <a:close/>
                <a:moveTo>
                  <a:pt x="154" y="158"/>
                </a:moveTo>
                <a:cubicBezTo>
                  <a:pt x="152" y="160"/>
                  <a:pt x="149" y="162"/>
                  <a:pt x="147" y="164"/>
                </a:cubicBezTo>
                <a:cubicBezTo>
                  <a:pt x="147" y="165"/>
                  <a:pt x="149" y="166"/>
                  <a:pt x="149" y="165"/>
                </a:cubicBezTo>
                <a:cubicBezTo>
                  <a:pt x="154" y="159"/>
                  <a:pt x="154" y="159"/>
                  <a:pt x="154" y="159"/>
                </a:cubicBezTo>
                <a:cubicBezTo>
                  <a:pt x="153" y="158"/>
                  <a:pt x="154" y="157"/>
                  <a:pt x="154" y="158"/>
                </a:cubicBezTo>
                <a:close/>
                <a:moveTo>
                  <a:pt x="33" y="129"/>
                </a:moveTo>
                <a:cubicBezTo>
                  <a:pt x="33" y="124"/>
                  <a:pt x="31" y="120"/>
                  <a:pt x="32" y="114"/>
                </a:cubicBezTo>
                <a:cubicBezTo>
                  <a:pt x="31" y="115"/>
                  <a:pt x="30" y="115"/>
                  <a:pt x="30" y="116"/>
                </a:cubicBezTo>
                <a:cubicBezTo>
                  <a:pt x="31" y="120"/>
                  <a:pt x="32" y="124"/>
                  <a:pt x="33" y="129"/>
                </a:cubicBezTo>
                <a:cubicBezTo>
                  <a:pt x="33" y="129"/>
                  <a:pt x="33" y="130"/>
                  <a:pt x="33" y="129"/>
                </a:cubicBezTo>
                <a:close/>
                <a:moveTo>
                  <a:pt x="24" y="26"/>
                </a:move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3" y="27"/>
                  <a:pt x="23" y="27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19" y="31"/>
                  <a:pt x="16" y="34"/>
                  <a:pt x="12" y="38"/>
                </a:cubicBezTo>
                <a:cubicBezTo>
                  <a:pt x="12" y="38"/>
                  <a:pt x="12" y="39"/>
                  <a:pt x="12" y="40"/>
                </a:cubicBezTo>
                <a:cubicBezTo>
                  <a:pt x="13" y="41"/>
                  <a:pt x="13" y="40"/>
                  <a:pt x="13" y="40"/>
                </a:cubicBezTo>
                <a:cubicBezTo>
                  <a:pt x="16" y="35"/>
                  <a:pt x="19" y="32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lnTo>
                  <a:pt x="24" y="26"/>
                </a:lnTo>
                <a:close/>
                <a:moveTo>
                  <a:pt x="21" y="21"/>
                </a:moveTo>
                <a:cubicBezTo>
                  <a:pt x="21" y="21"/>
                  <a:pt x="20" y="21"/>
                  <a:pt x="20" y="21"/>
                </a:cubicBezTo>
                <a:cubicBezTo>
                  <a:pt x="17" y="25"/>
                  <a:pt x="14" y="28"/>
                  <a:pt x="12" y="32"/>
                </a:cubicBezTo>
                <a:cubicBezTo>
                  <a:pt x="23" y="22"/>
                  <a:pt x="23" y="22"/>
                  <a:pt x="23" y="22"/>
                </a:cubicBezTo>
                <a:cubicBezTo>
                  <a:pt x="22" y="22"/>
                  <a:pt x="22" y="21"/>
                  <a:pt x="21" y="21"/>
                </a:cubicBezTo>
                <a:close/>
                <a:moveTo>
                  <a:pt x="144" y="156"/>
                </a:moveTo>
                <a:cubicBezTo>
                  <a:pt x="143" y="156"/>
                  <a:pt x="142" y="156"/>
                  <a:pt x="142" y="156"/>
                </a:cubicBezTo>
                <a:cubicBezTo>
                  <a:pt x="141" y="156"/>
                  <a:pt x="141" y="156"/>
                  <a:pt x="141" y="156"/>
                </a:cubicBezTo>
                <a:cubicBezTo>
                  <a:pt x="140" y="159"/>
                  <a:pt x="139" y="161"/>
                  <a:pt x="137" y="163"/>
                </a:cubicBezTo>
                <a:cubicBezTo>
                  <a:pt x="137" y="163"/>
                  <a:pt x="138" y="163"/>
                  <a:pt x="138" y="163"/>
                </a:cubicBezTo>
                <a:cubicBezTo>
                  <a:pt x="140" y="161"/>
                  <a:pt x="142" y="159"/>
                  <a:pt x="144" y="156"/>
                </a:cubicBezTo>
                <a:cubicBezTo>
                  <a:pt x="144" y="156"/>
                  <a:pt x="144" y="156"/>
                  <a:pt x="144" y="156"/>
                </a:cubicBezTo>
                <a:close/>
                <a:moveTo>
                  <a:pt x="197" y="163"/>
                </a:moveTo>
                <a:cubicBezTo>
                  <a:pt x="201" y="161"/>
                  <a:pt x="205" y="158"/>
                  <a:pt x="208" y="155"/>
                </a:cubicBezTo>
                <a:cubicBezTo>
                  <a:pt x="207" y="155"/>
                  <a:pt x="205" y="155"/>
                  <a:pt x="205" y="155"/>
                </a:cubicBezTo>
                <a:cubicBezTo>
                  <a:pt x="202" y="158"/>
                  <a:pt x="199" y="160"/>
                  <a:pt x="197" y="163"/>
                </a:cubicBezTo>
                <a:close/>
                <a:moveTo>
                  <a:pt x="83" y="70"/>
                </a:moveTo>
                <a:cubicBezTo>
                  <a:pt x="83" y="66"/>
                  <a:pt x="82" y="61"/>
                  <a:pt x="81" y="57"/>
                </a:cubicBezTo>
                <a:cubicBezTo>
                  <a:pt x="81" y="58"/>
                  <a:pt x="80" y="58"/>
                  <a:pt x="80" y="59"/>
                </a:cubicBezTo>
                <a:cubicBezTo>
                  <a:pt x="81" y="63"/>
                  <a:pt x="82" y="67"/>
                  <a:pt x="83" y="71"/>
                </a:cubicBezTo>
                <a:cubicBezTo>
                  <a:pt x="84" y="71"/>
                  <a:pt x="83" y="70"/>
                  <a:pt x="83" y="70"/>
                </a:cubicBezTo>
                <a:close/>
                <a:moveTo>
                  <a:pt x="129" y="154"/>
                </a:moveTo>
                <a:cubicBezTo>
                  <a:pt x="128" y="156"/>
                  <a:pt x="127" y="158"/>
                  <a:pt x="125" y="160"/>
                </a:cubicBezTo>
                <a:cubicBezTo>
                  <a:pt x="126" y="160"/>
                  <a:pt x="127" y="160"/>
                  <a:pt x="128" y="161"/>
                </a:cubicBezTo>
                <a:cubicBezTo>
                  <a:pt x="129" y="159"/>
                  <a:pt x="130" y="156"/>
                  <a:pt x="131" y="154"/>
                </a:cubicBezTo>
                <a:cubicBezTo>
                  <a:pt x="131" y="154"/>
                  <a:pt x="130" y="153"/>
                  <a:pt x="129" y="154"/>
                </a:cubicBezTo>
                <a:close/>
                <a:moveTo>
                  <a:pt x="14" y="33"/>
                </a:moveTo>
                <a:cubicBezTo>
                  <a:pt x="14" y="33"/>
                  <a:pt x="15" y="34"/>
                  <a:pt x="15" y="33"/>
                </a:cubicBezTo>
                <a:cubicBezTo>
                  <a:pt x="27" y="22"/>
                  <a:pt x="27" y="22"/>
                  <a:pt x="27" y="22"/>
                </a:cubicBezTo>
                <a:cubicBezTo>
                  <a:pt x="26" y="22"/>
                  <a:pt x="26" y="22"/>
                  <a:pt x="25" y="21"/>
                </a:cubicBezTo>
                <a:cubicBezTo>
                  <a:pt x="21" y="25"/>
                  <a:pt x="18" y="29"/>
                  <a:pt x="14" y="33"/>
                </a:cubicBezTo>
                <a:close/>
                <a:moveTo>
                  <a:pt x="173" y="159"/>
                </a:moveTo>
                <a:cubicBezTo>
                  <a:pt x="171" y="159"/>
                  <a:pt x="170" y="158"/>
                  <a:pt x="169" y="159"/>
                </a:cubicBezTo>
                <a:cubicBezTo>
                  <a:pt x="162" y="167"/>
                  <a:pt x="162" y="167"/>
                  <a:pt x="162" y="167"/>
                </a:cubicBezTo>
                <a:lnTo>
                  <a:pt x="173" y="159"/>
                </a:lnTo>
                <a:close/>
                <a:moveTo>
                  <a:pt x="39" y="123"/>
                </a:moveTo>
                <a:cubicBezTo>
                  <a:pt x="38" y="118"/>
                  <a:pt x="37" y="114"/>
                  <a:pt x="37" y="109"/>
                </a:cubicBezTo>
                <a:cubicBezTo>
                  <a:pt x="36" y="109"/>
                  <a:pt x="35" y="110"/>
                  <a:pt x="35" y="111"/>
                </a:cubicBezTo>
                <a:cubicBezTo>
                  <a:pt x="39" y="126"/>
                  <a:pt x="39" y="126"/>
                  <a:pt x="39" y="126"/>
                </a:cubicBezTo>
                <a:cubicBezTo>
                  <a:pt x="39" y="124"/>
                  <a:pt x="39" y="123"/>
                  <a:pt x="39" y="123"/>
                </a:cubicBezTo>
                <a:close/>
                <a:moveTo>
                  <a:pt x="46" y="119"/>
                </a:moveTo>
                <a:cubicBezTo>
                  <a:pt x="45" y="113"/>
                  <a:pt x="45" y="113"/>
                  <a:pt x="45" y="113"/>
                </a:cubicBezTo>
                <a:cubicBezTo>
                  <a:pt x="45" y="113"/>
                  <a:pt x="44" y="112"/>
                  <a:pt x="44" y="112"/>
                </a:cubicBezTo>
                <a:cubicBezTo>
                  <a:pt x="43" y="112"/>
                  <a:pt x="43" y="111"/>
                  <a:pt x="43" y="111"/>
                </a:cubicBezTo>
                <a:cubicBezTo>
                  <a:pt x="43" y="115"/>
                  <a:pt x="44" y="118"/>
                  <a:pt x="44" y="123"/>
                </a:cubicBezTo>
                <a:cubicBezTo>
                  <a:pt x="44" y="122"/>
                  <a:pt x="45" y="122"/>
                  <a:pt x="45" y="122"/>
                </a:cubicBezTo>
                <a:cubicBezTo>
                  <a:pt x="45" y="121"/>
                  <a:pt x="46" y="120"/>
                  <a:pt x="46" y="119"/>
                </a:cubicBezTo>
                <a:close/>
                <a:moveTo>
                  <a:pt x="159" y="158"/>
                </a:moveTo>
                <a:cubicBezTo>
                  <a:pt x="158" y="158"/>
                  <a:pt x="158" y="158"/>
                  <a:pt x="157" y="158"/>
                </a:cubicBezTo>
                <a:cubicBezTo>
                  <a:pt x="157" y="158"/>
                  <a:pt x="155" y="157"/>
                  <a:pt x="155" y="158"/>
                </a:cubicBezTo>
                <a:cubicBezTo>
                  <a:pt x="154" y="160"/>
                  <a:pt x="153" y="162"/>
                  <a:pt x="152" y="163"/>
                </a:cubicBezTo>
                <a:cubicBezTo>
                  <a:pt x="152" y="164"/>
                  <a:pt x="151" y="166"/>
                  <a:pt x="151" y="166"/>
                </a:cubicBezTo>
                <a:cubicBezTo>
                  <a:pt x="159" y="159"/>
                  <a:pt x="159" y="159"/>
                  <a:pt x="159" y="159"/>
                </a:cubicBezTo>
                <a:cubicBezTo>
                  <a:pt x="159" y="159"/>
                  <a:pt x="160" y="158"/>
                  <a:pt x="159" y="158"/>
                </a:cubicBezTo>
                <a:close/>
                <a:moveTo>
                  <a:pt x="42" y="123"/>
                </a:moveTo>
                <a:cubicBezTo>
                  <a:pt x="42" y="123"/>
                  <a:pt x="42" y="123"/>
                  <a:pt x="42" y="123"/>
                </a:cubicBezTo>
                <a:cubicBezTo>
                  <a:pt x="40" y="118"/>
                  <a:pt x="39" y="114"/>
                  <a:pt x="38" y="109"/>
                </a:cubicBezTo>
                <a:cubicBezTo>
                  <a:pt x="39" y="114"/>
                  <a:pt x="39" y="120"/>
                  <a:pt x="40" y="125"/>
                </a:cubicBezTo>
                <a:cubicBezTo>
                  <a:pt x="40" y="125"/>
                  <a:pt x="41" y="124"/>
                  <a:pt x="42" y="123"/>
                </a:cubicBezTo>
                <a:close/>
                <a:moveTo>
                  <a:pt x="149" y="157"/>
                </a:moveTo>
                <a:cubicBezTo>
                  <a:pt x="149" y="157"/>
                  <a:pt x="148" y="157"/>
                  <a:pt x="148" y="157"/>
                </a:cubicBezTo>
                <a:cubicBezTo>
                  <a:pt x="144" y="164"/>
                  <a:pt x="144" y="164"/>
                  <a:pt x="144" y="164"/>
                </a:cubicBezTo>
                <a:cubicBezTo>
                  <a:pt x="143" y="164"/>
                  <a:pt x="144" y="165"/>
                  <a:pt x="144" y="164"/>
                </a:cubicBezTo>
                <a:cubicBezTo>
                  <a:pt x="147" y="162"/>
                  <a:pt x="149" y="160"/>
                  <a:pt x="152" y="157"/>
                </a:cubicBezTo>
                <a:cubicBezTo>
                  <a:pt x="151" y="157"/>
                  <a:pt x="150" y="157"/>
                  <a:pt x="149" y="157"/>
                </a:cubicBezTo>
                <a:close/>
                <a:moveTo>
                  <a:pt x="200" y="156"/>
                </a:moveTo>
                <a:cubicBezTo>
                  <a:pt x="195" y="156"/>
                  <a:pt x="193" y="159"/>
                  <a:pt x="191" y="162"/>
                </a:cubicBezTo>
                <a:cubicBezTo>
                  <a:pt x="186" y="167"/>
                  <a:pt x="186" y="167"/>
                  <a:pt x="186" y="167"/>
                </a:cubicBezTo>
                <a:cubicBezTo>
                  <a:pt x="190" y="163"/>
                  <a:pt x="195" y="160"/>
                  <a:pt x="200" y="156"/>
                </a:cubicBezTo>
                <a:close/>
                <a:moveTo>
                  <a:pt x="157" y="166"/>
                </a:moveTo>
                <a:cubicBezTo>
                  <a:pt x="157" y="167"/>
                  <a:pt x="158" y="167"/>
                  <a:pt x="158" y="167"/>
                </a:cubicBezTo>
                <a:cubicBezTo>
                  <a:pt x="161" y="164"/>
                  <a:pt x="164" y="162"/>
                  <a:pt x="167" y="159"/>
                </a:cubicBezTo>
                <a:cubicBezTo>
                  <a:pt x="166" y="159"/>
                  <a:pt x="165" y="158"/>
                  <a:pt x="163" y="159"/>
                </a:cubicBezTo>
                <a:lnTo>
                  <a:pt x="157" y="166"/>
                </a:lnTo>
                <a:close/>
                <a:moveTo>
                  <a:pt x="87" y="144"/>
                </a:moveTo>
                <a:cubicBezTo>
                  <a:pt x="87" y="140"/>
                  <a:pt x="86" y="137"/>
                  <a:pt x="86" y="134"/>
                </a:cubicBezTo>
                <a:cubicBezTo>
                  <a:pt x="86" y="134"/>
                  <a:pt x="85" y="133"/>
                  <a:pt x="85" y="133"/>
                </a:cubicBezTo>
                <a:cubicBezTo>
                  <a:pt x="84" y="137"/>
                  <a:pt x="83" y="140"/>
                  <a:pt x="83" y="143"/>
                </a:cubicBezTo>
                <a:cubicBezTo>
                  <a:pt x="84" y="143"/>
                  <a:pt x="85" y="144"/>
                  <a:pt x="86" y="145"/>
                </a:cubicBezTo>
                <a:cubicBezTo>
                  <a:pt x="86" y="145"/>
                  <a:pt x="87" y="144"/>
                  <a:pt x="87" y="144"/>
                </a:cubicBezTo>
                <a:close/>
                <a:moveTo>
                  <a:pt x="182" y="158"/>
                </a:moveTo>
                <a:cubicBezTo>
                  <a:pt x="180" y="159"/>
                  <a:pt x="179" y="159"/>
                  <a:pt x="177" y="159"/>
                </a:cubicBezTo>
                <a:cubicBezTo>
                  <a:pt x="169" y="168"/>
                  <a:pt x="169" y="168"/>
                  <a:pt x="169" y="168"/>
                </a:cubicBezTo>
                <a:cubicBezTo>
                  <a:pt x="169" y="168"/>
                  <a:pt x="170" y="168"/>
                  <a:pt x="170" y="168"/>
                </a:cubicBezTo>
                <a:cubicBezTo>
                  <a:pt x="174" y="165"/>
                  <a:pt x="178" y="162"/>
                  <a:pt x="181" y="159"/>
                </a:cubicBezTo>
                <a:cubicBezTo>
                  <a:pt x="182" y="159"/>
                  <a:pt x="183" y="158"/>
                  <a:pt x="182" y="158"/>
                </a:cubicBezTo>
                <a:close/>
                <a:moveTo>
                  <a:pt x="30" y="23"/>
                </a:moveTo>
                <a:cubicBezTo>
                  <a:pt x="30" y="23"/>
                  <a:pt x="29" y="23"/>
                  <a:pt x="29" y="23"/>
                </a:cubicBezTo>
                <a:cubicBezTo>
                  <a:pt x="24" y="29"/>
                  <a:pt x="18" y="34"/>
                  <a:pt x="14" y="41"/>
                </a:cubicBezTo>
                <a:cubicBezTo>
                  <a:pt x="14" y="41"/>
                  <a:pt x="15" y="41"/>
                  <a:pt x="15" y="41"/>
                </a:cubicBezTo>
                <a:cubicBezTo>
                  <a:pt x="20" y="35"/>
                  <a:pt x="26" y="29"/>
                  <a:pt x="32" y="23"/>
                </a:cubicBezTo>
                <a:cubicBezTo>
                  <a:pt x="31" y="23"/>
                  <a:pt x="30" y="23"/>
                  <a:pt x="30" y="23"/>
                </a:cubicBezTo>
                <a:close/>
                <a:moveTo>
                  <a:pt x="44" y="112"/>
                </a:moveTo>
                <a:cubicBezTo>
                  <a:pt x="44" y="109"/>
                  <a:pt x="44" y="107"/>
                  <a:pt x="43" y="104"/>
                </a:cubicBezTo>
                <a:cubicBezTo>
                  <a:pt x="39" y="107"/>
                  <a:pt x="39" y="107"/>
                  <a:pt x="39" y="107"/>
                </a:cubicBezTo>
                <a:cubicBezTo>
                  <a:pt x="40" y="112"/>
                  <a:pt x="41" y="118"/>
                  <a:pt x="43" y="122"/>
                </a:cubicBezTo>
                <a:cubicBezTo>
                  <a:pt x="43" y="117"/>
                  <a:pt x="42" y="112"/>
                  <a:pt x="42" y="108"/>
                </a:cubicBezTo>
                <a:cubicBezTo>
                  <a:pt x="42" y="107"/>
                  <a:pt x="42" y="107"/>
                  <a:pt x="42" y="107"/>
                </a:cubicBezTo>
                <a:cubicBezTo>
                  <a:pt x="44" y="112"/>
                  <a:pt x="44" y="112"/>
                  <a:pt x="44" y="112"/>
                </a:cubicBezTo>
                <a:cubicBezTo>
                  <a:pt x="44" y="112"/>
                  <a:pt x="44" y="112"/>
                  <a:pt x="44" y="112"/>
                </a:cubicBezTo>
                <a:close/>
                <a:moveTo>
                  <a:pt x="17" y="49"/>
                </a:moveTo>
                <a:cubicBezTo>
                  <a:pt x="25" y="41"/>
                  <a:pt x="32" y="32"/>
                  <a:pt x="41" y="25"/>
                </a:cubicBezTo>
                <a:cubicBezTo>
                  <a:pt x="41" y="25"/>
                  <a:pt x="39" y="25"/>
                  <a:pt x="38" y="25"/>
                </a:cubicBezTo>
                <a:cubicBezTo>
                  <a:pt x="38" y="25"/>
                  <a:pt x="37" y="25"/>
                  <a:pt x="37" y="26"/>
                </a:cubicBezTo>
                <a:cubicBezTo>
                  <a:pt x="30" y="33"/>
                  <a:pt x="24" y="41"/>
                  <a:pt x="17" y="49"/>
                </a:cubicBezTo>
                <a:close/>
                <a:moveTo>
                  <a:pt x="82" y="140"/>
                </a:moveTo>
                <a:cubicBezTo>
                  <a:pt x="82" y="137"/>
                  <a:pt x="81" y="136"/>
                  <a:pt x="81" y="134"/>
                </a:cubicBezTo>
                <a:cubicBezTo>
                  <a:pt x="81" y="133"/>
                  <a:pt x="80" y="131"/>
                  <a:pt x="80" y="132"/>
                </a:cubicBezTo>
                <a:cubicBezTo>
                  <a:pt x="79" y="134"/>
                  <a:pt x="78" y="136"/>
                  <a:pt x="77" y="139"/>
                </a:cubicBezTo>
                <a:cubicBezTo>
                  <a:pt x="77" y="139"/>
                  <a:pt x="77" y="139"/>
                  <a:pt x="77" y="138"/>
                </a:cubicBezTo>
                <a:cubicBezTo>
                  <a:pt x="76" y="136"/>
                  <a:pt x="76" y="134"/>
                  <a:pt x="75" y="132"/>
                </a:cubicBezTo>
                <a:cubicBezTo>
                  <a:pt x="75" y="134"/>
                  <a:pt x="75" y="136"/>
                  <a:pt x="75" y="139"/>
                </a:cubicBezTo>
                <a:cubicBezTo>
                  <a:pt x="77" y="140"/>
                  <a:pt x="80" y="141"/>
                  <a:pt x="82" y="142"/>
                </a:cubicBezTo>
                <a:cubicBezTo>
                  <a:pt x="82" y="141"/>
                  <a:pt x="82" y="140"/>
                  <a:pt x="82" y="140"/>
                </a:cubicBezTo>
                <a:close/>
                <a:moveTo>
                  <a:pt x="89" y="64"/>
                </a:moveTo>
                <a:cubicBezTo>
                  <a:pt x="89" y="64"/>
                  <a:pt x="89" y="63"/>
                  <a:pt x="89" y="63"/>
                </a:cubicBezTo>
                <a:cubicBezTo>
                  <a:pt x="89" y="59"/>
                  <a:pt x="89" y="55"/>
                  <a:pt x="89" y="51"/>
                </a:cubicBezTo>
                <a:cubicBezTo>
                  <a:pt x="85" y="55"/>
                  <a:pt x="85" y="55"/>
                  <a:pt x="85" y="55"/>
                </a:cubicBezTo>
                <a:cubicBezTo>
                  <a:pt x="86" y="58"/>
                  <a:pt x="87" y="62"/>
                  <a:pt x="88" y="67"/>
                </a:cubicBezTo>
                <a:cubicBezTo>
                  <a:pt x="88" y="67"/>
                  <a:pt x="89" y="67"/>
                  <a:pt x="89" y="66"/>
                </a:cubicBezTo>
                <a:cubicBezTo>
                  <a:pt x="89" y="66"/>
                  <a:pt x="89" y="65"/>
                  <a:pt x="89" y="64"/>
                </a:cubicBezTo>
                <a:close/>
                <a:moveTo>
                  <a:pt x="92" y="145"/>
                </a:moveTo>
                <a:cubicBezTo>
                  <a:pt x="92" y="137"/>
                  <a:pt x="92" y="137"/>
                  <a:pt x="92" y="137"/>
                </a:cubicBezTo>
                <a:cubicBezTo>
                  <a:pt x="91" y="137"/>
                  <a:pt x="89" y="136"/>
                  <a:pt x="88" y="135"/>
                </a:cubicBezTo>
                <a:cubicBezTo>
                  <a:pt x="87" y="135"/>
                  <a:pt x="87" y="133"/>
                  <a:pt x="87" y="135"/>
                </a:cubicBezTo>
                <a:cubicBezTo>
                  <a:pt x="88" y="142"/>
                  <a:pt x="88" y="142"/>
                  <a:pt x="88" y="142"/>
                </a:cubicBezTo>
                <a:cubicBezTo>
                  <a:pt x="88" y="140"/>
                  <a:pt x="89" y="139"/>
                  <a:pt x="89" y="137"/>
                </a:cubicBezTo>
                <a:cubicBezTo>
                  <a:pt x="89" y="136"/>
                  <a:pt x="90" y="136"/>
                  <a:pt x="90" y="137"/>
                </a:cubicBezTo>
                <a:cubicBezTo>
                  <a:pt x="89" y="140"/>
                  <a:pt x="89" y="143"/>
                  <a:pt x="88" y="146"/>
                </a:cubicBezTo>
                <a:cubicBezTo>
                  <a:pt x="90" y="146"/>
                  <a:pt x="91" y="147"/>
                  <a:pt x="92" y="148"/>
                </a:cubicBezTo>
                <a:cubicBezTo>
                  <a:pt x="92" y="146"/>
                  <a:pt x="92" y="145"/>
                  <a:pt x="92" y="145"/>
                </a:cubicBezTo>
                <a:close/>
                <a:moveTo>
                  <a:pt x="34" y="24"/>
                </a:moveTo>
                <a:cubicBezTo>
                  <a:pt x="27" y="30"/>
                  <a:pt x="20" y="37"/>
                  <a:pt x="14" y="45"/>
                </a:cubicBezTo>
                <a:cubicBezTo>
                  <a:pt x="13" y="46"/>
                  <a:pt x="12" y="47"/>
                  <a:pt x="13" y="49"/>
                </a:cubicBezTo>
                <a:cubicBezTo>
                  <a:pt x="13" y="50"/>
                  <a:pt x="13" y="50"/>
                  <a:pt x="13" y="50"/>
                </a:cubicBezTo>
                <a:cubicBezTo>
                  <a:pt x="21" y="41"/>
                  <a:pt x="28" y="32"/>
                  <a:pt x="37" y="24"/>
                </a:cubicBezTo>
                <a:cubicBezTo>
                  <a:pt x="36" y="24"/>
                  <a:pt x="34" y="23"/>
                  <a:pt x="34" y="24"/>
                </a:cubicBezTo>
                <a:close/>
                <a:moveTo>
                  <a:pt x="103" y="54"/>
                </a:moveTo>
                <a:cubicBezTo>
                  <a:pt x="102" y="53"/>
                  <a:pt x="101" y="53"/>
                  <a:pt x="101" y="53"/>
                </a:cubicBezTo>
                <a:cubicBezTo>
                  <a:pt x="101" y="48"/>
                  <a:pt x="101" y="43"/>
                  <a:pt x="101" y="38"/>
                </a:cubicBezTo>
                <a:cubicBezTo>
                  <a:pt x="97" y="42"/>
                  <a:pt x="94" y="46"/>
                  <a:pt x="91" y="50"/>
                </a:cubicBezTo>
                <a:cubicBezTo>
                  <a:pt x="92" y="52"/>
                  <a:pt x="92" y="55"/>
                  <a:pt x="93" y="59"/>
                </a:cubicBezTo>
                <a:cubicBezTo>
                  <a:pt x="93" y="59"/>
                  <a:pt x="94" y="59"/>
                  <a:pt x="94" y="59"/>
                </a:cubicBezTo>
                <a:cubicBezTo>
                  <a:pt x="96" y="50"/>
                  <a:pt x="96" y="50"/>
                  <a:pt x="96" y="50"/>
                </a:cubicBezTo>
                <a:cubicBezTo>
                  <a:pt x="96" y="49"/>
                  <a:pt x="96" y="49"/>
                  <a:pt x="97" y="48"/>
                </a:cubicBezTo>
                <a:cubicBezTo>
                  <a:pt x="96" y="59"/>
                  <a:pt x="96" y="59"/>
                  <a:pt x="96" y="59"/>
                </a:cubicBezTo>
                <a:cubicBezTo>
                  <a:pt x="96" y="60"/>
                  <a:pt x="95" y="60"/>
                  <a:pt x="94" y="60"/>
                </a:cubicBezTo>
                <a:cubicBezTo>
                  <a:pt x="93" y="60"/>
                  <a:pt x="93" y="60"/>
                  <a:pt x="92" y="59"/>
                </a:cubicBezTo>
                <a:cubicBezTo>
                  <a:pt x="91" y="56"/>
                  <a:pt x="91" y="53"/>
                  <a:pt x="90" y="50"/>
                </a:cubicBezTo>
                <a:cubicBezTo>
                  <a:pt x="90" y="56"/>
                  <a:pt x="90" y="60"/>
                  <a:pt x="90" y="66"/>
                </a:cubicBezTo>
                <a:cubicBezTo>
                  <a:pt x="95" y="62"/>
                  <a:pt x="98" y="58"/>
                  <a:pt x="103" y="54"/>
                </a:cubicBezTo>
                <a:close/>
                <a:moveTo>
                  <a:pt x="73" y="136"/>
                </a:moveTo>
                <a:cubicBezTo>
                  <a:pt x="73" y="137"/>
                  <a:pt x="74" y="137"/>
                  <a:pt x="74" y="138"/>
                </a:cubicBezTo>
                <a:cubicBezTo>
                  <a:pt x="74" y="135"/>
                  <a:pt x="74" y="132"/>
                  <a:pt x="75" y="130"/>
                </a:cubicBezTo>
                <a:cubicBezTo>
                  <a:pt x="75" y="129"/>
                  <a:pt x="76" y="130"/>
                  <a:pt x="76" y="130"/>
                </a:cubicBezTo>
                <a:cubicBezTo>
                  <a:pt x="77" y="137"/>
                  <a:pt x="77" y="137"/>
                  <a:pt x="77" y="137"/>
                </a:cubicBezTo>
                <a:cubicBezTo>
                  <a:pt x="78" y="136"/>
                  <a:pt x="78" y="133"/>
                  <a:pt x="79" y="131"/>
                </a:cubicBezTo>
                <a:cubicBezTo>
                  <a:pt x="80" y="131"/>
                  <a:pt x="80" y="130"/>
                  <a:pt x="81" y="131"/>
                </a:cubicBezTo>
                <a:cubicBezTo>
                  <a:pt x="73" y="126"/>
                  <a:pt x="67" y="121"/>
                  <a:pt x="60" y="115"/>
                </a:cubicBezTo>
                <a:cubicBezTo>
                  <a:pt x="60" y="115"/>
                  <a:pt x="59" y="115"/>
                  <a:pt x="60" y="115"/>
                </a:cubicBezTo>
                <a:cubicBezTo>
                  <a:pt x="60" y="114"/>
                  <a:pt x="60" y="115"/>
                  <a:pt x="59" y="114"/>
                </a:cubicBezTo>
                <a:cubicBezTo>
                  <a:pt x="58" y="114"/>
                  <a:pt x="58" y="113"/>
                  <a:pt x="57" y="112"/>
                </a:cubicBezTo>
                <a:cubicBezTo>
                  <a:pt x="50" y="105"/>
                  <a:pt x="50" y="105"/>
                  <a:pt x="50" y="105"/>
                </a:cubicBezTo>
                <a:cubicBezTo>
                  <a:pt x="50" y="111"/>
                  <a:pt x="51" y="116"/>
                  <a:pt x="52" y="121"/>
                </a:cubicBezTo>
                <a:cubicBezTo>
                  <a:pt x="58" y="127"/>
                  <a:pt x="65" y="132"/>
                  <a:pt x="73" y="137"/>
                </a:cubicBezTo>
                <a:cubicBezTo>
                  <a:pt x="72" y="137"/>
                  <a:pt x="72" y="136"/>
                  <a:pt x="73" y="136"/>
                </a:cubicBezTo>
                <a:close/>
                <a:moveTo>
                  <a:pt x="33" y="51"/>
                </a:moveTo>
                <a:cubicBezTo>
                  <a:pt x="33" y="51"/>
                  <a:pt x="33" y="51"/>
                  <a:pt x="33" y="51"/>
                </a:cubicBezTo>
                <a:cubicBezTo>
                  <a:pt x="33" y="51"/>
                  <a:pt x="33" y="51"/>
                  <a:pt x="33" y="51"/>
                </a:cubicBezTo>
                <a:cubicBezTo>
                  <a:pt x="31" y="53"/>
                  <a:pt x="30" y="54"/>
                  <a:pt x="28" y="56"/>
                </a:cubicBezTo>
                <a:cubicBezTo>
                  <a:pt x="25" y="58"/>
                  <a:pt x="23" y="61"/>
                  <a:pt x="20" y="63"/>
                </a:cubicBezTo>
                <a:cubicBezTo>
                  <a:pt x="19" y="64"/>
                  <a:pt x="18" y="62"/>
                  <a:pt x="18" y="62"/>
                </a:cubicBezTo>
                <a:cubicBezTo>
                  <a:pt x="20" y="59"/>
                  <a:pt x="22" y="57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3" y="54"/>
                  <a:pt x="23" y="54"/>
                </a:cubicBezTo>
                <a:cubicBezTo>
                  <a:pt x="21" y="56"/>
                  <a:pt x="19" y="59"/>
                  <a:pt x="17" y="61"/>
                </a:cubicBezTo>
                <a:cubicBezTo>
                  <a:pt x="16" y="61"/>
                  <a:pt x="15" y="62"/>
                  <a:pt x="14" y="61"/>
                </a:cubicBezTo>
                <a:cubicBezTo>
                  <a:pt x="13" y="61"/>
                  <a:pt x="13" y="60"/>
                  <a:pt x="14" y="59"/>
                </a:cubicBezTo>
                <a:cubicBezTo>
                  <a:pt x="16" y="54"/>
                  <a:pt x="19" y="50"/>
                  <a:pt x="23" y="46"/>
                </a:cubicBezTo>
                <a:cubicBezTo>
                  <a:pt x="28" y="39"/>
                  <a:pt x="35" y="34"/>
                  <a:pt x="42" y="27"/>
                </a:cubicBezTo>
                <a:cubicBezTo>
                  <a:pt x="39" y="29"/>
                  <a:pt x="37" y="30"/>
                  <a:pt x="35" y="32"/>
                </a:cubicBezTo>
                <a:cubicBezTo>
                  <a:pt x="27" y="39"/>
                  <a:pt x="20" y="48"/>
                  <a:pt x="13" y="56"/>
                </a:cubicBezTo>
                <a:cubicBezTo>
                  <a:pt x="13" y="66"/>
                  <a:pt x="12" y="78"/>
                  <a:pt x="13" y="88"/>
                </a:cubicBezTo>
                <a:cubicBezTo>
                  <a:pt x="13" y="93"/>
                  <a:pt x="13" y="97"/>
                  <a:pt x="14" y="101"/>
                </a:cubicBezTo>
                <a:cubicBezTo>
                  <a:pt x="14" y="101"/>
                  <a:pt x="14" y="102"/>
                  <a:pt x="13" y="102"/>
                </a:cubicBezTo>
                <a:cubicBezTo>
                  <a:pt x="14" y="109"/>
                  <a:pt x="14" y="116"/>
                  <a:pt x="16" y="121"/>
                </a:cubicBezTo>
                <a:cubicBezTo>
                  <a:pt x="16" y="122"/>
                  <a:pt x="17" y="122"/>
                  <a:pt x="17" y="122"/>
                </a:cubicBezTo>
                <a:cubicBezTo>
                  <a:pt x="18" y="122"/>
                  <a:pt x="19" y="121"/>
                  <a:pt x="19" y="120"/>
                </a:cubicBezTo>
                <a:cubicBezTo>
                  <a:pt x="21" y="119"/>
                  <a:pt x="23" y="117"/>
                  <a:pt x="24" y="115"/>
                </a:cubicBezTo>
                <a:cubicBezTo>
                  <a:pt x="24" y="115"/>
                  <a:pt x="25" y="115"/>
                  <a:pt x="25" y="115"/>
                </a:cubicBezTo>
                <a:cubicBezTo>
                  <a:pt x="25" y="114"/>
                  <a:pt x="25" y="113"/>
                  <a:pt x="26" y="112"/>
                </a:cubicBezTo>
                <a:cubicBezTo>
                  <a:pt x="26" y="112"/>
                  <a:pt x="26" y="113"/>
                  <a:pt x="27" y="114"/>
                </a:cubicBezTo>
                <a:cubicBezTo>
                  <a:pt x="33" y="108"/>
                  <a:pt x="38" y="103"/>
                  <a:pt x="45" y="99"/>
                </a:cubicBezTo>
                <a:cubicBezTo>
                  <a:pt x="45" y="97"/>
                  <a:pt x="46" y="97"/>
                  <a:pt x="47" y="97"/>
                </a:cubicBezTo>
                <a:cubicBezTo>
                  <a:pt x="48" y="98"/>
                  <a:pt x="48" y="99"/>
                  <a:pt x="49" y="100"/>
                </a:cubicBezTo>
                <a:cubicBezTo>
                  <a:pt x="49" y="100"/>
                  <a:pt x="50" y="100"/>
                  <a:pt x="51" y="100"/>
                </a:cubicBezTo>
                <a:cubicBezTo>
                  <a:pt x="60" y="107"/>
                  <a:pt x="68" y="113"/>
                  <a:pt x="77" y="120"/>
                </a:cubicBezTo>
                <a:cubicBezTo>
                  <a:pt x="81" y="122"/>
                  <a:pt x="85" y="125"/>
                  <a:pt x="89" y="127"/>
                </a:cubicBezTo>
                <a:cubicBezTo>
                  <a:pt x="98" y="132"/>
                  <a:pt x="107" y="136"/>
                  <a:pt x="117" y="140"/>
                </a:cubicBezTo>
                <a:cubicBezTo>
                  <a:pt x="123" y="142"/>
                  <a:pt x="129" y="143"/>
                  <a:pt x="135" y="144"/>
                </a:cubicBezTo>
                <a:cubicBezTo>
                  <a:pt x="141" y="146"/>
                  <a:pt x="146" y="146"/>
                  <a:pt x="152" y="147"/>
                </a:cubicBezTo>
                <a:cubicBezTo>
                  <a:pt x="153" y="146"/>
                  <a:pt x="153" y="147"/>
                  <a:pt x="153" y="147"/>
                </a:cubicBezTo>
                <a:cubicBezTo>
                  <a:pt x="154" y="147"/>
                  <a:pt x="155" y="147"/>
                  <a:pt x="155" y="146"/>
                </a:cubicBezTo>
                <a:cubicBezTo>
                  <a:pt x="155" y="147"/>
                  <a:pt x="155" y="147"/>
                  <a:pt x="155" y="147"/>
                </a:cubicBezTo>
                <a:cubicBezTo>
                  <a:pt x="155" y="148"/>
                  <a:pt x="156" y="148"/>
                  <a:pt x="156" y="148"/>
                </a:cubicBezTo>
                <a:cubicBezTo>
                  <a:pt x="177" y="150"/>
                  <a:pt x="196" y="148"/>
                  <a:pt x="215" y="146"/>
                </a:cubicBezTo>
                <a:cubicBezTo>
                  <a:pt x="212" y="134"/>
                  <a:pt x="212" y="134"/>
                  <a:pt x="212" y="134"/>
                </a:cubicBezTo>
                <a:cubicBezTo>
                  <a:pt x="211" y="130"/>
                  <a:pt x="209" y="127"/>
                  <a:pt x="208" y="123"/>
                </a:cubicBezTo>
                <a:cubicBezTo>
                  <a:pt x="209" y="127"/>
                  <a:pt x="210" y="131"/>
                  <a:pt x="211" y="134"/>
                </a:cubicBezTo>
                <a:cubicBezTo>
                  <a:pt x="211" y="134"/>
                  <a:pt x="211" y="134"/>
                  <a:pt x="212" y="134"/>
                </a:cubicBezTo>
                <a:cubicBezTo>
                  <a:pt x="212" y="135"/>
                  <a:pt x="212" y="135"/>
                  <a:pt x="211" y="136"/>
                </a:cubicBezTo>
                <a:cubicBezTo>
                  <a:pt x="210" y="136"/>
                  <a:pt x="210" y="135"/>
                  <a:pt x="210" y="135"/>
                </a:cubicBezTo>
                <a:cubicBezTo>
                  <a:pt x="207" y="126"/>
                  <a:pt x="205" y="116"/>
                  <a:pt x="201" y="106"/>
                </a:cubicBezTo>
                <a:cubicBezTo>
                  <a:pt x="203" y="114"/>
                  <a:pt x="203" y="122"/>
                  <a:pt x="206" y="129"/>
                </a:cubicBezTo>
                <a:cubicBezTo>
                  <a:pt x="206" y="130"/>
                  <a:pt x="205" y="130"/>
                  <a:pt x="205" y="130"/>
                </a:cubicBezTo>
                <a:cubicBezTo>
                  <a:pt x="205" y="130"/>
                  <a:pt x="204" y="130"/>
                  <a:pt x="204" y="129"/>
                </a:cubicBezTo>
                <a:cubicBezTo>
                  <a:pt x="202" y="123"/>
                  <a:pt x="201" y="117"/>
                  <a:pt x="199" y="111"/>
                </a:cubicBezTo>
                <a:cubicBezTo>
                  <a:pt x="198" y="110"/>
                  <a:pt x="198" y="109"/>
                  <a:pt x="198" y="109"/>
                </a:cubicBezTo>
                <a:cubicBezTo>
                  <a:pt x="198" y="110"/>
                  <a:pt x="198" y="110"/>
                  <a:pt x="198" y="111"/>
                </a:cubicBezTo>
                <a:cubicBezTo>
                  <a:pt x="198" y="111"/>
                  <a:pt x="198" y="111"/>
                  <a:pt x="199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9" y="119"/>
                  <a:pt x="200" y="126"/>
                  <a:pt x="201" y="134"/>
                </a:cubicBezTo>
                <a:cubicBezTo>
                  <a:pt x="201" y="134"/>
                  <a:pt x="200" y="134"/>
                  <a:pt x="200" y="134"/>
                </a:cubicBezTo>
                <a:cubicBezTo>
                  <a:pt x="198" y="126"/>
                  <a:pt x="195" y="118"/>
                  <a:pt x="193" y="110"/>
                </a:cubicBezTo>
                <a:cubicBezTo>
                  <a:pt x="193" y="117"/>
                  <a:pt x="194" y="124"/>
                  <a:pt x="194" y="131"/>
                </a:cubicBezTo>
                <a:cubicBezTo>
                  <a:pt x="194" y="132"/>
                  <a:pt x="193" y="132"/>
                  <a:pt x="193" y="131"/>
                </a:cubicBezTo>
                <a:cubicBezTo>
                  <a:pt x="191" y="125"/>
                  <a:pt x="190" y="119"/>
                  <a:pt x="188" y="113"/>
                </a:cubicBezTo>
                <a:cubicBezTo>
                  <a:pt x="188" y="120"/>
                  <a:pt x="188" y="120"/>
                  <a:pt x="188" y="120"/>
                </a:cubicBezTo>
                <a:cubicBezTo>
                  <a:pt x="188" y="124"/>
                  <a:pt x="188" y="128"/>
                  <a:pt x="187" y="133"/>
                </a:cubicBezTo>
                <a:cubicBezTo>
                  <a:pt x="187" y="132"/>
                  <a:pt x="186" y="133"/>
                  <a:pt x="186" y="132"/>
                </a:cubicBezTo>
                <a:cubicBezTo>
                  <a:pt x="185" y="127"/>
                  <a:pt x="183" y="121"/>
                  <a:pt x="182" y="115"/>
                </a:cubicBezTo>
                <a:cubicBezTo>
                  <a:pt x="180" y="128"/>
                  <a:pt x="180" y="128"/>
                  <a:pt x="180" y="128"/>
                </a:cubicBezTo>
                <a:cubicBezTo>
                  <a:pt x="180" y="128"/>
                  <a:pt x="179" y="128"/>
                  <a:pt x="179" y="128"/>
                </a:cubicBezTo>
                <a:cubicBezTo>
                  <a:pt x="178" y="124"/>
                  <a:pt x="178" y="120"/>
                  <a:pt x="177" y="116"/>
                </a:cubicBezTo>
                <a:cubicBezTo>
                  <a:pt x="176" y="120"/>
                  <a:pt x="175" y="123"/>
                  <a:pt x="175" y="126"/>
                </a:cubicBezTo>
                <a:cubicBezTo>
                  <a:pt x="174" y="127"/>
                  <a:pt x="173" y="126"/>
                  <a:pt x="173" y="126"/>
                </a:cubicBezTo>
                <a:cubicBezTo>
                  <a:pt x="171" y="124"/>
                  <a:pt x="171" y="121"/>
                  <a:pt x="170" y="119"/>
                </a:cubicBezTo>
                <a:cubicBezTo>
                  <a:pt x="170" y="118"/>
                  <a:pt x="169" y="118"/>
                  <a:pt x="168" y="118"/>
                </a:cubicBezTo>
                <a:cubicBezTo>
                  <a:pt x="166" y="121"/>
                  <a:pt x="164" y="123"/>
                  <a:pt x="162" y="126"/>
                </a:cubicBezTo>
                <a:cubicBezTo>
                  <a:pt x="161" y="127"/>
                  <a:pt x="160" y="128"/>
                  <a:pt x="158" y="128"/>
                </a:cubicBezTo>
                <a:cubicBezTo>
                  <a:pt x="155" y="127"/>
                  <a:pt x="154" y="125"/>
                  <a:pt x="153" y="123"/>
                </a:cubicBezTo>
                <a:cubicBezTo>
                  <a:pt x="155" y="125"/>
                  <a:pt x="156" y="127"/>
                  <a:pt x="159" y="127"/>
                </a:cubicBezTo>
                <a:cubicBezTo>
                  <a:pt x="161" y="125"/>
                  <a:pt x="162" y="124"/>
                  <a:pt x="164" y="122"/>
                </a:cubicBezTo>
                <a:cubicBezTo>
                  <a:pt x="165" y="120"/>
                  <a:pt x="166" y="118"/>
                  <a:pt x="168" y="117"/>
                </a:cubicBezTo>
                <a:cubicBezTo>
                  <a:pt x="169" y="117"/>
                  <a:pt x="170" y="117"/>
                  <a:pt x="170" y="118"/>
                </a:cubicBezTo>
                <a:cubicBezTo>
                  <a:pt x="172" y="119"/>
                  <a:pt x="172" y="122"/>
                  <a:pt x="174" y="125"/>
                </a:cubicBezTo>
                <a:cubicBezTo>
                  <a:pt x="176" y="115"/>
                  <a:pt x="176" y="115"/>
                  <a:pt x="176" y="115"/>
                </a:cubicBezTo>
                <a:cubicBezTo>
                  <a:pt x="176" y="114"/>
                  <a:pt x="177" y="114"/>
                  <a:pt x="177" y="115"/>
                </a:cubicBezTo>
                <a:cubicBezTo>
                  <a:pt x="178" y="117"/>
                  <a:pt x="179" y="120"/>
                  <a:pt x="179" y="123"/>
                </a:cubicBezTo>
                <a:cubicBezTo>
                  <a:pt x="180" y="121"/>
                  <a:pt x="180" y="118"/>
                  <a:pt x="181" y="114"/>
                </a:cubicBezTo>
                <a:cubicBezTo>
                  <a:pt x="181" y="113"/>
                  <a:pt x="183" y="114"/>
                  <a:pt x="183" y="115"/>
                </a:cubicBezTo>
                <a:cubicBezTo>
                  <a:pt x="185" y="119"/>
                  <a:pt x="185" y="124"/>
                  <a:pt x="186" y="128"/>
                </a:cubicBezTo>
                <a:cubicBezTo>
                  <a:pt x="187" y="123"/>
                  <a:pt x="187" y="119"/>
                  <a:pt x="187" y="114"/>
                </a:cubicBezTo>
                <a:cubicBezTo>
                  <a:pt x="187" y="113"/>
                  <a:pt x="186" y="111"/>
                  <a:pt x="187" y="110"/>
                </a:cubicBezTo>
                <a:cubicBezTo>
                  <a:pt x="188" y="110"/>
                  <a:pt x="188" y="110"/>
                  <a:pt x="189" y="111"/>
                </a:cubicBezTo>
                <a:cubicBezTo>
                  <a:pt x="190" y="113"/>
                  <a:pt x="191" y="117"/>
                  <a:pt x="192" y="120"/>
                </a:cubicBezTo>
                <a:cubicBezTo>
                  <a:pt x="191" y="112"/>
                  <a:pt x="191" y="112"/>
                  <a:pt x="191" y="112"/>
                </a:cubicBezTo>
                <a:cubicBezTo>
                  <a:pt x="191" y="111"/>
                  <a:pt x="191" y="109"/>
                  <a:pt x="192" y="108"/>
                </a:cubicBezTo>
                <a:cubicBezTo>
                  <a:pt x="192" y="108"/>
                  <a:pt x="193" y="108"/>
                  <a:pt x="193" y="109"/>
                </a:cubicBezTo>
                <a:cubicBezTo>
                  <a:pt x="198" y="121"/>
                  <a:pt x="198" y="121"/>
                  <a:pt x="198" y="121"/>
                </a:cubicBezTo>
                <a:cubicBezTo>
                  <a:pt x="198" y="122"/>
                  <a:pt x="198" y="122"/>
                  <a:pt x="198" y="122"/>
                </a:cubicBezTo>
                <a:cubicBezTo>
                  <a:pt x="198" y="121"/>
                  <a:pt x="198" y="121"/>
                  <a:pt x="198" y="121"/>
                </a:cubicBezTo>
                <a:cubicBezTo>
                  <a:pt x="196" y="107"/>
                  <a:pt x="196" y="107"/>
                  <a:pt x="196" y="107"/>
                </a:cubicBezTo>
                <a:cubicBezTo>
                  <a:pt x="196" y="106"/>
                  <a:pt x="195" y="104"/>
                  <a:pt x="196" y="102"/>
                </a:cubicBezTo>
                <a:cubicBezTo>
                  <a:pt x="196" y="102"/>
                  <a:pt x="197" y="103"/>
                  <a:pt x="197" y="103"/>
                </a:cubicBezTo>
                <a:cubicBezTo>
                  <a:pt x="199" y="106"/>
                  <a:pt x="200" y="108"/>
                  <a:pt x="200" y="111"/>
                </a:cubicBezTo>
                <a:cubicBezTo>
                  <a:pt x="200" y="107"/>
                  <a:pt x="199" y="102"/>
                  <a:pt x="198" y="98"/>
                </a:cubicBezTo>
                <a:cubicBezTo>
                  <a:pt x="198" y="97"/>
                  <a:pt x="198" y="96"/>
                  <a:pt x="199" y="95"/>
                </a:cubicBezTo>
                <a:cubicBezTo>
                  <a:pt x="198" y="92"/>
                  <a:pt x="197" y="89"/>
                  <a:pt x="196" y="86"/>
                </a:cubicBezTo>
                <a:cubicBezTo>
                  <a:pt x="182" y="91"/>
                  <a:pt x="168" y="94"/>
                  <a:pt x="153" y="96"/>
                </a:cubicBezTo>
                <a:cubicBezTo>
                  <a:pt x="133" y="98"/>
                  <a:pt x="105" y="94"/>
                  <a:pt x="87" y="85"/>
                </a:cubicBezTo>
                <a:cubicBezTo>
                  <a:pt x="77" y="80"/>
                  <a:pt x="69" y="74"/>
                  <a:pt x="64" y="66"/>
                </a:cubicBezTo>
                <a:cubicBezTo>
                  <a:pt x="62" y="61"/>
                  <a:pt x="62" y="61"/>
                  <a:pt x="62" y="61"/>
                </a:cubicBezTo>
                <a:cubicBezTo>
                  <a:pt x="61" y="61"/>
                  <a:pt x="63" y="59"/>
                  <a:pt x="64" y="60"/>
                </a:cubicBezTo>
                <a:cubicBezTo>
                  <a:pt x="68" y="63"/>
                  <a:pt x="68" y="63"/>
                  <a:pt x="68" y="63"/>
                </a:cubicBezTo>
                <a:cubicBezTo>
                  <a:pt x="77" y="55"/>
                  <a:pt x="77" y="55"/>
                  <a:pt x="77" y="55"/>
                </a:cubicBezTo>
                <a:cubicBezTo>
                  <a:pt x="85" y="49"/>
                  <a:pt x="93" y="43"/>
                  <a:pt x="99" y="35"/>
                </a:cubicBezTo>
                <a:cubicBezTo>
                  <a:pt x="94" y="35"/>
                  <a:pt x="90" y="35"/>
                  <a:pt x="85" y="34"/>
                </a:cubicBezTo>
                <a:cubicBezTo>
                  <a:pt x="75" y="32"/>
                  <a:pt x="66" y="31"/>
                  <a:pt x="58" y="29"/>
                </a:cubicBezTo>
                <a:cubicBezTo>
                  <a:pt x="53" y="27"/>
                  <a:pt x="49" y="27"/>
                  <a:pt x="44" y="26"/>
                </a:cubicBezTo>
                <a:cubicBezTo>
                  <a:pt x="43" y="29"/>
                  <a:pt x="40" y="30"/>
                  <a:pt x="38" y="32"/>
                </a:cubicBezTo>
                <a:cubicBezTo>
                  <a:pt x="30" y="41"/>
                  <a:pt x="22" y="48"/>
                  <a:pt x="15" y="59"/>
                </a:cubicBezTo>
                <a:cubicBezTo>
                  <a:pt x="16" y="59"/>
                  <a:pt x="14" y="60"/>
                  <a:pt x="15" y="60"/>
                </a:cubicBezTo>
                <a:cubicBezTo>
                  <a:pt x="16" y="60"/>
                  <a:pt x="17" y="58"/>
                  <a:pt x="18" y="58"/>
                </a:cubicBezTo>
                <a:cubicBezTo>
                  <a:pt x="22" y="53"/>
                  <a:pt x="27" y="49"/>
                  <a:pt x="32" y="44"/>
                </a:cubicBezTo>
                <a:cubicBezTo>
                  <a:pt x="36" y="39"/>
                  <a:pt x="41" y="35"/>
                  <a:pt x="47" y="31"/>
                </a:cubicBezTo>
                <a:cubicBezTo>
                  <a:pt x="47" y="30"/>
                  <a:pt x="48" y="31"/>
                  <a:pt x="48" y="32"/>
                </a:cubicBezTo>
                <a:cubicBezTo>
                  <a:pt x="46" y="34"/>
                  <a:pt x="45" y="35"/>
                  <a:pt x="43" y="37"/>
                </a:cubicBezTo>
                <a:cubicBezTo>
                  <a:pt x="36" y="44"/>
                  <a:pt x="28" y="51"/>
                  <a:pt x="22" y="60"/>
                </a:cubicBezTo>
                <a:cubicBezTo>
                  <a:pt x="21" y="60"/>
                  <a:pt x="21" y="60"/>
                  <a:pt x="21" y="61"/>
                </a:cubicBezTo>
                <a:cubicBezTo>
                  <a:pt x="21" y="60"/>
                  <a:pt x="22" y="60"/>
                  <a:pt x="22" y="60"/>
                </a:cubicBezTo>
                <a:cubicBezTo>
                  <a:pt x="22" y="60"/>
                  <a:pt x="22" y="60"/>
                  <a:pt x="22" y="60"/>
                </a:cubicBezTo>
                <a:cubicBezTo>
                  <a:pt x="24" y="58"/>
                  <a:pt x="25" y="57"/>
                  <a:pt x="26" y="55"/>
                </a:cubicBezTo>
                <a:cubicBezTo>
                  <a:pt x="32" y="51"/>
                  <a:pt x="36" y="46"/>
                  <a:pt x="41" y="43"/>
                </a:cubicBezTo>
                <a:cubicBezTo>
                  <a:pt x="42" y="42"/>
                  <a:pt x="42" y="44"/>
                  <a:pt x="42" y="44"/>
                </a:cubicBezTo>
                <a:cubicBezTo>
                  <a:pt x="37" y="49"/>
                  <a:pt x="33" y="54"/>
                  <a:pt x="29" y="60"/>
                </a:cubicBezTo>
                <a:cubicBezTo>
                  <a:pt x="43" y="50"/>
                  <a:pt x="43" y="50"/>
                  <a:pt x="43" y="50"/>
                </a:cubicBezTo>
                <a:cubicBezTo>
                  <a:pt x="44" y="49"/>
                  <a:pt x="44" y="51"/>
                  <a:pt x="44" y="51"/>
                </a:cubicBezTo>
                <a:cubicBezTo>
                  <a:pt x="42" y="55"/>
                  <a:pt x="39" y="58"/>
                  <a:pt x="36" y="62"/>
                </a:cubicBezTo>
                <a:cubicBezTo>
                  <a:pt x="38" y="61"/>
                  <a:pt x="39" y="60"/>
                  <a:pt x="40" y="59"/>
                </a:cubicBezTo>
                <a:cubicBezTo>
                  <a:pt x="41" y="59"/>
                  <a:pt x="42" y="59"/>
                  <a:pt x="42" y="60"/>
                </a:cubicBezTo>
                <a:cubicBezTo>
                  <a:pt x="42" y="62"/>
                  <a:pt x="41" y="64"/>
                  <a:pt x="41" y="66"/>
                </a:cubicBezTo>
                <a:cubicBezTo>
                  <a:pt x="41" y="66"/>
                  <a:pt x="41" y="67"/>
                  <a:pt x="42" y="67"/>
                </a:cubicBezTo>
                <a:cubicBezTo>
                  <a:pt x="43" y="67"/>
                  <a:pt x="45" y="67"/>
                  <a:pt x="46" y="67"/>
                </a:cubicBezTo>
                <a:cubicBezTo>
                  <a:pt x="46" y="67"/>
                  <a:pt x="46" y="68"/>
                  <a:pt x="45" y="68"/>
                </a:cubicBezTo>
                <a:cubicBezTo>
                  <a:pt x="45" y="68"/>
                  <a:pt x="44" y="68"/>
                  <a:pt x="43" y="69"/>
                </a:cubicBezTo>
                <a:cubicBezTo>
                  <a:pt x="41" y="69"/>
                  <a:pt x="40" y="68"/>
                  <a:pt x="39" y="66"/>
                </a:cubicBezTo>
                <a:cubicBezTo>
                  <a:pt x="39" y="65"/>
                  <a:pt x="39" y="63"/>
                  <a:pt x="40" y="61"/>
                </a:cubicBezTo>
                <a:cubicBezTo>
                  <a:pt x="39" y="62"/>
                  <a:pt x="38" y="62"/>
                  <a:pt x="37" y="63"/>
                </a:cubicBezTo>
                <a:cubicBezTo>
                  <a:pt x="37" y="64"/>
                  <a:pt x="36" y="64"/>
                  <a:pt x="35" y="63"/>
                </a:cubicBezTo>
                <a:cubicBezTo>
                  <a:pt x="34" y="62"/>
                  <a:pt x="35" y="61"/>
                  <a:pt x="36" y="60"/>
                </a:cubicBezTo>
                <a:cubicBezTo>
                  <a:pt x="41" y="53"/>
                  <a:pt x="41" y="53"/>
                  <a:pt x="41" y="53"/>
                </a:cubicBezTo>
                <a:cubicBezTo>
                  <a:pt x="32" y="60"/>
                  <a:pt x="32" y="60"/>
                  <a:pt x="32" y="60"/>
                </a:cubicBezTo>
                <a:cubicBezTo>
                  <a:pt x="31" y="61"/>
                  <a:pt x="30" y="62"/>
                  <a:pt x="28" y="61"/>
                </a:cubicBezTo>
                <a:cubicBezTo>
                  <a:pt x="28" y="61"/>
                  <a:pt x="27" y="60"/>
                  <a:pt x="28" y="59"/>
                </a:cubicBezTo>
                <a:cubicBezTo>
                  <a:pt x="29" y="56"/>
                  <a:pt x="31" y="54"/>
                  <a:pt x="33" y="51"/>
                </a:cubicBezTo>
                <a:close/>
                <a:moveTo>
                  <a:pt x="232" y="140"/>
                </a:moveTo>
                <a:cubicBezTo>
                  <a:pt x="230" y="143"/>
                  <a:pt x="228" y="146"/>
                  <a:pt x="226" y="148"/>
                </a:cubicBezTo>
                <a:cubicBezTo>
                  <a:pt x="228" y="154"/>
                  <a:pt x="228" y="154"/>
                  <a:pt x="228" y="154"/>
                </a:cubicBezTo>
                <a:cubicBezTo>
                  <a:pt x="228" y="154"/>
                  <a:pt x="227" y="155"/>
                  <a:pt x="228" y="156"/>
                </a:cubicBezTo>
                <a:cubicBezTo>
                  <a:pt x="227" y="156"/>
                  <a:pt x="225" y="156"/>
                  <a:pt x="224" y="156"/>
                </a:cubicBezTo>
                <a:cubicBezTo>
                  <a:pt x="223" y="156"/>
                  <a:pt x="222" y="154"/>
                  <a:pt x="222" y="153"/>
                </a:cubicBezTo>
                <a:cubicBezTo>
                  <a:pt x="216" y="158"/>
                  <a:pt x="211" y="163"/>
                  <a:pt x="206" y="169"/>
                </a:cubicBezTo>
                <a:cubicBezTo>
                  <a:pt x="206" y="169"/>
                  <a:pt x="206" y="170"/>
                  <a:pt x="205" y="170"/>
                </a:cubicBezTo>
                <a:cubicBezTo>
                  <a:pt x="207" y="170"/>
                  <a:pt x="207" y="170"/>
                  <a:pt x="207" y="170"/>
                </a:cubicBezTo>
                <a:cubicBezTo>
                  <a:pt x="207" y="170"/>
                  <a:pt x="207" y="169"/>
                  <a:pt x="207" y="169"/>
                </a:cubicBezTo>
                <a:cubicBezTo>
                  <a:pt x="207" y="169"/>
                  <a:pt x="209" y="169"/>
                  <a:pt x="209" y="170"/>
                </a:cubicBezTo>
                <a:cubicBezTo>
                  <a:pt x="210" y="170"/>
                  <a:pt x="210" y="172"/>
                  <a:pt x="209" y="172"/>
                </a:cubicBezTo>
                <a:cubicBezTo>
                  <a:pt x="208" y="173"/>
                  <a:pt x="207" y="174"/>
                  <a:pt x="206" y="174"/>
                </a:cubicBezTo>
                <a:cubicBezTo>
                  <a:pt x="207" y="176"/>
                  <a:pt x="207" y="178"/>
                  <a:pt x="208" y="180"/>
                </a:cubicBezTo>
                <a:cubicBezTo>
                  <a:pt x="209" y="181"/>
                  <a:pt x="209" y="181"/>
                  <a:pt x="209" y="182"/>
                </a:cubicBezTo>
                <a:cubicBezTo>
                  <a:pt x="208" y="183"/>
                  <a:pt x="207" y="184"/>
                  <a:pt x="205" y="183"/>
                </a:cubicBezTo>
                <a:cubicBezTo>
                  <a:pt x="205" y="183"/>
                  <a:pt x="205" y="183"/>
                  <a:pt x="205" y="182"/>
                </a:cubicBezTo>
                <a:cubicBezTo>
                  <a:pt x="205" y="182"/>
                  <a:pt x="204" y="183"/>
                  <a:pt x="204" y="182"/>
                </a:cubicBezTo>
                <a:cubicBezTo>
                  <a:pt x="203" y="180"/>
                  <a:pt x="203" y="177"/>
                  <a:pt x="202" y="175"/>
                </a:cubicBezTo>
                <a:cubicBezTo>
                  <a:pt x="198" y="175"/>
                  <a:pt x="195" y="177"/>
                  <a:pt x="193" y="180"/>
                </a:cubicBezTo>
                <a:cubicBezTo>
                  <a:pt x="193" y="181"/>
                  <a:pt x="192" y="182"/>
                  <a:pt x="191" y="182"/>
                </a:cubicBezTo>
                <a:cubicBezTo>
                  <a:pt x="191" y="183"/>
                  <a:pt x="190" y="183"/>
                  <a:pt x="190" y="183"/>
                </a:cubicBezTo>
                <a:cubicBezTo>
                  <a:pt x="189" y="182"/>
                  <a:pt x="189" y="182"/>
                  <a:pt x="189" y="181"/>
                </a:cubicBezTo>
                <a:cubicBezTo>
                  <a:pt x="189" y="181"/>
                  <a:pt x="189" y="180"/>
                  <a:pt x="188" y="181"/>
                </a:cubicBezTo>
                <a:cubicBezTo>
                  <a:pt x="187" y="179"/>
                  <a:pt x="187" y="177"/>
                  <a:pt x="189" y="176"/>
                </a:cubicBezTo>
                <a:cubicBezTo>
                  <a:pt x="180" y="175"/>
                  <a:pt x="172" y="177"/>
                  <a:pt x="162" y="176"/>
                </a:cubicBezTo>
                <a:cubicBezTo>
                  <a:pt x="162" y="176"/>
                  <a:pt x="161" y="177"/>
                  <a:pt x="161" y="176"/>
                </a:cubicBezTo>
                <a:cubicBezTo>
                  <a:pt x="161" y="175"/>
                  <a:pt x="159" y="175"/>
                  <a:pt x="159" y="175"/>
                </a:cubicBezTo>
                <a:cubicBezTo>
                  <a:pt x="153" y="175"/>
                  <a:pt x="150" y="174"/>
                  <a:pt x="145" y="173"/>
                </a:cubicBezTo>
                <a:cubicBezTo>
                  <a:pt x="145" y="173"/>
                  <a:pt x="145" y="174"/>
                  <a:pt x="144" y="174"/>
                </a:cubicBezTo>
                <a:cubicBezTo>
                  <a:pt x="143" y="174"/>
                  <a:pt x="143" y="173"/>
                  <a:pt x="143" y="173"/>
                </a:cubicBezTo>
                <a:cubicBezTo>
                  <a:pt x="129" y="170"/>
                  <a:pt x="113" y="168"/>
                  <a:pt x="102" y="162"/>
                </a:cubicBezTo>
                <a:cubicBezTo>
                  <a:pt x="94" y="159"/>
                  <a:pt x="87" y="155"/>
                  <a:pt x="80" y="151"/>
                </a:cubicBezTo>
                <a:cubicBezTo>
                  <a:pt x="71" y="146"/>
                  <a:pt x="62" y="139"/>
                  <a:pt x="55" y="133"/>
                </a:cubicBezTo>
                <a:cubicBezTo>
                  <a:pt x="54" y="132"/>
                  <a:pt x="53" y="131"/>
                  <a:pt x="52" y="130"/>
                </a:cubicBezTo>
                <a:cubicBezTo>
                  <a:pt x="51" y="129"/>
                  <a:pt x="52" y="130"/>
                  <a:pt x="52" y="130"/>
                </a:cubicBezTo>
                <a:cubicBezTo>
                  <a:pt x="51" y="132"/>
                  <a:pt x="52" y="133"/>
                  <a:pt x="52" y="135"/>
                </a:cubicBezTo>
                <a:cubicBezTo>
                  <a:pt x="52" y="136"/>
                  <a:pt x="51" y="136"/>
                  <a:pt x="51" y="136"/>
                </a:cubicBezTo>
                <a:cubicBezTo>
                  <a:pt x="50" y="136"/>
                  <a:pt x="48" y="137"/>
                  <a:pt x="48" y="136"/>
                </a:cubicBezTo>
                <a:cubicBezTo>
                  <a:pt x="47" y="132"/>
                  <a:pt x="47" y="129"/>
                  <a:pt x="47" y="126"/>
                </a:cubicBezTo>
                <a:cubicBezTo>
                  <a:pt x="46" y="126"/>
                  <a:pt x="44" y="127"/>
                  <a:pt x="43" y="127"/>
                </a:cubicBezTo>
                <a:cubicBezTo>
                  <a:pt x="36" y="131"/>
                  <a:pt x="31" y="136"/>
                  <a:pt x="26" y="142"/>
                </a:cubicBezTo>
                <a:cubicBezTo>
                  <a:pt x="25" y="143"/>
                  <a:pt x="24" y="144"/>
                  <a:pt x="23" y="144"/>
                </a:cubicBezTo>
                <a:cubicBezTo>
                  <a:pt x="23" y="144"/>
                  <a:pt x="22" y="143"/>
                  <a:pt x="21" y="142"/>
                </a:cubicBezTo>
                <a:cubicBezTo>
                  <a:pt x="22" y="145"/>
                  <a:pt x="24" y="147"/>
                  <a:pt x="24" y="149"/>
                </a:cubicBezTo>
                <a:cubicBezTo>
                  <a:pt x="24" y="150"/>
                  <a:pt x="24" y="152"/>
                  <a:pt x="24" y="152"/>
                </a:cubicBezTo>
                <a:cubicBezTo>
                  <a:pt x="23" y="151"/>
                  <a:pt x="21" y="153"/>
                  <a:pt x="21" y="152"/>
                </a:cubicBezTo>
                <a:cubicBezTo>
                  <a:pt x="19" y="146"/>
                  <a:pt x="17" y="139"/>
                  <a:pt x="15" y="133"/>
                </a:cubicBezTo>
                <a:cubicBezTo>
                  <a:pt x="14" y="133"/>
                  <a:pt x="14" y="133"/>
                  <a:pt x="14" y="133"/>
                </a:cubicBezTo>
                <a:cubicBezTo>
                  <a:pt x="14" y="134"/>
                  <a:pt x="15" y="135"/>
                  <a:pt x="14" y="136"/>
                </a:cubicBezTo>
                <a:cubicBezTo>
                  <a:pt x="14" y="136"/>
                  <a:pt x="12" y="136"/>
                  <a:pt x="11" y="136"/>
                </a:cubicBezTo>
                <a:cubicBezTo>
                  <a:pt x="11" y="135"/>
                  <a:pt x="10" y="133"/>
                  <a:pt x="10" y="133"/>
                </a:cubicBezTo>
                <a:cubicBezTo>
                  <a:pt x="8" y="119"/>
                  <a:pt x="7" y="105"/>
                  <a:pt x="7" y="90"/>
                </a:cubicBezTo>
                <a:cubicBezTo>
                  <a:pt x="7" y="85"/>
                  <a:pt x="7" y="79"/>
                  <a:pt x="6" y="74"/>
                </a:cubicBezTo>
                <a:cubicBezTo>
                  <a:pt x="6" y="70"/>
                  <a:pt x="5" y="65"/>
                  <a:pt x="5" y="60"/>
                </a:cubicBezTo>
                <a:cubicBezTo>
                  <a:pt x="4" y="60"/>
                  <a:pt x="4" y="60"/>
                  <a:pt x="4" y="59"/>
                </a:cubicBezTo>
                <a:cubicBezTo>
                  <a:pt x="5" y="60"/>
                  <a:pt x="5" y="59"/>
                  <a:pt x="5" y="59"/>
                </a:cubicBezTo>
                <a:cubicBezTo>
                  <a:pt x="4" y="59"/>
                  <a:pt x="4" y="58"/>
                  <a:pt x="4" y="58"/>
                </a:cubicBezTo>
                <a:cubicBezTo>
                  <a:pt x="5" y="57"/>
                  <a:pt x="4" y="56"/>
                  <a:pt x="4" y="54"/>
                </a:cubicBezTo>
                <a:cubicBezTo>
                  <a:pt x="4" y="55"/>
                  <a:pt x="4" y="56"/>
                  <a:pt x="4" y="57"/>
                </a:cubicBezTo>
                <a:cubicBezTo>
                  <a:pt x="4" y="58"/>
                  <a:pt x="4" y="60"/>
                  <a:pt x="4" y="61"/>
                </a:cubicBezTo>
                <a:cubicBezTo>
                  <a:pt x="4" y="60"/>
                  <a:pt x="5" y="61"/>
                  <a:pt x="4" y="62"/>
                </a:cubicBezTo>
                <a:cubicBezTo>
                  <a:pt x="4" y="62"/>
                  <a:pt x="4" y="61"/>
                  <a:pt x="4" y="61"/>
                </a:cubicBezTo>
                <a:cubicBezTo>
                  <a:pt x="4" y="62"/>
                  <a:pt x="4" y="64"/>
                  <a:pt x="4" y="65"/>
                </a:cubicBezTo>
                <a:cubicBezTo>
                  <a:pt x="4" y="66"/>
                  <a:pt x="5" y="66"/>
                  <a:pt x="4" y="66"/>
                </a:cubicBezTo>
                <a:cubicBezTo>
                  <a:pt x="3" y="70"/>
                  <a:pt x="4" y="75"/>
                  <a:pt x="4" y="79"/>
                </a:cubicBezTo>
                <a:cubicBezTo>
                  <a:pt x="4" y="79"/>
                  <a:pt x="5" y="80"/>
                  <a:pt x="4" y="81"/>
                </a:cubicBezTo>
                <a:cubicBezTo>
                  <a:pt x="3" y="81"/>
                  <a:pt x="4" y="81"/>
                  <a:pt x="4" y="81"/>
                </a:cubicBezTo>
                <a:cubicBezTo>
                  <a:pt x="4" y="82"/>
                  <a:pt x="4" y="84"/>
                  <a:pt x="5" y="85"/>
                </a:cubicBezTo>
                <a:cubicBezTo>
                  <a:pt x="5" y="85"/>
                  <a:pt x="5" y="85"/>
                  <a:pt x="4" y="85"/>
                </a:cubicBezTo>
                <a:cubicBezTo>
                  <a:pt x="5" y="86"/>
                  <a:pt x="5" y="87"/>
                  <a:pt x="4" y="87"/>
                </a:cubicBezTo>
                <a:cubicBezTo>
                  <a:pt x="4" y="87"/>
                  <a:pt x="4" y="86"/>
                  <a:pt x="4" y="86"/>
                </a:cubicBezTo>
                <a:cubicBezTo>
                  <a:pt x="5" y="98"/>
                  <a:pt x="5" y="98"/>
                  <a:pt x="5" y="98"/>
                </a:cubicBezTo>
                <a:cubicBezTo>
                  <a:pt x="5" y="98"/>
                  <a:pt x="5" y="99"/>
                  <a:pt x="5" y="100"/>
                </a:cubicBezTo>
                <a:cubicBezTo>
                  <a:pt x="4" y="96"/>
                  <a:pt x="4" y="93"/>
                  <a:pt x="3" y="90"/>
                </a:cubicBezTo>
                <a:cubicBezTo>
                  <a:pt x="3" y="87"/>
                  <a:pt x="3" y="84"/>
                  <a:pt x="2" y="81"/>
                </a:cubicBezTo>
                <a:cubicBezTo>
                  <a:pt x="2" y="80"/>
                  <a:pt x="2" y="80"/>
                  <a:pt x="3" y="80"/>
                </a:cubicBezTo>
                <a:cubicBezTo>
                  <a:pt x="3" y="80"/>
                  <a:pt x="2" y="79"/>
                  <a:pt x="2" y="79"/>
                </a:cubicBezTo>
                <a:cubicBezTo>
                  <a:pt x="2" y="76"/>
                  <a:pt x="2" y="73"/>
                  <a:pt x="2" y="70"/>
                </a:cubicBezTo>
                <a:cubicBezTo>
                  <a:pt x="2" y="70"/>
                  <a:pt x="2" y="70"/>
                  <a:pt x="2" y="69"/>
                </a:cubicBezTo>
                <a:cubicBezTo>
                  <a:pt x="2" y="69"/>
                  <a:pt x="2" y="68"/>
                  <a:pt x="2" y="68"/>
                </a:cubicBezTo>
                <a:cubicBezTo>
                  <a:pt x="1" y="58"/>
                  <a:pt x="2" y="48"/>
                  <a:pt x="2" y="38"/>
                </a:cubicBezTo>
                <a:cubicBezTo>
                  <a:pt x="2" y="36"/>
                  <a:pt x="3" y="35"/>
                  <a:pt x="3" y="33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7"/>
                  <a:pt x="2" y="16"/>
                  <a:pt x="3" y="15"/>
                </a:cubicBezTo>
                <a:cubicBezTo>
                  <a:pt x="3" y="16"/>
                  <a:pt x="4" y="15"/>
                  <a:pt x="3" y="15"/>
                </a:cubicBezTo>
                <a:cubicBezTo>
                  <a:pt x="3" y="15"/>
                  <a:pt x="2" y="15"/>
                  <a:pt x="2" y="14"/>
                </a:cubicBezTo>
                <a:cubicBezTo>
                  <a:pt x="3" y="15"/>
                  <a:pt x="4" y="14"/>
                  <a:pt x="3" y="14"/>
                </a:cubicBezTo>
                <a:cubicBezTo>
                  <a:pt x="3" y="13"/>
                  <a:pt x="2" y="13"/>
                  <a:pt x="1" y="13"/>
                </a:cubicBezTo>
                <a:cubicBezTo>
                  <a:pt x="0" y="12"/>
                  <a:pt x="0" y="11"/>
                  <a:pt x="0" y="11"/>
                </a:cubicBezTo>
                <a:cubicBezTo>
                  <a:pt x="1" y="9"/>
                  <a:pt x="1" y="8"/>
                  <a:pt x="2" y="7"/>
                </a:cubicBezTo>
                <a:cubicBezTo>
                  <a:pt x="3" y="7"/>
                  <a:pt x="3" y="7"/>
                  <a:pt x="4" y="7"/>
                </a:cubicBezTo>
                <a:cubicBezTo>
                  <a:pt x="4" y="1"/>
                  <a:pt x="4" y="1"/>
                  <a:pt x="4" y="1"/>
                </a:cubicBezTo>
                <a:cubicBezTo>
                  <a:pt x="5" y="0"/>
                  <a:pt x="6" y="0"/>
                  <a:pt x="7" y="0"/>
                </a:cubicBezTo>
                <a:cubicBezTo>
                  <a:pt x="7" y="2"/>
                  <a:pt x="7" y="4"/>
                  <a:pt x="7" y="6"/>
                </a:cubicBezTo>
                <a:cubicBezTo>
                  <a:pt x="7" y="6"/>
                  <a:pt x="8" y="7"/>
                  <a:pt x="8" y="8"/>
                </a:cubicBezTo>
                <a:cubicBezTo>
                  <a:pt x="8" y="8"/>
                  <a:pt x="8" y="9"/>
                  <a:pt x="8" y="9"/>
                </a:cubicBezTo>
                <a:cubicBezTo>
                  <a:pt x="9" y="9"/>
                  <a:pt x="10" y="8"/>
                  <a:pt x="11" y="9"/>
                </a:cubicBezTo>
                <a:cubicBezTo>
                  <a:pt x="11" y="10"/>
                  <a:pt x="11" y="11"/>
                  <a:pt x="12" y="11"/>
                </a:cubicBezTo>
                <a:cubicBezTo>
                  <a:pt x="17" y="11"/>
                  <a:pt x="21" y="12"/>
                  <a:pt x="26" y="13"/>
                </a:cubicBezTo>
                <a:cubicBezTo>
                  <a:pt x="27" y="13"/>
                  <a:pt x="28" y="13"/>
                  <a:pt x="28" y="13"/>
                </a:cubicBezTo>
                <a:cubicBezTo>
                  <a:pt x="29" y="13"/>
                  <a:pt x="31" y="14"/>
                  <a:pt x="32" y="14"/>
                </a:cubicBezTo>
                <a:cubicBezTo>
                  <a:pt x="32" y="14"/>
                  <a:pt x="33" y="15"/>
                  <a:pt x="33" y="15"/>
                </a:cubicBezTo>
                <a:cubicBezTo>
                  <a:pt x="52" y="17"/>
                  <a:pt x="72" y="21"/>
                  <a:pt x="90" y="26"/>
                </a:cubicBezTo>
                <a:cubicBezTo>
                  <a:pt x="93" y="27"/>
                  <a:pt x="97" y="27"/>
                  <a:pt x="100" y="28"/>
                </a:cubicBezTo>
                <a:cubicBezTo>
                  <a:pt x="100" y="27"/>
                  <a:pt x="99" y="27"/>
                  <a:pt x="100" y="26"/>
                </a:cubicBezTo>
                <a:cubicBezTo>
                  <a:pt x="101" y="26"/>
                  <a:pt x="102" y="25"/>
                  <a:pt x="103" y="25"/>
                </a:cubicBezTo>
                <a:cubicBezTo>
                  <a:pt x="104" y="26"/>
                  <a:pt x="103" y="26"/>
                  <a:pt x="103" y="27"/>
                </a:cubicBezTo>
                <a:cubicBezTo>
                  <a:pt x="103" y="28"/>
                  <a:pt x="104" y="30"/>
                  <a:pt x="104" y="31"/>
                </a:cubicBezTo>
                <a:cubicBezTo>
                  <a:pt x="104" y="31"/>
                  <a:pt x="105" y="31"/>
                  <a:pt x="105" y="31"/>
                </a:cubicBezTo>
                <a:cubicBezTo>
                  <a:pt x="105" y="32"/>
                  <a:pt x="105" y="33"/>
                  <a:pt x="106" y="33"/>
                </a:cubicBezTo>
                <a:cubicBezTo>
                  <a:pt x="106" y="34"/>
                  <a:pt x="104" y="35"/>
                  <a:pt x="104" y="36"/>
                </a:cubicBezTo>
                <a:cubicBezTo>
                  <a:pt x="105" y="42"/>
                  <a:pt x="107" y="47"/>
                  <a:pt x="108" y="53"/>
                </a:cubicBezTo>
                <a:cubicBezTo>
                  <a:pt x="110" y="59"/>
                  <a:pt x="110" y="59"/>
                  <a:pt x="110" y="59"/>
                </a:cubicBezTo>
                <a:cubicBezTo>
                  <a:pt x="110" y="60"/>
                  <a:pt x="108" y="60"/>
                  <a:pt x="107" y="61"/>
                </a:cubicBezTo>
                <a:cubicBezTo>
                  <a:pt x="108" y="63"/>
                  <a:pt x="108" y="64"/>
                  <a:pt x="109" y="65"/>
                </a:cubicBezTo>
                <a:cubicBezTo>
                  <a:pt x="109" y="65"/>
                  <a:pt x="109" y="67"/>
                  <a:pt x="108" y="67"/>
                </a:cubicBezTo>
                <a:cubicBezTo>
                  <a:pt x="107" y="67"/>
                  <a:pt x="106" y="67"/>
                  <a:pt x="105" y="66"/>
                </a:cubicBezTo>
                <a:cubicBezTo>
                  <a:pt x="104" y="64"/>
                  <a:pt x="104" y="61"/>
                  <a:pt x="104" y="58"/>
                </a:cubicBezTo>
                <a:cubicBezTo>
                  <a:pt x="95" y="67"/>
                  <a:pt x="95" y="67"/>
                  <a:pt x="95" y="67"/>
                </a:cubicBezTo>
                <a:cubicBezTo>
                  <a:pt x="92" y="69"/>
                  <a:pt x="88" y="71"/>
                  <a:pt x="85" y="74"/>
                </a:cubicBezTo>
                <a:cubicBezTo>
                  <a:pt x="104" y="83"/>
                  <a:pt x="133" y="91"/>
                  <a:pt x="155" y="89"/>
                </a:cubicBezTo>
                <a:cubicBezTo>
                  <a:pt x="167" y="89"/>
                  <a:pt x="176" y="85"/>
                  <a:pt x="186" y="83"/>
                </a:cubicBezTo>
                <a:cubicBezTo>
                  <a:pt x="188" y="82"/>
                  <a:pt x="191" y="81"/>
                  <a:pt x="193" y="81"/>
                </a:cubicBezTo>
                <a:cubicBezTo>
                  <a:pt x="194" y="81"/>
                  <a:pt x="194" y="81"/>
                  <a:pt x="194" y="80"/>
                </a:cubicBezTo>
                <a:cubicBezTo>
                  <a:pt x="193" y="78"/>
                  <a:pt x="193" y="76"/>
                  <a:pt x="193" y="74"/>
                </a:cubicBezTo>
                <a:cubicBezTo>
                  <a:pt x="193" y="73"/>
                  <a:pt x="193" y="73"/>
                  <a:pt x="193" y="72"/>
                </a:cubicBezTo>
                <a:cubicBezTo>
                  <a:pt x="194" y="72"/>
                  <a:pt x="195" y="72"/>
                  <a:pt x="196" y="72"/>
                </a:cubicBezTo>
                <a:cubicBezTo>
                  <a:pt x="196" y="75"/>
                  <a:pt x="197" y="77"/>
                  <a:pt x="198" y="79"/>
                </a:cubicBezTo>
                <a:cubicBezTo>
                  <a:pt x="198" y="80"/>
                  <a:pt x="199" y="79"/>
                  <a:pt x="199" y="79"/>
                </a:cubicBezTo>
                <a:cubicBezTo>
                  <a:pt x="198" y="77"/>
                  <a:pt x="197" y="76"/>
                  <a:pt x="197" y="74"/>
                </a:cubicBezTo>
                <a:cubicBezTo>
                  <a:pt x="197" y="73"/>
                  <a:pt x="197" y="73"/>
                  <a:pt x="198" y="73"/>
                </a:cubicBezTo>
                <a:cubicBezTo>
                  <a:pt x="198" y="73"/>
                  <a:pt x="199" y="72"/>
                  <a:pt x="200" y="72"/>
                </a:cubicBezTo>
                <a:cubicBezTo>
                  <a:pt x="200" y="72"/>
                  <a:pt x="201" y="73"/>
                  <a:pt x="201" y="74"/>
                </a:cubicBezTo>
                <a:cubicBezTo>
                  <a:pt x="207" y="96"/>
                  <a:pt x="215" y="117"/>
                  <a:pt x="222" y="138"/>
                </a:cubicBezTo>
                <a:cubicBezTo>
                  <a:pt x="222" y="139"/>
                  <a:pt x="223" y="140"/>
                  <a:pt x="224" y="141"/>
                </a:cubicBezTo>
                <a:cubicBezTo>
                  <a:pt x="224" y="141"/>
                  <a:pt x="224" y="140"/>
                  <a:pt x="224" y="140"/>
                </a:cubicBezTo>
                <a:cubicBezTo>
                  <a:pt x="225" y="140"/>
                  <a:pt x="226" y="140"/>
                  <a:pt x="226" y="140"/>
                </a:cubicBezTo>
                <a:cubicBezTo>
                  <a:pt x="226" y="141"/>
                  <a:pt x="227" y="142"/>
                  <a:pt x="226" y="142"/>
                </a:cubicBezTo>
                <a:cubicBezTo>
                  <a:pt x="227" y="143"/>
                  <a:pt x="227" y="142"/>
                  <a:pt x="227" y="142"/>
                </a:cubicBezTo>
                <a:cubicBezTo>
                  <a:pt x="229" y="138"/>
                  <a:pt x="229" y="138"/>
                  <a:pt x="229" y="138"/>
                </a:cubicBezTo>
                <a:cubicBezTo>
                  <a:pt x="230" y="138"/>
                  <a:pt x="231" y="138"/>
                  <a:pt x="232" y="139"/>
                </a:cubicBezTo>
                <a:cubicBezTo>
                  <a:pt x="232" y="139"/>
                  <a:pt x="232" y="140"/>
                  <a:pt x="232" y="14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lIns="0" tIns="0" rIns="0" bIns="0" anchor="ctr">
            <a:normAutofit fontScale="92500" lnSpcReduction="10000"/>
          </a:bodyPr>
          <a:lstStyle/>
          <a:p>
            <a:pPr>
              <a:defRPr/>
            </a:pPr>
            <a:endParaRPr lang="zh-CN" altLang="en-US" sz="2400">
              <a:solidFill>
                <a:srgbClr val="333333"/>
              </a:solidFill>
            </a:endParaRPr>
          </a:p>
        </p:txBody>
      </p:sp>
      <p:sp>
        <p:nvSpPr>
          <p:cNvPr id="18" name="MH_Other_2">
            <a:extLst>
              <a:ext uri="{FF2B5EF4-FFF2-40B4-BE49-F238E27FC236}">
                <a16:creationId xmlns:a16="http://schemas.microsoft.com/office/drawing/2014/main" xmlns="" id="{9FD9C50F-05EC-455A-B5B6-AE6707BC2477}"/>
              </a:ext>
            </a:extLst>
          </p:cNvPr>
          <p:cNvSpPr>
            <a:spLocks noEditPoints="1"/>
          </p:cNvSpPr>
          <p:nvPr>
            <p:custDataLst>
              <p:tags r:id="rId6"/>
            </p:custDataLst>
          </p:nvPr>
        </p:nvSpPr>
        <p:spPr bwMode="auto">
          <a:xfrm rot="6727599">
            <a:off x="5227638" y="2899648"/>
            <a:ext cx="393700" cy="314325"/>
          </a:xfrm>
          <a:custGeom>
            <a:avLst/>
            <a:gdLst>
              <a:gd name="T0" fmla="*/ 202 w 232"/>
              <a:gd name="T1" fmla="*/ 90 h 184"/>
              <a:gd name="T2" fmla="*/ 21 w 232"/>
              <a:gd name="T3" fmla="*/ 128 h 184"/>
              <a:gd name="T4" fmla="*/ 108 w 232"/>
              <a:gd name="T5" fmla="*/ 145 h 184"/>
              <a:gd name="T6" fmla="*/ 208 w 232"/>
              <a:gd name="T7" fmla="*/ 117 h 184"/>
              <a:gd name="T8" fmla="*/ 4 w 232"/>
              <a:gd name="T9" fmla="*/ 84 h 184"/>
              <a:gd name="T10" fmla="*/ 110 w 232"/>
              <a:gd name="T11" fmla="*/ 159 h 184"/>
              <a:gd name="T12" fmla="*/ 116 w 232"/>
              <a:gd name="T13" fmla="*/ 162 h 184"/>
              <a:gd name="T14" fmla="*/ 28 w 232"/>
              <a:gd name="T15" fmla="*/ 120 h 184"/>
              <a:gd name="T16" fmla="*/ 28 w 232"/>
              <a:gd name="T17" fmla="*/ 120 h 184"/>
              <a:gd name="T18" fmla="*/ 93 w 232"/>
              <a:gd name="T19" fmla="*/ 153 h 184"/>
              <a:gd name="T20" fmla="*/ 25 w 232"/>
              <a:gd name="T21" fmla="*/ 129 h 184"/>
              <a:gd name="T22" fmla="*/ 160 w 232"/>
              <a:gd name="T23" fmla="*/ 171 h 184"/>
              <a:gd name="T24" fmla="*/ 111 w 232"/>
              <a:gd name="T25" fmla="*/ 151 h 184"/>
              <a:gd name="T26" fmla="*/ 134 w 232"/>
              <a:gd name="T27" fmla="*/ 157 h 184"/>
              <a:gd name="T28" fmla="*/ 37 w 232"/>
              <a:gd name="T29" fmla="*/ 126 h 184"/>
              <a:gd name="T30" fmla="*/ 127 w 232"/>
              <a:gd name="T31" fmla="*/ 153 h 184"/>
              <a:gd name="T32" fmla="*/ 100 w 232"/>
              <a:gd name="T33" fmla="*/ 148 h 184"/>
              <a:gd name="T34" fmla="*/ 105 w 232"/>
              <a:gd name="T35" fmla="*/ 151 h 184"/>
              <a:gd name="T36" fmla="*/ 134 w 232"/>
              <a:gd name="T37" fmla="*/ 154 h 184"/>
              <a:gd name="T38" fmla="*/ 174 w 232"/>
              <a:gd name="T39" fmla="*/ 168 h 184"/>
              <a:gd name="T40" fmla="*/ 84 w 232"/>
              <a:gd name="T41" fmla="*/ 133 h 184"/>
              <a:gd name="T42" fmla="*/ 103 w 232"/>
              <a:gd name="T43" fmla="*/ 157 h 184"/>
              <a:gd name="T44" fmla="*/ 180 w 232"/>
              <a:gd name="T45" fmla="*/ 164 h 184"/>
              <a:gd name="T46" fmla="*/ 145 w 232"/>
              <a:gd name="T47" fmla="*/ 158 h 184"/>
              <a:gd name="T48" fmla="*/ 140 w 232"/>
              <a:gd name="T49" fmla="*/ 156 h 184"/>
              <a:gd name="T50" fmla="*/ 96 w 232"/>
              <a:gd name="T51" fmla="*/ 146 h 184"/>
              <a:gd name="T52" fmla="*/ 98 w 232"/>
              <a:gd name="T53" fmla="*/ 140 h 184"/>
              <a:gd name="T54" fmla="*/ 155 w 232"/>
              <a:gd name="T55" fmla="*/ 166 h 184"/>
              <a:gd name="T56" fmla="*/ 147 w 232"/>
              <a:gd name="T57" fmla="*/ 164 h 184"/>
              <a:gd name="T58" fmla="*/ 12 w 232"/>
              <a:gd name="T59" fmla="*/ 38 h 184"/>
              <a:gd name="T60" fmla="*/ 142 w 232"/>
              <a:gd name="T61" fmla="*/ 156 h 184"/>
              <a:gd name="T62" fmla="*/ 83 w 232"/>
              <a:gd name="T63" fmla="*/ 70 h 184"/>
              <a:gd name="T64" fmla="*/ 173 w 232"/>
              <a:gd name="T65" fmla="*/ 159 h 184"/>
              <a:gd name="T66" fmla="*/ 157 w 232"/>
              <a:gd name="T67" fmla="*/ 158 h 184"/>
              <a:gd name="T68" fmla="*/ 144 w 232"/>
              <a:gd name="T69" fmla="*/ 164 h 184"/>
              <a:gd name="T70" fmla="*/ 85 w 232"/>
              <a:gd name="T71" fmla="*/ 133 h 184"/>
              <a:gd name="T72" fmla="*/ 32 w 232"/>
              <a:gd name="T73" fmla="*/ 23 h 184"/>
              <a:gd name="T74" fmla="*/ 17 w 232"/>
              <a:gd name="T75" fmla="*/ 49 h 184"/>
              <a:gd name="T76" fmla="*/ 88 w 232"/>
              <a:gd name="T77" fmla="*/ 67 h 184"/>
              <a:gd name="T78" fmla="*/ 14 w 232"/>
              <a:gd name="T79" fmla="*/ 45 h 184"/>
              <a:gd name="T80" fmla="*/ 94 w 232"/>
              <a:gd name="T81" fmla="*/ 60 h 184"/>
              <a:gd name="T82" fmla="*/ 59 w 232"/>
              <a:gd name="T83" fmla="*/ 114 h 184"/>
              <a:gd name="T84" fmla="*/ 24 w 232"/>
              <a:gd name="T85" fmla="*/ 54 h 184"/>
              <a:gd name="T86" fmla="*/ 19 w 232"/>
              <a:gd name="T87" fmla="*/ 120 h 184"/>
              <a:gd name="T88" fmla="*/ 153 w 232"/>
              <a:gd name="T89" fmla="*/ 147 h 184"/>
              <a:gd name="T90" fmla="*/ 204 w 232"/>
              <a:gd name="T91" fmla="*/ 129 h 184"/>
              <a:gd name="T92" fmla="*/ 186 w 232"/>
              <a:gd name="T93" fmla="*/ 132 h 184"/>
              <a:gd name="T94" fmla="*/ 168 w 232"/>
              <a:gd name="T95" fmla="*/ 117 h 184"/>
              <a:gd name="T96" fmla="*/ 192 w 232"/>
              <a:gd name="T97" fmla="*/ 108 h 184"/>
              <a:gd name="T98" fmla="*/ 64 w 232"/>
              <a:gd name="T99" fmla="*/ 66 h 184"/>
              <a:gd name="T100" fmla="*/ 47 w 232"/>
              <a:gd name="T101" fmla="*/ 31 h 184"/>
              <a:gd name="T102" fmla="*/ 40 w 232"/>
              <a:gd name="T103" fmla="*/ 59 h 184"/>
              <a:gd name="T104" fmla="*/ 28 w 232"/>
              <a:gd name="T105" fmla="*/ 61 h 184"/>
              <a:gd name="T106" fmla="*/ 209 w 232"/>
              <a:gd name="T107" fmla="*/ 172 h 184"/>
              <a:gd name="T108" fmla="*/ 162 w 232"/>
              <a:gd name="T109" fmla="*/ 176 h 184"/>
              <a:gd name="T110" fmla="*/ 47 w 232"/>
              <a:gd name="T111" fmla="*/ 126 h 184"/>
              <a:gd name="T112" fmla="*/ 6 w 232"/>
              <a:gd name="T113" fmla="*/ 74 h 184"/>
              <a:gd name="T114" fmla="*/ 4 w 232"/>
              <a:gd name="T115" fmla="*/ 81 h 184"/>
              <a:gd name="T116" fmla="*/ 2 w 232"/>
              <a:gd name="T117" fmla="*/ 38 h 184"/>
              <a:gd name="T118" fmla="*/ 7 w 232"/>
              <a:gd name="T119" fmla="*/ 6 h 184"/>
              <a:gd name="T120" fmla="*/ 104 w 232"/>
              <a:gd name="T121" fmla="*/ 31 h 184"/>
              <a:gd name="T122" fmla="*/ 186 w 232"/>
              <a:gd name="T123" fmla="*/ 83 h 184"/>
              <a:gd name="T124" fmla="*/ 224 w 232"/>
              <a:gd name="T125" fmla="*/ 14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2" h="184">
                <a:moveTo>
                  <a:pt x="191" y="61"/>
                </a:moveTo>
                <a:cubicBezTo>
                  <a:pt x="191" y="61"/>
                  <a:pt x="191" y="62"/>
                  <a:pt x="191" y="62"/>
                </a:cubicBezTo>
                <a:cubicBezTo>
                  <a:pt x="190" y="62"/>
                  <a:pt x="191" y="61"/>
                  <a:pt x="191" y="61"/>
                </a:cubicBezTo>
                <a:cubicBezTo>
                  <a:pt x="191" y="61"/>
                  <a:pt x="191" y="61"/>
                  <a:pt x="191" y="61"/>
                </a:cubicBezTo>
                <a:close/>
                <a:moveTo>
                  <a:pt x="16" y="50"/>
                </a:moveTo>
                <a:cubicBezTo>
                  <a:pt x="16" y="50"/>
                  <a:pt x="16" y="50"/>
                  <a:pt x="16" y="50"/>
                </a:cubicBezTo>
                <a:cubicBezTo>
                  <a:pt x="16" y="50"/>
                  <a:pt x="16" y="50"/>
                  <a:pt x="16" y="49"/>
                </a:cubicBezTo>
                <a:cubicBezTo>
                  <a:pt x="16" y="51"/>
                  <a:pt x="16" y="51"/>
                  <a:pt x="16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6" y="51"/>
                  <a:pt x="16" y="51"/>
                  <a:pt x="16" y="51"/>
                </a:cubicBezTo>
                <a:cubicBezTo>
                  <a:pt x="16" y="50"/>
                  <a:pt x="16" y="50"/>
                  <a:pt x="16" y="50"/>
                </a:cubicBezTo>
                <a:close/>
                <a:moveTo>
                  <a:pt x="201" y="88"/>
                </a:moveTo>
                <a:cubicBezTo>
                  <a:pt x="201" y="89"/>
                  <a:pt x="201" y="89"/>
                  <a:pt x="201" y="89"/>
                </a:cubicBezTo>
                <a:cubicBezTo>
                  <a:pt x="201" y="90"/>
                  <a:pt x="201" y="90"/>
                  <a:pt x="202" y="90"/>
                </a:cubicBezTo>
                <a:cubicBezTo>
                  <a:pt x="201" y="90"/>
                  <a:pt x="201" y="89"/>
                  <a:pt x="201" y="89"/>
                </a:cubicBezTo>
                <a:lnTo>
                  <a:pt x="201" y="88"/>
                </a:lnTo>
                <a:close/>
                <a:moveTo>
                  <a:pt x="81" y="71"/>
                </a:moveTo>
                <a:cubicBezTo>
                  <a:pt x="81" y="69"/>
                  <a:pt x="81" y="69"/>
                  <a:pt x="81" y="69"/>
                </a:cubicBezTo>
                <a:cubicBezTo>
                  <a:pt x="80" y="69"/>
                  <a:pt x="81" y="70"/>
                  <a:pt x="81" y="70"/>
                </a:cubicBezTo>
                <a:cubicBezTo>
                  <a:pt x="81" y="71"/>
                  <a:pt x="81" y="71"/>
                  <a:pt x="81" y="71"/>
                </a:cubicBezTo>
                <a:close/>
                <a:moveTo>
                  <a:pt x="91" y="82"/>
                </a:moveTo>
                <a:cubicBezTo>
                  <a:pt x="91" y="81"/>
                  <a:pt x="90" y="81"/>
                  <a:pt x="89" y="81"/>
                </a:cubicBezTo>
                <a:cubicBezTo>
                  <a:pt x="89" y="82"/>
                  <a:pt x="90" y="82"/>
                  <a:pt x="91" y="82"/>
                </a:cubicBezTo>
                <a:close/>
                <a:moveTo>
                  <a:pt x="21" y="128"/>
                </a:moveTo>
                <a:cubicBezTo>
                  <a:pt x="21" y="128"/>
                  <a:pt x="21" y="129"/>
                  <a:pt x="21" y="129"/>
                </a:cubicBezTo>
                <a:cubicBezTo>
                  <a:pt x="21" y="130"/>
                  <a:pt x="21" y="130"/>
                  <a:pt x="21" y="130"/>
                </a:cubicBezTo>
                <a:cubicBezTo>
                  <a:pt x="21" y="129"/>
                  <a:pt x="21" y="129"/>
                  <a:pt x="21" y="129"/>
                </a:cubicBezTo>
                <a:cubicBezTo>
                  <a:pt x="21" y="129"/>
                  <a:pt x="21" y="128"/>
                  <a:pt x="21" y="128"/>
                </a:cubicBezTo>
                <a:close/>
                <a:moveTo>
                  <a:pt x="143" y="168"/>
                </a:moveTo>
                <a:cubicBezTo>
                  <a:pt x="143" y="168"/>
                  <a:pt x="143" y="168"/>
                  <a:pt x="143" y="169"/>
                </a:cubicBezTo>
                <a:cubicBezTo>
                  <a:pt x="143" y="169"/>
                  <a:pt x="144" y="169"/>
                  <a:pt x="145" y="168"/>
                </a:cubicBezTo>
                <a:cubicBezTo>
                  <a:pt x="144" y="168"/>
                  <a:pt x="144" y="168"/>
                  <a:pt x="143" y="168"/>
                </a:cubicBezTo>
                <a:close/>
                <a:moveTo>
                  <a:pt x="4" y="52"/>
                </a:moveTo>
                <a:cubicBezTo>
                  <a:pt x="4" y="52"/>
                  <a:pt x="4" y="52"/>
                  <a:pt x="4" y="52"/>
                </a:cubicBezTo>
                <a:cubicBezTo>
                  <a:pt x="4" y="53"/>
                  <a:pt x="4" y="54"/>
                  <a:pt x="4" y="54"/>
                </a:cubicBezTo>
                <a:lnTo>
                  <a:pt x="4" y="52"/>
                </a:lnTo>
                <a:close/>
                <a:moveTo>
                  <a:pt x="185" y="153"/>
                </a:moveTo>
                <a:cubicBezTo>
                  <a:pt x="185" y="154"/>
                  <a:pt x="185" y="153"/>
                  <a:pt x="185" y="153"/>
                </a:cubicBezTo>
                <a:cubicBezTo>
                  <a:pt x="184" y="153"/>
                  <a:pt x="184" y="154"/>
                  <a:pt x="185" y="154"/>
                </a:cubicBezTo>
                <a:cubicBezTo>
                  <a:pt x="185" y="154"/>
                  <a:pt x="186" y="154"/>
                  <a:pt x="185" y="153"/>
                </a:cubicBezTo>
                <a:close/>
                <a:moveTo>
                  <a:pt x="108" y="145"/>
                </a:moveTo>
                <a:cubicBezTo>
                  <a:pt x="108" y="145"/>
                  <a:pt x="108" y="145"/>
                  <a:pt x="108" y="145"/>
                </a:cubicBezTo>
                <a:cubicBezTo>
                  <a:pt x="108" y="146"/>
                  <a:pt x="108" y="147"/>
                  <a:pt x="108" y="147"/>
                </a:cubicBezTo>
                <a:cubicBezTo>
                  <a:pt x="108" y="146"/>
                  <a:pt x="109" y="146"/>
                  <a:pt x="108" y="145"/>
                </a:cubicBezTo>
                <a:close/>
                <a:moveTo>
                  <a:pt x="25" y="136"/>
                </a:moveTo>
                <a:cubicBezTo>
                  <a:pt x="25" y="136"/>
                  <a:pt x="26" y="135"/>
                  <a:pt x="25" y="135"/>
                </a:cubicBezTo>
                <a:cubicBezTo>
                  <a:pt x="25" y="135"/>
                  <a:pt x="26" y="137"/>
                  <a:pt x="25" y="136"/>
                </a:cubicBezTo>
                <a:close/>
                <a:moveTo>
                  <a:pt x="175" y="171"/>
                </a:moveTo>
                <a:cubicBezTo>
                  <a:pt x="174" y="171"/>
                  <a:pt x="173" y="171"/>
                  <a:pt x="173" y="172"/>
                </a:cubicBezTo>
                <a:cubicBezTo>
                  <a:pt x="174" y="172"/>
                  <a:pt x="175" y="172"/>
                  <a:pt x="176" y="172"/>
                </a:cubicBezTo>
                <a:cubicBezTo>
                  <a:pt x="175" y="171"/>
                  <a:pt x="175" y="171"/>
                  <a:pt x="175" y="171"/>
                </a:cubicBezTo>
                <a:close/>
                <a:moveTo>
                  <a:pt x="14" y="33"/>
                </a:moveTo>
                <a:cubicBezTo>
                  <a:pt x="14" y="34"/>
                  <a:pt x="13" y="34"/>
                  <a:pt x="13" y="35"/>
                </a:cubicBezTo>
                <a:cubicBezTo>
                  <a:pt x="13" y="35"/>
                  <a:pt x="14" y="34"/>
                  <a:pt x="14" y="33"/>
                </a:cubicBezTo>
                <a:close/>
                <a:moveTo>
                  <a:pt x="209" y="119"/>
                </a:moveTo>
                <a:cubicBezTo>
                  <a:pt x="209" y="119"/>
                  <a:pt x="208" y="118"/>
                  <a:pt x="208" y="117"/>
                </a:cubicBezTo>
                <a:cubicBezTo>
                  <a:pt x="208" y="118"/>
                  <a:pt x="208" y="119"/>
                  <a:pt x="209" y="119"/>
                </a:cubicBezTo>
                <a:close/>
                <a:moveTo>
                  <a:pt x="5" y="87"/>
                </a:moveTo>
                <a:cubicBezTo>
                  <a:pt x="5" y="88"/>
                  <a:pt x="5" y="89"/>
                  <a:pt x="5" y="89"/>
                </a:cubicBezTo>
                <a:cubicBezTo>
                  <a:pt x="4" y="88"/>
                  <a:pt x="4" y="88"/>
                  <a:pt x="4" y="87"/>
                </a:cubicBezTo>
                <a:lnTo>
                  <a:pt x="5" y="87"/>
                </a:lnTo>
                <a:close/>
                <a:moveTo>
                  <a:pt x="24" y="123"/>
                </a:moveTo>
                <a:cubicBezTo>
                  <a:pt x="24" y="121"/>
                  <a:pt x="24" y="121"/>
                  <a:pt x="24" y="121"/>
                </a:cubicBezTo>
                <a:cubicBezTo>
                  <a:pt x="23" y="121"/>
                  <a:pt x="24" y="122"/>
                  <a:pt x="24" y="123"/>
                </a:cubicBezTo>
                <a:cubicBezTo>
                  <a:pt x="24" y="123"/>
                  <a:pt x="24" y="123"/>
                  <a:pt x="24" y="123"/>
                </a:cubicBezTo>
                <a:close/>
                <a:moveTo>
                  <a:pt x="21" y="128"/>
                </a:moveTo>
                <a:cubicBezTo>
                  <a:pt x="21" y="127"/>
                  <a:pt x="21" y="126"/>
                  <a:pt x="20" y="126"/>
                </a:cubicBezTo>
                <a:cubicBezTo>
                  <a:pt x="20" y="126"/>
                  <a:pt x="20" y="127"/>
                  <a:pt x="21" y="128"/>
                </a:cubicBezTo>
                <a:close/>
                <a:moveTo>
                  <a:pt x="4" y="84"/>
                </a:moveTo>
                <a:cubicBezTo>
                  <a:pt x="4" y="83"/>
                  <a:pt x="3" y="84"/>
                  <a:pt x="4" y="84"/>
                </a:cubicBezTo>
                <a:cubicBezTo>
                  <a:pt x="4" y="84"/>
                  <a:pt x="3" y="86"/>
                  <a:pt x="4" y="85"/>
                </a:cubicBezTo>
                <a:cubicBezTo>
                  <a:pt x="4" y="85"/>
                  <a:pt x="4" y="84"/>
                  <a:pt x="4" y="84"/>
                </a:cubicBezTo>
                <a:close/>
                <a:moveTo>
                  <a:pt x="103" y="139"/>
                </a:move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03" y="140"/>
                  <a:pt x="104" y="139"/>
                </a:cubicBezTo>
                <a:cubicBezTo>
                  <a:pt x="104" y="139"/>
                  <a:pt x="103" y="139"/>
                  <a:pt x="103" y="139"/>
                </a:cubicBezTo>
                <a:close/>
                <a:moveTo>
                  <a:pt x="87" y="67"/>
                </a:moveTo>
                <a:cubicBezTo>
                  <a:pt x="87" y="66"/>
                  <a:pt x="86" y="66"/>
                  <a:pt x="86" y="67"/>
                </a:cubicBezTo>
                <a:cubicBezTo>
                  <a:pt x="86" y="67"/>
                  <a:pt x="86" y="69"/>
                  <a:pt x="87" y="68"/>
                </a:cubicBezTo>
                <a:cubicBezTo>
                  <a:pt x="87" y="68"/>
                  <a:pt x="87" y="67"/>
                  <a:pt x="87" y="67"/>
                </a:cubicBezTo>
                <a:close/>
                <a:moveTo>
                  <a:pt x="191" y="170"/>
                </a:moveTo>
                <a:cubicBezTo>
                  <a:pt x="191" y="170"/>
                  <a:pt x="190" y="171"/>
                  <a:pt x="189" y="172"/>
                </a:cubicBezTo>
                <a:cubicBezTo>
                  <a:pt x="190" y="171"/>
                  <a:pt x="191" y="171"/>
                  <a:pt x="191" y="170"/>
                </a:cubicBezTo>
                <a:close/>
                <a:moveTo>
                  <a:pt x="110" y="159"/>
                </a:moveTo>
                <a:cubicBezTo>
                  <a:pt x="109" y="159"/>
                  <a:pt x="111" y="160"/>
                  <a:pt x="109" y="160"/>
                </a:cubicBezTo>
                <a:cubicBezTo>
                  <a:pt x="110" y="161"/>
                  <a:pt x="110" y="161"/>
                  <a:pt x="110" y="161"/>
                </a:cubicBezTo>
                <a:cubicBezTo>
                  <a:pt x="110" y="160"/>
                  <a:pt x="111" y="160"/>
                  <a:pt x="110" y="159"/>
                </a:cubicBezTo>
                <a:close/>
                <a:moveTo>
                  <a:pt x="27" y="122"/>
                </a:moveTo>
                <a:cubicBezTo>
                  <a:pt x="28" y="121"/>
                  <a:pt x="27" y="120"/>
                  <a:pt x="27" y="118"/>
                </a:cubicBezTo>
                <a:cubicBezTo>
                  <a:pt x="27" y="120"/>
                  <a:pt x="27" y="121"/>
                  <a:pt x="27" y="122"/>
                </a:cubicBezTo>
                <a:cubicBezTo>
                  <a:pt x="27" y="122"/>
                  <a:pt x="27" y="122"/>
                  <a:pt x="27" y="122"/>
                </a:cubicBezTo>
                <a:close/>
                <a:moveTo>
                  <a:pt x="195" y="170"/>
                </a:moveTo>
                <a:cubicBezTo>
                  <a:pt x="194" y="170"/>
                  <a:pt x="193" y="171"/>
                  <a:pt x="193" y="172"/>
                </a:cubicBezTo>
                <a:cubicBezTo>
                  <a:pt x="194" y="172"/>
                  <a:pt x="195" y="171"/>
                  <a:pt x="195" y="170"/>
                </a:cubicBezTo>
                <a:close/>
                <a:moveTo>
                  <a:pt x="116" y="162"/>
                </a:moveTo>
                <a:cubicBezTo>
                  <a:pt x="116" y="162"/>
                  <a:pt x="116" y="162"/>
                  <a:pt x="115" y="162"/>
                </a:cubicBezTo>
                <a:cubicBezTo>
                  <a:pt x="115" y="162"/>
                  <a:pt x="116" y="163"/>
                  <a:pt x="116" y="163"/>
                </a:cubicBezTo>
                <a:cubicBezTo>
                  <a:pt x="116" y="163"/>
                  <a:pt x="117" y="162"/>
                  <a:pt x="116" y="162"/>
                </a:cubicBezTo>
                <a:close/>
                <a:moveTo>
                  <a:pt x="92" y="152"/>
                </a:moveTo>
                <a:cubicBezTo>
                  <a:pt x="91" y="151"/>
                  <a:pt x="90" y="151"/>
                  <a:pt x="89" y="150"/>
                </a:cubicBezTo>
                <a:cubicBezTo>
                  <a:pt x="90" y="151"/>
                  <a:pt x="91" y="152"/>
                  <a:pt x="92" y="152"/>
                </a:cubicBezTo>
                <a:cubicBezTo>
                  <a:pt x="92" y="152"/>
                  <a:pt x="92" y="152"/>
                  <a:pt x="92" y="152"/>
                </a:cubicBezTo>
                <a:close/>
                <a:moveTo>
                  <a:pt x="98" y="155"/>
                </a:moveTo>
                <a:cubicBezTo>
                  <a:pt x="98" y="155"/>
                  <a:pt x="98" y="154"/>
                  <a:pt x="98" y="154"/>
                </a:cubicBezTo>
                <a:cubicBezTo>
                  <a:pt x="97" y="155"/>
                  <a:pt x="98" y="156"/>
                  <a:pt x="99" y="156"/>
                </a:cubicBezTo>
                <a:cubicBezTo>
                  <a:pt x="99" y="156"/>
                  <a:pt x="99" y="155"/>
                  <a:pt x="99" y="155"/>
                </a:cubicBezTo>
                <a:cubicBezTo>
                  <a:pt x="99" y="155"/>
                  <a:pt x="98" y="155"/>
                  <a:pt x="98" y="155"/>
                </a:cubicBezTo>
                <a:close/>
                <a:moveTo>
                  <a:pt x="107" y="149"/>
                </a:moveTo>
                <a:cubicBezTo>
                  <a:pt x="106" y="149"/>
                  <a:pt x="106" y="149"/>
                  <a:pt x="106" y="149"/>
                </a:cubicBezTo>
                <a:cubicBezTo>
                  <a:pt x="106" y="150"/>
                  <a:pt x="106" y="153"/>
                  <a:pt x="106" y="153"/>
                </a:cubicBezTo>
                <a:cubicBezTo>
                  <a:pt x="106" y="152"/>
                  <a:pt x="106" y="151"/>
                  <a:pt x="107" y="149"/>
                </a:cubicBezTo>
                <a:close/>
                <a:moveTo>
                  <a:pt x="28" y="120"/>
                </a:moveTo>
                <a:cubicBezTo>
                  <a:pt x="28" y="119"/>
                  <a:pt x="29" y="118"/>
                  <a:pt x="29" y="117"/>
                </a:cubicBezTo>
                <a:cubicBezTo>
                  <a:pt x="28" y="117"/>
                  <a:pt x="28" y="118"/>
                  <a:pt x="28" y="118"/>
                </a:cubicBezTo>
                <a:cubicBezTo>
                  <a:pt x="28" y="119"/>
                  <a:pt x="28" y="119"/>
                  <a:pt x="28" y="120"/>
                </a:cubicBezTo>
                <a:close/>
                <a:moveTo>
                  <a:pt x="139" y="167"/>
                </a:moveTo>
                <a:cubicBezTo>
                  <a:pt x="138" y="168"/>
                  <a:pt x="137" y="167"/>
                  <a:pt x="136" y="168"/>
                </a:cubicBezTo>
                <a:cubicBezTo>
                  <a:pt x="137" y="168"/>
                  <a:pt x="139" y="168"/>
                  <a:pt x="139" y="168"/>
                </a:cubicBezTo>
                <a:cubicBezTo>
                  <a:pt x="140" y="168"/>
                  <a:pt x="140" y="167"/>
                  <a:pt x="139" y="167"/>
                </a:cubicBezTo>
                <a:close/>
                <a:moveTo>
                  <a:pt x="28" y="120"/>
                </a:moveTo>
                <a:cubicBezTo>
                  <a:pt x="28" y="121"/>
                  <a:pt x="29" y="122"/>
                  <a:pt x="29" y="124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9" y="125"/>
                  <a:pt x="29" y="125"/>
                  <a:pt x="29" y="125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9" y="123"/>
                  <a:pt x="29" y="121"/>
                  <a:pt x="29" y="120"/>
                </a:cubicBezTo>
                <a:cubicBezTo>
                  <a:pt x="29" y="120"/>
                  <a:pt x="28" y="120"/>
                  <a:pt x="28" y="120"/>
                </a:cubicBezTo>
                <a:close/>
                <a:moveTo>
                  <a:pt x="179" y="154"/>
                </a:moveTo>
                <a:cubicBezTo>
                  <a:pt x="180" y="154"/>
                  <a:pt x="182" y="154"/>
                  <a:pt x="183" y="154"/>
                </a:cubicBezTo>
                <a:cubicBezTo>
                  <a:pt x="182" y="154"/>
                  <a:pt x="181" y="154"/>
                  <a:pt x="181" y="153"/>
                </a:cubicBezTo>
                <a:cubicBezTo>
                  <a:pt x="180" y="154"/>
                  <a:pt x="180" y="154"/>
                  <a:pt x="179" y="154"/>
                </a:cubicBezTo>
                <a:close/>
                <a:moveTo>
                  <a:pt x="114" y="148"/>
                </a:moveTo>
                <a:cubicBezTo>
                  <a:pt x="114" y="149"/>
                  <a:pt x="114" y="150"/>
                  <a:pt x="114" y="151"/>
                </a:cubicBezTo>
                <a:cubicBezTo>
                  <a:pt x="114" y="150"/>
                  <a:pt x="114" y="149"/>
                  <a:pt x="115" y="149"/>
                </a:cubicBezTo>
                <a:cubicBezTo>
                  <a:pt x="115" y="148"/>
                  <a:pt x="115" y="148"/>
                  <a:pt x="114" y="148"/>
                </a:cubicBezTo>
                <a:close/>
                <a:moveTo>
                  <a:pt x="156" y="154"/>
                </a:moveTo>
                <a:cubicBezTo>
                  <a:pt x="156" y="154"/>
                  <a:pt x="156" y="153"/>
                  <a:pt x="156" y="153"/>
                </a:cubicBezTo>
                <a:cubicBezTo>
                  <a:pt x="155" y="153"/>
                  <a:pt x="153" y="153"/>
                  <a:pt x="152" y="153"/>
                </a:cubicBezTo>
                <a:lnTo>
                  <a:pt x="156" y="154"/>
                </a:lnTo>
                <a:close/>
                <a:moveTo>
                  <a:pt x="96" y="154"/>
                </a:moveTo>
                <a:cubicBezTo>
                  <a:pt x="95" y="153"/>
                  <a:pt x="94" y="153"/>
                  <a:pt x="93" y="153"/>
                </a:cubicBezTo>
                <a:cubicBezTo>
                  <a:pt x="94" y="154"/>
                  <a:pt x="95" y="154"/>
                  <a:pt x="96" y="155"/>
                </a:cubicBezTo>
                <a:cubicBezTo>
                  <a:pt x="96" y="155"/>
                  <a:pt x="96" y="154"/>
                  <a:pt x="96" y="154"/>
                </a:cubicBezTo>
                <a:close/>
                <a:moveTo>
                  <a:pt x="171" y="171"/>
                </a:moveTo>
                <a:cubicBezTo>
                  <a:pt x="170" y="172"/>
                  <a:pt x="169" y="171"/>
                  <a:pt x="168" y="171"/>
                </a:cubicBezTo>
                <a:cubicBezTo>
                  <a:pt x="168" y="171"/>
                  <a:pt x="168" y="172"/>
                  <a:pt x="168" y="172"/>
                </a:cubicBezTo>
                <a:cubicBezTo>
                  <a:pt x="169" y="172"/>
                  <a:pt x="170" y="172"/>
                  <a:pt x="170" y="172"/>
                </a:cubicBezTo>
                <a:cubicBezTo>
                  <a:pt x="171" y="172"/>
                  <a:pt x="172" y="172"/>
                  <a:pt x="171" y="171"/>
                </a:cubicBezTo>
                <a:close/>
                <a:moveTo>
                  <a:pt x="24" y="123"/>
                </a:moveTo>
                <a:cubicBezTo>
                  <a:pt x="24" y="123"/>
                  <a:pt x="24" y="124"/>
                  <a:pt x="24" y="125"/>
                </a:cubicBezTo>
                <a:cubicBezTo>
                  <a:pt x="24" y="125"/>
                  <a:pt x="25" y="125"/>
                  <a:pt x="25" y="125"/>
                </a:cubicBezTo>
                <a:cubicBezTo>
                  <a:pt x="25" y="125"/>
                  <a:pt x="25" y="126"/>
                  <a:pt x="25" y="126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5" y="126"/>
                  <a:pt x="25" y="126"/>
                  <a:pt x="25" y="126"/>
                </a:cubicBezTo>
                <a:cubicBezTo>
                  <a:pt x="25" y="126"/>
                  <a:pt x="25" y="125"/>
                  <a:pt x="25" y="125"/>
                </a:cubicBezTo>
                <a:cubicBezTo>
                  <a:pt x="25" y="124"/>
                  <a:pt x="25" y="124"/>
                  <a:pt x="25" y="123"/>
                </a:cubicBezTo>
                <a:cubicBezTo>
                  <a:pt x="24" y="123"/>
                  <a:pt x="24" y="123"/>
                  <a:pt x="24" y="123"/>
                </a:cubicBezTo>
                <a:close/>
                <a:moveTo>
                  <a:pt x="114" y="161"/>
                </a:moveTo>
                <a:cubicBezTo>
                  <a:pt x="113" y="161"/>
                  <a:pt x="112" y="160"/>
                  <a:pt x="112" y="160"/>
                </a:cubicBezTo>
                <a:cubicBezTo>
                  <a:pt x="111" y="161"/>
                  <a:pt x="112" y="161"/>
                  <a:pt x="113" y="162"/>
                </a:cubicBezTo>
                <a:cubicBezTo>
                  <a:pt x="113" y="162"/>
                  <a:pt x="114" y="161"/>
                  <a:pt x="114" y="161"/>
                </a:cubicBezTo>
                <a:close/>
                <a:moveTo>
                  <a:pt x="162" y="171"/>
                </a:moveTo>
                <a:cubicBezTo>
                  <a:pt x="161" y="171"/>
                  <a:pt x="161" y="170"/>
                  <a:pt x="160" y="171"/>
                </a:cubicBezTo>
                <a:cubicBezTo>
                  <a:pt x="161" y="171"/>
                  <a:pt x="162" y="171"/>
                  <a:pt x="163" y="171"/>
                </a:cubicBezTo>
                <a:cubicBezTo>
                  <a:pt x="163" y="171"/>
                  <a:pt x="164" y="171"/>
                  <a:pt x="164" y="171"/>
                </a:cubicBezTo>
                <a:cubicBezTo>
                  <a:pt x="163" y="171"/>
                  <a:pt x="163" y="171"/>
                  <a:pt x="162" y="171"/>
                </a:cubicBezTo>
                <a:close/>
                <a:moveTo>
                  <a:pt x="96" y="84"/>
                </a:moveTo>
                <a:cubicBezTo>
                  <a:pt x="95" y="83"/>
                  <a:pt x="93" y="82"/>
                  <a:pt x="91" y="82"/>
                </a:cubicBezTo>
                <a:cubicBezTo>
                  <a:pt x="93" y="82"/>
                  <a:pt x="94" y="83"/>
                  <a:pt x="96" y="84"/>
                </a:cubicBezTo>
                <a:close/>
                <a:moveTo>
                  <a:pt x="123" y="154"/>
                </a:moveTo>
                <a:cubicBezTo>
                  <a:pt x="124" y="153"/>
                  <a:pt x="124" y="152"/>
                  <a:pt x="125" y="152"/>
                </a:cubicBezTo>
                <a:cubicBezTo>
                  <a:pt x="124" y="151"/>
                  <a:pt x="124" y="151"/>
                  <a:pt x="124" y="152"/>
                </a:cubicBezTo>
                <a:cubicBezTo>
                  <a:pt x="123" y="153"/>
                  <a:pt x="123" y="154"/>
                  <a:pt x="123" y="155"/>
                </a:cubicBezTo>
                <a:cubicBezTo>
                  <a:pt x="123" y="155"/>
                  <a:pt x="123" y="154"/>
                  <a:pt x="123" y="154"/>
                </a:cubicBezTo>
                <a:close/>
                <a:moveTo>
                  <a:pt x="112" y="147"/>
                </a:moveTo>
                <a:cubicBezTo>
                  <a:pt x="112" y="147"/>
                  <a:pt x="111" y="147"/>
                  <a:pt x="111" y="147"/>
                </a:cubicBezTo>
                <a:cubicBezTo>
                  <a:pt x="111" y="148"/>
                  <a:pt x="111" y="150"/>
                  <a:pt x="111" y="151"/>
                </a:cubicBezTo>
                <a:cubicBezTo>
                  <a:pt x="111" y="149"/>
                  <a:pt x="112" y="148"/>
                  <a:pt x="112" y="147"/>
                </a:cubicBezTo>
                <a:close/>
                <a:moveTo>
                  <a:pt x="201" y="88"/>
                </a:moveTo>
                <a:cubicBezTo>
                  <a:pt x="201" y="87"/>
                  <a:pt x="200" y="85"/>
                  <a:pt x="200" y="83"/>
                </a:cubicBezTo>
                <a:cubicBezTo>
                  <a:pt x="200" y="84"/>
                  <a:pt x="199" y="84"/>
                  <a:pt x="199" y="84"/>
                </a:cubicBezTo>
                <a:cubicBezTo>
                  <a:pt x="200" y="86"/>
                  <a:pt x="200" y="87"/>
                  <a:pt x="201" y="88"/>
                </a:cubicBezTo>
                <a:close/>
                <a:moveTo>
                  <a:pt x="207" y="158"/>
                </a:moveTo>
                <a:cubicBezTo>
                  <a:pt x="206" y="159"/>
                  <a:pt x="204" y="160"/>
                  <a:pt x="203" y="162"/>
                </a:cubicBezTo>
                <a:cubicBezTo>
                  <a:pt x="203" y="162"/>
                  <a:pt x="203" y="162"/>
                  <a:pt x="203" y="162"/>
                </a:cubicBezTo>
                <a:cubicBezTo>
                  <a:pt x="204" y="161"/>
                  <a:pt x="206" y="160"/>
                  <a:pt x="207" y="158"/>
                </a:cubicBezTo>
                <a:cubicBezTo>
                  <a:pt x="207" y="158"/>
                  <a:pt x="207" y="158"/>
                  <a:pt x="207" y="158"/>
                </a:cubicBezTo>
                <a:close/>
                <a:moveTo>
                  <a:pt x="134" y="157"/>
                </a:moveTo>
                <a:cubicBezTo>
                  <a:pt x="133" y="159"/>
                  <a:pt x="132" y="160"/>
                  <a:pt x="131" y="162"/>
                </a:cubicBezTo>
                <a:cubicBezTo>
                  <a:pt x="131" y="162"/>
                  <a:pt x="131" y="162"/>
                  <a:pt x="132" y="162"/>
                </a:cubicBezTo>
                <a:lnTo>
                  <a:pt x="134" y="157"/>
                </a:lnTo>
                <a:close/>
                <a:moveTo>
                  <a:pt x="112" y="151"/>
                </a:moveTo>
                <a:cubicBezTo>
                  <a:pt x="112" y="152"/>
                  <a:pt x="111" y="154"/>
                  <a:pt x="111" y="155"/>
                </a:cubicBezTo>
                <a:cubicBezTo>
                  <a:pt x="112" y="155"/>
                  <a:pt x="112" y="155"/>
                  <a:pt x="112" y="155"/>
                </a:cubicBezTo>
                <a:cubicBezTo>
                  <a:pt x="112" y="154"/>
                  <a:pt x="112" y="153"/>
                  <a:pt x="112" y="152"/>
                </a:cubicBezTo>
                <a:cubicBezTo>
                  <a:pt x="112" y="151"/>
                  <a:pt x="113" y="151"/>
                  <a:pt x="112" y="151"/>
                </a:cubicBezTo>
                <a:close/>
                <a:moveTo>
                  <a:pt x="164" y="153"/>
                </a:moveTo>
                <a:cubicBezTo>
                  <a:pt x="164" y="153"/>
                  <a:pt x="164" y="154"/>
                  <a:pt x="164" y="154"/>
                </a:cubicBezTo>
                <a:cubicBezTo>
                  <a:pt x="157" y="153"/>
                  <a:pt x="157" y="153"/>
                  <a:pt x="157" y="153"/>
                </a:cubicBezTo>
                <a:cubicBezTo>
                  <a:pt x="159" y="154"/>
                  <a:pt x="161" y="154"/>
                  <a:pt x="162" y="154"/>
                </a:cubicBezTo>
                <a:cubicBezTo>
                  <a:pt x="163" y="154"/>
                  <a:pt x="164" y="154"/>
                  <a:pt x="164" y="153"/>
                </a:cubicBezTo>
                <a:close/>
                <a:moveTo>
                  <a:pt x="37" y="126"/>
                </a:moveTo>
                <a:cubicBezTo>
                  <a:pt x="37" y="124"/>
                  <a:pt x="37" y="122"/>
                  <a:pt x="36" y="120"/>
                </a:cubicBezTo>
                <a:cubicBezTo>
                  <a:pt x="37" y="120"/>
                  <a:pt x="36" y="119"/>
                  <a:pt x="36" y="120"/>
                </a:cubicBezTo>
                <a:cubicBezTo>
                  <a:pt x="37" y="126"/>
                  <a:pt x="37" y="126"/>
                  <a:pt x="37" y="126"/>
                </a:cubicBezTo>
                <a:cubicBezTo>
                  <a:pt x="37" y="126"/>
                  <a:pt x="38" y="127"/>
                  <a:pt x="37" y="126"/>
                </a:cubicBezTo>
                <a:close/>
                <a:moveTo>
                  <a:pt x="35" y="127"/>
                </a:moveTo>
                <a:cubicBezTo>
                  <a:pt x="33" y="120"/>
                  <a:pt x="33" y="120"/>
                  <a:pt x="33" y="120"/>
                </a:cubicBezTo>
                <a:cubicBezTo>
                  <a:pt x="33" y="123"/>
                  <a:pt x="34" y="126"/>
                  <a:pt x="34" y="129"/>
                </a:cubicBezTo>
                <a:cubicBezTo>
                  <a:pt x="34" y="128"/>
                  <a:pt x="35" y="128"/>
                  <a:pt x="35" y="127"/>
                </a:cubicBezTo>
                <a:close/>
                <a:moveTo>
                  <a:pt x="15" y="21"/>
                </a:moveTo>
                <a:cubicBezTo>
                  <a:pt x="13" y="21"/>
                  <a:pt x="12" y="23"/>
                  <a:pt x="11" y="25"/>
                </a:cubicBezTo>
                <a:cubicBezTo>
                  <a:pt x="13" y="24"/>
                  <a:pt x="14" y="22"/>
                  <a:pt x="15" y="21"/>
                </a:cubicBezTo>
                <a:close/>
                <a:moveTo>
                  <a:pt x="74" y="67"/>
                </a:moveTo>
                <a:cubicBezTo>
                  <a:pt x="74" y="67"/>
                  <a:pt x="73" y="64"/>
                  <a:pt x="73" y="63"/>
                </a:cubicBezTo>
                <a:cubicBezTo>
                  <a:pt x="73" y="64"/>
                  <a:pt x="72" y="64"/>
                  <a:pt x="72" y="65"/>
                </a:cubicBezTo>
                <a:cubicBezTo>
                  <a:pt x="73" y="66"/>
                  <a:pt x="73" y="67"/>
                  <a:pt x="74" y="68"/>
                </a:cubicBezTo>
                <a:cubicBezTo>
                  <a:pt x="74" y="68"/>
                  <a:pt x="74" y="68"/>
                  <a:pt x="74" y="67"/>
                </a:cubicBezTo>
                <a:close/>
                <a:moveTo>
                  <a:pt x="127" y="153"/>
                </a:moveTo>
                <a:cubicBezTo>
                  <a:pt x="126" y="154"/>
                  <a:pt x="126" y="156"/>
                  <a:pt x="126" y="157"/>
                </a:cubicBezTo>
                <a:cubicBezTo>
                  <a:pt x="127" y="156"/>
                  <a:pt x="128" y="154"/>
                  <a:pt x="128" y="153"/>
                </a:cubicBezTo>
                <a:lnTo>
                  <a:pt x="127" y="153"/>
                </a:lnTo>
                <a:close/>
                <a:moveTo>
                  <a:pt x="125" y="154"/>
                </a:moveTo>
                <a:cubicBezTo>
                  <a:pt x="124" y="155"/>
                  <a:pt x="123" y="157"/>
                  <a:pt x="122" y="159"/>
                </a:cubicBezTo>
                <a:cubicBezTo>
                  <a:pt x="122" y="159"/>
                  <a:pt x="123" y="160"/>
                  <a:pt x="123" y="159"/>
                </a:cubicBezTo>
                <a:lnTo>
                  <a:pt x="125" y="154"/>
                </a:lnTo>
                <a:close/>
                <a:moveTo>
                  <a:pt x="30" y="123"/>
                </a:moveTo>
                <a:cubicBezTo>
                  <a:pt x="30" y="124"/>
                  <a:pt x="30" y="124"/>
                  <a:pt x="30" y="124"/>
                </a:cubicBezTo>
                <a:cubicBezTo>
                  <a:pt x="31" y="131"/>
                  <a:pt x="31" y="131"/>
                  <a:pt x="31" y="131"/>
                </a:cubicBezTo>
                <a:cubicBezTo>
                  <a:pt x="31" y="131"/>
                  <a:pt x="32" y="131"/>
                  <a:pt x="32" y="130"/>
                </a:cubicBezTo>
                <a:cubicBezTo>
                  <a:pt x="30" y="124"/>
                  <a:pt x="30" y="124"/>
                  <a:pt x="30" y="124"/>
                </a:cubicBezTo>
                <a:lnTo>
                  <a:pt x="30" y="123"/>
                </a:lnTo>
                <a:close/>
                <a:moveTo>
                  <a:pt x="100" y="148"/>
                </a:moveTo>
                <a:cubicBezTo>
                  <a:pt x="99" y="147"/>
                  <a:pt x="100" y="146"/>
                  <a:pt x="99" y="145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100" y="151"/>
                  <a:pt x="100" y="151"/>
                  <a:pt x="100" y="151"/>
                </a:cubicBezTo>
                <a:cubicBezTo>
                  <a:pt x="100" y="150"/>
                  <a:pt x="100" y="149"/>
                  <a:pt x="100" y="148"/>
                </a:cubicBezTo>
                <a:close/>
                <a:moveTo>
                  <a:pt x="134" y="160"/>
                </a:moveTo>
                <a:cubicBezTo>
                  <a:pt x="135" y="158"/>
                  <a:pt x="137" y="157"/>
                  <a:pt x="138" y="155"/>
                </a:cubicBezTo>
                <a:cubicBezTo>
                  <a:pt x="137" y="155"/>
                  <a:pt x="136" y="154"/>
                  <a:pt x="136" y="155"/>
                </a:cubicBezTo>
                <a:cubicBezTo>
                  <a:pt x="136" y="157"/>
                  <a:pt x="135" y="158"/>
                  <a:pt x="134" y="160"/>
                </a:cubicBezTo>
                <a:close/>
                <a:moveTo>
                  <a:pt x="27" y="122"/>
                </a:moveTo>
                <a:cubicBezTo>
                  <a:pt x="29" y="133"/>
                  <a:pt x="29" y="133"/>
                  <a:pt x="29" y="133"/>
                </a:cubicBezTo>
                <a:cubicBezTo>
                  <a:pt x="29" y="133"/>
                  <a:pt x="30" y="133"/>
                  <a:pt x="29" y="132"/>
                </a:cubicBezTo>
                <a:lnTo>
                  <a:pt x="27" y="122"/>
                </a:lnTo>
                <a:close/>
                <a:moveTo>
                  <a:pt x="104" y="151"/>
                </a:moveTo>
                <a:cubicBezTo>
                  <a:pt x="105" y="151"/>
                  <a:pt x="105" y="151"/>
                  <a:pt x="105" y="151"/>
                </a:cubicBezTo>
                <a:cubicBezTo>
                  <a:pt x="105" y="149"/>
                  <a:pt x="106" y="146"/>
                  <a:pt x="106" y="144"/>
                </a:cubicBezTo>
                <a:cubicBezTo>
                  <a:pt x="105" y="144"/>
                  <a:pt x="105" y="144"/>
                  <a:pt x="105" y="144"/>
                </a:cubicBezTo>
                <a:cubicBezTo>
                  <a:pt x="105" y="146"/>
                  <a:pt x="105" y="148"/>
                  <a:pt x="104" y="151"/>
                </a:cubicBezTo>
                <a:close/>
                <a:moveTo>
                  <a:pt x="179" y="154"/>
                </a:moveTo>
                <a:cubicBezTo>
                  <a:pt x="175" y="154"/>
                  <a:pt x="171" y="154"/>
                  <a:pt x="166" y="154"/>
                </a:cubicBezTo>
                <a:cubicBezTo>
                  <a:pt x="166" y="155"/>
                  <a:pt x="167" y="154"/>
                  <a:pt x="167" y="154"/>
                </a:cubicBezTo>
                <a:cubicBezTo>
                  <a:pt x="172" y="154"/>
                  <a:pt x="175" y="154"/>
                  <a:pt x="179" y="154"/>
                </a:cubicBezTo>
                <a:close/>
                <a:moveTo>
                  <a:pt x="77" y="69"/>
                </a:moveTo>
                <a:cubicBezTo>
                  <a:pt x="76" y="62"/>
                  <a:pt x="76" y="62"/>
                  <a:pt x="76" y="62"/>
                </a:cubicBezTo>
                <a:cubicBezTo>
                  <a:pt x="76" y="62"/>
                  <a:pt x="75" y="62"/>
                  <a:pt x="75" y="62"/>
                </a:cubicBezTo>
                <a:cubicBezTo>
                  <a:pt x="76" y="65"/>
                  <a:pt x="76" y="68"/>
                  <a:pt x="77" y="71"/>
                </a:cubicBezTo>
                <a:cubicBezTo>
                  <a:pt x="77" y="70"/>
                  <a:pt x="77" y="69"/>
                  <a:pt x="77" y="69"/>
                </a:cubicBezTo>
                <a:close/>
                <a:moveTo>
                  <a:pt x="130" y="160"/>
                </a:moveTo>
                <a:cubicBezTo>
                  <a:pt x="132" y="158"/>
                  <a:pt x="133" y="156"/>
                  <a:pt x="134" y="154"/>
                </a:cubicBezTo>
                <a:cubicBezTo>
                  <a:pt x="133" y="155"/>
                  <a:pt x="133" y="154"/>
                  <a:pt x="132" y="154"/>
                </a:cubicBezTo>
                <a:lnTo>
                  <a:pt x="130" y="160"/>
                </a:lnTo>
                <a:close/>
                <a:moveTo>
                  <a:pt x="188" y="169"/>
                </a:moveTo>
                <a:cubicBezTo>
                  <a:pt x="187" y="170"/>
                  <a:pt x="186" y="171"/>
                  <a:pt x="184" y="171"/>
                </a:cubicBezTo>
                <a:cubicBezTo>
                  <a:pt x="184" y="171"/>
                  <a:pt x="183" y="171"/>
                  <a:pt x="183" y="172"/>
                </a:cubicBezTo>
                <a:cubicBezTo>
                  <a:pt x="188" y="172"/>
                  <a:pt x="188" y="172"/>
                  <a:pt x="188" y="172"/>
                </a:cubicBezTo>
                <a:cubicBezTo>
                  <a:pt x="187" y="171"/>
                  <a:pt x="189" y="170"/>
                  <a:pt x="188" y="169"/>
                </a:cubicBezTo>
                <a:close/>
                <a:moveTo>
                  <a:pt x="125" y="165"/>
                </a:moveTo>
                <a:cubicBezTo>
                  <a:pt x="118" y="162"/>
                  <a:pt x="118" y="162"/>
                  <a:pt x="118" y="162"/>
                </a:cubicBezTo>
                <a:cubicBezTo>
                  <a:pt x="118" y="162"/>
                  <a:pt x="118" y="163"/>
                  <a:pt x="117" y="163"/>
                </a:cubicBezTo>
                <a:cubicBezTo>
                  <a:pt x="120" y="164"/>
                  <a:pt x="122" y="164"/>
                  <a:pt x="125" y="165"/>
                </a:cubicBezTo>
                <a:close/>
                <a:moveTo>
                  <a:pt x="179" y="163"/>
                </a:moveTo>
                <a:cubicBezTo>
                  <a:pt x="177" y="164"/>
                  <a:pt x="175" y="166"/>
                  <a:pt x="173" y="168"/>
                </a:cubicBezTo>
                <a:cubicBezTo>
                  <a:pt x="173" y="168"/>
                  <a:pt x="174" y="168"/>
                  <a:pt x="174" y="168"/>
                </a:cubicBezTo>
                <a:cubicBezTo>
                  <a:pt x="176" y="167"/>
                  <a:pt x="177" y="165"/>
                  <a:pt x="179" y="163"/>
                </a:cubicBezTo>
                <a:cubicBezTo>
                  <a:pt x="179" y="163"/>
                  <a:pt x="179" y="163"/>
                  <a:pt x="179" y="163"/>
                </a:cubicBezTo>
                <a:close/>
                <a:moveTo>
                  <a:pt x="122" y="151"/>
                </a:moveTo>
                <a:cubicBezTo>
                  <a:pt x="122" y="151"/>
                  <a:pt x="122" y="151"/>
                  <a:pt x="122" y="151"/>
                </a:cubicBezTo>
                <a:cubicBezTo>
                  <a:pt x="121" y="153"/>
                  <a:pt x="120" y="156"/>
                  <a:pt x="119" y="158"/>
                </a:cubicBezTo>
                <a:cubicBezTo>
                  <a:pt x="120" y="158"/>
                  <a:pt x="120" y="159"/>
                  <a:pt x="121" y="158"/>
                </a:cubicBezTo>
                <a:cubicBezTo>
                  <a:pt x="123" y="152"/>
                  <a:pt x="123" y="152"/>
                  <a:pt x="123" y="152"/>
                </a:cubicBezTo>
                <a:cubicBezTo>
                  <a:pt x="123" y="152"/>
                  <a:pt x="122" y="151"/>
                  <a:pt x="122" y="151"/>
                </a:cubicBezTo>
                <a:close/>
                <a:moveTo>
                  <a:pt x="84" y="133"/>
                </a:moveTo>
                <a:cubicBezTo>
                  <a:pt x="84" y="133"/>
                  <a:pt x="84" y="132"/>
                  <a:pt x="84" y="132"/>
                </a:cubicBezTo>
                <a:cubicBezTo>
                  <a:pt x="83" y="132"/>
                  <a:pt x="82" y="131"/>
                  <a:pt x="82" y="131"/>
                </a:cubicBezTo>
                <a:cubicBezTo>
                  <a:pt x="81" y="131"/>
                  <a:pt x="81" y="131"/>
                  <a:pt x="81" y="132"/>
                </a:cubicBezTo>
                <a:cubicBezTo>
                  <a:pt x="82" y="133"/>
                  <a:pt x="82" y="136"/>
                  <a:pt x="83" y="138"/>
                </a:cubicBezTo>
                <a:lnTo>
                  <a:pt x="84" y="133"/>
                </a:lnTo>
                <a:close/>
                <a:moveTo>
                  <a:pt x="94" y="138"/>
                </a:moveTo>
                <a:cubicBezTo>
                  <a:pt x="94" y="138"/>
                  <a:pt x="94" y="138"/>
                  <a:pt x="93" y="138"/>
                </a:cubicBezTo>
                <a:cubicBezTo>
                  <a:pt x="93" y="140"/>
                  <a:pt x="93" y="143"/>
                  <a:pt x="94" y="146"/>
                </a:cubicBezTo>
                <a:cubicBezTo>
                  <a:pt x="94" y="143"/>
                  <a:pt x="95" y="141"/>
                  <a:pt x="95" y="139"/>
                </a:cubicBezTo>
                <a:cubicBezTo>
                  <a:pt x="95" y="139"/>
                  <a:pt x="94" y="139"/>
                  <a:pt x="94" y="138"/>
                </a:cubicBezTo>
                <a:close/>
                <a:moveTo>
                  <a:pt x="119" y="150"/>
                </a:moveTo>
                <a:cubicBezTo>
                  <a:pt x="119" y="150"/>
                  <a:pt x="118" y="150"/>
                  <a:pt x="118" y="149"/>
                </a:cubicBezTo>
                <a:cubicBezTo>
                  <a:pt x="118" y="152"/>
                  <a:pt x="117" y="155"/>
                  <a:pt x="116" y="157"/>
                </a:cubicBezTo>
                <a:cubicBezTo>
                  <a:pt x="117" y="155"/>
                  <a:pt x="118" y="152"/>
                  <a:pt x="119" y="150"/>
                </a:cubicBezTo>
                <a:close/>
                <a:moveTo>
                  <a:pt x="108" y="159"/>
                </a:moveTo>
                <a:cubicBezTo>
                  <a:pt x="107" y="158"/>
                  <a:pt x="107" y="158"/>
                  <a:pt x="106" y="158"/>
                </a:cubicBezTo>
                <a:cubicBezTo>
                  <a:pt x="106" y="158"/>
                  <a:pt x="105" y="158"/>
                  <a:pt x="105" y="157"/>
                </a:cubicBezTo>
                <a:cubicBezTo>
                  <a:pt x="104" y="157"/>
                  <a:pt x="104" y="157"/>
                  <a:pt x="103" y="158"/>
                </a:cubicBezTo>
                <a:cubicBezTo>
                  <a:pt x="103" y="158"/>
                  <a:pt x="103" y="157"/>
                  <a:pt x="103" y="157"/>
                </a:cubicBezTo>
                <a:cubicBezTo>
                  <a:pt x="103" y="156"/>
                  <a:pt x="102" y="156"/>
                  <a:pt x="101" y="156"/>
                </a:cubicBezTo>
                <a:cubicBezTo>
                  <a:pt x="100" y="155"/>
                  <a:pt x="100" y="156"/>
                  <a:pt x="100" y="156"/>
                </a:cubicBezTo>
                <a:cubicBezTo>
                  <a:pt x="103" y="158"/>
                  <a:pt x="105" y="159"/>
                  <a:pt x="108" y="160"/>
                </a:cubicBezTo>
                <a:cubicBezTo>
                  <a:pt x="108" y="159"/>
                  <a:pt x="108" y="159"/>
                  <a:pt x="108" y="159"/>
                </a:cubicBezTo>
                <a:close/>
                <a:moveTo>
                  <a:pt x="17" y="21"/>
                </a:moveTo>
                <a:cubicBezTo>
                  <a:pt x="17" y="21"/>
                  <a:pt x="17" y="21"/>
                  <a:pt x="17" y="21"/>
                </a:cubicBezTo>
                <a:cubicBezTo>
                  <a:pt x="15" y="23"/>
                  <a:pt x="13" y="25"/>
                  <a:pt x="12" y="27"/>
                </a:cubicBezTo>
                <a:cubicBezTo>
                  <a:pt x="12" y="27"/>
                  <a:pt x="12" y="28"/>
                  <a:pt x="12" y="28"/>
                </a:cubicBezTo>
                <a:cubicBezTo>
                  <a:pt x="14" y="26"/>
                  <a:pt x="16" y="24"/>
                  <a:pt x="17" y="22"/>
                </a:cubicBezTo>
                <a:cubicBezTo>
                  <a:pt x="18" y="22"/>
                  <a:pt x="18" y="21"/>
                  <a:pt x="17" y="21"/>
                </a:cubicBezTo>
                <a:close/>
                <a:moveTo>
                  <a:pt x="180" y="164"/>
                </a:moveTo>
                <a:cubicBezTo>
                  <a:pt x="183" y="162"/>
                  <a:pt x="185" y="160"/>
                  <a:pt x="188" y="158"/>
                </a:cubicBezTo>
                <a:cubicBezTo>
                  <a:pt x="187" y="158"/>
                  <a:pt x="186" y="158"/>
                  <a:pt x="186" y="158"/>
                </a:cubicBezTo>
                <a:cubicBezTo>
                  <a:pt x="184" y="160"/>
                  <a:pt x="182" y="162"/>
                  <a:pt x="180" y="164"/>
                </a:cubicBezTo>
                <a:close/>
                <a:moveTo>
                  <a:pt x="198" y="152"/>
                </a:moveTo>
                <a:cubicBezTo>
                  <a:pt x="194" y="152"/>
                  <a:pt x="190" y="152"/>
                  <a:pt x="187" y="153"/>
                </a:cubicBezTo>
                <a:cubicBezTo>
                  <a:pt x="186" y="153"/>
                  <a:pt x="186" y="154"/>
                  <a:pt x="186" y="153"/>
                </a:cubicBezTo>
                <a:cubicBezTo>
                  <a:pt x="190" y="153"/>
                  <a:pt x="195" y="153"/>
                  <a:pt x="198" y="152"/>
                </a:cubicBezTo>
                <a:close/>
                <a:moveTo>
                  <a:pt x="116" y="149"/>
                </a:moveTo>
                <a:cubicBezTo>
                  <a:pt x="116" y="149"/>
                  <a:pt x="116" y="149"/>
                  <a:pt x="116" y="149"/>
                </a:cubicBezTo>
                <a:cubicBezTo>
                  <a:pt x="113" y="156"/>
                  <a:pt x="113" y="156"/>
                  <a:pt x="113" y="156"/>
                </a:cubicBezTo>
                <a:cubicBezTo>
                  <a:pt x="114" y="156"/>
                  <a:pt x="115" y="157"/>
                  <a:pt x="115" y="156"/>
                </a:cubicBezTo>
                <a:cubicBezTo>
                  <a:pt x="116" y="154"/>
                  <a:pt x="116" y="151"/>
                  <a:pt x="116" y="149"/>
                </a:cubicBezTo>
                <a:close/>
                <a:moveTo>
                  <a:pt x="145" y="158"/>
                </a:moveTo>
                <a:cubicBezTo>
                  <a:pt x="143" y="160"/>
                  <a:pt x="142" y="162"/>
                  <a:pt x="140" y="164"/>
                </a:cubicBezTo>
                <a:cubicBezTo>
                  <a:pt x="142" y="164"/>
                  <a:pt x="142" y="164"/>
                  <a:pt x="142" y="164"/>
                </a:cubicBezTo>
                <a:cubicBezTo>
                  <a:pt x="143" y="162"/>
                  <a:pt x="144" y="160"/>
                  <a:pt x="145" y="159"/>
                </a:cubicBezTo>
                <a:cubicBezTo>
                  <a:pt x="145" y="159"/>
                  <a:pt x="145" y="158"/>
                  <a:pt x="145" y="158"/>
                </a:cubicBezTo>
                <a:close/>
                <a:moveTo>
                  <a:pt x="109" y="153"/>
                </a:moveTo>
                <a:cubicBezTo>
                  <a:pt x="110" y="149"/>
                  <a:pt x="110" y="149"/>
                  <a:pt x="110" y="149"/>
                </a:cubicBezTo>
                <a:cubicBezTo>
                  <a:pt x="110" y="148"/>
                  <a:pt x="110" y="146"/>
                  <a:pt x="109" y="147"/>
                </a:cubicBezTo>
                <a:cubicBezTo>
                  <a:pt x="108" y="154"/>
                  <a:pt x="108" y="154"/>
                  <a:pt x="108" y="154"/>
                </a:cubicBezTo>
                <a:cubicBezTo>
                  <a:pt x="107" y="154"/>
                  <a:pt x="109" y="155"/>
                  <a:pt x="109" y="155"/>
                </a:cubicBezTo>
                <a:cubicBezTo>
                  <a:pt x="109" y="154"/>
                  <a:pt x="109" y="153"/>
                  <a:pt x="109" y="153"/>
                </a:cubicBezTo>
                <a:close/>
                <a:moveTo>
                  <a:pt x="173" y="161"/>
                </a:moveTo>
                <a:cubicBezTo>
                  <a:pt x="170" y="163"/>
                  <a:pt x="167" y="165"/>
                  <a:pt x="165" y="167"/>
                </a:cubicBezTo>
                <a:cubicBezTo>
                  <a:pt x="166" y="167"/>
                  <a:pt x="167" y="168"/>
                  <a:pt x="168" y="167"/>
                </a:cubicBezTo>
                <a:lnTo>
                  <a:pt x="173" y="161"/>
                </a:lnTo>
                <a:close/>
                <a:moveTo>
                  <a:pt x="140" y="156"/>
                </a:moveTo>
                <a:cubicBezTo>
                  <a:pt x="137" y="158"/>
                  <a:pt x="136" y="160"/>
                  <a:pt x="134" y="163"/>
                </a:cubicBezTo>
                <a:cubicBezTo>
                  <a:pt x="135" y="163"/>
                  <a:pt x="136" y="163"/>
                  <a:pt x="136" y="163"/>
                </a:cubicBezTo>
                <a:cubicBezTo>
                  <a:pt x="137" y="161"/>
                  <a:pt x="139" y="158"/>
                  <a:pt x="140" y="156"/>
                </a:cubicBezTo>
                <a:close/>
                <a:moveTo>
                  <a:pt x="80" y="72"/>
                </a:moveTo>
                <a:cubicBezTo>
                  <a:pt x="80" y="68"/>
                  <a:pt x="79" y="64"/>
                  <a:pt x="78" y="60"/>
                </a:cubicBezTo>
                <a:cubicBezTo>
                  <a:pt x="78" y="59"/>
                  <a:pt x="77" y="60"/>
                  <a:pt x="77" y="61"/>
                </a:cubicBezTo>
                <a:cubicBezTo>
                  <a:pt x="78" y="64"/>
                  <a:pt x="78" y="67"/>
                  <a:pt x="79" y="70"/>
                </a:cubicBezTo>
                <a:cubicBezTo>
                  <a:pt x="79" y="70"/>
                  <a:pt x="79" y="72"/>
                  <a:pt x="80" y="72"/>
                </a:cubicBezTo>
                <a:close/>
                <a:moveTo>
                  <a:pt x="199" y="159"/>
                </a:moveTo>
                <a:cubicBezTo>
                  <a:pt x="195" y="161"/>
                  <a:pt x="192" y="164"/>
                  <a:pt x="189" y="166"/>
                </a:cubicBezTo>
                <a:cubicBezTo>
                  <a:pt x="191" y="167"/>
                  <a:pt x="193" y="166"/>
                  <a:pt x="194" y="164"/>
                </a:cubicBezTo>
                <a:cubicBezTo>
                  <a:pt x="195" y="163"/>
                  <a:pt x="197" y="161"/>
                  <a:pt x="199" y="159"/>
                </a:cubicBezTo>
                <a:close/>
                <a:moveTo>
                  <a:pt x="96" y="146"/>
                </a:moveTo>
                <a:cubicBezTo>
                  <a:pt x="96" y="140"/>
                  <a:pt x="96" y="140"/>
                  <a:pt x="96" y="140"/>
                </a:cubicBezTo>
                <a:cubicBezTo>
                  <a:pt x="96" y="143"/>
                  <a:pt x="95" y="145"/>
                  <a:pt x="94" y="149"/>
                </a:cubicBezTo>
                <a:cubicBezTo>
                  <a:pt x="96" y="149"/>
                  <a:pt x="96" y="149"/>
                  <a:pt x="96" y="149"/>
                </a:cubicBezTo>
                <a:cubicBezTo>
                  <a:pt x="97" y="148"/>
                  <a:pt x="97" y="147"/>
                  <a:pt x="96" y="146"/>
                </a:cubicBezTo>
                <a:close/>
                <a:moveTo>
                  <a:pt x="86" y="69"/>
                </a:moveTo>
                <a:cubicBezTo>
                  <a:pt x="84" y="56"/>
                  <a:pt x="84" y="56"/>
                  <a:pt x="84" y="56"/>
                </a:cubicBezTo>
                <a:cubicBezTo>
                  <a:pt x="84" y="56"/>
                  <a:pt x="82" y="56"/>
                  <a:pt x="83" y="56"/>
                </a:cubicBezTo>
                <a:cubicBezTo>
                  <a:pt x="85" y="68"/>
                  <a:pt x="85" y="68"/>
                  <a:pt x="85" y="68"/>
                </a:cubicBezTo>
                <a:cubicBezTo>
                  <a:pt x="85" y="69"/>
                  <a:pt x="86" y="69"/>
                  <a:pt x="86" y="69"/>
                </a:cubicBezTo>
                <a:close/>
                <a:moveTo>
                  <a:pt x="104" y="150"/>
                </a:moveTo>
                <a:cubicBezTo>
                  <a:pt x="104" y="146"/>
                  <a:pt x="104" y="146"/>
                  <a:pt x="104" y="146"/>
                </a:cubicBezTo>
                <a:cubicBezTo>
                  <a:pt x="104" y="145"/>
                  <a:pt x="104" y="144"/>
                  <a:pt x="103" y="143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52"/>
                  <a:pt x="102" y="152"/>
                  <a:pt x="103" y="152"/>
                </a:cubicBezTo>
                <a:cubicBezTo>
                  <a:pt x="103" y="152"/>
                  <a:pt x="104" y="150"/>
                  <a:pt x="104" y="150"/>
                </a:cubicBezTo>
                <a:close/>
                <a:moveTo>
                  <a:pt x="102" y="143"/>
                </a:moveTo>
                <a:cubicBezTo>
                  <a:pt x="102" y="143"/>
                  <a:pt x="102" y="142"/>
                  <a:pt x="102" y="142"/>
                </a:cubicBezTo>
                <a:cubicBezTo>
                  <a:pt x="100" y="142"/>
                  <a:pt x="99" y="141"/>
                  <a:pt x="98" y="140"/>
                </a:cubicBezTo>
                <a:cubicBezTo>
                  <a:pt x="97" y="142"/>
                  <a:pt x="98" y="144"/>
                  <a:pt x="98" y="146"/>
                </a:cubicBezTo>
                <a:cubicBezTo>
                  <a:pt x="98" y="145"/>
                  <a:pt x="98" y="144"/>
                  <a:pt x="99" y="143"/>
                </a:cubicBezTo>
                <a:cubicBezTo>
                  <a:pt x="99" y="142"/>
                  <a:pt x="100" y="142"/>
                  <a:pt x="100" y="142"/>
                </a:cubicBezTo>
                <a:cubicBezTo>
                  <a:pt x="100" y="143"/>
                  <a:pt x="101" y="145"/>
                  <a:pt x="101" y="147"/>
                </a:cubicBezTo>
                <a:cubicBezTo>
                  <a:pt x="101" y="145"/>
                  <a:pt x="102" y="144"/>
                  <a:pt x="102" y="143"/>
                </a:cubicBezTo>
                <a:close/>
                <a:moveTo>
                  <a:pt x="36" y="127"/>
                </a:moveTo>
                <a:cubicBezTo>
                  <a:pt x="35" y="122"/>
                  <a:pt x="34" y="117"/>
                  <a:pt x="34" y="112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5" y="126"/>
                  <a:pt x="35" y="126"/>
                  <a:pt x="35" y="126"/>
                </a:cubicBezTo>
                <a:cubicBezTo>
                  <a:pt x="35" y="126"/>
                  <a:pt x="36" y="128"/>
                  <a:pt x="36" y="127"/>
                </a:cubicBezTo>
                <a:close/>
                <a:moveTo>
                  <a:pt x="162" y="158"/>
                </a:moveTo>
                <a:cubicBezTo>
                  <a:pt x="161" y="158"/>
                  <a:pt x="161" y="159"/>
                  <a:pt x="161" y="159"/>
                </a:cubicBezTo>
                <a:cubicBezTo>
                  <a:pt x="158" y="161"/>
                  <a:pt x="156" y="163"/>
                  <a:pt x="153" y="166"/>
                </a:cubicBezTo>
                <a:cubicBezTo>
                  <a:pt x="154" y="166"/>
                  <a:pt x="155" y="166"/>
                  <a:pt x="155" y="166"/>
                </a:cubicBezTo>
                <a:cubicBezTo>
                  <a:pt x="158" y="164"/>
                  <a:pt x="159" y="161"/>
                  <a:pt x="162" y="158"/>
                </a:cubicBezTo>
                <a:close/>
                <a:moveTo>
                  <a:pt x="218" y="145"/>
                </a:moveTo>
                <a:cubicBezTo>
                  <a:pt x="217" y="141"/>
                  <a:pt x="217" y="141"/>
                  <a:pt x="217" y="141"/>
                </a:cubicBezTo>
                <a:cubicBezTo>
                  <a:pt x="216" y="139"/>
                  <a:pt x="216" y="137"/>
                  <a:pt x="215" y="137"/>
                </a:cubicBezTo>
                <a:cubicBezTo>
                  <a:pt x="215" y="140"/>
                  <a:pt x="216" y="143"/>
                  <a:pt x="217" y="145"/>
                </a:cubicBezTo>
                <a:cubicBezTo>
                  <a:pt x="217" y="146"/>
                  <a:pt x="217" y="145"/>
                  <a:pt x="218" y="145"/>
                </a:cubicBezTo>
                <a:cubicBezTo>
                  <a:pt x="218" y="145"/>
                  <a:pt x="218" y="146"/>
                  <a:pt x="218" y="145"/>
                </a:cubicBezTo>
                <a:close/>
                <a:moveTo>
                  <a:pt x="191" y="160"/>
                </a:moveTo>
                <a:cubicBezTo>
                  <a:pt x="187" y="162"/>
                  <a:pt x="184" y="164"/>
                  <a:pt x="181" y="167"/>
                </a:cubicBezTo>
                <a:cubicBezTo>
                  <a:pt x="180" y="168"/>
                  <a:pt x="181" y="168"/>
                  <a:pt x="181" y="168"/>
                </a:cubicBezTo>
                <a:cubicBezTo>
                  <a:pt x="182" y="167"/>
                  <a:pt x="183" y="168"/>
                  <a:pt x="183" y="168"/>
                </a:cubicBezTo>
                <a:cubicBezTo>
                  <a:pt x="186" y="164"/>
                  <a:pt x="188" y="162"/>
                  <a:pt x="191" y="160"/>
                </a:cubicBezTo>
                <a:close/>
                <a:moveTo>
                  <a:pt x="154" y="158"/>
                </a:moveTo>
                <a:cubicBezTo>
                  <a:pt x="152" y="160"/>
                  <a:pt x="149" y="162"/>
                  <a:pt x="147" y="164"/>
                </a:cubicBezTo>
                <a:cubicBezTo>
                  <a:pt x="147" y="165"/>
                  <a:pt x="149" y="166"/>
                  <a:pt x="149" y="165"/>
                </a:cubicBezTo>
                <a:cubicBezTo>
                  <a:pt x="154" y="159"/>
                  <a:pt x="154" y="159"/>
                  <a:pt x="154" y="159"/>
                </a:cubicBezTo>
                <a:cubicBezTo>
                  <a:pt x="153" y="158"/>
                  <a:pt x="154" y="157"/>
                  <a:pt x="154" y="158"/>
                </a:cubicBezTo>
                <a:close/>
                <a:moveTo>
                  <a:pt x="33" y="129"/>
                </a:moveTo>
                <a:cubicBezTo>
                  <a:pt x="33" y="124"/>
                  <a:pt x="31" y="120"/>
                  <a:pt x="32" y="114"/>
                </a:cubicBezTo>
                <a:cubicBezTo>
                  <a:pt x="31" y="115"/>
                  <a:pt x="30" y="115"/>
                  <a:pt x="30" y="116"/>
                </a:cubicBezTo>
                <a:cubicBezTo>
                  <a:pt x="31" y="120"/>
                  <a:pt x="32" y="124"/>
                  <a:pt x="33" y="129"/>
                </a:cubicBezTo>
                <a:cubicBezTo>
                  <a:pt x="33" y="129"/>
                  <a:pt x="33" y="130"/>
                  <a:pt x="33" y="129"/>
                </a:cubicBezTo>
                <a:close/>
                <a:moveTo>
                  <a:pt x="24" y="26"/>
                </a:move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3" y="27"/>
                  <a:pt x="23" y="27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19" y="31"/>
                  <a:pt x="16" y="34"/>
                  <a:pt x="12" y="38"/>
                </a:cubicBezTo>
                <a:cubicBezTo>
                  <a:pt x="12" y="38"/>
                  <a:pt x="12" y="39"/>
                  <a:pt x="12" y="40"/>
                </a:cubicBezTo>
                <a:cubicBezTo>
                  <a:pt x="13" y="41"/>
                  <a:pt x="13" y="40"/>
                  <a:pt x="13" y="40"/>
                </a:cubicBezTo>
                <a:cubicBezTo>
                  <a:pt x="16" y="35"/>
                  <a:pt x="19" y="32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lnTo>
                  <a:pt x="24" y="26"/>
                </a:lnTo>
                <a:close/>
                <a:moveTo>
                  <a:pt x="21" y="21"/>
                </a:moveTo>
                <a:cubicBezTo>
                  <a:pt x="21" y="21"/>
                  <a:pt x="20" y="21"/>
                  <a:pt x="20" y="21"/>
                </a:cubicBezTo>
                <a:cubicBezTo>
                  <a:pt x="17" y="25"/>
                  <a:pt x="14" y="28"/>
                  <a:pt x="12" y="32"/>
                </a:cubicBezTo>
                <a:cubicBezTo>
                  <a:pt x="23" y="22"/>
                  <a:pt x="23" y="22"/>
                  <a:pt x="23" y="22"/>
                </a:cubicBezTo>
                <a:cubicBezTo>
                  <a:pt x="22" y="22"/>
                  <a:pt x="22" y="21"/>
                  <a:pt x="21" y="21"/>
                </a:cubicBezTo>
                <a:close/>
                <a:moveTo>
                  <a:pt x="144" y="156"/>
                </a:moveTo>
                <a:cubicBezTo>
                  <a:pt x="143" y="156"/>
                  <a:pt x="142" y="156"/>
                  <a:pt x="142" y="156"/>
                </a:cubicBezTo>
                <a:cubicBezTo>
                  <a:pt x="141" y="156"/>
                  <a:pt x="141" y="156"/>
                  <a:pt x="141" y="156"/>
                </a:cubicBezTo>
                <a:cubicBezTo>
                  <a:pt x="140" y="159"/>
                  <a:pt x="139" y="161"/>
                  <a:pt x="137" y="163"/>
                </a:cubicBezTo>
                <a:cubicBezTo>
                  <a:pt x="137" y="163"/>
                  <a:pt x="138" y="163"/>
                  <a:pt x="138" y="163"/>
                </a:cubicBezTo>
                <a:cubicBezTo>
                  <a:pt x="140" y="161"/>
                  <a:pt x="142" y="159"/>
                  <a:pt x="144" y="156"/>
                </a:cubicBezTo>
                <a:cubicBezTo>
                  <a:pt x="144" y="156"/>
                  <a:pt x="144" y="156"/>
                  <a:pt x="144" y="156"/>
                </a:cubicBezTo>
                <a:close/>
                <a:moveTo>
                  <a:pt x="197" y="163"/>
                </a:moveTo>
                <a:cubicBezTo>
                  <a:pt x="201" y="161"/>
                  <a:pt x="205" y="158"/>
                  <a:pt x="208" y="155"/>
                </a:cubicBezTo>
                <a:cubicBezTo>
                  <a:pt x="207" y="155"/>
                  <a:pt x="205" y="155"/>
                  <a:pt x="205" y="155"/>
                </a:cubicBezTo>
                <a:cubicBezTo>
                  <a:pt x="202" y="158"/>
                  <a:pt x="199" y="160"/>
                  <a:pt x="197" y="163"/>
                </a:cubicBezTo>
                <a:close/>
                <a:moveTo>
                  <a:pt x="83" y="70"/>
                </a:moveTo>
                <a:cubicBezTo>
                  <a:pt x="83" y="66"/>
                  <a:pt x="82" y="61"/>
                  <a:pt x="81" y="57"/>
                </a:cubicBezTo>
                <a:cubicBezTo>
                  <a:pt x="81" y="58"/>
                  <a:pt x="80" y="58"/>
                  <a:pt x="80" y="59"/>
                </a:cubicBezTo>
                <a:cubicBezTo>
                  <a:pt x="81" y="63"/>
                  <a:pt x="82" y="67"/>
                  <a:pt x="83" y="71"/>
                </a:cubicBezTo>
                <a:cubicBezTo>
                  <a:pt x="84" y="71"/>
                  <a:pt x="83" y="70"/>
                  <a:pt x="83" y="70"/>
                </a:cubicBezTo>
                <a:close/>
                <a:moveTo>
                  <a:pt x="129" y="154"/>
                </a:moveTo>
                <a:cubicBezTo>
                  <a:pt x="128" y="156"/>
                  <a:pt x="127" y="158"/>
                  <a:pt x="125" y="160"/>
                </a:cubicBezTo>
                <a:cubicBezTo>
                  <a:pt x="126" y="160"/>
                  <a:pt x="127" y="160"/>
                  <a:pt x="128" y="161"/>
                </a:cubicBezTo>
                <a:cubicBezTo>
                  <a:pt x="129" y="159"/>
                  <a:pt x="130" y="156"/>
                  <a:pt x="131" y="154"/>
                </a:cubicBezTo>
                <a:cubicBezTo>
                  <a:pt x="131" y="154"/>
                  <a:pt x="130" y="153"/>
                  <a:pt x="129" y="154"/>
                </a:cubicBezTo>
                <a:close/>
                <a:moveTo>
                  <a:pt x="14" y="33"/>
                </a:moveTo>
                <a:cubicBezTo>
                  <a:pt x="14" y="33"/>
                  <a:pt x="15" y="34"/>
                  <a:pt x="15" y="33"/>
                </a:cubicBezTo>
                <a:cubicBezTo>
                  <a:pt x="27" y="22"/>
                  <a:pt x="27" y="22"/>
                  <a:pt x="27" y="22"/>
                </a:cubicBezTo>
                <a:cubicBezTo>
                  <a:pt x="26" y="22"/>
                  <a:pt x="26" y="22"/>
                  <a:pt x="25" y="21"/>
                </a:cubicBezTo>
                <a:cubicBezTo>
                  <a:pt x="21" y="25"/>
                  <a:pt x="18" y="29"/>
                  <a:pt x="14" y="33"/>
                </a:cubicBezTo>
                <a:close/>
                <a:moveTo>
                  <a:pt x="173" y="159"/>
                </a:moveTo>
                <a:cubicBezTo>
                  <a:pt x="171" y="159"/>
                  <a:pt x="170" y="158"/>
                  <a:pt x="169" y="159"/>
                </a:cubicBezTo>
                <a:cubicBezTo>
                  <a:pt x="162" y="167"/>
                  <a:pt x="162" y="167"/>
                  <a:pt x="162" y="167"/>
                </a:cubicBezTo>
                <a:lnTo>
                  <a:pt x="173" y="159"/>
                </a:lnTo>
                <a:close/>
                <a:moveTo>
                  <a:pt x="39" y="123"/>
                </a:moveTo>
                <a:cubicBezTo>
                  <a:pt x="38" y="118"/>
                  <a:pt x="37" y="114"/>
                  <a:pt x="37" y="109"/>
                </a:cubicBezTo>
                <a:cubicBezTo>
                  <a:pt x="36" y="109"/>
                  <a:pt x="35" y="110"/>
                  <a:pt x="35" y="111"/>
                </a:cubicBezTo>
                <a:cubicBezTo>
                  <a:pt x="39" y="126"/>
                  <a:pt x="39" y="126"/>
                  <a:pt x="39" y="126"/>
                </a:cubicBezTo>
                <a:cubicBezTo>
                  <a:pt x="39" y="124"/>
                  <a:pt x="39" y="123"/>
                  <a:pt x="39" y="123"/>
                </a:cubicBezTo>
                <a:close/>
                <a:moveTo>
                  <a:pt x="46" y="119"/>
                </a:moveTo>
                <a:cubicBezTo>
                  <a:pt x="45" y="113"/>
                  <a:pt x="45" y="113"/>
                  <a:pt x="45" y="113"/>
                </a:cubicBezTo>
                <a:cubicBezTo>
                  <a:pt x="45" y="113"/>
                  <a:pt x="44" y="112"/>
                  <a:pt x="44" y="112"/>
                </a:cubicBezTo>
                <a:cubicBezTo>
                  <a:pt x="43" y="112"/>
                  <a:pt x="43" y="111"/>
                  <a:pt x="43" y="111"/>
                </a:cubicBezTo>
                <a:cubicBezTo>
                  <a:pt x="43" y="115"/>
                  <a:pt x="44" y="118"/>
                  <a:pt x="44" y="123"/>
                </a:cubicBezTo>
                <a:cubicBezTo>
                  <a:pt x="44" y="122"/>
                  <a:pt x="45" y="122"/>
                  <a:pt x="45" y="122"/>
                </a:cubicBezTo>
                <a:cubicBezTo>
                  <a:pt x="45" y="121"/>
                  <a:pt x="46" y="120"/>
                  <a:pt x="46" y="119"/>
                </a:cubicBezTo>
                <a:close/>
                <a:moveTo>
                  <a:pt x="159" y="158"/>
                </a:moveTo>
                <a:cubicBezTo>
                  <a:pt x="158" y="158"/>
                  <a:pt x="158" y="158"/>
                  <a:pt x="157" y="158"/>
                </a:cubicBezTo>
                <a:cubicBezTo>
                  <a:pt x="157" y="158"/>
                  <a:pt x="155" y="157"/>
                  <a:pt x="155" y="158"/>
                </a:cubicBezTo>
                <a:cubicBezTo>
                  <a:pt x="154" y="160"/>
                  <a:pt x="153" y="162"/>
                  <a:pt x="152" y="163"/>
                </a:cubicBezTo>
                <a:cubicBezTo>
                  <a:pt x="152" y="164"/>
                  <a:pt x="151" y="166"/>
                  <a:pt x="151" y="166"/>
                </a:cubicBezTo>
                <a:cubicBezTo>
                  <a:pt x="159" y="159"/>
                  <a:pt x="159" y="159"/>
                  <a:pt x="159" y="159"/>
                </a:cubicBezTo>
                <a:cubicBezTo>
                  <a:pt x="159" y="159"/>
                  <a:pt x="160" y="158"/>
                  <a:pt x="159" y="158"/>
                </a:cubicBezTo>
                <a:close/>
                <a:moveTo>
                  <a:pt x="42" y="123"/>
                </a:moveTo>
                <a:cubicBezTo>
                  <a:pt x="42" y="123"/>
                  <a:pt x="42" y="123"/>
                  <a:pt x="42" y="123"/>
                </a:cubicBezTo>
                <a:cubicBezTo>
                  <a:pt x="40" y="118"/>
                  <a:pt x="39" y="114"/>
                  <a:pt x="38" y="109"/>
                </a:cubicBezTo>
                <a:cubicBezTo>
                  <a:pt x="39" y="114"/>
                  <a:pt x="39" y="120"/>
                  <a:pt x="40" y="125"/>
                </a:cubicBezTo>
                <a:cubicBezTo>
                  <a:pt x="40" y="125"/>
                  <a:pt x="41" y="124"/>
                  <a:pt x="42" y="123"/>
                </a:cubicBezTo>
                <a:close/>
                <a:moveTo>
                  <a:pt x="149" y="157"/>
                </a:moveTo>
                <a:cubicBezTo>
                  <a:pt x="149" y="157"/>
                  <a:pt x="148" y="157"/>
                  <a:pt x="148" y="157"/>
                </a:cubicBezTo>
                <a:cubicBezTo>
                  <a:pt x="144" y="164"/>
                  <a:pt x="144" y="164"/>
                  <a:pt x="144" y="164"/>
                </a:cubicBezTo>
                <a:cubicBezTo>
                  <a:pt x="143" y="164"/>
                  <a:pt x="144" y="165"/>
                  <a:pt x="144" y="164"/>
                </a:cubicBezTo>
                <a:cubicBezTo>
                  <a:pt x="147" y="162"/>
                  <a:pt x="149" y="160"/>
                  <a:pt x="152" y="157"/>
                </a:cubicBezTo>
                <a:cubicBezTo>
                  <a:pt x="151" y="157"/>
                  <a:pt x="150" y="157"/>
                  <a:pt x="149" y="157"/>
                </a:cubicBezTo>
                <a:close/>
                <a:moveTo>
                  <a:pt x="200" y="156"/>
                </a:moveTo>
                <a:cubicBezTo>
                  <a:pt x="195" y="156"/>
                  <a:pt x="193" y="159"/>
                  <a:pt x="191" y="162"/>
                </a:cubicBezTo>
                <a:cubicBezTo>
                  <a:pt x="186" y="167"/>
                  <a:pt x="186" y="167"/>
                  <a:pt x="186" y="167"/>
                </a:cubicBezTo>
                <a:cubicBezTo>
                  <a:pt x="190" y="163"/>
                  <a:pt x="195" y="160"/>
                  <a:pt x="200" y="156"/>
                </a:cubicBezTo>
                <a:close/>
                <a:moveTo>
                  <a:pt x="157" y="166"/>
                </a:moveTo>
                <a:cubicBezTo>
                  <a:pt x="157" y="167"/>
                  <a:pt x="158" y="167"/>
                  <a:pt x="158" y="167"/>
                </a:cubicBezTo>
                <a:cubicBezTo>
                  <a:pt x="161" y="164"/>
                  <a:pt x="164" y="162"/>
                  <a:pt x="167" y="159"/>
                </a:cubicBezTo>
                <a:cubicBezTo>
                  <a:pt x="166" y="159"/>
                  <a:pt x="165" y="158"/>
                  <a:pt x="163" y="159"/>
                </a:cubicBezTo>
                <a:lnTo>
                  <a:pt x="157" y="166"/>
                </a:lnTo>
                <a:close/>
                <a:moveTo>
                  <a:pt x="87" y="144"/>
                </a:moveTo>
                <a:cubicBezTo>
                  <a:pt x="87" y="140"/>
                  <a:pt x="86" y="137"/>
                  <a:pt x="86" y="134"/>
                </a:cubicBezTo>
                <a:cubicBezTo>
                  <a:pt x="86" y="134"/>
                  <a:pt x="85" y="133"/>
                  <a:pt x="85" y="133"/>
                </a:cubicBezTo>
                <a:cubicBezTo>
                  <a:pt x="84" y="137"/>
                  <a:pt x="83" y="140"/>
                  <a:pt x="83" y="143"/>
                </a:cubicBezTo>
                <a:cubicBezTo>
                  <a:pt x="84" y="143"/>
                  <a:pt x="85" y="144"/>
                  <a:pt x="86" y="145"/>
                </a:cubicBezTo>
                <a:cubicBezTo>
                  <a:pt x="86" y="145"/>
                  <a:pt x="87" y="144"/>
                  <a:pt x="87" y="144"/>
                </a:cubicBezTo>
                <a:close/>
                <a:moveTo>
                  <a:pt x="182" y="158"/>
                </a:moveTo>
                <a:cubicBezTo>
                  <a:pt x="180" y="159"/>
                  <a:pt x="179" y="159"/>
                  <a:pt x="177" y="159"/>
                </a:cubicBezTo>
                <a:cubicBezTo>
                  <a:pt x="169" y="168"/>
                  <a:pt x="169" y="168"/>
                  <a:pt x="169" y="168"/>
                </a:cubicBezTo>
                <a:cubicBezTo>
                  <a:pt x="169" y="168"/>
                  <a:pt x="170" y="168"/>
                  <a:pt x="170" y="168"/>
                </a:cubicBezTo>
                <a:cubicBezTo>
                  <a:pt x="174" y="165"/>
                  <a:pt x="178" y="162"/>
                  <a:pt x="181" y="159"/>
                </a:cubicBezTo>
                <a:cubicBezTo>
                  <a:pt x="182" y="159"/>
                  <a:pt x="183" y="158"/>
                  <a:pt x="182" y="158"/>
                </a:cubicBezTo>
                <a:close/>
                <a:moveTo>
                  <a:pt x="30" y="23"/>
                </a:moveTo>
                <a:cubicBezTo>
                  <a:pt x="30" y="23"/>
                  <a:pt x="29" y="23"/>
                  <a:pt x="29" y="23"/>
                </a:cubicBezTo>
                <a:cubicBezTo>
                  <a:pt x="24" y="29"/>
                  <a:pt x="18" y="34"/>
                  <a:pt x="14" y="41"/>
                </a:cubicBezTo>
                <a:cubicBezTo>
                  <a:pt x="14" y="41"/>
                  <a:pt x="15" y="41"/>
                  <a:pt x="15" y="41"/>
                </a:cubicBezTo>
                <a:cubicBezTo>
                  <a:pt x="20" y="35"/>
                  <a:pt x="26" y="29"/>
                  <a:pt x="32" y="23"/>
                </a:cubicBezTo>
                <a:cubicBezTo>
                  <a:pt x="31" y="23"/>
                  <a:pt x="30" y="23"/>
                  <a:pt x="30" y="23"/>
                </a:cubicBezTo>
                <a:close/>
                <a:moveTo>
                  <a:pt x="44" y="112"/>
                </a:moveTo>
                <a:cubicBezTo>
                  <a:pt x="44" y="109"/>
                  <a:pt x="44" y="107"/>
                  <a:pt x="43" y="104"/>
                </a:cubicBezTo>
                <a:cubicBezTo>
                  <a:pt x="39" y="107"/>
                  <a:pt x="39" y="107"/>
                  <a:pt x="39" y="107"/>
                </a:cubicBezTo>
                <a:cubicBezTo>
                  <a:pt x="40" y="112"/>
                  <a:pt x="41" y="118"/>
                  <a:pt x="43" y="122"/>
                </a:cubicBezTo>
                <a:cubicBezTo>
                  <a:pt x="43" y="117"/>
                  <a:pt x="42" y="112"/>
                  <a:pt x="42" y="108"/>
                </a:cubicBezTo>
                <a:cubicBezTo>
                  <a:pt x="42" y="107"/>
                  <a:pt x="42" y="107"/>
                  <a:pt x="42" y="107"/>
                </a:cubicBezTo>
                <a:cubicBezTo>
                  <a:pt x="44" y="112"/>
                  <a:pt x="44" y="112"/>
                  <a:pt x="44" y="112"/>
                </a:cubicBezTo>
                <a:cubicBezTo>
                  <a:pt x="44" y="112"/>
                  <a:pt x="44" y="112"/>
                  <a:pt x="44" y="112"/>
                </a:cubicBezTo>
                <a:close/>
                <a:moveTo>
                  <a:pt x="17" y="49"/>
                </a:moveTo>
                <a:cubicBezTo>
                  <a:pt x="25" y="41"/>
                  <a:pt x="32" y="32"/>
                  <a:pt x="41" y="25"/>
                </a:cubicBezTo>
                <a:cubicBezTo>
                  <a:pt x="41" y="25"/>
                  <a:pt x="39" y="25"/>
                  <a:pt x="38" y="25"/>
                </a:cubicBezTo>
                <a:cubicBezTo>
                  <a:pt x="38" y="25"/>
                  <a:pt x="37" y="25"/>
                  <a:pt x="37" y="26"/>
                </a:cubicBezTo>
                <a:cubicBezTo>
                  <a:pt x="30" y="33"/>
                  <a:pt x="24" y="41"/>
                  <a:pt x="17" y="49"/>
                </a:cubicBezTo>
                <a:close/>
                <a:moveTo>
                  <a:pt x="82" y="140"/>
                </a:moveTo>
                <a:cubicBezTo>
                  <a:pt x="82" y="137"/>
                  <a:pt x="81" y="136"/>
                  <a:pt x="81" y="134"/>
                </a:cubicBezTo>
                <a:cubicBezTo>
                  <a:pt x="81" y="133"/>
                  <a:pt x="80" y="131"/>
                  <a:pt x="80" y="132"/>
                </a:cubicBezTo>
                <a:cubicBezTo>
                  <a:pt x="79" y="134"/>
                  <a:pt x="78" y="136"/>
                  <a:pt x="77" y="139"/>
                </a:cubicBezTo>
                <a:cubicBezTo>
                  <a:pt x="77" y="139"/>
                  <a:pt x="77" y="139"/>
                  <a:pt x="77" y="138"/>
                </a:cubicBezTo>
                <a:cubicBezTo>
                  <a:pt x="76" y="136"/>
                  <a:pt x="76" y="134"/>
                  <a:pt x="75" y="132"/>
                </a:cubicBezTo>
                <a:cubicBezTo>
                  <a:pt x="75" y="134"/>
                  <a:pt x="75" y="136"/>
                  <a:pt x="75" y="139"/>
                </a:cubicBezTo>
                <a:cubicBezTo>
                  <a:pt x="77" y="140"/>
                  <a:pt x="80" y="141"/>
                  <a:pt x="82" y="142"/>
                </a:cubicBezTo>
                <a:cubicBezTo>
                  <a:pt x="82" y="141"/>
                  <a:pt x="82" y="140"/>
                  <a:pt x="82" y="140"/>
                </a:cubicBezTo>
                <a:close/>
                <a:moveTo>
                  <a:pt x="89" y="64"/>
                </a:moveTo>
                <a:cubicBezTo>
                  <a:pt x="89" y="64"/>
                  <a:pt x="89" y="63"/>
                  <a:pt x="89" y="63"/>
                </a:cubicBezTo>
                <a:cubicBezTo>
                  <a:pt x="89" y="59"/>
                  <a:pt x="89" y="55"/>
                  <a:pt x="89" y="51"/>
                </a:cubicBezTo>
                <a:cubicBezTo>
                  <a:pt x="85" y="55"/>
                  <a:pt x="85" y="55"/>
                  <a:pt x="85" y="55"/>
                </a:cubicBezTo>
                <a:cubicBezTo>
                  <a:pt x="86" y="58"/>
                  <a:pt x="87" y="62"/>
                  <a:pt x="88" y="67"/>
                </a:cubicBezTo>
                <a:cubicBezTo>
                  <a:pt x="88" y="67"/>
                  <a:pt x="89" y="67"/>
                  <a:pt x="89" y="66"/>
                </a:cubicBezTo>
                <a:cubicBezTo>
                  <a:pt x="89" y="66"/>
                  <a:pt x="89" y="65"/>
                  <a:pt x="89" y="64"/>
                </a:cubicBezTo>
                <a:close/>
                <a:moveTo>
                  <a:pt x="92" y="145"/>
                </a:moveTo>
                <a:cubicBezTo>
                  <a:pt x="92" y="137"/>
                  <a:pt x="92" y="137"/>
                  <a:pt x="92" y="137"/>
                </a:cubicBezTo>
                <a:cubicBezTo>
                  <a:pt x="91" y="137"/>
                  <a:pt x="89" y="136"/>
                  <a:pt x="88" y="135"/>
                </a:cubicBezTo>
                <a:cubicBezTo>
                  <a:pt x="87" y="135"/>
                  <a:pt x="87" y="133"/>
                  <a:pt x="87" y="135"/>
                </a:cubicBezTo>
                <a:cubicBezTo>
                  <a:pt x="88" y="142"/>
                  <a:pt x="88" y="142"/>
                  <a:pt x="88" y="142"/>
                </a:cubicBezTo>
                <a:cubicBezTo>
                  <a:pt x="88" y="140"/>
                  <a:pt x="89" y="139"/>
                  <a:pt x="89" y="137"/>
                </a:cubicBezTo>
                <a:cubicBezTo>
                  <a:pt x="89" y="136"/>
                  <a:pt x="90" y="136"/>
                  <a:pt x="90" y="137"/>
                </a:cubicBezTo>
                <a:cubicBezTo>
                  <a:pt x="89" y="140"/>
                  <a:pt x="89" y="143"/>
                  <a:pt x="88" y="146"/>
                </a:cubicBezTo>
                <a:cubicBezTo>
                  <a:pt x="90" y="146"/>
                  <a:pt x="91" y="147"/>
                  <a:pt x="92" y="148"/>
                </a:cubicBezTo>
                <a:cubicBezTo>
                  <a:pt x="92" y="146"/>
                  <a:pt x="92" y="145"/>
                  <a:pt x="92" y="145"/>
                </a:cubicBezTo>
                <a:close/>
                <a:moveTo>
                  <a:pt x="34" y="24"/>
                </a:moveTo>
                <a:cubicBezTo>
                  <a:pt x="27" y="30"/>
                  <a:pt x="20" y="37"/>
                  <a:pt x="14" y="45"/>
                </a:cubicBezTo>
                <a:cubicBezTo>
                  <a:pt x="13" y="46"/>
                  <a:pt x="12" y="47"/>
                  <a:pt x="13" y="49"/>
                </a:cubicBezTo>
                <a:cubicBezTo>
                  <a:pt x="13" y="50"/>
                  <a:pt x="13" y="50"/>
                  <a:pt x="13" y="50"/>
                </a:cubicBezTo>
                <a:cubicBezTo>
                  <a:pt x="21" y="41"/>
                  <a:pt x="28" y="32"/>
                  <a:pt x="37" y="24"/>
                </a:cubicBezTo>
                <a:cubicBezTo>
                  <a:pt x="36" y="24"/>
                  <a:pt x="34" y="23"/>
                  <a:pt x="34" y="24"/>
                </a:cubicBezTo>
                <a:close/>
                <a:moveTo>
                  <a:pt x="103" y="54"/>
                </a:moveTo>
                <a:cubicBezTo>
                  <a:pt x="102" y="53"/>
                  <a:pt x="101" y="53"/>
                  <a:pt x="101" y="53"/>
                </a:cubicBezTo>
                <a:cubicBezTo>
                  <a:pt x="101" y="48"/>
                  <a:pt x="101" y="43"/>
                  <a:pt x="101" y="38"/>
                </a:cubicBezTo>
                <a:cubicBezTo>
                  <a:pt x="97" y="42"/>
                  <a:pt x="94" y="46"/>
                  <a:pt x="91" y="50"/>
                </a:cubicBezTo>
                <a:cubicBezTo>
                  <a:pt x="92" y="52"/>
                  <a:pt x="92" y="55"/>
                  <a:pt x="93" y="59"/>
                </a:cubicBezTo>
                <a:cubicBezTo>
                  <a:pt x="93" y="59"/>
                  <a:pt x="94" y="59"/>
                  <a:pt x="94" y="59"/>
                </a:cubicBezTo>
                <a:cubicBezTo>
                  <a:pt x="96" y="50"/>
                  <a:pt x="96" y="50"/>
                  <a:pt x="96" y="50"/>
                </a:cubicBezTo>
                <a:cubicBezTo>
                  <a:pt x="96" y="49"/>
                  <a:pt x="96" y="49"/>
                  <a:pt x="97" y="48"/>
                </a:cubicBezTo>
                <a:cubicBezTo>
                  <a:pt x="96" y="59"/>
                  <a:pt x="96" y="59"/>
                  <a:pt x="96" y="59"/>
                </a:cubicBezTo>
                <a:cubicBezTo>
                  <a:pt x="96" y="60"/>
                  <a:pt x="95" y="60"/>
                  <a:pt x="94" y="60"/>
                </a:cubicBezTo>
                <a:cubicBezTo>
                  <a:pt x="93" y="60"/>
                  <a:pt x="93" y="60"/>
                  <a:pt x="92" y="59"/>
                </a:cubicBezTo>
                <a:cubicBezTo>
                  <a:pt x="91" y="56"/>
                  <a:pt x="91" y="53"/>
                  <a:pt x="90" y="50"/>
                </a:cubicBezTo>
                <a:cubicBezTo>
                  <a:pt x="90" y="56"/>
                  <a:pt x="90" y="60"/>
                  <a:pt x="90" y="66"/>
                </a:cubicBezTo>
                <a:cubicBezTo>
                  <a:pt x="95" y="62"/>
                  <a:pt x="98" y="58"/>
                  <a:pt x="103" y="54"/>
                </a:cubicBezTo>
                <a:close/>
                <a:moveTo>
                  <a:pt x="73" y="136"/>
                </a:moveTo>
                <a:cubicBezTo>
                  <a:pt x="73" y="137"/>
                  <a:pt x="74" y="137"/>
                  <a:pt x="74" y="138"/>
                </a:cubicBezTo>
                <a:cubicBezTo>
                  <a:pt x="74" y="135"/>
                  <a:pt x="74" y="132"/>
                  <a:pt x="75" y="130"/>
                </a:cubicBezTo>
                <a:cubicBezTo>
                  <a:pt x="75" y="129"/>
                  <a:pt x="76" y="130"/>
                  <a:pt x="76" y="130"/>
                </a:cubicBezTo>
                <a:cubicBezTo>
                  <a:pt x="77" y="137"/>
                  <a:pt x="77" y="137"/>
                  <a:pt x="77" y="137"/>
                </a:cubicBezTo>
                <a:cubicBezTo>
                  <a:pt x="78" y="136"/>
                  <a:pt x="78" y="133"/>
                  <a:pt x="79" y="131"/>
                </a:cubicBezTo>
                <a:cubicBezTo>
                  <a:pt x="80" y="131"/>
                  <a:pt x="80" y="130"/>
                  <a:pt x="81" y="131"/>
                </a:cubicBezTo>
                <a:cubicBezTo>
                  <a:pt x="73" y="126"/>
                  <a:pt x="67" y="121"/>
                  <a:pt x="60" y="115"/>
                </a:cubicBezTo>
                <a:cubicBezTo>
                  <a:pt x="60" y="115"/>
                  <a:pt x="59" y="115"/>
                  <a:pt x="60" y="115"/>
                </a:cubicBezTo>
                <a:cubicBezTo>
                  <a:pt x="60" y="114"/>
                  <a:pt x="60" y="115"/>
                  <a:pt x="59" y="114"/>
                </a:cubicBezTo>
                <a:cubicBezTo>
                  <a:pt x="58" y="114"/>
                  <a:pt x="58" y="113"/>
                  <a:pt x="57" y="112"/>
                </a:cubicBezTo>
                <a:cubicBezTo>
                  <a:pt x="50" y="105"/>
                  <a:pt x="50" y="105"/>
                  <a:pt x="50" y="105"/>
                </a:cubicBezTo>
                <a:cubicBezTo>
                  <a:pt x="50" y="111"/>
                  <a:pt x="51" y="116"/>
                  <a:pt x="52" y="121"/>
                </a:cubicBezTo>
                <a:cubicBezTo>
                  <a:pt x="58" y="127"/>
                  <a:pt x="65" y="132"/>
                  <a:pt x="73" y="137"/>
                </a:cubicBezTo>
                <a:cubicBezTo>
                  <a:pt x="72" y="137"/>
                  <a:pt x="72" y="136"/>
                  <a:pt x="73" y="136"/>
                </a:cubicBezTo>
                <a:close/>
                <a:moveTo>
                  <a:pt x="33" y="51"/>
                </a:moveTo>
                <a:cubicBezTo>
                  <a:pt x="33" y="51"/>
                  <a:pt x="33" y="51"/>
                  <a:pt x="33" y="51"/>
                </a:cubicBezTo>
                <a:cubicBezTo>
                  <a:pt x="33" y="51"/>
                  <a:pt x="33" y="51"/>
                  <a:pt x="33" y="51"/>
                </a:cubicBezTo>
                <a:cubicBezTo>
                  <a:pt x="31" y="53"/>
                  <a:pt x="30" y="54"/>
                  <a:pt x="28" y="56"/>
                </a:cubicBezTo>
                <a:cubicBezTo>
                  <a:pt x="25" y="58"/>
                  <a:pt x="23" y="61"/>
                  <a:pt x="20" y="63"/>
                </a:cubicBezTo>
                <a:cubicBezTo>
                  <a:pt x="19" y="64"/>
                  <a:pt x="18" y="62"/>
                  <a:pt x="18" y="62"/>
                </a:cubicBezTo>
                <a:cubicBezTo>
                  <a:pt x="20" y="59"/>
                  <a:pt x="22" y="57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3" y="54"/>
                  <a:pt x="23" y="54"/>
                </a:cubicBezTo>
                <a:cubicBezTo>
                  <a:pt x="21" y="56"/>
                  <a:pt x="19" y="59"/>
                  <a:pt x="17" y="61"/>
                </a:cubicBezTo>
                <a:cubicBezTo>
                  <a:pt x="16" y="61"/>
                  <a:pt x="15" y="62"/>
                  <a:pt x="14" y="61"/>
                </a:cubicBezTo>
                <a:cubicBezTo>
                  <a:pt x="13" y="61"/>
                  <a:pt x="13" y="60"/>
                  <a:pt x="14" y="59"/>
                </a:cubicBezTo>
                <a:cubicBezTo>
                  <a:pt x="16" y="54"/>
                  <a:pt x="19" y="50"/>
                  <a:pt x="23" y="46"/>
                </a:cubicBezTo>
                <a:cubicBezTo>
                  <a:pt x="28" y="39"/>
                  <a:pt x="35" y="34"/>
                  <a:pt x="42" y="27"/>
                </a:cubicBezTo>
                <a:cubicBezTo>
                  <a:pt x="39" y="29"/>
                  <a:pt x="37" y="30"/>
                  <a:pt x="35" y="32"/>
                </a:cubicBezTo>
                <a:cubicBezTo>
                  <a:pt x="27" y="39"/>
                  <a:pt x="20" y="48"/>
                  <a:pt x="13" y="56"/>
                </a:cubicBezTo>
                <a:cubicBezTo>
                  <a:pt x="13" y="66"/>
                  <a:pt x="12" y="78"/>
                  <a:pt x="13" y="88"/>
                </a:cubicBezTo>
                <a:cubicBezTo>
                  <a:pt x="13" y="93"/>
                  <a:pt x="13" y="97"/>
                  <a:pt x="14" y="101"/>
                </a:cubicBezTo>
                <a:cubicBezTo>
                  <a:pt x="14" y="101"/>
                  <a:pt x="14" y="102"/>
                  <a:pt x="13" y="102"/>
                </a:cubicBezTo>
                <a:cubicBezTo>
                  <a:pt x="14" y="109"/>
                  <a:pt x="14" y="116"/>
                  <a:pt x="16" y="121"/>
                </a:cubicBezTo>
                <a:cubicBezTo>
                  <a:pt x="16" y="122"/>
                  <a:pt x="17" y="122"/>
                  <a:pt x="17" y="122"/>
                </a:cubicBezTo>
                <a:cubicBezTo>
                  <a:pt x="18" y="122"/>
                  <a:pt x="19" y="121"/>
                  <a:pt x="19" y="120"/>
                </a:cubicBezTo>
                <a:cubicBezTo>
                  <a:pt x="21" y="119"/>
                  <a:pt x="23" y="117"/>
                  <a:pt x="24" y="115"/>
                </a:cubicBezTo>
                <a:cubicBezTo>
                  <a:pt x="24" y="115"/>
                  <a:pt x="25" y="115"/>
                  <a:pt x="25" y="115"/>
                </a:cubicBezTo>
                <a:cubicBezTo>
                  <a:pt x="25" y="114"/>
                  <a:pt x="25" y="113"/>
                  <a:pt x="26" y="112"/>
                </a:cubicBezTo>
                <a:cubicBezTo>
                  <a:pt x="26" y="112"/>
                  <a:pt x="26" y="113"/>
                  <a:pt x="27" y="114"/>
                </a:cubicBezTo>
                <a:cubicBezTo>
                  <a:pt x="33" y="108"/>
                  <a:pt x="38" y="103"/>
                  <a:pt x="45" y="99"/>
                </a:cubicBezTo>
                <a:cubicBezTo>
                  <a:pt x="45" y="97"/>
                  <a:pt x="46" y="97"/>
                  <a:pt x="47" y="97"/>
                </a:cubicBezTo>
                <a:cubicBezTo>
                  <a:pt x="48" y="98"/>
                  <a:pt x="48" y="99"/>
                  <a:pt x="49" y="100"/>
                </a:cubicBezTo>
                <a:cubicBezTo>
                  <a:pt x="49" y="100"/>
                  <a:pt x="50" y="100"/>
                  <a:pt x="51" y="100"/>
                </a:cubicBezTo>
                <a:cubicBezTo>
                  <a:pt x="60" y="107"/>
                  <a:pt x="68" y="113"/>
                  <a:pt x="77" y="120"/>
                </a:cubicBezTo>
                <a:cubicBezTo>
                  <a:pt x="81" y="122"/>
                  <a:pt x="85" y="125"/>
                  <a:pt x="89" y="127"/>
                </a:cubicBezTo>
                <a:cubicBezTo>
                  <a:pt x="98" y="132"/>
                  <a:pt x="107" y="136"/>
                  <a:pt x="117" y="140"/>
                </a:cubicBezTo>
                <a:cubicBezTo>
                  <a:pt x="123" y="142"/>
                  <a:pt x="129" y="143"/>
                  <a:pt x="135" y="144"/>
                </a:cubicBezTo>
                <a:cubicBezTo>
                  <a:pt x="141" y="146"/>
                  <a:pt x="146" y="146"/>
                  <a:pt x="152" y="147"/>
                </a:cubicBezTo>
                <a:cubicBezTo>
                  <a:pt x="153" y="146"/>
                  <a:pt x="153" y="147"/>
                  <a:pt x="153" y="147"/>
                </a:cubicBezTo>
                <a:cubicBezTo>
                  <a:pt x="154" y="147"/>
                  <a:pt x="155" y="147"/>
                  <a:pt x="155" y="146"/>
                </a:cubicBezTo>
                <a:cubicBezTo>
                  <a:pt x="155" y="147"/>
                  <a:pt x="155" y="147"/>
                  <a:pt x="155" y="147"/>
                </a:cubicBezTo>
                <a:cubicBezTo>
                  <a:pt x="155" y="148"/>
                  <a:pt x="156" y="148"/>
                  <a:pt x="156" y="148"/>
                </a:cubicBezTo>
                <a:cubicBezTo>
                  <a:pt x="177" y="150"/>
                  <a:pt x="196" y="148"/>
                  <a:pt x="215" y="146"/>
                </a:cubicBezTo>
                <a:cubicBezTo>
                  <a:pt x="212" y="134"/>
                  <a:pt x="212" y="134"/>
                  <a:pt x="212" y="134"/>
                </a:cubicBezTo>
                <a:cubicBezTo>
                  <a:pt x="211" y="130"/>
                  <a:pt x="209" y="127"/>
                  <a:pt x="208" y="123"/>
                </a:cubicBezTo>
                <a:cubicBezTo>
                  <a:pt x="209" y="127"/>
                  <a:pt x="210" y="131"/>
                  <a:pt x="211" y="134"/>
                </a:cubicBezTo>
                <a:cubicBezTo>
                  <a:pt x="211" y="134"/>
                  <a:pt x="211" y="134"/>
                  <a:pt x="212" y="134"/>
                </a:cubicBezTo>
                <a:cubicBezTo>
                  <a:pt x="212" y="135"/>
                  <a:pt x="212" y="135"/>
                  <a:pt x="211" y="136"/>
                </a:cubicBezTo>
                <a:cubicBezTo>
                  <a:pt x="210" y="136"/>
                  <a:pt x="210" y="135"/>
                  <a:pt x="210" y="135"/>
                </a:cubicBezTo>
                <a:cubicBezTo>
                  <a:pt x="207" y="126"/>
                  <a:pt x="205" y="116"/>
                  <a:pt x="201" y="106"/>
                </a:cubicBezTo>
                <a:cubicBezTo>
                  <a:pt x="203" y="114"/>
                  <a:pt x="203" y="122"/>
                  <a:pt x="206" y="129"/>
                </a:cubicBezTo>
                <a:cubicBezTo>
                  <a:pt x="206" y="130"/>
                  <a:pt x="205" y="130"/>
                  <a:pt x="205" y="130"/>
                </a:cubicBezTo>
                <a:cubicBezTo>
                  <a:pt x="205" y="130"/>
                  <a:pt x="204" y="130"/>
                  <a:pt x="204" y="129"/>
                </a:cubicBezTo>
                <a:cubicBezTo>
                  <a:pt x="202" y="123"/>
                  <a:pt x="201" y="117"/>
                  <a:pt x="199" y="111"/>
                </a:cubicBezTo>
                <a:cubicBezTo>
                  <a:pt x="198" y="110"/>
                  <a:pt x="198" y="109"/>
                  <a:pt x="198" y="109"/>
                </a:cubicBezTo>
                <a:cubicBezTo>
                  <a:pt x="198" y="110"/>
                  <a:pt x="198" y="110"/>
                  <a:pt x="198" y="111"/>
                </a:cubicBezTo>
                <a:cubicBezTo>
                  <a:pt x="198" y="111"/>
                  <a:pt x="198" y="111"/>
                  <a:pt x="199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9" y="119"/>
                  <a:pt x="200" y="126"/>
                  <a:pt x="201" y="134"/>
                </a:cubicBezTo>
                <a:cubicBezTo>
                  <a:pt x="201" y="134"/>
                  <a:pt x="200" y="134"/>
                  <a:pt x="200" y="134"/>
                </a:cubicBezTo>
                <a:cubicBezTo>
                  <a:pt x="198" y="126"/>
                  <a:pt x="195" y="118"/>
                  <a:pt x="193" y="110"/>
                </a:cubicBezTo>
                <a:cubicBezTo>
                  <a:pt x="193" y="117"/>
                  <a:pt x="194" y="124"/>
                  <a:pt x="194" y="131"/>
                </a:cubicBezTo>
                <a:cubicBezTo>
                  <a:pt x="194" y="132"/>
                  <a:pt x="193" y="132"/>
                  <a:pt x="193" y="131"/>
                </a:cubicBezTo>
                <a:cubicBezTo>
                  <a:pt x="191" y="125"/>
                  <a:pt x="190" y="119"/>
                  <a:pt x="188" y="113"/>
                </a:cubicBezTo>
                <a:cubicBezTo>
                  <a:pt x="188" y="120"/>
                  <a:pt x="188" y="120"/>
                  <a:pt x="188" y="120"/>
                </a:cubicBezTo>
                <a:cubicBezTo>
                  <a:pt x="188" y="124"/>
                  <a:pt x="188" y="128"/>
                  <a:pt x="187" y="133"/>
                </a:cubicBezTo>
                <a:cubicBezTo>
                  <a:pt x="187" y="132"/>
                  <a:pt x="186" y="133"/>
                  <a:pt x="186" y="132"/>
                </a:cubicBezTo>
                <a:cubicBezTo>
                  <a:pt x="185" y="127"/>
                  <a:pt x="183" y="121"/>
                  <a:pt x="182" y="115"/>
                </a:cubicBezTo>
                <a:cubicBezTo>
                  <a:pt x="180" y="128"/>
                  <a:pt x="180" y="128"/>
                  <a:pt x="180" y="128"/>
                </a:cubicBezTo>
                <a:cubicBezTo>
                  <a:pt x="180" y="128"/>
                  <a:pt x="179" y="128"/>
                  <a:pt x="179" y="128"/>
                </a:cubicBezTo>
                <a:cubicBezTo>
                  <a:pt x="178" y="124"/>
                  <a:pt x="178" y="120"/>
                  <a:pt x="177" y="116"/>
                </a:cubicBezTo>
                <a:cubicBezTo>
                  <a:pt x="176" y="120"/>
                  <a:pt x="175" y="123"/>
                  <a:pt x="175" y="126"/>
                </a:cubicBezTo>
                <a:cubicBezTo>
                  <a:pt x="174" y="127"/>
                  <a:pt x="173" y="126"/>
                  <a:pt x="173" y="126"/>
                </a:cubicBezTo>
                <a:cubicBezTo>
                  <a:pt x="171" y="124"/>
                  <a:pt x="171" y="121"/>
                  <a:pt x="170" y="119"/>
                </a:cubicBezTo>
                <a:cubicBezTo>
                  <a:pt x="170" y="118"/>
                  <a:pt x="169" y="118"/>
                  <a:pt x="168" y="118"/>
                </a:cubicBezTo>
                <a:cubicBezTo>
                  <a:pt x="166" y="121"/>
                  <a:pt x="164" y="123"/>
                  <a:pt x="162" y="126"/>
                </a:cubicBezTo>
                <a:cubicBezTo>
                  <a:pt x="161" y="127"/>
                  <a:pt x="160" y="128"/>
                  <a:pt x="158" y="128"/>
                </a:cubicBezTo>
                <a:cubicBezTo>
                  <a:pt x="155" y="127"/>
                  <a:pt x="154" y="125"/>
                  <a:pt x="153" y="123"/>
                </a:cubicBezTo>
                <a:cubicBezTo>
                  <a:pt x="155" y="125"/>
                  <a:pt x="156" y="127"/>
                  <a:pt x="159" y="127"/>
                </a:cubicBezTo>
                <a:cubicBezTo>
                  <a:pt x="161" y="125"/>
                  <a:pt x="162" y="124"/>
                  <a:pt x="164" y="122"/>
                </a:cubicBezTo>
                <a:cubicBezTo>
                  <a:pt x="165" y="120"/>
                  <a:pt x="166" y="118"/>
                  <a:pt x="168" y="117"/>
                </a:cubicBezTo>
                <a:cubicBezTo>
                  <a:pt x="169" y="117"/>
                  <a:pt x="170" y="117"/>
                  <a:pt x="170" y="118"/>
                </a:cubicBezTo>
                <a:cubicBezTo>
                  <a:pt x="172" y="119"/>
                  <a:pt x="172" y="122"/>
                  <a:pt x="174" y="125"/>
                </a:cubicBezTo>
                <a:cubicBezTo>
                  <a:pt x="176" y="115"/>
                  <a:pt x="176" y="115"/>
                  <a:pt x="176" y="115"/>
                </a:cubicBezTo>
                <a:cubicBezTo>
                  <a:pt x="176" y="114"/>
                  <a:pt x="177" y="114"/>
                  <a:pt x="177" y="115"/>
                </a:cubicBezTo>
                <a:cubicBezTo>
                  <a:pt x="178" y="117"/>
                  <a:pt x="179" y="120"/>
                  <a:pt x="179" y="123"/>
                </a:cubicBezTo>
                <a:cubicBezTo>
                  <a:pt x="180" y="121"/>
                  <a:pt x="180" y="118"/>
                  <a:pt x="181" y="114"/>
                </a:cubicBezTo>
                <a:cubicBezTo>
                  <a:pt x="181" y="113"/>
                  <a:pt x="183" y="114"/>
                  <a:pt x="183" y="115"/>
                </a:cubicBezTo>
                <a:cubicBezTo>
                  <a:pt x="185" y="119"/>
                  <a:pt x="185" y="124"/>
                  <a:pt x="186" y="128"/>
                </a:cubicBezTo>
                <a:cubicBezTo>
                  <a:pt x="187" y="123"/>
                  <a:pt x="187" y="119"/>
                  <a:pt x="187" y="114"/>
                </a:cubicBezTo>
                <a:cubicBezTo>
                  <a:pt x="187" y="113"/>
                  <a:pt x="186" y="111"/>
                  <a:pt x="187" y="110"/>
                </a:cubicBezTo>
                <a:cubicBezTo>
                  <a:pt x="188" y="110"/>
                  <a:pt x="188" y="110"/>
                  <a:pt x="189" y="111"/>
                </a:cubicBezTo>
                <a:cubicBezTo>
                  <a:pt x="190" y="113"/>
                  <a:pt x="191" y="117"/>
                  <a:pt x="192" y="120"/>
                </a:cubicBezTo>
                <a:cubicBezTo>
                  <a:pt x="191" y="112"/>
                  <a:pt x="191" y="112"/>
                  <a:pt x="191" y="112"/>
                </a:cubicBezTo>
                <a:cubicBezTo>
                  <a:pt x="191" y="111"/>
                  <a:pt x="191" y="109"/>
                  <a:pt x="192" y="108"/>
                </a:cubicBezTo>
                <a:cubicBezTo>
                  <a:pt x="192" y="108"/>
                  <a:pt x="193" y="108"/>
                  <a:pt x="193" y="109"/>
                </a:cubicBezTo>
                <a:cubicBezTo>
                  <a:pt x="198" y="121"/>
                  <a:pt x="198" y="121"/>
                  <a:pt x="198" y="121"/>
                </a:cubicBezTo>
                <a:cubicBezTo>
                  <a:pt x="198" y="122"/>
                  <a:pt x="198" y="122"/>
                  <a:pt x="198" y="122"/>
                </a:cubicBezTo>
                <a:cubicBezTo>
                  <a:pt x="198" y="121"/>
                  <a:pt x="198" y="121"/>
                  <a:pt x="198" y="121"/>
                </a:cubicBezTo>
                <a:cubicBezTo>
                  <a:pt x="196" y="107"/>
                  <a:pt x="196" y="107"/>
                  <a:pt x="196" y="107"/>
                </a:cubicBezTo>
                <a:cubicBezTo>
                  <a:pt x="196" y="106"/>
                  <a:pt x="195" y="104"/>
                  <a:pt x="196" y="102"/>
                </a:cubicBezTo>
                <a:cubicBezTo>
                  <a:pt x="196" y="102"/>
                  <a:pt x="197" y="103"/>
                  <a:pt x="197" y="103"/>
                </a:cubicBezTo>
                <a:cubicBezTo>
                  <a:pt x="199" y="106"/>
                  <a:pt x="200" y="108"/>
                  <a:pt x="200" y="111"/>
                </a:cubicBezTo>
                <a:cubicBezTo>
                  <a:pt x="200" y="107"/>
                  <a:pt x="199" y="102"/>
                  <a:pt x="198" y="98"/>
                </a:cubicBezTo>
                <a:cubicBezTo>
                  <a:pt x="198" y="97"/>
                  <a:pt x="198" y="96"/>
                  <a:pt x="199" y="95"/>
                </a:cubicBezTo>
                <a:cubicBezTo>
                  <a:pt x="198" y="92"/>
                  <a:pt x="197" y="89"/>
                  <a:pt x="196" y="86"/>
                </a:cubicBezTo>
                <a:cubicBezTo>
                  <a:pt x="182" y="91"/>
                  <a:pt x="168" y="94"/>
                  <a:pt x="153" y="96"/>
                </a:cubicBezTo>
                <a:cubicBezTo>
                  <a:pt x="133" y="98"/>
                  <a:pt x="105" y="94"/>
                  <a:pt x="87" y="85"/>
                </a:cubicBezTo>
                <a:cubicBezTo>
                  <a:pt x="77" y="80"/>
                  <a:pt x="69" y="74"/>
                  <a:pt x="64" y="66"/>
                </a:cubicBezTo>
                <a:cubicBezTo>
                  <a:pt x="62" y="61"/>
                  <a:pt x="62" y="61"/>
                  <a:pt x="62" y="61"/>
                </a:cubicBezTo>
                <a:cubicBezTo>
                  <a:pt x="61" y="61"/>
                  <a:pt x="63" y="59"/>
                  <a:pt x="64" y="60"/>
                </a:cubicBezTo>
                <a:cubicBezTo>
                  <a:pt x="68" y="63"/>
                  <a:pt x="68" y="63"/>
                  <a:pt x="68" y="63"/>
                </a:cubicBezTo>
                <a:cubicBezTo>
                  <a:pt x="77" y="55"/>
                  <a:pt x="77" y="55"/>
                  <a:pt x="77" y="55"/>
                </a:cubicBezTo>
                <a:cubicBezTo>
                  <a:pt x="85" y="49"/>
                  <a:pt x="93" y="43"/>
                  <a:pt x="99" y="35"/>
                </a:cubicBezTo>
                <a:cubicBezTo>
                  <a:pt x="94" y="35"/>
                  <a:pt x="90" y="35"/>
                  <a:pt x="85" y="34"/>
                </a:cubicBezTo>
                <a:cubicBezTo>
                  <a:pt x="75" y="32"/>
                  <a:pt x="66" y="31"/>
                  <a:pt x="58" y="29"/>
                </a:cubicBezTo>
                <a:cubicBezTo>
                  <a:pt x="53" y="27"/>
                  <a:pt x="49" y="27"/>
                  <a:pt x="44" y="26"/>
                </a:cubicBezTo>
                <a:cubicBezTo>
                  <a:pt x="43" y="29"/>
                  <a:pt x="40" y="30"/>
                  <a:pt x="38" y="32"/>
                </a:cubicBezTo>
                <a:cubicBezTo>
                  <a:pt x="30" y="41"/>
                  <a:pt x="22" y="48"/>
                  <a:pt x="15" y="59"/>
                </a:cubicBezTo>
                <a:cubicBezTo>
                  <a:pt x="16" y="59"/>
                  <a:pt x="14" y="60"/>
                  <a:pt x="15" y="60"/>
                </a:cubicBezTo>
                <a:cubicBezTo>
                  <a:pt x="16" y="60"/>
                  <a:pt x="17" y="58"/>
                  <a:pt x="18" y="58"/>
                </a:cubicBezTo>
                <a:cubicBezTo>
                  <a:pt x="22" y="53"/>
                  <a:pt x="27" y="49"/>
                  <a:pt x="32" y="44"/>
                </a:cubicBezTo>
                <a:cubicBezTo>
                  <a:pt x="36" y="39"/>
                  <a:pt x="41" y="35"/>
                  <a:pt x="47" y="31"/>
                </a:cubicBezTo>
                <a:cubicBezTo>
                  <a:pt x="47" y="30"/>
                  <a:pt x="48" y="31"/>
                  <a:pt x="48" y="32"/>
                </a:cubicBezTo>
                <a:cubicBezTo>
                  <a:pt x="46" y="34"/>
                  <a:pt x="45" y="35"/>
                  <a:pt x="43" y="37"/>
                </a:cubicBezTo>
                <a:cubicBezTo>
                  <a:pt x="36" y="44"/>
                  <a:pt x="28" y="51"/>
                  <a:pt x="22" y="60"/>
                </a:cubicBezTo>
                <a:cubicBezTo>
                  <a:pt x="21" y="60"/>
                  <a:pt x="21" y="60"/>
                  <a:pt x="21" y="61"/>
                </a:cubicBezTo>
                <a:cubicBezTo>
                  <a:pt x="21" y="60"/>
                  <a:pt x="22" y="60"/>
                  <a:pt x="22" y="60"/>
                </a:cubicBezTo>
                <a:cubicBezTo>
                  <a:pt x="22" y="60"/>
                  <a:pt x="22" y="60"/>
                  <a:pt x="22" y="60"/>
                </a:cubicBezTo>
                <a:cubicBezTo>
                  <a:pt x="24" y="58"/>
                  <a:pt x="25" y="57"/>
                  <a:pt x="26" y="55"/>
                </a:cubicBezTo>
                <a:cubicBezTo>
                  <a:pt x="32" y="51"/>
                  <a:pt x="36" y="46"/>
                  <a:pt x="41" y="43"/>
                </a:cubicBezTo>
                <a:cubicBezTo>
                  <a:pt x="42" y="42"/>
                  <a:pt x="42" y="44"/>
                  <a:pt x="42" y="44"/>
                </a:cubicBezTo>
                <a:cubicBezTo>
                  <a:pt x="37" y="49"/>
                  <a:pt x="33" y="54"/>
                  <a:pt x="29" y="60"/>
                </a:cubicBezTo>
                <a:cubicBezTo>
                  <a:pt x="43" y="50"/>
                  <a:pt x="43" y="50"/>
                  <a:pt x="43" y="50"/>
                </a:cubicBezTo>
                <a:cubicBezTo>
                  <a:pt x="44" y="49"/>
                  <a:pt x="44" y="51"/>
                  <a:pt x="44" y="51"/>
                </a:cubicBezTo>
                <a:cubicBezTo>
                  <a:pt x="42" y="55"/>
                  <a:pt x="39" y="58"/>
                  <a:pt x="36" y="62"/>
                </a:cubicBezTo>
                <a:cubicBezTo>
                  <a:pt x="38" y="61"/>
                  <a:pt x="39" y="60"/>
                  <a:pt x="40" y="59"/>
                </a:cubicBezTo>
                <a:cubicBezTo>
                  <a:pt x="41" y="59"/>
                  <a:pt x="42" y="59"/>
                  <a:pt x="42" y="60"/>
                </a:cubicBezTo>
                <a:cubicBezTo>
                  <a:pt x="42" y="62"/>
                  <a:pt x="41" y="64"/>
                  <a:pt x="41" y="66"/>
                </a:cubicBezTo>
                <a:cubicBezTo>
                  <a:pt x="41" y="66"/>
                  <a:pt x="41" y="67"/>
                  <a:pt x="42" y="67"/>
                </a:cubicBezTo>
                <a:cubicBezTo>
                  <a:pt x="43" y="67"/>
                  <a:pt x="45" y="67"/>
                  <a:pt x="46" y="67"/>
                </a:cubicBezTo>
                <a:cubicBezTo>
                  <a:pt x="46" y="67"/>
                  <a:pt x="46" y="68"/>
                  <a:pt x="45" y="68"/>
                </a:cubicBezTo>
                <a:cubicBezTo>
                  <a:pt x="45" y="68"/>
                  <a:pt x="44" y="68"/>
                  <a:pt x="43" y="69"/>
                </a:cubicBezTo>
                <a:cubicBezTo>
                  <a:pt x="41" y="69"/>
                  <a:pt x="40" y="68"/>
                  <a:pt x="39" y="66"/>
                </a:cubicBezTo>
                <a:cubicBezTo>
                  <a:pt x="39" y="65"/>
                  <a:pt x="39" y="63"/>
                  <a:pt x="40" y="61"/>
                </a:cubicBezTo>
                <a:cubicBezTo>
                  <a:pt x="39" y="62"/>
                  <a:pt x="38" y="62"/>
                  <a:pt x="37" y="63"/>
                </a:cubicBezTo>
                <a:cubicBezTo>
                  <a:pt x="37" y="64"/>
                  <a:pt x="36" y="64"/>
                  <a:pt x="35" y="63"/>
                </a:cubicBezTo>
                <a:cubicBezTo>
                  <a:pt x="34" y="62"/>
                  <a:pt x="35" y="61"/>
                  <a:pt x="36" y="60"/>
                </a:cubicBezTo>
                <a:cubicBezTo>
                  <a:pt x="41" y="53"/>
                  <a:pt x="41" y="53"/>
                  <a:pt x="41" y="53"/>
                </a:cubicBezTo>
                <a:cubicBezTo>
                  <a:pt x="32" y="60"/>
                  <a:pt x="32" y="60"/>
                  <a:pt x="32" y="60"/>
                </a:cubicBezTo>
                <a:cubicBezTo>
                  <a:pt x="31" y="61"/>
                  <a:pt x="30" y="62"/>
                  <a:pt x="28" y="61"/>
                </a:cubicBezTo>
                <a:cubicBezTo>
                  <a:pt x="28" y="61"/>
                  <a:pt x="27" y="60"/>
                  <a:pt x="28" y="59"/>
                </a:cubicBezTo>
                <a:cubicBezTo>
                  <a:pt x="29" y="56"/>
                  <a:pt x="31" y="54"/>
                  <a:pt x="33" y="51"/>
                </a:cubicBezTo>
                <a:close/>
                <a:moveTo>
                  <a:pt x="232" y="140"/>
                </a:moveTo>
                <a:cubicBezTo>
                  <a:pt x="230" y="143"/>
                  <a:pt x="228" y="146"/>
                  <a:pt x="226" y="148"/>
                </a:cubicBezTo>
                <a:cubicBezTo>
                  <a:pt x="228" y="154"/>
                  <a:pt x="228" y="154"/>
                  <a:pt x="228" y="154"/>
                </a:cubicBezTo>
                <a:cubicBezTo>
                  <a:pt x="228" y="154"/>
                  <a:pt x="227" y="155"/>
                  <a:pt x="228" y="156"/>
                </a:cubicBezTo>
                <a:cubicBezTo>
                  <a:pt x="227" y="156"/>
                  <a:pt x="225" y="156"/>
                  <a:pt x="224" y="156"/>
                </a:cubicBezTo>
                <a:cubicBezTo>
                  <a:pt x="223" y="156"/>
                  <a:pt x="222" y="154"/>
                  <a:pt x="222" y="153"/>
                </a:cubicBezTo>
                <a:cubicBezTo>
                  <a:pt x="216" y="158"/>
                  <a:pt x="211" y="163"/>
                  <a:pt x="206" y="169"/>
                </a:cubicBezTo>
                <a:cubicBezTo>
                  <a:pt x="206" y="169"/>
                  <a:pt x="206" y="170"/>
                  <a:pt x="205" y="170"/>
                </a:cubicBezTo>
                <a:cubicBezTo>
                  <a:pt x="207" y="170"/>
                  <a:pt x="207" y="170"/>
                  <a:pt x="207" y="170"/>
                </a:cubicBezTo>
                <a:cubicBezTo>
                  <a:pt x="207" y="170"/>
                  <a:pt x="207" y="169"/>
                  <a:pt x="207" y="169"/>
                </a:cubicBezTo>
                <a:cubicBezTo>
                  <a:pt x="207" y="169"/>
                  <a:pt x="209" y="169"/>
                  <a:pt x="209" y="170"/>
                </a:cubicBezTo>
                <a:cubicBezTo>
                  <a:pt x="210" y="170"/>
                  <a:pt x="210" y="172"/>
                  <a:pt x="209" y="172"/>
                </a:cubicBezTo>
                <a:cubicBezTo>
                  <a:pt x="208" y="173"/>
                  <a:pt x="207" y="174"/>
                  <a:pt x="206" y="174"/>
                </a:cubicBezTo>
                <a:cubicBezTo>
                  <a:pt x="207" y="176"/>
                  <a:pt x="207" y="178"/>
                  <a:pt x="208" y="180"/>
                </a:cubicBezTo>
                <a:cubicBezTo>
                  <a:pt x="209" y="181"/>
                  <a:pt x="209" y="181"/>
                  <a:pt x="209" y="182"/>
                </a:cubicBezTo>
                <a:cubicBezTo>
                  <a:pt x="208" y="183"/>
                  <a:pt x="207" y="184"/>
                  <a:pt x="205" y="183"/>
                </a:cubicBezTo>
                <a:cubicBezTo>
                  <a:pt x="205" y="183"/>
                  <a:pt x="205" y="183"/>
                  <a:pt x="205" y="182"/>
                </a:cubicBezTo>
                <a:cubicBezTo>
                  <a:pt x="205" y="182"/>
                  <a:pt x="204" y="183"/>
                  <a:pt x="204" y="182"/>
                </a:cubicBezTo>
                <a:cubicBezTo>
                  <a:pt x="203" y="180"/>
                  <a:pt x="203" y="177"/>
                  <a:pt x="202" y="175"/>
                </a:cubicBezTo>
                <a:cubicBezTo>
                  <a:pt x="198" y="175"/>
                  <a:pt x="195" y="177"/>
                  <a:pt x="193" y="180"/>
                </a:cubicBezTo>
                <a:cubicBezTo>
                  <a:pt x="193" y="181"/>
                  <a:pt x="192" y="182"/>
                  <a:pt x="191" y="182"/>
                </a:cubicBezTo>
                <a:cubicBezTo>
                  <a:pt x="191" y="183"/>
                  <a:pt x="190" y="183"/>
                  <a:pt x="190" y="183"/>
                </a:cubicBezTo>
                <a:cubicBezTo>
                  <a:pt x="189" y="182"/>
                  <a:pt x="189" y="182"/>
                  <a:pt x="189" y="181"/>
                </a:cubicBezTo>
                <a:cubicBezTo>
                  <a:pt x="189" y="181"/>
                  <a:pt x="189" y="180"/>
                  <a:pt x="188" y="181"/>
                </a:cubicBezTo>
                <a:cubicBezTo>
                  <a:pt x="187" y="179"/>
                  <a:pt x="187" y="177"/>
                  <a:pt x="189" y="176"/>
                </a:cubicBezTo>
                <a:cubicBezTo>
                  <a:pt x="180" y="175"/>
                  <a:pt x="172" y="177"/>
                  <a:pt x="162" y="176"/>
                </a:cubicBezTo>
                <a:cubicBezTo>
                  <a:pt x="162" y="176"/>
                  <a:pt x="161" y="177"/>
                  <a:pt x="161" y="176"/>
                </a:cubicBezTo>
                <a:cubicBezTo>
                  <a:pt x="161" y="175"/>
                  <a:pt x="159" y="175"/>
                  <a:pt x="159" y="175"/>
                </a:cubicBezTo>
                <a:cubicBezTo>
                  <a:pt x="153" y="175"/>
                  <a:pt x="150" y="174"/>
                  <a:pt x="145" y="173"/>
                </a:cubicBezTo>
                <a:cubicBezTo>
                  <a:pt x="145" y="173"/>
                  <a:pt x="145" y="174"/>
                  <a:pt x="144" y="174"/>
                </a:cubicBezTo>
                <a:cubicBezTo>
                  <a:pt x="143" y="174"/>
                  <a:pt x="143" y="173"/>
                  <a:pt x="143" y="173"/>
                </a:cubicBezTo>
                <a:cubicBezTo>
                  <a:pt x="129" y="170"/>
                  <a:pt x="113" y="168"/>
                  <a:pt x="102" y="162"/>
                </a:cubicBezTo>
                <a:cubicBezTo>
                  <a:pt x="94" y="159"/>
                  <a:pt x="87" y="155"/>
                  <a:pt x="80" y="151"/>
                </a:cubicBezTo>
                <a:cubicBezTo>
                  <a:pt x="71" y="146"/>
                  <a:pt x="62" y="139"/>
                  <a:pt x="55" y="133"/>
                </a:cubicBezTo>
                <a:cubicBezTo>
                  <a:pt x="54" y="132"/>
                  <a:pt x="53" y="131"/>
                  <a:pt x="52" y="130"/>
                </a:cubicBezTo>
                <a:cubicBezTo>
                  <a:pt x="51" y="129"/>
                  <a:pt x="52" y="130"/>
                  <a:pt x="52" y="130"/>
                </a:cubicBezTo>
                <a:cubicBezTo>
                  <a:pt x="51" y="132"/>
                  <a:pt x="52" y="133"/>
                  <a:pt x="52" y="135"/>
                </a:cubicBezTo>
                <a:cubicBezTo>
                  <a:pt x="52" y="136"/>
                  <a:pt x="51" y="136"/>
                  <a:pt x="51" y="136"/>
                </a:cubicBezTo>
                <a:cubicBezTo>
                  <a:pt x="50" y="136"/>
                  <a:pt x="48" y="137"/>
                  <a:pt x="48" y="136"/>
                </a:cubicBezTo>
                <a:cubicBezTo>
                  <a:pt x="47" y="132"/>
                  <a:pt x="47" y="129"/>
                  <a:pt x="47" y="126"/>
                </a:cubicBezTo>
                <a:cubicBezTo>
                  <a:pt x="46" y="126"/>
                  <a:pt x="44" y="127"/>
                  <a:pt x="43" y="127"/>
                </a:cubicBezTo>
                <a:cubicBezTo>
                  <a:pt x="36" y="131"/>
                  <a:pt x="31" y="136"/>
                  <a:pt x="26" y="142"/>
                </a:cubicBezTo>
                <a:cubicBezTo>
                  <a:pt x="25" y="143"/>
                  <a:pt x="24" y="144"/>
                  <a:pt x="23" y="144"/>
                </a:cubicBezTo>
                <a:cubicBezTo>
                  <a:pt x="23" y="144"/>
                  <a:pt x="22" y="143"/>
                  <a:pt x="21" y="142"/>
                </a:cubicBezTo>
                <a:cubicBezTo>
                  <a:pt x="22" y="145"/>
                  <a:pt x="24" y="147"/>
                  <a:pt x="24" y="149"/>
                </a:cubicBezTo>
                <a:cubicBezTo>
                  <a:pt x="24" y="150"/>
                  <a:pt x="24" y="152"/>
                  <a:pt x="24" y="152"/>
                </a:cubicBezTo>
                <a:cubicBezTo>
                  <a:pt x="23" y="151"/>
                  <a:pt x="21" y="153"/>
                  <a:pt x="21" y="152"/>
                </a:cubicBezTo>
                <a:cubicBezTo>
                  <a:pt x="19" y="146"/>
                  <a:pt x="17" y="139"/>
                  <a:pt x="15" y="133"/>
                </a:cubicBezTo>
                <a:cubicBezTo>
                  <a:pt x="14" y="133"/>
                  <a:pt x="14" y="133"/>
                  <a:pt x="14" y="133"/>
                </a:cubicBezTo>
                <a:cubicBezTo>
                  <a:pt x="14" y="134"/>
                  <a:pt x="15" y="135"/>
                  <a:pt x="14" y="136"/>
                </a:cubicBezTo>
                <a:cubicBezTo>
                  <a:pt x="14" y="136"/>
                  <a:pt x="12" y="136"/>
                  <a:pt x="11" y="136"/>
                </a:cubicBezTo>
                <a:cubicBezTo>
                  <a:pt x="11" y="135"/>
                  <a:pt x="10" y="133"/>
                  <a:pt x="10" y="133"/>
                </a:cubicBezTo>
                <a:cubicBezTo>
                  <a:pt x="8" y="119"/>
                  <a:pt x="7" y="105"/>
                  <a:pt x="7" y="90"/>
                </a:cubicBezTo>
                <a:cubicBezTo>
                  <a:pt x="7" y="85"/>
                  <a:pt x="7" y="79"/>
                  <a:pt x="6" y="74"/>
                </a:cubicBezTo>
                <a:cubicBezTo>
                  <a:pt x="6" y="70"/>
                  <a:pt x="5" y="65"/>
                  <a:pt x="5" y="60"/>
                </a:cubicBezTo>
                <a:cubicBezTo>
                  <a:pt x="4" y="60"/>
                  <a:pt x="4" y="60"/>
                  <a:pt x="4" y="59"/>
                </a:cubicBezTo>
                <a:cubicBezTo>
                  <a:pt x="5" y="60"/>
                  <a:pt x="5" y="59"/>
                  <a:pt x="5" y="59"/>
                </a:cubicBezTo>
                <a:cubicBezTo>
                  <a:pt x="4" y="59"/>
                  <a:pt x="4" y="58"/>
                  <a:pt x="4" y="58"/>
                </a:cubicBezTo>
                <a:cubicBezTo>
                  <a:pt x="5" y="57"/>
                  <a:pt x="4" y="56"/>
                  <a:pt x="4" y="54"/>
                </a:cubicBezTo>
                <a:cubicBezTo>
                  <a:pt x="4" y="55"/>
                  <a:pt x="4" y="56"/>
                  <a:pt x="4" y="57"/>
                </a:cubicBezTo>
                <a:cubicBezTo>
                  <a:pt x="4" y="58"/>
                  <a:pt x="4" y="60"/>
                  <a:pt x="4" y="61"/>
                </a:cubicBezTo>
                <a:cubicBezTo>
                  <a:pt x="4" y="60"/>
                  <a:pt x="5" y="61"/>
                  <a:pt x="4" y="62"/>
                </a:cubicBezTo>
                <a:cubicBezTo>
                  <a:pt x="4" y="62"/>
                  <a:pt x="4" y="61"/>
                  <a:pt x="4" y="61"/>
                </a:cubicBezTo>
                <a:cubicBezTo>
                  <a:pt x="4" y="62"/>
                  <a:pt x="4" y="64"/>
                  <a:pt x="4" y="65"/>
                </a:cubicBezTo>
                <a:cubicBezTo>
                  <a:pt x="4" y="66"/>
                  <a:pt x="5" y="66"/>
                  <a:pt x="4" y="66"/>
                </a:cubicBezTo>
                <a:cubicBezTo>
                  <a:pt x="3" y="70"/>
                  <a:pt x="4" y="75"/>
                  <a:pt x="4" y="79"/>
                </a:cubicBezTo>
                <a:cubicBezTo>
                  <a:pt x="4" y="79"/>
                  <a:pt x="5" y="80"/>
                  <a:pt x="4" y="81"/>
                </a:cubicBezTo>
                <a:cubicBezTo>
                  <a:pt x="3" y="81"/>
                  <a:pt x="4" y="81"/>
                  <a:pt x="4" y="81"/>
                </a:cubicBezTo>
                <a:cubicBezTo>
                  <a:pt x="4" y="82"/>
                  <a:pt x="4" y="84"/>
                  <a:pt x="5" y="85"/>
                </a:cubicBezTo>
                <a:cubicBezTo>
                  <a:pt x="5" y="85"/>
                  <a:pt x="5" y="85"/>
                  <a:pt x="4" y="85"/>
                </a:cubicBezTo>
                <a:cubicBezTo>
                  <a:pt x="5" y="86"/>
                  <a:pt x="5" y="87"/>
                  <a:pt x="4" y="87"/>
                </a:cubicBezTo>
                <a:cubicBezTo>
                  <a:pt x="4" y="87"/>
                  <a:pt x="4" y="86"/>
                  <a:pt x="4" y="86"/>
                </a:cubicBezTo>
                <a:cubicBezTo>
                  <a:pt x="5" y="98"/>
                  <a:pt x="5" y="98"/>
                  <a:pt x="5" y="98"/>
                </a:cubicBezTo>
                <a:cubicBezTo>
                  <a:pt x="5" y="98"/>
                  <a:pt x="5" y="99"/>
                  <a:pt x="5" y="100"/>
                </a:cubicBezTo>
                <a:cubicBezTo>
                  <a:pt x="4" y="96"/>
                  <a:pt x="4" y="93"/>
                  <a:pt x="3" y="90"/>
                </a:cubicBezTo>
                <a:cubicBezTo>
                  <a:pt x="3" y="87"/>
                  <a:pt x="3" y="84"/>
                  <a:pt x="2" y="81"/>
                </a:cubicBezTo>
                <a:cubicBezTo>
                  <a:pt x="2" y="80"/>
                  <a:pt x="2" y="80"/>
                  <a:pt x="3" y="80"/>
                </a:cubicBezTo>
                <a:cubicBezTo>
                  <a:pt x="3" y="80"/>
                  <a:pt x="2" y="79"/>
                  <a:pt x="2" y="79"/>
                </a:cubicBezTo>
                <a:cubicBezTo>
                  <a:pt x="2" y="76"/>
                  <a:pt x="2" y="73"/>
                  <a:pt x="2" y="70"/>
                </a:cubicBezTo>
                <a:cubicBezTo>
                  <a:pt x="2" y="70"/>
                  <a:pt x="2" y="70"/>
                  <a:pt x="2" y="69"/>
                </a:cubicBezTo>
                <a:cubicBezTo>
                  <a:pt x="2" y="69"/>
                  <a:pt x="2" y="68"/>
                  <a:pt x="2" y="68"/>
                </a:cubicBezTo>
                <a:cubicBezTo>
                  <a:pt x="1" y="58"/>
                  <a:pt x="2" y="48"/>
                  <a:pt x="2" y="38"/>
                </a:cubicBezTo>
                <a:cubicBezTo>
                  <a:pt x="2" y="36"/>
                  <a:pt x="3" y="35"/>
                  <a:pt x="3" y="33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7"/>
                  <a:pt x="2" y="16"/>
                  <a:pt x="3" y="15"/>
                </a:cubicBezTo>
                <a:cubicBezTo>
                  <a:pt x="3" y="16"/>
                  <a:pt x="4" y="15"/>
                  <a:pt x="3" y="15"/>
                </a:cubicBezTo>
                <a:cubicBezTo>
                  <a:pt x="3" y="15"/>
                  <a:pt x="2" y="15"/>
                  <a:pt x="2" y="14"/>
                </a:cubicBezTo>
                <a:cubicBezTo>
                  <a:pt x="3" y="15"/>
                  <a:pt x="4" y="14"/>
                  <a:pt x="3" y="14"/>
                </a:cubicBezTo>
                <a:cubicBezTo>
                  <a:pt x="3" y="13"/>
                  <a:pt x="2" y="13"/>
                  <a:pt x="1" y="13"/>
                </a:cubicBezTo>
                <a:cubicBezTo>
                  <a:pt x="0" y="12"/>
                  <a:pt x="0" y="11"/>
                  <a:pt x="0" y="11"/>
                </a:cubicBezTo>
                <a:cubicBezTo>
                  <a:pt x="1" y="9"/>
                  <a:pt x="1" y="8"/>
                  <a:pt x="2" y="7"/>
                </a:cubicBezTo>
                <a:cubicBezTo>
                  <a:pt x="3" y="7"/>
                  <a:pt x="3" y="7"/>
                  <a:pt x="4" y="7"/>
                </a:cubicBezTo>
                <a:cubicBezTo>
                  <a:pt x="4" y="1"/>
                  <a:pt x="4" y="1"/>
                  <a:pt x="4" y="1"/>
                </a:cubicBezTo>
                <a:cubicBezTo>
                  <a:pt x="5" y="0"/>
                  <a:pt x="6" y="0"/>
                  <a:pt x="7" y="0"/>
                </a:cubicBezTo>
                <a:cubicBezTo>
                  <a:pt x="7" y="2"/>
                  <a:pt x="7" y="4"/>
                  <a:pt x="7" y="6"/>
                </a:cubicBezTo>
                <a:cubicBezTo>
                  <a:pt x="7" y="6"/>
                  <a:pt x="8" y="7"/>
                  <a:pt x="8" y="8"/>
                </a:cubicBezTo>
                <a:cubicBezTo>
                  <a:pt x="8" y="8"/>
                  <a:pt x="8" y="9"/>
                  <a:pt x="8" y="9"/>
                </a:cubicBezTo>
                <a:cubicBezTo>
                  <a:pt x="9" y="9"/>
                  <a:pt x="10" y="8"/>
                  <a:pt x="11" y="9"/>
                </a:cubicBezTo>
                <a:cubicBezTo>
                  <a:pt x="11" y="10"/>
                  <a:pt x="11" y="11"/>
                  <a:pt x="12" y="11"/>
                </a:cubicBezTo>
                <a:cubicBezTo>
                  <a:pt x="17" y="11"/>
                  <a:pt x="21" y="12"/>
                  <a:pt x="26" y="13"/>
                </a:cubicBezTo>
                <a:cubicBezTo>
                  <a:pt x="27" y="13"/>
                  <a:pt x="28" y="13"/>
                  <a:pt x="28" y="13"/>
                </a:cubicBezTo>
                <a:cubicBezTo>
                  <a:pt x="29" y="13"/>
                  <a:pt x="31" y="14"/>
                  <a:pt x="32" y="14"/>
                </a:cubicBezTo>
                <a:cubicBezTo>
                  <a:pt x="32" y="14"/>
                  <a:pt x="33" y="15"/>
                  <a:pt x="33" y="15"/>
                </a:cubicBezTo>
                <a:cubicBezTo>
                  <a:pt x="52" y="17"/>
                  <a:pt x="72" y="21"/>
                  <a:pt x="90" y="26"/>
                </a:cubicBezTo>
                <a:cubicBezTo>
                  <a:pt x="93" y="27"/>
                  <a:pt x="97" y="27"/>
                  <a:pt x="100" y="28"/>
                </a:cubicBezTo>
                <a:cubicBezTo>
                  <a:pt x="100" y="27"/>
                  <a:pt x="99" y="27"/>
                  <a:pt x="100" y="26"/>
                </a:cubicBezTo>
                <a:cubicBezTo>
                  <a:pt x="101" y="26"/>
                  <a:pt x="102" y="25"/>
                  <a:pt x="103" y="25"/>
                </a:cubicBezTo>
                <a:cubicBezTo>
                  <a:pt x="104" y="26"/>
                  <a:pt x="103" y="26"/>
                  <a:pt x="103" y="27"/>
                </a:cubicBezTo>
                <a:cubicBezTo>
                  <a:pt x="103" y="28"/>
                  <a:pt x="104" y="30"/>
                  <a:pt x="104" y="31"/>
                </a:cubicBezTo>
                <a:cubicBezTo>
                  <a:pt x="104" y="31"/>
                  <a:pt x="105" y="31"/>
                  <a:pt x="105" y="31"/>
                </a:cubicBezTo>
                <a:cubicBezTo>
                  <a:pt x="105" y="32"/>
                  <a:pt x="105" y="33"/>
                  <a:pt x="106" y="33"/>
                </a:cubicBezTo>
                <a:cubicBezTo>
                  <a:pt x="106" y="34"/>
                  <a:pt x="104" y="35"/>
                  <a:pt x="104" y="36"/>
                </a:cubicBezTo>
                <a:cubicBezTo>
                  <a:pt x="105" y="42"/>
                  <a:pt x="107" y="47"/>
                  <a:pt x="108" y="53"/>
                </a:cubicBezTo>
                <a:cubicBezTo>
                  <a:pt x="110" y="59"/>
                  <a:pt x="110" y="59"/>
                  <a:pt x="110" y="59"/>
                </a:cubicBezTo>
                <a:cubicBezTo>
                  <a:pt x="110" y="60"/>
                  <a:pt x="108" y="60"/>
                  <a:pt x="107" y="61"/>
                </a:cubicBezTo>
                <a:cubicBezTo>
                  <a:pt x="108" y="63"/>
                  <a:pt x="108" y="64"/>
                  <a:pt x="109" y="65"/>
                </a:cubicBezTo>
                <a:cubicBezTo>
                  <a:pt x="109" y="65"/>
                  <a:pt x="109" y="67"/>
                  <a:pt x="108" y="67"/>
                </a:cubicBezTo>
                <a:cubicBezTo>
                  <a:pt x="107" y="67"/>
                  <a:pt x="106" y="67"/>
                  <a:pt x="105" y="66"/>
                </a:cubicBezTo>
                <a:cubicBezTo>
                  <a:pt x="104" y="64"/>
                  <a:pt x="104" y="61"/>
                  <a:pt x="104" y="58"/>
                </a:cubicBezTo>
                <a:cubicBezTo>
                  <a:pt x="95" y="67"/>
                  <a:pt x="95" y="67"/>
                  <a:pt x="95" y="67"/>
                </a:cubicBezTo>
                <a:cubicBezTo>
                  <a:pt x="92" y="69"/>
                  <a:pt x="88" y="71"/>
                  <a:pt x="85" y="74"/>
                </a:cubicBezTo>
                <a:cubicBezTo>
                  <a:pt x="104" y="83"/>
                  <a:pt x="133" y="91"/>
                  <a:pt x="155" y="89"/>
                </a:cubicBezTo>
                <a:cubicBezTo>
                  <a:pt x="167" y="89"/>
                  <a:pt x="176" y="85"/>
                  <a:pt x="186" y="83"/>
                </a:cubicBezTo>
                <a:cubicBezTo>
                  <a:pt x="188" y="82"/>
                  <a:pt x="191" y="81"/>
                  <a:pt x="193" y="81"/>
                </a:cubicBezTo>
                <a:cubicBezTo>
                  <a:pt x="194" y="81"/>
                  <a:pt x="194" y="81"/>
                  <a:pt x="194" y="80"/>
                </a:cubicBezTo>
                <a:cubicBezTo>
                  <a:pt x="193" y="78"/>
                  <a:pt x="193" y="76"/>
                  <a:pt x="193" y="74"/>
                </a:cubicBezTo>
                <a:cubicBezTo>
                  <a:pt x="193" y="73"/>
                  <a:pt x="193" y="73"/>
                  <a:pt x="193" y="72"/>
                </a:cubicBezTo>
                <a:cubicBezTo>
                  <a:pt x="194" y="72"/>
                  <a:pt x="195" y="72"/>
                  <a:pt x="196" y="72"/>
                </a:cubicBezTo>
                <a:cubicBezTo>
                  <a:pt x="196" y="75"/>
                  <a:pt x="197" y="77"/>
                  <a:pt x="198" y="79"/>
                </a:cubicBezTo>
                <a:cubicBezTo>
                  <a:pt x="198" y="80"/>
                  <a:pt x="199" y="79"/>
                  <a:pt x="199" y="79"/>
                </a:cubicBezTo>
                <a:cubicBezTo>
                  <a:pt x="198" y="77"/>
                  <a:pt x="197" y="76"/>
                  <a:pt x="197" y="74"/>
                </a:cubicBezTo>
                <a:cubicBezTo>
                  <a:pt x="197" y="73"/>
                  <a:pt x="197" y="73"/>
                  <a:pt x="198" y="73"/>
                </a:cubicBezTo>
                <a:cubicBezTo>
                  <a:pt x="198" y="73"/>
                  <a:pt x="199" y="72"/>
                  <a:pt x="200" y="72"/>
                </a:cubicBezTo>
                <a:cubicBezTo>
                  <a:pt x="200" y="72"/>
                  <a:pt x="201" y="73"/>
                  <a:pt x="201" y="74"/>
                </a:cubicBezTo>
                <a:cubicBezTo>
                  <a:pt x="207" y="96"/>
                  <a:pt x="215" y="117"/>
                  <a:pt x="222" y="138"/>
                </a:cubicBezTo>
                <a:cubicBezTo>
                  <a:pt x="222" y="139"/>
                  <a:pt x="223" y="140"/>
                  <a:pt x="224" y="141"/>
                </a:cubicBezTo>
                <a:cubicBezTo>
                  <a:pt x="224" y="141"/>
                  <a:pt x="224" y="140"/>
                  <a:pt x="224" y="140"/>
                </a:cubicBezTo>
                <a:cubicBezTo>
                  <a:pt x="225" y="140"/>
                  <a:pt x="226" y="140"/>
                  <a:pt x="226" y="140"/>
                </a:cubicBezTo>
                <a:cubicBezTo>
                  <a:pt x="226" y="141"/>
                  <a:pt x="227" y="142"/>
                  <a:pt x="226" y="142"/>
                </a:cubicBezTo>
                <a:cubicBezTo>
                  <a:pt x="227" y="143"/>
                  <a:pt x="227" y="142"/>
                  <a:pt x="227" y="142"/>
                </a:cubicBezTo>
                <a:cubicBezTo>
                  <a:pt x="229" y="138"/>
                  <a:pt x="229" y="138"/>
                  <a:pt x="229" y="138"/>
                </a:cubicBezTo>
                <a:cubicBezTo>
                  <a:pt x="230" y="138"/>
                  <a:pt x="231" y="138"/>
                  <a:pt x="232" y="139"/>
                </a:cubicBezTo>
                <a:cubicBezTo>
                  <a:pt x="232" y="139"/>
                  <a:pt x="232" y="140"/>
                  <a:pt x="232" y="14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lIns="0" tIns="0" rIns="0" bIns="0" anchor="ctr">
            <a:normAutofit fontScale="92500" lnSpcReduction="10000"/>
          </a:bodyPr>
          <a:lstStyle/>
          <a:p>
            <a:pPr>
              <a:defRPr/>
            </a:pPr>
            <a:endParaRPr lang="zh-CN" altLang="en-US" sz="2400">
              <a:solidFill>
                <a:srgbClr val="333333"/>
              </a:solidFill>
            </a:endParaRPr>
          </a:p>
        </p:txBody>
      </p:sp>
      <p:sp>
        <p:nvSpPr>
          <p:cNvPr id="19" name="MH_Other_3">
            <a:extLst>
              <a:ext uri="{FF2B5EF4-FFF2-40B4-BE49-F238E27FC236}">
                <a16:creationId xmlns:a16="http://schemas.microsoft.com/office/drawing/2014/main" xmlns="" id="{1DF7417D-0D04-4957-8766-194746E2F1B5}"/>
              </a:ext>
            </a:extLst>
          </p:cNvPr>
          <p:cNvSpPr>
            <a:spLocks noEditPoints="1"/>
          </p:cNvSpPr>
          <p:nvPr>
            <p:custDataLst>
              <p:tags r:id="rId7"/>
            </p:custDataLst>
          </p:nvPr>
        </p:nvSpPr>
        <p:spPr bwMode="auto">
          <a:xfrm rot="11874108">
            <a:off x="6561138" y="2928224"/>
            <a:ext cx="393700" cy="312737"/>
          </a:xfrm>
          <a:custGeom>
            <a:avLst/>
            <a:gdLst>
              <a:gd name="T0" fmla="*/ 202 w 232"/>
              <a:gd name="T1" fmla="*/ 90 h 184"/>
              <a:gd name="T2" fmla="*/ 21 w 232"/>
              <a:gd name="T3" fmla="*/ 128 h 184"/>
              <a:gd name="T4" fmla="*/ 108 w 232"/>
              <a:gd name="T5" fmla="*/ 145 h 184"/>
              <a:gd name="T6" fmla="*/ 208 w 232"/>
              <a:gd name="T7" fmla="*/ 117 h 184"/>
              <a:gd name="T8" fmla="*/ 4 w 232"/>
              <a:gd name="T9" fmla="*/ 84 h 184"/>
              <a:gd name="T10" fmla="*/ 110 w 232"/>
              <a:gd name="T11" fmla="*/ 159 h 184"/>
              <a:gd name="T12" fmla="*/ 116 w 232"/>
              <a:gd name="T13" fmla="*/ 162 h 184"/>
              <a:gd name="T14" fmla="*/ 28 w 232"/>
              <a:gd name="T15" fmla="*/ 120 h 184"/>
              <a:gd name="T16" fmla="*/ 28 w 232"/>
              <a:gd name="T17" fmla="*/ 120 h 184"/>
              <a:gd name="T18" fmla="*/ 93 w 232"/>
              <a:gd name="T19" fmla="*/ 153 h 184"/>
              <a:gd name="T20" fmla="*/ 25 w 232"/>
              <a:gd name="T21" fmla="*/ 129 h 184"/>
              <a:gd name="T22" fmla="*/ 160 w 232"/>
              <a:gd name="T23" fmla="*/ 171 h 184"/>
              <a:gd name="T24" fmla="*/ 111 w 232"/>
              <a:gd name="T25" fmla="*/ 151 h 184"/>
              <a:gd name="T26" fmla="*/ 134 w 232"/>
              <a:gd name="T27" fmla="*/ 157 h 184"/>
              <a:gd name="T28" fmla="*/ 37 w 232"/>
              <a:gd name="T29" fmla="*/ 126 h 184"/>
              <a:gd name="T30" fmla="*/ 127 w 232"/>
              <a:gd name="T31" fmla="*/ 153 h 184"/>
              <a:gd name="T32" fmla="*/ 100 w 232"/>
              <a:gd name="T33" fmla="*/ 148 h 184"/>
              <a:gd name="T34" fmla="*/ 105 w 232"/>
              <a:gd name="T35" fmla="*/ 151 h 184"/>
              <a:gd name="T36" fmla="*/ 134 w 232"/>
              <a:gd name="T37" fmla="*/ 154 h 184"/>
              <a:gd name="T38" fmla="*/ 174 w 232"/>
              <a:gd name="T39" fmla="*/ 168 h 184"/>
              <a:gd name="T40" fmla="*/ 84 w 232"/>
              <a:gd name="T41" fmla="*/ 133 h 184"/>
              <a:gd name="T42" fmla="*/ 103 w 232"/>
              <a:gd name="T43" fmla="*/ 157 h 184"/>
              <a:gd name="T44" fmla="*/ 180 w 232"/>
              <a:gd name="T45" fmla="*/ 164 h 184"/>
              <a:gd name="T46" fmla="*/ 145 w 232"/>
              <a:gd name="T47" fmla="*/ 158 h 184"/>
              <a:gd name="T48" fmla="*/ 140 w 232"/>
              <a:gd name="T49" fmla="*/ 156 h 184"/>
              <a:gd name="T50" fmla="*/ 96 w 232"/>
              <a:gd name="T51" fmla="*/ 146 h 184"/>
              <a:gd name="T52" fmla="*/ 98 w 232"/>
              <a:gd name="T53" fmla="*/ 140 h 184"/>
              <a:gd name="T54" fmla="*/ 155 w 232"/>
              <a:gd name="T55" fmla="*/ 166 h 184"/>
              <a:gd name="T56" fmla="*/ 147 w 232"/>
              <a:gd name="T57" fmla="*/ 164 h 184"/>
              <a:gd name="T58" fmla="*/ 12 w 232"/>
              <a:gd name="T59" fmla="*/ 38 h 184"/>
              <a:gd name="T60" fmla="*/ 142 w 232"/>
              <a:gd name="T61" fmla="*/ 156 h 184"/>
              <a:gd name="T62" fmla="*/ 83 w 232"/>
              <a:gd name="T63" fmla="*/ 70 h 184"/>
              <a:gd name="T64" fmla="*/ 173 w 232"/>
              <a:gd name="T65" fmla="*/ 159 h 184"/>
              <a:gd name="T66" fmla="*/ 157 w 232"/>
              <a:gd name="T67" fmla="*/ 158 h 184"/>
              <a:gd name="T68" fmla="*/ 144 w 232"/>
              <a:gd name="T69" fmla="*/ 164 h 184"/>
              <a:gd name="T70" fmla="*/ 85 w 232"/>
              <a:gd name="T71" fmla="*/ 133 h 184"/>
              <a:gd name="T72" fmla="*/ 32 w 232"/>
              <a:gd name="T73" fmla="*/ 23 h 184"/>
              <a:gd name="T74" fmla="*/ 17 w 232"/>
              <a:gd name="T75" fmla="*/ 49 h 184"/>
              <a:gd name="T76" fmla="*/ 88 w 232"/>
              <a:gd name="T77" fmla="*/ 67 h 184"/>
              <a:gd name="T78" fmla="*/ 14 w 232"/>
              <a:gd name="T79" fmla="*/ 45 h 184"/>
              <a:gd name="T80" fmla="*/ 94 w 232"/>
              <a:gd name="T81" fmla="*/ 60 h 184"/>
              <a:gd name="T82" fmla="*/ 59 w 232"/>
              <a:gd name="T83" fmla="*/ 114 h 184"/>
              <a:gd name="T84" fmla="*/ 24 w 232"/>
              <a:gd name="T85" fmla="*/ 54 h 184"/>
              <a:gd name="T86" fmla="*/ 19 w 232"/>
              <a:gd name="T87" fmla="*/ 120 h 184"/>
              <a:gd name="T88" fmla="*/ 153 w 232"/>
              <a:gd name="T89" fmla="*/ 147 h 184"/>
              <a:gd name="T90" fmla="*/ 204 w 232"/>
              <a:gd name="T91" fmla="*/ 129 h 184"/>
              <a:gd name="T92" fmla="*/ 186 w 232"/>
              <a:gd name="T93" fmla="*/ 132 h 184"/>
              <a:gd name="T94" fmla="*/ 168 w 232"/>
              <a:gd name="T95" fmla="*/ 117 h 184"/>
              <a:gd name="T96" fmla="*/ 192 w 232"/>
              <a:gd name="T97" fmla="*/ 108 h 184"/>
              <a:gd name="T98" fmla="*/ 64 w 232"/>
              <a:gd name="T99" fmla="*/ 66 h 184"/>
              <a:gd name="T100" fmla="*/ 47 w 232"/>
              <a:gd name="T101" fmla="*/ 31 h 184"/>
              <a:gd name="T102" fmla="*/ 40 w 232"/>
              <a:gd name="T103" fmla="*/ 59 h 184"/>
              <a:gd name="T104" fmla="*/ 28 w 232"/>
              <a:gd name="T105" fmla="*/ 61 h 184"/>
              <a:gd name="T106" fmla="*/ 209 w 232"/>
              <a:gd name="T107" fmla="*/ 172 h 184"/>
              <a:gd name="T108" fmla="*/ 162 w 232"/>
              <a:gd name="T109" fmla="*/ 176 h 184"/>
              <a:gd name="T110" fmla="*/ 47 w 232"/>
              <a:gd name="T111" fmla="*/ 126 h 184"/>
              <a:gd name="T112" fmla="*/ 6 w 232"/>
              <a:gd name="T113" fmla="*/ 74 h 184"/>
              <a:gd name="T114" fmla="*/ 4 w 232"/>
              <a:gd name="T115" fmla="*/ 81 h 184"/>
              <a:gd name="T116" fmla="*/ 2 w 232"/>
              <a:gd name="T117" fmla="*/ 38 h 184"/>
              <a:gd name="T118" fmla="*/ 7 w 232"/>
              <a:gd name="T119" fmla="*/ 6 h 184"/>
              <a:gd name="T120" fmla="*/ 104 w 232"/>
              <a:gd name="T121" fmla="*/ 31 h 184"/>
              <a:gd name="T122" fmla="*/ 186 w 232"/>
              <a:gd name="T123" fmla="*/ 83 h 184"/>
              <a:gd name="T124" fmla="*/ 224 w 232"/>
              <a:gd name="T125" fmla="*/ 14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2" h="184">
                <a:moveTo>
                  <a:pt x="191" y="61"/>
                </a:moveTo>
                <a:cubicBezTo>
                  <a:pt x="191" y="61"/>
                  <a:pt x="191" y="62"/>
                  <a:pt x="191" y="62"/>
                </a:cubicBezTo>
                <a:cubicBezTo>
                  <a:pt x="190" y="62"/>
                  <a:pt x="191" y="61"/>
                  <a:pt x="191" y="61"/>
                </a:cubicBezTo>
                <a:cubicBezTo>
                  <a:pt x="191" y="61"/>
                  <a:pt x="191" y="61"/>
                  <a:pt x="191" y="61"/>
                </a:cubicBezTo>
                <a:close/>
                <a:moveTo>
                  <a:pt x="16" y="50"/>
                </a:moveTo>
                <a:cubicBezTo>
                  <a:pt x="16" y="50"/>
                  <a:pt x="16" y="50"/>
                  <a:pt x="16" y="50"/>
                </a:cubicBezTo>
                <a:cubicBezTo>
                  <a:pt x="16" y="50"/>
                  <a:pt x="16" y="50"/>
                  <a:pt x="16" y="49"/>
                </a:cubicBezTo>
                <a:cubicBezTo>
                  <a:pt x="16" y="51"/>
                  <a:pt x="16" y="51"/>
                  <a:pt x="16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6" y="51"/>
                  <a:pt x="16" y="51"/>
                  <a:pt x="16" y="51"/>
                </a:cubicBezTo>
                <a:cubicBezTo>
                  <a:pt x="16" y="50"/>
                  <a:pt x="16" y="50"/>
                  <a:pt x="16" y="50"/>
                </a:cubicBezTo>
                <a:close/>
                <a:moveTo>
                  <a:pt x="201" y="88"/>
                </a:moveTo>
                <a:cubicBezTo>
                  <a:pt x="201" y="89"/>
                  <a:pt x="201" y="89"/>
                  <a:pt x="201" y="89"/>
                </a:cubicBezTo>
                <a:cubicBezTo>
                  <a:pt x="201" y="90"/>
                  <a:pt x="201" y="90"/>
                  <a:pt x="202" y="90"/>
                </a:cubicBezTo>
                <a:cubicBezTo>
                  <a:pt x="201" y="90"/>
                  <a:pt x="201" y="89"/>
                  <a:pt x="201" y="89"/>
                </a:cubicBezTo>
                <a:lnTo>
                  <a:pt x="201" y="88"/>
                </a:lnTo>
                <a:close/>
                <a:moveTo>
                  <a:pt x="81" y="71"/>
                </a:moveTo>
                <a:cubicBezTo>
                  <a:pt x="81" y="69"/>
                  <a:pt x="81" y="69"/>
                  <a:pt x="81" y="69"/>
                </a:cubicBezTo>
                <a:cubicBezTo>
                  <a:pt x="80" y="69"/>
                  <a:pt x="81" y="70"/>
                  <a:pt x="81" y="70"/>
                </a:cubicBezTo>
                <a:cubicBezTo>
                  <a:pt x="81" y="71"/>
                  <a:pt x="81" y="71"/>
                  <a:pt x="81" y="71"/>
                </a:cubicBezTo>
                <a:close/>
                <a:moveTo>
                  <a:pt x="91" y="82"/>
                </a:moveTo>
                <a:cubicBezTo>
                  <a:pt x="91" y="81"/>
                  <a:pt x="90" y="81"/>
                  <a:pt x="89" y="81"/>
                </a:cubicBezTo>
                <a:cubicBezTo>
                  <a:pt x="89" y="82"/>
                  <a:pt x="90" y="82"/>
                  <a:pt x="91" y="82"/>
                </a:cubicBezTo>
                <a:close/>
                <a:moveTo>
                  <a:pt x="21" y="128"/>
                </a:moveTo>
                <a:cubicBezTo>
                  <a:pt x="21" y="128"/>
                  <a:pt x="21" y="129"/>
                  <a:pt x="21" y="129"/>
                </a:cubicBezTo>
                <a:cubicBezTo>
                  <a:pt x="21" y="130"/>
                  <a:pt x="21" y="130"/>
                  <a:pt x="21" y="130"/>
                </a:cubicBezTo>
                <a:cubicBezTo>
                  <a:pt x="21" y="129"/>
                  <a:pt x="21" y="129"/>
                  <a:pt x="21" y="129"/>
                </a:cubicBezTo>
                <a:cubicBezTo>
                  <a:pt x="21" y="129"/>
                  <a:pt x="21" y="128"/>
                  <a:pt x="21" y="128"/>
                </a:cubicBezTo>
                <a:close/>
                <a:moveTo>
                  <a:pt x="143" y="168"/>
                </a:moveTo>
                <a:cubicBezTo>
                  <a:pt x="143" y="168"/>
                  <a:pt x="143" y="168"/>
                  <a:pt x="143" y="169"/>
                </a:cubicBezTo>
                <a:cubicBezTo>
                  <a:pt x="143" y="169"/>
                  <a:pt x="144" y="169"/>
                  <a:pt x="145" y="168"/>
                </a:cubicBezTo>
                <a:cubicBezTo>
                  <a:pt x="144" y="168"/>
                  <a:pt x="144" y="168"/>
                  <a:pt x="143" y="168"/>
                </a:cubicBezTo>
                <a:close/>
                <a:moveTo>
                  <a:pt x="4" y="52"/>
                </a:moveTo>
                <a:cubicBezTo>
                  <a:pt x="4" y="52"/>
                  <a:pt x="4" y="52"/>
                  <a:pt x="4" y="52"/>
                </a:cubicBezTo>
                <a:cubicBezTo>
                  <a:pt x="4" y="53"/>
                  <a:pt x="4" y="54"/>
                  <a:pt x="4" y="54"/>
                </a:cubicBezTo>
                <a:lnTo>
                  <a:pt x="4" y="52"/>
                </a:lnTo>
                <a:close/>
                <a:moveTo>
                  <a:pt x="185" y="153"/>
                </a:moveTo>
                <a:cubicBezTo>
                  <a:pt x="185" y="154"/>
                  <a:pt x="185" y="153"/>
                  <a:pt x="185" y="153"/>
                </a:cubicBezTo>
                <a:cubicBezTo>
                  <a:pt x="184" y="153"/>
                  <a:pt x="184" y="154"/>
                  <a:pt x="185" y="154"/>
                </a:cubicBezTo>
                <a:cubicBezTo>
                  <a:pt x="185" y="154"/>
                  <a:pt x="186" y="154"/>
                  <a:pt x="185" y="153"/>
                </a:cubicBezTo>
                <a:close/>
                <a:moveTo>
                  <a:pt x="108" y="145"/>
                </a:moveTo>
                <a:cubicBezTo>
                  <a:pt x="108" y="145"/>
                  <a:pt x="108" y="145"/>
                  <a:pt x="108" y="145"/>
                </a:cubicBezTo>
                <a:cubicBezTo>
                  <a:pt x="108" y="146"/>
                  <a:pt x="108" y="147"/>
                  <a:pt x="108" y="147"/>
                </a:cubicBezTo>
                <a:cubicBezTo>
                  <a:pt x="108" y="146"/>
                  <a:pt x="109" y="146"/>
                  <a:pt x="108" y="145"/>
                </a:cubicBezTo>
                <a:close/>
                <a:moveTo>
                  <a:pt x="25" y="136"/>
                </a:moveTo>
                <a:cubicBezTo>
                  <a:pt x="25" y="136"/>
                  <a:pt x="26" y="135"/>
                  <a:pt x="25" y="135"/>
                </a:cubicBezTo>
                <a:cubicBezTo>
                  <a:pt x="25" y="135"/>
                  <a:pt x="26" y="137"/>
                  <a:pt x="25" y="136"/>
                </a:cubicBezTo>
                <a:close/>
                <a:moveTo>
                  <a:pt x="175" y="171"/>
                </a:moveTo>
                <a:cubicBezTo>
                  <a:pt x="174" y="171"/>
                  <a:pt x="173" y="171"/>
                  <a:pt x="173" y="172"/>
                </a:cubicBezTo>
                <a:cubicBezTo>
                  <a:pt x="174" y="172"/>
                  <a:pt x="175" y="172"/>
                  <a:pt x="176" y="172"/>
                </a:cubicBezTo>
                <a:cubicBezTo>
                  <a:pt x="175" y="171"/>
                  <a:pt x="175" y="171"/>
                  <a:pt x="175" y="171"/>
                </a:cubicBezTo>
                <a:close/>
                <a:moveTo>
                  <a:pt x="14" y="33"/>
                </a:moveTo>
                <a:cubicBezTo>
                  <a:pt x="14" y="34"/>
                  <a:pt x="13" y="34"/>
                  <a:pt x="13" y="35"/>
                </a:cubicBezTo>
                <a:cubicBezTo>
                  <a:pt x="13" y="35"/>
                  <a:pt x="14" y="34"/>
                  <a:pt x="14" y="33"/>
                </a:cubicBezTo>
                <a:close/>
                <a:moveTo>
                  <a:pt x="209" y="119"/>
                </a:moveTo>
                <a:cubicBezTo>
                  <a:pt x="209" y="119"/>
                  <a:pt x="208" y="118"/>
                  <a:pt x="208" y="117"/>
                </a:cubicBezTo>
                <a:cubicBezTo>
                  <a:pt x="208" y="118"/>
                  <a:pt x="208" y="119"/>
                  <a:pt x="209" y="119"/>
                </a:cubicBezTo>
                <a:close/>
                <a:moveTo>
                  <a:pt x="5" y="87"/>
                </a:moveTo>
                <a:cubicBezTo>
                  <a:pt x="5" y="88"/>
                  <a:pt x="5" y="89"/>
                  <a:pt x="5" y="89"/>
                </a:cubicBezTo>
                <a:cubicBezTo>
                  <a:pt x="4" y="88"/>
                  <a:pt x="4" y="88"/>
                  <a:pt x="4" y="87"/>
                </a:cubicBezTo>
                <a:lnTo>
                  <a:pt x="5" y="87"/>
                </a:lnTo>
                <a:close/>
                <a:moveTo>
                  <a:pt x="24" y="123"/>
                </a:moveTo>
                <a:cubicBezTo>
                  <a:pt x="24" y="121"/>
                  <a:pt x="24" y="121"/>
                  <a:pt x="24" y="121"/>
                </a:cubicBezTo>
                <a:cubicBezTo>
                  <a:pt x="23" y="121"/>
                  <a:pt x="24" y="122"/>
                  <a:pt x="24" y="123"/>
                </a:cubicBezTo>
                <a:cubicBezTo>
                  <a:pt x="24" y="123"/>
                  <a:pt x="24" y="123"/>
                  <a:pt x="24" y="123"/>
                </a:cubicBezTo>
                <a:close/>
                <a:moveTo>
                  <a:pt x="21" y="128"/>
                </a:moveTo>
                <a:cubicBezTo>
                  <a:pt x="21" y="127"/>
                  <a:pt x="21" y="126"/>
                  <a:pt x="20" y="126"/>
                </a:cubicBezTo>
                <a:cubicBezTo>
                  <a:pt x="20" y="126"/>
                  <a:pt x="20" y="127"/>
                  <a:pt x="21" y="128"/>
                </a:cubicBezTo>
                <a:close/>
                <a:moveTo>
                  <a:pt x="4" y="84"/>
                </a:moveTo>
                <a:cubicBezTo>
                  <a:pt x="4" y="83"/>
                  <a:pt x="3" y="84"/>
                  <a:pt x="4" y="84"/>
                </a:cubicBezTo>
                <a:cubicBezTo>
                  <a:pt x="4" y="84"/>
                  <a:pt x="3" y="86"/>
                  <a:pt x="4" y="85"/>
                </a:cubicBezTo>
                <a:cubicBezTo>
                  <a:pt x="4" y="85"/>
                  <a:pt x="4" y="84"/>
                  <a:pt x="4" y="84"/>
                </a:cubicBezTo>
                <a:close/>
                <a:moveTo>
                  <a:pt x="103" y="139"/>
                </a:move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03" y="140"/>
                  <a:pt x="104" y="139"/>
                </a:cubicBezTo>
                <a:cubicBezTo>
                  <a:pt x="104" y="139"/>
                  <a:pt x="103" y="139"/>
                  <a:pt x="103" y="139"/>
                </a:cubicBezTo>
                <a:close/>
                <a:moveTo>
                  <a:pt x="87" y="67"/>
                </a:moveTo>
                <a:cubicBezTo>
                  <a:pt x="87" y="66"/>
                  <a:pt x="86" y="66"/>
                  <a:pt x="86" y="67"/>
                </a:cubicBezTo>
                <a:cubicBezTo>
                  <a:pt x="86" y="67"/>
                  <a:pt x="86" y="69"/>
                  <a:pt x="87" y="68"/>
                </a:cubicBezTo>
                <a:cubicBezTo>
                  <a:pt x="87" y="68"/>
                  <a:pt x="87" y="67"/>
                  <a:pt x="87" y="67"/>
                </a:cubicBezTo>
                <a:close/>
                <a:moveTo>
                  <a:pt x="191" y="170"/>
                </a:moveTo>
                <a:cubicBezTo>
                  <a:pt x="191" y="170"/>
                  <a:pt x="190" y="171"/>
                  <a:pt x="189" y="172"/>
                </a:cubicBezTo>
                <a:cubicBezTo>
                  <a:pt x="190" y="171"/>
                  <a:pt x="191" y="171"/>
                  <a:pt x="191" y="170"/>
                </a:cubicBezTo>
                <a:close/>
                <a:moveTo>
                  <a:pt x="110" y="159"/>
                </a:moveTo>
                <a:cubicBezTo>
                  <a:pt x="109" y="159"/>
                  <a:pt x="111" y="160"/>
                  <a:pt x="109" y="160"/>
                </a:cubicBezTo>
                <a:cubicBezTo>
                  <a:pt x="110" y="161"/>
                  <a:pt x="110" y="161"/>
                  <a:pt x="110" y="161"/>
                </a:cubicBezTo>
                <a:cubicBezTo>
                  <a:pt x="110" y="160"/>
                  <a:pt x="111" y="160"/>
                  <a:pt x="110" y="159"/>
                </a:cubicBezTo>
                <a:close/>
                <a:moveTo>
                  <a:pt x="27" y="122"/>
                </a:moveTo>
                <a:cubicBezTo>
                  <a:pt x="28" y="121"/>
                  <a:pt x="27" y="120"/>
                  <a:pt x="27" y="118"/>
                </a:cubicBezTo>
                <a:cubicBezTo>
                  <a:pt x="27" y="120"/>
                  <a:pt x="27" y="121"/>
                  <a:pt x="27" y="122"/>
                </a:cubicBezTo>
                <a:cubicBezTo>
                  <a:pt x="27" y="122"/>
                  <a:pt x="27" y="122"/>
                  <a:pt x="27" y="122"/>
                </a:cubicBezTo>
                <a:close/>
                <a:moveTo>
                  <a:pt x="195" y="170"/>
                </a:moveTo>
                <a:cubicBezTo>
                  <a:pt x="194" y="170"/>
                  <a:pt x="193" y="171"/>
                  <a:pt x="193" y="172"/>
                </a:cubicBezTo>
                <a:cubicBezTo>
                  <a:pt x="194" y="172"/>
                  <a:pt x="195" y="171"/>
                  <a:pt x="195" y="170"/>
                </a:cubicBezTo>
                <a:close/>
                <a:moveTo>
                  <a:pt x="116" y="162"/>
                </a:moveTo>
                <a:cubicBezTo>
                  <a:pt x="116" y="162"/>
                  <a:pt x="116" y="162"/>
                  <a:pt x="115" y="162"/>
                </a:cubicBezTo>
                <a:cubicBezTo>
                  <a:pt x="115" y="162"/>
                  <a:pt x="116" y="163"/>
                  <a:pt x="116" y="163"/>
                </a:cubicBezTo>
                <a:cubicBezTo>
                  <a:pt x="116" y="163"/>
                  <a:pt x="117" y="162"/>
                  <a:pt x="116" y="162"/>
                </a:cubicBezTo>
                <a:close/>
                <a:moveTo>
                  <a:pt x="92" y="152"/>
                </a:moveTo>
                <a:cubicBezTo>
                  <a:pt x="91" y="151"/>
                  <a:pt x="90" y="151"/>
                  <a:pt x="89" y="150"/>
                </a:cubicBezTo>
                <a:cubicBezTo>
                  <a:pt x="90" y="151"/>
                  <a:pt x="91" y="152"/>
                  <a:pt x="92" y="152"/>
                </a:cubicBezTo>
                <a:cubicBezTo>
                  <a:pt x="92" y="152"/>
                  <a:pt x="92" y="152"/>
                  <a:pt x="92" y="152"/>
                </a:cubicBezTo>
                <a:close/>
                <a:moveTo>
                  <a:pt x="98" y="155"/>
                </a:moveTo>
                <a:cubicBezTo>
                  <a:pt x="98" y="155"/>
                  <a:pt x="98" y="154"/>
                  <a:pt x="98" y="154"/>
                </a:cubicBezTo>
                <a:cubicBezTo>
                  <a:pt x="97" y="155"/>
                  <a:pt x="98" y="156"/>
                  <a:pt x="99" y="156"/>
                </a:cubicBezTo>
                <a:cubicBezTo>
                  <a:pt x="99" y="156"/>
                  <a:pt x="99" y="155"/>
                  <a:pt x="99" y="155"/>
                </a:cubicBezTo>
                <a:cubicBezTo>
                  <a:pt x="99" y="155"/>
                  <a:pt x="98" y="155"/>
                  <a:pt x="98" y="155"/>
                </a:cubicBezTo>
                <a:close/>
                <a:moveTo>
                  <a:pt x="107" y="149"/>
                </a:moveTo>
                <a:cubicBezTo>
                  <a:pt x="106" y="149"/>
                  <a:pt x="106" y="149"/>
                  <a:pt x="106" y="149"/>
                </a:cubicBezTo>
                <a:cubicBezTo>
                  <a:pt x="106" y="150"/>
                  <a:pt x="106" y="153"/>
                  <a:pt x="106" y="153"/>
                </a:cubicBezTo>
                <a:cubicBezTo>
                  <a:pt x="106" y="152"/>
                  <a:pt x="106" y="151"/>
                  <a:pt x="107" y="149"/>
                </a:cubicBezTo>
                <a:close/>
                <a:moveTo>
                  <a:pt x="28" y="120"/>
                </a:moveTo>
                <a:cubicBezTo>
                  <a:pt x="28" y="119"/>
                  <a:pt x="29" y="118"/>
                  <a:pt x="29" y="117"/>
                </a:cubicBezTo>
                <a:cubicBezTo>
                  <a:pt x="28" y="117"/>
                  <a:pt x="28" y="118"/>
                  <a:pt x="28" y="118"/>
                </a:cubicBezTo>
                <a:cubicBezTo>
                  <a:pt x="28" y="119"/>
                  <a:pt x="28" y="119"/>
                  <a:pt x="28" y="120"/>
                </a:cubicBezTo>
                <a:close/>
                <a:moveTo>
                  <a:pt x="139" y="167"/>
                </a:moveTo>
                <a:cubicBezTo>
                  <a:pt x="138" y="168"/>
                  <a:pt x="137" y="167"/>
                  <a:pt x="136" y="168"/>
                </a:cubicBezTo>
                <a:cubicBezTo>
                  <a:pt x="137" y="168"/>
                  <a:pt x="139" y="168"/>
                  <a:pt x="139" y="168"/>
                </a:cubicBezTo>
                <a:cubicBezTo>
                  <a:pt x="140" y="168"/>
                  <a:pt x="140" y="167"/>
                  <a:pt x="139" y="167"/>
                </a:cubicBezTo>
                <a:close/>
                <a:moveTo>
                  <a:pt x="28" y="120"/>
                </a:moveTo>
                <a:cubicBezTo>
                  <a:pt x="28" y="121"/>
                  <a:pt x="29" y="122"/>
                  <a:pt x="29" y="124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9" y="125"/>
                  <a:pt x="29" y="125"/>
                  <a:pt x="29" y="125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9" y="123"/>
                  <a:pt x="29" y="121"/>
                  <a:pt x="29" y="120"/>
                </a:cubicBezTo>
                <a:cubicBezTo>
                  <a:pt x="29" y="120"/>
                  <a:pt x="28" y="120"/>
                  <a:pt x="28" y="120"/>
                </a:cubicBezTo>
                <a:close/>
                <a:moveTo>
                  <a:pt x="179" y="154"/>
                </a:moveTo>
                <a:cubicBezTo>
                  <a:pt x="180" y="154"/>
                  <a:pt x="182" y="154"/>
                  <a:pt x="183" y="154"/>
                </a:cubicBezTo>
                <a:cubicBezTo>
                  <a:pt x="182" y="154"/>
                  <a:pt x="181" y="154"/>
                  <a:pt x="181" y="153"/>
                </a:cubicBezTo>
                <a:cubicBezTo>
                  <a:pt x="180" y="154"/>
                  <a:pt x="180" y="154"/>
                  <a:pt x="179" y="154"/>
                </a:cubicBezTo>
                <a:close/>
                <a:moveTo>
                  <a:pt x="114" y="148"/>
                </a:moveTo>
                <a:cubicBezTo>
                  <a:pt x="114" y="149"/>
                  <a:pt x="114" y="150"/>
                  <a:pt x="114" y="151"/>
                </a:cubicBezTo>
                <a:cubicBezTo>
                  <a:pt x="114" y="150"/>
                  <a:pt x="114" y="149"/>
                  <a:pt x="115" y="149"/>
                </a:cubicBezTo>
                <a:cubicBezTo>
                  <a:pt x="115" y="148"/>
                  <a:pt x="115" y="148"/>
                  <a:pt x="114" y="148"/>
                </a:cubicBezTo>
                <a:close/>
                <a:moveTo>
                  <a:pt x="156" y="154"/>
                </a:moveTo>
                <a:cubicBezTo>
                  <a:pt x="156" y="154"/>
                  <a:pt x="156" y="153"/>
                  <a:pt x="156" y="153"/>
                </a:cubicBezTo>
                <a:cubicBezTo>
                  <a:pt x="155" y="153"/>
                  <a:pt x="153" y="153"/>
                  <a:pt x="152" y="153"/>
                </a:cubicBezTo>
                <a:lnTo>
                  <a:pt x="156" y="154"/>
                </a:lnTo>
                <a:close/>
                <a:moveTo>
                  <a:pt x="96" y="154"/>
                </a:moveTo>
                <a:cubicBezTo>
                  <a:pt x="95" y="153"/>
                  <a:pt x="94" y="153"/>
                  <a:pt x="93" y="153"/>
                </a:cubicBezTo>
                <a:cubicBezTo>
                  <a:pt x="94" y="154"/>
                  <a:pt x="95" y="154"/>
                  <a:pt x="96" y="155"/>
                </a:cubicBezTo>
                <a:cubicBezTo>
                  <a:pt x="96" y="155"/>
                  <a:pt x="96" y="154"/>
                  <a:pt x="96" y="154"/>
                </a:cubicBezTo>
                <a:close/>
                <a:moveTo>
                  <a:pt x="171" y="171"/>
                </a:moveTo>
                <a:cubicBezTo>
                  <a:pt x="170" y="172"/>
                  <a:pt x="169" y="171"/>
                  <a:pt x="168" y="171"/>
                </a:cubicBezTo>
                <a:cubicBezTo>
                  <a:pt x="168" y="171"/>
                  <a:pt x="168" y="172"/>
                  <a:pt x="168" y="172"/>
                </a:cubicBezTo>
                <a:cubicBezTo>
                  <a:pt x="169" y="172"/>
                  <a:pt x="170" y="172"/>
                  <a:pt x="170" y="172"/>
                </a:cubicBezTo>
                <a:cubicBezTo>
                  <a:pt x="171" y="172"/>
                  <a:pt x="172" y="172"/>
                  <a:pt x="171" y="171"/>
                </a:cubicBezTo>
                <a:close/>
                <a:moveTo>
                  <a:pt x="24" y="123"/>
                </a:moveTo>
                <a:cubicBezTo>
                  <a:pt x="24" y="123"/>
                  <a:pt x="24" y="124"/>
                  <a:pt x="24" y="125"/>
                </a:cubicBezTo>
                <a:cubicBezTo>
                  <a:pt x="24" y="125"/>
                  <a:pt x="25" y="125"/>
                  <a:pt x="25" y="125"/>
                </a:cubicBezTo>
                <a:cubicBezTo>
                  <a:pt x="25" y="125"/>
                  <a:pt x="25" y="126"/>
                  <a:pt x="25" y="126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5" y="126"/>
                  <a:pt x="25" y="126"/>
                  <a:pt x="25" y="126"/>
                </a:cubicBezTo>
                <a:cubicBezTo>
                  <a:pt x="25" y="126"/>
                  <a:pt x="25" y="125"/>
                  <a:pt x="25" y="125"/>
                </a:cubicBezTo>
                <a:cubicBezTo>
                  <a:pt x="25" y="124"/>
                  <a:pt x="25" y="124"/>
                  <a:pt x="25" y="123"/>
                </a:cubicBezTo>
                <a:cubicBezTo>
                  <a:pt x="24" y="123"/>
                  <a:pt x="24" y="123"/>
                  <a:pt x="24" y="123"/>
                </a:cubicBezTo>
                <a:close/>
                <a:moveTo>
                  <a:pt x="114" y="161"/>
                </a:moveTo>
                <a:cubicBezTo>
                  <a:pt x="113" y="161"/>
                  <a:pt x="112" y="160"/>
                  <a:pt x="112" y="160"/>
                </a:cubicBezTo>
                <a:cubicBezTo>
                  <a:pt x="111" y="161"/>
                  <a:pt x="112" y="161"/>
                  <a:pt x="113" y="162"/>
                </a:cubicBezTo>
                <a:cubicBezTo>
                  <a:pt x="113" y="162"/>
                  <a:pt x="114" y="161"/>
                  <a:pt x="114" y="161"/>
                </a:cubicBezTo>
                <a:close/>
                <a:moveTo>
                  <a:pt x="162" y="171"/>
                </a:moveTo>
                <a:cubicBezTo>
                  <a:pt x="161" y="171"/>
                  <a:pt x="161" y="170"/>
                  <a:pt x="160" y="171"/>
                </a:cubicBezTo>
                <a:cubicBezTo>
                  <a:pt x="161" y="171"/>
                  <a:pt x="162" y="171"/>
                  <a:pt x="163" y="171"/>
                </a:cubicBezTo>
                <a:cubicBezTo>
                  <a:pt x="163" y="171"/>
                  <a:pt x="164" y="171"/>
                  <a:pt x="164" y="171"/>
                </a:cubicBezTo>
                <a:cubicBezTo>
                  <a:pt x="163" y="171"/>
                  <a:pt x="163" y="171"/>
                  <a:pt x="162" y="171"/>
                </a:cubicBezTo>
                <a:close/>
                <a:moveTo>
                  <a:pt x="96" y="84"/>
                </a:moveTo>
                <a:cubicBezTo>
                  <a:pt x="95" y="83"/>
                  <a:pt x="93" y="82"/>
                  <a:pt x="91" y="82"/>
                </a:cubicBezTo>
                <a:cubicBezTo>
                  <a:pt x="93" y="82"/>
                  <a:pt x="94" y="83"/>
                  <a:pt x="96" y="84"/>
                </a:cubicBezTo>
                <a:close/>
                <a:moveTo>
                  <a:pt x="123" y="154"/>
                </a:moveTo>
                <a:cubicBezTo>
                  <a:pt x="124" y="153"/>
                  <a:pt x="124" y="152"/>
                  <a:pt x="125" y="152"/>
                </a:cubicBezTo>
                <a:cubicBezTo>
                  <a:pt x="124" y="151"/>
                  <a:pt x="124" y="151"/>
                  <a:pt x="124" y="152"/>
                </a:cubicBezTo>
                <a:cubicBezTo>
                  <a:pt x="123" y="153"/>
                  <a:pt x="123" y="154"/>
                  <a:pt x="123" y="155"/>
                </a:cubicBezTo>
                <a:cubicBezTo>
                  <a:pt x="123" y="155"/>
                  <a:pt x="123" y="154"/>
                  <a:pt x="123" y="154"/>
                </a:cubicBezTo>
                <a:close/>
                <a:moveTo>
                  <a:pt x="112" y="147"/>
                </a:moveTo>
                <a:cubicBezTo>
                  <a:pt x="112" y="147"/>
                  <a:pt x="111" y="147"/>
                  <a:pt x="111" y="147"/>
                </a:cubicBezTo>
                <a:cubicBezTo>
                  <a:pt x="111" y="148"/>
                  <a:pt x="111" y="150"/>
                  <a:pt x="111" y="151"/>
                </a:cubicBezTo>
                <a:cubicBezTo>
                  <a:pt x="111" y="149"/>
                  <a:pt x="112" y="148"/>
                  <a:pt x="112" y="147"/>
                </a:cubicBezTo>
                <a:close/>
                <a:moveTo>
                  <a:pt x="201" y="88"/>
                </a:moveTo>
                <a:cubicBezTo>
                  <a:pt x="201" y="87"/>
                  <a:pt x="200" y="85"/>
                  <a:pt x="200" y="83"/>
                </a:cubicBezTo>
                <a:cubicBezTo>
                  <a:pt x="200" y="84"/>
                  <a:pt x="199" y="84"/>
                  <a:pt x="199" y="84"/>
                </a:cubicBezTo>
                <a:cubicBezTo>
                  <a:pt x="200" y="86"/>
                  <a:pt x="200" y="87"/>
                  <a:pt x="201" y="88"/>
                </a:cubicBezTo>
                <a:close/>
                <a:moveTo>
                  <a:pt x="207" y="158"/>
                </a:moveTo>
                <a:cubicBezTo>
                  <a:pt x="206" y="159"/>
                  <a:pt x="204" y="160"/>
                  <a:pt x="203" y="162"/>
                </a:cubicBezTo>
                <a:cubicBezTo>
                  <a:pt x="203" y="162"/>
                  <a:pt x="203" y="162"/>
                  <a:pt x="203" y="162"/>
                </a:cubicBezTo>
                <a:cubicBezTo>
                  <a:pt x="204" y="161"/>
                  <a:pt x="206" y="160"/>
                  <a:pt x="207" y="158"/>
                </a:cubicBezTo>
                <a:cubicBezTo>
                  <a:pt x="207" y="158"/>
                  <a:pt x="207" y="158"/>
                  <a:pt x="207" y="158"/>
                </a:cubicBezTo>
                <a:close/>
                <a:moveTo>
                  <a:pt x="134" y="157"/>
                </a:moveTo>
                <a:cubicBezTo>
                  <a:pt x="133" y="159"/>
                  <a:pt x="132" y="160"/>
                  <a:pt x="131" y="162"/>
                </a:cubicBezTo>
                <a:cubicBezTo>
                  <a:pt x="131" y="162"/>
                  <a:pt x="131" y="162"/>
                  <a:pt x="132" y="162"/>
                </a:cubicBezTo>
                <a:lnTo>
                  <a:pt x="134" y="157"/>
                </a:lnTo>
                <a:close/>
                <a:moveTo>
                  <a:pt x="112" y="151"/>
                </a:moveTo>
                <a:cubicBezTo>
                  <a:pt x="112" y="152"/>
                  <a:pt x="111" y="154"/>
                  <a:pt x="111" y="155"/>
                </a:cubicBezTo>
                <a:cubicBezTo>
                  <a:pt x="112" y="155"/>
                  <a:pt x="112" y="155"/>
                  <a:pt x="112" y="155"/>
                </a:cubicBezTo>
                <a:cubicBezTo>
                  <a:pt x="112" y="154"/>
                  <a:pt x="112" y="153"/>
                  <a:pt x="112" y="152"/>
                </a:cubicBezTo>
                <a:cubicBezTo>
                  <a:pt x="112" y="151"/>
                  <a:pt x="113" y="151"/>
                  <a:pt x="112" y="151"/>
                </a:cubicBezTo>
                <a:close/>
                <a:moveTo>
                  <a:pt x="164" y="153"/>
                </a:moveTo>
                <a:cubicBezTo>
                  <a:pt x="164" y="153"/>
                  <a:pt x="164" y="154"/>
                  <a:pt x="164" y="154"/>
                </a:cubicBezTo>
                <a:cubicBezTo>
                  <a:pt x="157" y="153"/>
                  <a:pt x="157" y="153"/>
                  <a:pt x="157" y="153"/>
                </a:cubicBezTo>
                <a:cubicBezTo>
                  <a:pt x="159" y="154"/>
                  <a:pt x="161" y="154"/>
                  <a:pt x="162" y="154"/>
                </a:cubicBezTo>
                <a:cubicBezTo>
                  <a:pt x="163" y="154"/>
                  <a:pt x="164" y="154"/>
                  <a:pt x="164" y="153"/>
                </a:cubicBezTo>
                <a:close/>
                <a:moveTo>
                  <a:pt x="37" y="126"/>
                </a:moveTo>
                <a:cubicBezTo>
                  <a:pt x="37" y="124"/>
                  <a:pt x="37" y="122"/>
                  <a:pt x="36" y="120"/>
                </a:cubicBezTo>
                <a:cubicBezTo>
                  <a:pt x="37" y="120"/>
                  <a:pt x="36" y="119"/>
                  <a:pt x="36" y="120"/>
                </a:cubicBezTo>
                <a:cubicBezTo>
                  <a:pt x="37" y="126"/>
                  <a:pt x="37" y="126"/>
                  <a:pt x="37" y="126"/>
                </a:cubicBezTo>
                <a:cubicBezTo>
                  <a:pt x="37" y="126"/>
                  <a:pt x="38" y="127"/>
                  <a:pt x="37" y="126"/>
                </a:cubicBezTo>
                <a:close/>
                <a:moveTo>
                  <a:pt x="35" y="127"/>
                </a:moveTo>
                <a:cubicBezTo>
                  <a:pt x="33" y="120"/>
                  <a:pt x="33" y="120"/>
                  <a:pt x="33" y="120"/>
                </a:cubicBezTo>
                <a:cubicBezTo>
                  <a:pt x="33" y="123"/>
                  <a:pt x="34" y="126"/>
                  <a:pt x="34" y="129"/>
                </a:cubicBezTo>
                <a:cubicBezTo>
                  <a:pt x="34" y="128"/>
                  <a:pt x="35" y="128"/>
                  <a:pt x="35" y="127"/>
                </a:cubicBezTo>
                <a:close/>
                <a:moveTo>
                  <a:pt x="15" y="21"/>
                </a:moveTo>
                <a:cubicBezTo>
                  <a:pt x="13" y="21"/>
                  <a:pt x="12" y="23"/>
                  <a:pt x="11" y="25"/>
                </a:cubicBezTo>
                <a:cubicBezTo>
                  <a:pt x="13" y="24"/>
                  <a:pt x="14" y="22"/>
                  <a:pt x="15" y="21"/>
                </a:cubicBezTo>
                <a:close/>
                <a:moveTo>
                  <a:pt x="74" y="67"/>
                </a:moveTo>
                <a:cubicBezTo>
                  <a:pt x="74" y="67"/>
                  <a:pt x="73" y="64"/>
                  <a:pt x="73" y="63"/>
                </a:cubicBezTo>
                <a:cubicBezTo>
                  <a:pt x="73" y="64"/>
                  <a:pt x="72" y="64"/>
                  <a:pt x="72" y="65"/>
                </a:cubicBezTo>
                <a:cubicBezTo>
                  <a:pt x="73" y="66"/>
                  <a:pt x="73" y="67"/>
                  <a:pt x="74" y="68"/>
                </a:cubicBezTo>
                <a:cubicBezTo>
                  <a:pt x="74" y="68"/>
                  <a:pt x="74" y="68"/>
                  <a:pt x="74" y="67"/>
                </a:cubicBezTo>
                <a:close/>
                <a:moveTo>
                  <a:pt x="127" y="153"/>
                </a:moveTo>
                <a:cubicBezTo>
                  <a:pt x="126" y="154"/>
                  <a:pt x="126" y="156"/>
                  <a:pt x="126" y="157"/>
                </a:cubicBezTo>
                <a:cubicBezTo>
                  <a:pt x="127" y="156"/>
                  <a:pt x="128" y="154"/>
                  <a:pt x="128" y="153"/>
                </a:cubicBezTo>
                <a:lnTo>
                  <a:pt x="127" y="153"/>
                </a:lnTo>
                <a:close/>
                <a:moveTo>
                  <a:pt x="125" y="154"/>
                </a:moveTo>
                <a:cubicBezTo>
                  <a:pt x="124" y="155"/>
                  <a:pt x="123" y="157"/>
                  <a:pt x="122" y="159"/>
                </a:cubicBezTo>
                <a:cubicBezTo>
                  <a:pt x="122" y="159"/>
                  <a:pt x="123" y="160"/>
                  <a:pt x="123" y="159"/>
                </a:cubicBezTo>
                <a:lnTo>
                  <a:pt x="125" y="154"/>
                </a:lnTo>
                <a:close/>
                <a:moveTo>
                  <a:pt x="30" y="123"/>
                </a:moveTo>
                <a:cubicBezTo>
                  <a:pt x="30" y="124"/>
                  <a:pt x="30" y="124"/>
                  <a:pt x="30" y="124"/>
                </a:cubicBezTo>
                <a:cubicBezTo>
                  <a:pt x="31" y="131"/>
                  <a:pt x="31" y="131"/>
                  <a:pt x="31" y="131"/>
                </a:cubicBezTo>
                <a:cubicBezTo>
                  <a:pt x="31" y="131"/>
                  <a:pt x="32" y="131"/>
                  <a:pt x="32" y="130"/>
                </a:cubicBezTo>
                <a:cubicBezTo>
                  <a:pt x="30" y="124"/>
                  <a:pt x="30" y="124"/>
                  <a:pt x="30" y="124"/>
                </a:cubicBezTo>
                <a:lnTo>
                  <a:pt x="30" y="123"/>
                </a:lnTo>
                <a:close/>
                <a:moveTo>
                  <a:pt x="100" y="148"/>
                </a:moveTo>
                <a:cubicBezTo>
                  <a:pt x="99" y="147"/>
                  <a:pt x="100" y="146"/>
                  <a:pt x="99" y="145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100" y="151"/>
                  <a:pt x="100" y="151"/>
                  <a:pt x="100" y="151"/>
                </a:cubicBezTo>
                <a:cubicBezTo>
                  <a:pt x="100" y="150"/>
                  <a:pt x="100" y="149"/>
                  <a:pt x="100" y="148"/>
                </a:cubicBezTo>
                <a:close/>
                <a:moveTo>
                  <a:pt x="134" y="160"/>
                </a:moveTo>
                <a:cubicBezTo>
                  <a:pt x="135" y="158"/>
                  <a:pt x="137" y="157"/>
                  <a:pt x="138" y="155"/>
                </a:cubicBezTo>
                <a:cubicBezTo>
                  <a:pt x="137" y="155"/>
                  <a:pt x="136" y="154"/>
                  <a:pt x="136" y="155"/>
                </a:cubicBezTo>
                <a:cubicBezTo>
                  <a:pt x="136" y="157"/>
                  <a:pt x="135" y="158"/>
                  <a:pt x="134" y="160"/>
                </a:cubicBezTo>
                <a:close/>
                <a:moveTo>
                  <a:pt x="27" y="122"/>
                </a:moveTo>
                <a:cubicBezTo>
                  <a:pt x="29" y="133"/>
                  <a:pt x="29" y="133"/>
                  <a:pt x="29" y="133"/>
                </a:cubicBezTo>
                <a:cubicBezTo>
                  <a:pt x="29" y="133"/>
                  <a:pt x="30" y="133"/>
                  <a:pt x="29" y="132"/>
                </a:cubicBezTo>
                <a:lnTo>
                  <a:pt x="27" y="122"/>
                </a:lnTo>
                <a:close/>
                <a:moveTo>
                  <a:pt x="104" y="151"/>
                </a:moveTo>
                <a:cubicBezTo>
                  <a:pt x="105" y="151"/>
                  <a:pt x="105" y="151"/>
                  <a:pt x="105" y="151"/>
                </a:cubicBezTo>
                <a:cubicBezTo>
                  <a:pt x="105" y="149"/>
                  <a:pt x="106" y="146"/>
                  <a:pt x="106" y="144"/>
                </a:cubicBezTo>
                <a:cubicBezTo>
                  <a:pt x="105" y="144"/>
                  <a:pt x="105" y="144"/>
                  <a:pt x="105" y="144"/>
                </a:cubicBezTo>
                <a:cubicBezTo>
                  <a:pt x="105" y="146"/>
                  <a:pt x="105" y="148"/>
                  <a:pt x="104" y="151"/>
                </a:cubicBezTo>
                <a:close/>
                <a:moveTo>
                  <a:pt x="179" y="154"/>
                </a:moveTo>
                <a:cubicBezTo>
                  <a:pt x="175" y="154"/>
                  <a:pt x="171" y="154"/>
                  <a:pt x="166" y="154"/>
                </a:cubicBezTo>
                <a:cubicBezTo>
                  <a:pt x="166" y="155"/>
                  <a:pt x="167" y="154"/>
                  <a:pt x="167" y="154"/>
                </a:cubicBezTo>
                <a:cubicBezTo>
                  <a:pt x="172" y="154"/>
                  <a:pt x="175" y="154"/>
                  <a:pt x="179" y="154"/>
                </a:cubicBezTo>
                <a:close/>
                <a:moveTo>
                  <a:pt x="77" y="69"/>
                </a:moveTo>
                <a:cubicBezTo>
                  <a:pt x="76" y="62"/>
                  <a:pt x="76" y="62"/>
                  <a:pt x="76" y="62"/>
                </a:cubicBezTo>
                <a:cubicBezTo>
                  <a:pt x="76" y="62"/>
                  <a:pt x="75" y="62"/>
                  <a:pt x="75" y="62"/>
                </a:cubicBezTo>
                <a:cubicBezTo>
                  <a:pt x="76" y="65"/>
                  <a:pt x="76" y="68"/>
                  <a:pt x="77" y="71"/>
                </a:cubicBezTo>
                <a:cubicBezTo>
                  <a:pt x="77" y="70"/>
                  <a:pt x="77" y="69"/>
                  <a:pt x="77" y="69"/>
                </a:cubicBezTo>
                <a:close/>
                <a:moveTo>
                  <a:pt x="130" y="160"/>
                </a:moveTo>
                <a:cubicBezTo>
                  <a:pt x="132" y="158"/>
                  <a:pt x="133" y="156"/>
                  <a:pt x="134" y="154"/>
                </a:cubicBezTo>
                <a:cubicBezTo>
                  <a:pt x="133" y="155"/>
                  <a:pt x="133" y="154"/>
                  <a:pt x="132" y="154"/>
                </a:cubicBezTo>
                <a:lnTo>
                  <a:pt x="130" y="160"/>
                </a:lnTo>
                <a:close/>
                <a:moveTo>
                  <a:pt x="188" y="169"/>
                </a:moveTo>
                <a:cubicBezTo>
                  <a:pt x="187" y="170"/>
                  <a:pt x="186" y="171"/>
                  <a:pt x="184" y="171"/>
                </a:cubicBezTo>
                <a:cubicBezTo>
                  <a:pt x="184" y="171"/>
                  <a:pt x="183" y="171"/>
                  <a:pt x="183" y="172"/>
                </a:cubicBezTo>
                <a:cubicBezTo>
                  <a:pt x="188" y="172"/>
                  <a:pt x="188" y="172"/>
                  <a:pt x="188" y="172"/>
                </a:cubicBezTo>
                <a:cubicBezTo>
                  <a:pt x="187" y="171"/>
                  <a:pt x="189" y="170"/>
                  <a:pt x="188" y="169"/>
                </a:cubicBezTo>
                <a:close/>
                <a:moveTo>
                  <a:pt x="125" y="165"/>
                </a:moveTo>
                <a:cubicBezTo>
                  <a:pt x="118" y="162"/>
                  <a:pt x="118" y="162"/>
                  <a:pt x="118" y="162"/>
                </a:cubicBezTo>
                <a:cubicBezTo>
                  <a:pt x="118" y="162"/>
                  <a:pt x="118" y="163"/>
                  <a:pt x="117" y="163"/>
                </a:cubicBezTo>
                <a:cubicBezTo>
                  <a:pt x="120" y="164"/>
                  <a:pt x="122" y="164"/>
                  <a:pt x="125" y="165"/>
                </a:cubicBezTo>
                <a:close/>
                <a:moveTo>
                  <a:pt x="179" y="163"/>
                </a:moveTo>
                <a:cubicBezTo>
                  <a:pt x="177" y="164"/>
                  <a:pt x="175" y="166"/>
                  <a:pt x="173" y="168"/>
                </a:cubicBezTo>
                <a:cubicBezTo>
                  <a:pt x="173" y="168"/>
                  <a:pt x="174" y="168"/>
                  <a:pt x="174" y="168"/>
                </a:cubicBezTo>
                <a:cubicBezTo>
                  <a:pt x="176" y="167"/>
                  <a:pt x="177" y="165"/>
                  <a:pt x="179" y="163"/>
                </a:cubicBezTo>
                <a:cubicBezTo>
                  <a:pt x="179" y="163"/>
                  <a:pt x="179" y="163"/>
                  <a:pt x="179" y="163"/>
                </a:cubicBezTo>
                <a:close/>
                <a:moveTo>
                  <a:pt x="122" y="151"/>
                </a:moveTo>
                <a:cubicBezTo>
                  <a:pt x="122" y="151"/>
                  <a:pt x="122" y="151"/>
                  <a:pt x="122" y="151"/>
                </a:cubicBezTo>
                <a:cubicBezTo>
                  <a:pt x="121" y="153"/>
                  <a:pt x="120" y="156"/>
                  <a:pt x="119" y="158"/>
                </a:cubicBezTo>
                <a:cubicBezTo>
                  <a:pt x="120" y="158"/>
                  <a:pt x="120" y="159"/>
                  <a:pt x="121" y="158"/>
                </a:cubicBezTo>
                <a:cubicBezTo>
                  <a:pt x="123" y="152"/>
                  <a:pt x="123" y="152"/>
                  <a:pt x="123" y="152"/>
                </a:cubicBezTo>
                <a:cubicBezTo>
                  <a:pt x="123" y="152"/>
                  <a:pt x="122" y="151"/>
                  <a:pt x="122" y="151"/>
                </a:cubicBezTo>
                <a:close/>
                <a:moveTo>
                  <a:pt x="84" y="133"/>
                </a:moveTo>
                <a:cubicBezTo>
                  <a:pt x="84" y="133"/>
                  <a:pt x="84" y="132"/>
                  <a:pt x="84" y="132"/>
                </a:cubicBezTo>
                <a:cubicBezTo>
                  <a:pt x="83" y="132"/>
                  <a:pt x="82" y="131"/>
                  <a:pt x="82" y="131"/>
                </a:cubicBezTo>
                <a:cubicBezTo>
                  <a:pt x="81" y="131"/>
                  <a:pt x="81" y="131"/>
                  <a:pt x="81" y="132"/>
                </a:cubicBezTo>
                <a:cubicBezTo>
                  <a:pt x="82" y="133"/>
                  <a:pt x="82" y="136"/>
                  <a:pt x="83" y="138"/>
                </a:cubicBezTo>
                <a:lnTo>
                  <a:pt x="84" y="133"/>
                </a:lnTo>
                <a:close/>
                <a:moveTo>
                  <a:pt x="94" y="138"/>
                </a:moveTo>
                <a:cubicBezTo>
                  <a:pt x="94" y="138"/>
                  <a:pt x="94" y="138"/>
                  <a:pt x="93" y="138"/>
                </a:cubicBezTo>
                <a:cubicBezTo>
                  <a:pt x="93" y="140"/>
                  <a:pt x="93" y="143"/>
                  <a:pt x="94" y="146"/>
                </a:cubicBezTo>
                <a:cubicBezTo>
                  <a:pt x="94" y="143"/>
                  <a:pt x="95" y="141"/>
                  <a:pt x="95" y="139"/>
                </a:cubicBezTo>
                <a:cubicBezTo>
                  <a:pt x="95" y="139"/>
                  <a:pt x="94" y="139"/>
                  <a:pt x="94" y="138"/>
                </a:cubicBezTo>
                <a:close/>
                <a:moveTo>
                  <a:pt x="119" y="150"/>
                </a:moveTo>
                <a:cubicBezTo>
                  <a:pt x="119" y="150"/>
                  <a:pt x="118" y="150"/>
                  <a:pt x="118" y="149"/>
                </a:cubicBezTo>
                <a:cubicBezTo>
                  <a:pt x="118" y="152"/>
                  <a:pt x="117" y="155"/>
                  <a:pt x="116" y="157"/>
                </a:cubicBezTo>
                <a:cubicBezTo>
                  <a:pt x="117" y="155"/>
                  <a:pt x="118" y="152"/>
                  <a:pt x="119" y="150"/>
                </a:cubicBezTo>
                <a:close/>
                <a:moveTo>
                  <a:pt x="108" y="159"/>
                </a:moveTo>
                <a:cubicBezTo>
                  <a:pt x="107" y="158"/>
                  <a:pt x="107" y="158"/>
                  <a:pt x="106" y="158"/>
                </a:cubicBezTo>
                <a:cubicBezTo>
                  <a:pt x="106" y="158"/>
                  <a:pt x="105" y="158"/>
                  <a:pt x="105" y="157"/>
                </a:cubicBezTo>
                <a:cubicBezTo>
                  <a:pt x="104" y="157"/>
                  <a:pt x="104" y="157"/>
                  <a:pt x="103" y="158"/>
                </a:cubicBezTo>
                <a:cubicBezTo>
                  <a:pt x="103" y="158"/>
                  <a:pt x="103" y="157"/>
                  <a:pt x="103" y="157"/>
                </a:cubicBezTo>
                <a:cubicBezTo>
                  <a:pt x="103" y="156"/>
                  <a:pt x="102" y="156"/>
                  <a:pt x="101" y="156"/>
                </a:cubicBezTo>
                <a:cubicBezTo>
                  <a:pt x="100" y="155"/>
                  <a:pt x="100" y="156"/>
                  <a:pt x="100" y="156"/>
                </a:cubicBezTo>
                <a:cubicBezTo>
                  <a:pt x="103" y="158"/>
                  <a:pt x="105" y="159"/>
                  <a:pt x="108" y="160"/>
                </a:cubicBezTo>
                <a:cubicBezTo>
                  <a:pt x="108" y="159"/>
                  <a:pt x="108" y="159"/>
                  <a:pt x="108" y="159"/>
                </a:cubicBezTo>
                <a:close/>
                <a:moveTo>
                  <a:pt x="17" y="21"/>
                </a:moveTo>
                <a:cubicBezTo>
                  <a:pt x="17" y="21"/>
                  <a:pt x="17" y="21"/>
                  <a:pt x="17" y="21"/>
                </a:cubicBezTo>
                <a:cubicBezTo>
                  <a:pt x="15" y="23"/>
                  <a:pt x="13" y="25"/>
                  <a:pt x="12" y="27"/>
                </a:cubicBezTo>
                <a:cubicBezTo>
                  <a:pt x="12" y="27"/>
                  <a:pt x="12" y="28"/>
                  <a:pt x="12" y="28"/>
                </a:cubicBezTo>
                <a:cubicBezTo>
                  <a:pt x="14" y="26"/>
                  <a:pt x="16" y="24"/>
                  <a:pt x="17" y="22"/>
                </a:cubicBezTo>
                <a:cubicBezTo>
                  <a:pt x="18" y="22"/>
                  <a:pt x="18" y="21"/>
                  <a:pt x="17" y="21"/>
                </a:cubicBezTo>
                <a:close/>
                <a:moveTo>
                  <a:pt x="180" y="164"/>
                </a:moveTo>
                <a:cubicBezTo>
                  <a:pt x="183" y="162"/>
                  <a:pt x="185" y="160"/>
                  <a:pt x="188" y="158"/>
                </a:cubicBezTo>
                <a:cubicBezTo>
                  <a:pt x="187" y="158"/>
                  <a:pt x="186" y="158"/>
                  <a:pt x="186" y="158"/>
                </a:cubicBezTo>
                <a:cubicBezTo>
                  <a:pt x="184" y="160"/>
                  <a:pt x="182" y="162"/>
                  <a:pt x="180" y="164"/>
                </a:cubicBezTo>
                <a:close/>
                <a:moveTo>
                  <a:pt x="198" y="152"/>
                </a:moveTo>
                <a:cubicBezTo>
                  <a:pt x="194" y="152"/>
                  <a:pt x="190" y="152"/>
                  <a:pt x="187" y="153"/>
                </a:cubicBezTo>
                <a:cubicBezTo>
                  <a:pt x="186" y="153"/>
                  <a:pt x="186" y="154"/>
                  <a:pt x="186" y="153"/>
                </a:cubicBezTo>
                <a:cubicBezTo>
                  <a:pt x="190" y="153"/>
                  <a:pt x="195" y="153"/>
                  <a:pt x="198" y="152"/>
                </a:cubicBezTo>
                <a:close/>
                <a:moveTo>
                  <a:pt x="116" y="149"/>
                </a:moveTo>
                <a:cubicBezTo>
                  <a:pt x="116" y="149"/>
                  <a:pt x="116" y="149"/>
                  <a:pt x="116" y="149"/>
                </a:cubicBezTo>
                <a:cubicBezTo>
                  <a:pt x="113" y="156"/>
                  <a:pt x="113" y="156"/>
                  <a:pt x="113" y="156"/>
                </a:cubicBezTo>
                <a:cubicBezTo>
                  <a:pt x="114" y="156"/>
                  <a:pt x="115" y="157"/>
                  <a:pt x="115" y="156"/>
                </a:cubicBezTo>
                <a:cubicBezTo>
                  <a:pt x="116" y="154"/>
                  <a:pt x="116" y="151"/>
                  <a:pt x="116" y="149"/>
                </a:cubicBezTo>
                <a:close/>
                <a:moveTo>
                  <a:pt x="145" y="158"/>
                </a:moveTo>
                <a:cubicBezTo>
                  <a:pt x="143" y="160"/>
                  <a:pt x="142" y="162"/>
                  <a:pt x="140" y="164"/>
                </a:cubicBezTo>
                <a:cubicBezTo>
                  <a:pt x="142" y="164"/>
                  <a:pt x="142" y="164"/>
                  <a:pt x="142" y="164"/>
                </a:cubicBezTo>
                <a:cubicBezTo>
                  <a:pt x="143" y="162"/>
                  <a:pt x="144" y="160"/>
                  <a:pt x="145" y="159"/>
                </a:cubicBezTo>
                <a:cubicBezTo>
                  <a:pt x="145" y="159"/>
                  <a:pt x="145" y="158"/>
                  <a:pt x="145" y="158"/>
                </a:cubicBezTo>
                <a:close/>
                <a:moveTo>
                  <a:pt x="109" y="153"/>
                </a:moveTo>
                <a:cubicBezTo>
                  <a:pt x="110" y="149"/>
                  <a:pt x="110" y="149"/>
                  <a:pt x="110" y="149"/>
                </a:cubicBezTo>
                <a:cubicBezTo>
                  <a:pt x="110" y="148"/>
                  <a:pt x="110" y="146"/>
                  <a:pt x="109" y="147"/>
                </a:cubicBezTo>
                <a:cubicBezTo>
                  <a:pt x="108" y="154"/>
                  <a:pt x="108" y="154"/>
                  <a:pt x="108" y="154"/>
                </a:cubicBezTo>
                <a:cubicBezTo>
                  <a:pt x="107" y="154"/>
                  <a:pt x="109" y="155"/>
                  <a:pt x="109" y="155"/>
                </a:cubicBezTo>
                <a:cubicBezTo>
                  <a:pt x="109" y="154"/>
                  <a:pt x="109" y="153"/>
                  <a:pt x="109" y="153"/>
                </a:cubicBezTo>
                <a:close/>
                <a:moveTo>
                  <a:pt x="173" y="161"/>
                </a:moveTo>
                <a:cubicBezTo>
                  <a:pt x="170" y="163"/>
                  <a:pt x="167" y="165"/>
                  <a:pt x="165" y="167"/>
                </a:cubicBezTo>
                <a:cubicBezTo>
                  <a:pt x="166" y="167"/>
                  <a:pt x="167" y="168"/>
                  <a:pt x="168" y="167"/>
                </a:cubicBezTo>
                <a:lnTo>
                  <a:pt x="173" y="161"/>
                </a:lnTo>
                <a:close/>
                <a:moveTo>
                  <a:pt x="140" y="156"/>
                </a:moveTo>
                <a:cubicBezTo>
                  <a:pt x="137" y="158"/>
                  <a:pt x="136" y="160"/>
                  <a:pt x="134" y="163"/>
                </a:cubicBezTo>
                <a:cubicBezTo>
                  <a:pt x="135" y="163"/>
                  <a:pt x="136" y="163"/>
                  <a:pt x="136" y="163"/>
                </a:cubicBezTo>
                <a:cubicBezTo>
                  <a:pt x="137" y="161"/>
                  <a:pt x="139" y="158"/>
                  <a:pt x="140" y="156"/>
                </a:cubicBezTo>
                <a:close/>
                <a:moveTo>
                  <a:pt x="80" y="72"/>
                </a:moveTo>
                <a:cubicBezTo>
                  <a:pt x="80" y="68"/>
                  <a:pt x="79" y="64"/>
                  <a:pt x="78" y="60"/>
                </a:cubicBezTo>
                <a:cubicBezTo>
                  <a:pt x="78" y="59"/>
                  <a:pt x="77" y="60"/>
                  <a:pt x="77" y="61"/>
                </a:cubicBezTo>
                <a:cubicBezTo>
                  <a:pt x="78" y="64"/>
                  <a:pt x="78" y="67"/>
                  <a:pt x="79" y="70"/>
                </a:cubicBezTo>
                <a:cubicBezTo>
                  <a:pt x="79" y="70"/>
                  <a:pt x="79" y="72"/>
                  <a:pt x="80" y="72"/>
                </a:cubicBezTo>
                <a:close/>
                <a:moveTo>
                  <a:pt x="199" y="159"/>
                </a:moveTo>
                <a:cubicBezTo>
                  <a:pt x="195" y="161"/>
                  <a:pt x="192" y="164"/>
                  <a:pt x="189" y="166"/>
                </a:cubicBezTo>
                <a:cubicBezTo>
                  <a:pt x="191" y="167"/>
                  <a:pt x="193" y="166"/>
                  <a:pt x="194" y="164"/>
                </a:cubicBezTo>
                <a:cubicBezTo>
                  <a:pt x="195" y="163"/>
                  <a:pt x="197" y="161"/>
                  <a:pt x="199" y="159"/>
                </a:cubicBezTo>
                <a:close/>
                <a:moveTo>
                  <a:pt x="96" y="146"/>
                </a:moveTo>
                <a:cubicBezTo>
                  <a:pt x="96" y="140"/>
                  <a:pt x="96" y="140"/>
                  <a:pt x="96" y="140"/>
                </a:cubicBezTo>
                <a:cubicBezTo>
                  <a:pt x="96" y="143"/>
                  <a:pt x="95" y="145"/>
                  <a:pt x="94" y="149"/>
                </a:cubicBezTo>
                <a:cubicBezTo>
                  <a:pt x="96" y="149"/>
                  <a:pt x="96" y="149"/>
                  <a:pt x="96" y="149"/>
                </a:cubicBezTo>
                <a:cubicBezTo>
                  <a:pt x="97" y="148"/>
                  <a:pt x="97" y="147"/>
                  <a:pt x="96" y="146"/>
                </a:cubicBezTo>
                <a:close/>
                <a:moveTo>
                  <a:pt x="86" y="69"/>
                </a:moveTo>
                <a:cubicBezTo>
                  <a:pt x="84" y="56"/>
                  <a:pt x="84" y="56"/>
                  <a:pt x="84" y="56"/>
                </a:cubicBezTo>
                <a:cubicBezTo>
                  <a:pt x="84" y="56"/>
                  <a:pt x="82" y="56"/>
                  <a:pt x="83" y="56"/>
                </a:cubicBezTo>
                <a:cubicBezTo>
                  <a:pt x="85" y="68"/>
                  <a:pt x="85" y="68"/>
                  <a:pt x="85" y="68"/>
                </a:cubicBezTo>
                <a:cubicBezTo>
                  <a:pt x="85" y="69"/>
                  <a:pt x="86" y="69"/>
                  <a:pt x="86" y="69"/>
                </a:cubicBezTo>
                <a:close/>
                <a:moveTo>
                  <a:pt x="104" y="150"/>
                </a:moveTo>
                <a:cubicBezTo>
                  <a:pt x="104" y="146"/>
                  <a:pt x="104" y="146"/>
                  <a:pt x="104" y="146"/>
                </a:cubicBezTo>
                <a:cubicBezTo>
                  <a:pt x="104" y="145"/>
                  <a:pt x="104" y="144"/>
                  <a:pt x="103" y="143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52"/>
                  <a:pt x="102" y="152"/>
                  <a:pt x="103" y="152"/>
                </a:cubicBezTo>
                <a:cubicBezTo>
                  <a:pt x="103" y="152"/>
                  <a:pt x="104" y="150"/>
                  <a:pt x="104" y="150"/>
                </a:cubicBezTo>
                <a:close/>
                <a:moveTo>
                  <a:pt x="102" y="143"/>
                </a:moveTo>
                <a:cubicBezTo>
                  <a:pt x="102" y="143"/>
                  <a:pt x="102" y="142"/>
                  <a:pt x="102" y="142"/>
                </a:cubicBezTo>
                <a:cubicBezTo>
                  <a:pt x="100" y="142"/>
                  <a:pt x="99" y="141"/>
                  <a:pt x="98" y="140"/>
                </a:cubicBezTo>
                <a:cubicBezTo>
                  <a:pt x="97" y="142"/>
                  <a:pt x="98" y="144"/>
                  <a:pt x="98" y="146"/>
                </a:cubicBezTo>
                <a:cubicBezTo>
                  <a:pt x="98" y="145"/>
                  <a:pt x="98" y="144"/>
                  <a:pt x="99" y="143"/>
                </a:cubicBezTo>
                <a:cubicBezTo>
                  <a:pt x="99" y="142"/>
                  <a:pt x="100" y="142"/>
                  <a:pt x="100" y="142"/>
                </a:cubicBezTo>
                <a:cubicBezTo>
                  <a:pt x="100" y="143"/>
                  <a:pt x="101" y="145"/>
                  <a:pt x="101" y="147"/>
                </a:cubicBezTo>
                <a:cubicBezTo>
                  <a:pt x="101" y="145"/>
                  <a:pt x="102" y="144"/>
                  <a:pt x="102" y="143"/>
                </a:cubicBezTo>
                <a:close/>
                <a:moveTo>
                  <a:pt x="36" y="127"/>
                </a:moveTo>
                <a:cubicBezTo>
                  <a:pt x="35" y="122"/>
                  <a:pt x="34" y="117"/>
                  <a:pt x="34" y="112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5" y="126"/>
                  <a:pt x="35" y="126"/>
                  <a:pt x="35" y="126"/>
                </a:cubicBezTo>
                <a:cubicBezTo>
                  <a:pt x="35" y="126"/>
                  <a:pt x="36" y="128"/>
                  <a:pt x="36" y="127"/>
                </a:cubicBezTo>
                <a:close/>
                <a:moveTo>
                  <a:pt x="162" y="158"/>
                </a:moveTo>
                <a:cubicBezTo>
                  <a:pt x="161" y="158"/>
                  <a:pt x="161" y="159"/>
                  <a:pt x="161" y="159"/>
                </a:cubicBezTo>
                <a:cubicBezTo>
                  <a:pt x="158" y="161"/>
                  <a:pt x="156" y="163"/>
                  <a:pt x="153" y="166"/>
                </a:cubicBezTo>
                <a:cubicBezTo>
                  <a:pt x="154" y="166"/>
                  <a:pt x="155" y="166"/>
                  <a:pt x="155" y="166"/>
                </a:cubicBezTo>
                <a:cubicBezTo>
                  <a:pt x="158" y="164"/>
                  <a:pt x="159" y="161"/>
                  <a:pt x="162" y="158"/>
                </a:cubicBezTo>
                <a:close/>
                <a:moveTo>
                  <a:pt x="218" y="145"/>
                </a:moveTo>
                <a:cubicBezTo>
                  <a:pt x="217" y="141"/>
                  <a:pt x="217" y="141"/>
                  <a:pt x="217" y="141"/>
                </a:cubicBezTo>
                <a:cubicBezTo>
                  <a:pt x="216" y="139"/>
                  <a:pt x="216" y="137"/>
                  <a:pt x="215" y="137"/>
                </a:cubicBezTo>
                <a:cubicBezTo>
                  <a:pt x="215" y="140"/>
                  <a:pt x="216" y="143"/>
                  <a:pt x="217" y="145"/>
                </a:cubicBezTo>
                <a:cubicBezTo>
                  <a:pt x="217" y="146"/>
                  <a:pt x="217" y="145"/>
                  <a:pt x="218" y="145"/>
                </a:cubicBezTo>
                <a:cubicBezTo>
                  <a:pt x="218" y="145"/>
                  <a:pt x="218" y="146"/>
                  <a:pt x="218" y="145"/>
                </a:cubicBezTo>
                <a:close/>
                <a:moveTo>
                  <a:pt x="191" y="160"/>
                </a:moveTo>
                <a:cubicBezTo>
                  <a:pt x="187" y="162"/>
                  <a:pt x="184" y="164"/>
                  <a:pt x="181" y="167"/>
                </a:cubicBezTo>
                <a:cubicBezTo>
                  <a:pt x="180" y="168"/>
                  <a:pt x="181" y="168"/>
                  <a:pt x="181" y="168"/>
                </a:cubicBezTo>
                <a:cubicBezTo>
                  <a:pt x="182" y="167"/>
                  <a:pt x="183" y="168"/>
                  <a:pt x="183" y="168"/>
                </a:cubicBezTo>
                <a:cubicBezTo>
                  <a:pt x="186" y="164"/>
                  <a:pt x="188" y="162"/>
                  <a:pt x="191" y="160"/>
                </a:cubicBezTo>
                <a:close/>
                <a:moveTo>
                  <a:pt x="154" y="158"/>
                </a:moveTo>
                <a:cubicBezTo>
                  <a:pt x="152" y="160"/>
                  <a:pt x="149" y="162"/>
                  <a:pt x="147" y="164"/>
                </a:cubicBezTo>
                <a:cubicBezTo>
                  <a:pt x="147" y="165"/>
                  <a:pt x="149" y="166"/>
                  <a:pt x="149" y="165"/>
                </a:cubicBezTo>
                <a:cubicBezTo>
                  <a:pt x="154" y="159"/>
                  <a:pt x="154" y="159"/>
                  <a:pt x="154" y="159"/>
                </a:cubicBezTo>
                <a:cubicBezTo>
                  <a:pt x="153" y="158"/>
                  <a:pt x="154" y="157"/>
                  <a:pt x="154" y="158"/>
                </a:cubicBezTo>
                <a:close/>
                <a:moveTo>
                  <a:pt x="33" y="129"/>
                </a:moveTo>
                <a:cubicBezTo>
                  <a:pt x="33" y="124"/>
                  <a:pt x="31" y="120"/>
                  <a:pt x="32" y="114"/>
                </a:cubicBezTo>
                <a:cubicBezTo>
                  <a:pt x="31" y="115"/>
                  <a:pt x="30" y="115"/>
                  <a:pt x="30" y="116"/>
                </a:cubicBezTo>
                <a:cubicBezTo>
                  <a:pt x="31" y="120"/>
                  <a:pt x="32" y="124"/>
                  <a:pt x="33" y="129"/>
                </a:cubicBezTo>
                <a:cubicBezTo>
                  <a:pt x="33" y="129"/>
                  <a:pt x="33" y="130"/>
                  <a:pt x="33" y="129"/>
                </a:cubicBezTo>
                <a:close/>
                <a:moveTo>
                  <a:pt x="24" y="26"/>
                </a:move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3" y="27"/>
                  <a:pt x="23" y="27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19" y="31"/>
                  <a:pt x="16" y="34"/>
                  <a:pt x="12" y="38"/>
                </a:cubicBezTo>
                <a:cubicBezTo>
                  <a:pt x="12" y="38"/>
                  <a:pt x="12" y="39"/>
                  <a:pt x="12" y="40"/>
                </a:cubicBezTo>
                <a:cubicBezTo>
                  <a:pt x="13" y="41"/>
                  <a:pt x="13" y="40"/>
                  <a:pt x="13" y="40"/>
                </a:cubicBezTo>
                <a:cubicBezTo>
                  <a:pt x="16" y="35"/>
                  <a:pt x="19" y="32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lnTo>
                  <a:pt x="24" y="26"/>
                </a:lnTo>
                <a:close/>
                <a:moveTo>
                  <a:pt x="21" y="21"/>
                </a:moveTo>
                <a:cubicBezTo>
                  <a:pt x="21" y="21"/>
                  <a:pt x="20" y="21"/>
                  <a:pt x="20" y="21"/>
                </a:cubicBezTo>
                <a:cubicBezTo>
                  <a:pt x="17" y="25"/>
                  <a:pt x="14" y="28"/>
                  <a:pt x="12" y="32"/>
                </a:cubicBezTo>
                <a:cubicBezTo>
                  <a:pt x="23" y="22"/>
                  <a:pt x="23" y="22"/>
                  <a:pt x="23" y="22"/>
                </a:cubicBezTo>
                <a:cubicBezTo>
                  <a:pt x="22" y="22"/>
                  <a:pt x="22" y="21"/>
                  <a:pt x="21" y="21"/>
                </a:cubicBezTo>
                <a:close/>
                <a:moveTo>
                  <a:pt x="144" y="156"/>
                </a:moveTo>
                <a:cubicBezTo>
                  <a:pt x="143" y="156"/>
                  <a:pt x="142" y="156"/>
                  <a:pt x="142" y="156"/>
                </a:cubicBezTo>
                <a:cubicBezTo>
                  <a:pt x="141" y="156"/>
                  <a:pt x="141" y="156"/>
                  <a:pt x="141" y="156"/>
                </a:cubicBezTo>
                <a:cubicBezTo>
                  <a:pt x="140" y="159"/>
                  <a:pt x="139" y="161"/>
                  <a:pt x="137" y="163"/>
                </a:cubicBezTo>
                <a:cubicBezTo>
                  <a:pt x="137" y="163"/>
                  <a:pt x="138" y="163"/>
                  <a:pt x="138" y="163"/>
                </a:cubicBezTo>
                <a:cubicBezTo>
                  <a:pt x="140" y="161"/>
                  <a:pt x="142" y="159"/>
                  <a:pt x="144" y="156"/>
                </a:cubicBezTo>
                <a:cubicBezTo>
                  <a:pt x="144" y="156"/>
                  <a:pt x="144" y="156"/>
                  <a:pt x="144" y="156"/>
                </a:cubicBezTo>
                <a:close/>
                <a:moveTo>
                  <a:pt x="197" y="163"/>
                </a:moveTo>
                <a:cubicBezTo>
                  <a:pt x="201" y="161"/>
                  <a:pt x="205" y="158"/>
                  <a:pt x="208" y="155"/>
                </a:cubicBezTo>
                <a:cubicBezTo>
                  <a:pt x="207" y="155"/>
                  <a:pt x="205" y="155"/>
                  <a:pt x="205" y="155"/>
                </a:cubicBezTo>
                <a:cubicBezTo>
                  <a:pt x="202" y="158"/>
                  <a:pt x="199" y="160"/>
                  <a:pt x="197" y="163"/>
                </a:cubicBezTo>
                <a:close/>
                <a:moveTo>
                  <a:pt x="83" y="70"/>
                </a:moveTo>
                <a:cubicBezTo>
                  <a:pt x="83" y="66"/>
                  <a:pt x="82" y="61"/>
                  <a:pt x="81" y="57"/>
                </a:cubicBezTo>
                <a:cubicBezTo>
                  <a:pt x="81" y="58"/>
                  <a:pt x="80" y="58"/>
                  <a:pt x="80" y="59"/>
                </a:cubicBezTo>
                <a:cubicBezTo>
                  <a:pt x="81" y="63"/>
                  <a:pt x="82" y="67"/>
                  <a:pt x="83" y="71"/>
                </a:cubicBezTo>
                <a:cubicBezTo>
                  <a:pt x="84" y="71"/>
                  <a:pt x="83" y="70"/>
                  <a:pt x="83" y="70"/>
                </a:cubicBezTo>
                <a:close/>
                <a:moveTo>
                  <a:pt x="129" y="154"/>
                </a:moveTo>
                <a:cubicBezTo>
                  <a:pt x="128" y="156"/>
                  <a:pt x="127" y="158"/>
                  <a:pt x="125" y="160"/>
                </a:cubicBezTo>
                <a:cubicBezTo>
                  <a:pt x="126" y="160"/>
                  <a:pt x="127" y="160"/>
                  <a:pt x="128" y="161"/>
                </a:cubicBezTo>
                <a:cubicBezTo>
                  <a:pt x="129" y="159"/>
                  <a:pt x="130" y="156"/>
                  <a:pt x="131" y="154"/>
                </a:cubicBezTo>
                <a:cubicBezTo>
                  <a:pt x="131" y="154"/>
                  <a:pt x="130" y="153"/>
                  <a:pt x="129" y="154"/>
                </a:cubicBezTo>
                <a:close/>
                <a:moveTo>
                  <a:pt x="14" y="33"/>
                </a:moveTo>
                <a:cubicBezTo>
                  <a:pt x="14" y="33"/>
                  <a:pt x="15" y="34"/>
                  <a:pt x="15" y="33"/>
                </a:cubicBezTo>
                <a:cubicBezTo>
                  <a:pt x="27" y="22"/>
                  <a:pt x="27" y="22"/>
                  <a:pt x="27" y="22"/>
                </a:cubicBezTo>
                <a:cubicBezTo>
                  <a:pt x="26" y="22"/>
                  <a:pt x="26" y="22"/>
                  <a:pt x="25" y="21"/>
                </a:cubicBezTo>
                <a:cubicBezTo>
                  <a:pt x="21" y="25"/>
                  <a:pt x="18" y="29"/>
                  <a:pt x="14" y="33"/>
                </a:cubicBezTo>
                <a:close/>
                <a:moveTo>
                  <a:pt x="173" y="159"/>
                </a:moveTo>
                <a:cubicBezTo>
                  <a:pt x="171" y="159"/>
                  <a:pt x="170" y="158"/>
                  <a:pt x="169" y="159"/>
                </a:cubicBezTo>
                <a:cubicBezTo>
                  <a:pt x="162" y="167"/>
                  <a:pt x="162" y="167"/>
                  <a:pt x="162" y="167"/>
                </a:cubicBezTo>
                <a:lnTo>
                  <a:pt x="173" y="159"/>
                </a:lnTo>
                <a:close/>
                <a:moveTo>
                  <a:pt x="39" y="123"/>
                </a:moveTo>
                <a:cubicBezTo>
                  <a:pt x="38" y="118"/>
                  <a:pt x="37" y="114"/>
                  <a:pt x="37" y="109"/>
                </a:cubicBezTo>
                <a:cubicBezTo>
                  <a:pt x="36" y="109"/>
                  <a:pt x="35" y="110"/>
                  <a:pt x="35" y="111"/>
                </a:cubicBezTo>
                <a:cubicBezTo>
                  <a:pt x="39" y="126"/>
                  <a:pt x="39" y="126"/>
                  <a:pt x="39" y="126"/>
                </a:cubicBezTo>
                <a:cubicBezTo>
                  <a:pt x="39" y="124"/>
                  <a:pt x="39" y="123"/>
                  <a:pt x="39" y="123"/>
                </a:cubicBezTo>
                <a:close/>
                <a:moveTo>
                  <a:pt x="46" y="119"/>
                </a:moveTo>
                <a:cubicBezTo>
                  <a:pt x="45" y="113"/>
                  <a:pt x="45" y="113"/>
                  <a:pt x="45" y="113"/>
                </a:cubicBezTo>
                <a:cubicBezTo>
                  <a:pt x="45" y="113"/>
                  <a:pt x="44" y="112"/>
                  <a:pt x="44" y="112"/>
                </a:cubicBezTo>
                <a:cubicBezTo>
                  <a:pt x="43" y="112"/>
                  <a:pt x="43" y="111"/>
                  <a:pt x="43" y="111"/>
                </a:cubicBezTo>
                <a:cubicBezTo>
                  <a:pt x="43" y="115"/>
                  <a:pt x="44" y="118"/>
                  <a:pt x="44" y="123"/>
                </a:cubicBezTo>
                <a:cubicBezTo>
                  <a:pt x="44" y="122"/>
                  <a:pt x="45" y="122"/>
                  <a:pt x="45" y="122"/>
                </a:cubicBezTo>
                <a:cubicBezTo>
                  <a:pt x="45" y="121"/>
                  <a:pt x="46" y="120"/>
                  <a:pt x="46" y="119"/>
                </a:cubicBezTo>
                <a:close/>
                <a:moveTo>
                  <a:pt x="159" y="158"/>
                </a:moveTo>
                <a:cubicBezTo>
                  <a:pt x="158" y="158"/>
                  <a:pt x="158" y="158"/>
                  <a:pt x="157" y="158"/>
                </a:cubicBezTo>
                <a:cubicBezTo>
                  <a:pt x="157" y="158"/>
                  <a:pt x="155" y="157"/>
                  <a:pt x="155" y="158"/>
                </a:cubicBezTo>
                <a:cubicBezTo>
                  <a:pt x="154" y="160"/>
                  <a:pt x="153" y="162"/>
                  <a:pt x="152" y="163"/>
                </a:cubicBezTo>
                <a:cubicBezTo>
                  <a:pt x="152" y="164"/>
                  <a:pt x="151" y="166"/>
                  <a:pt x="151" y="166"/>
                </a:cubicBezTo>
                <a:cubicBezTo>
                  <a:pt x="159" y="159"/>
                  <a:pt x="159" y="159"/>
                  <a:pt x="159" y="159"/>
                </a:cubicBezTo>
                <a:cubicBezTo>
                  <a:pt x="159" y="159"/>
                  <a:pt x="160" y="158"/>
                  <a:pt x="159" y="158"/>
                </a:cubicBezTo>
                <a:close/>
                <a:moveTo>
                  <a:pt x="42" y="123"/>
                </a:moveTo>
                <a:cubicBezTo>
                  <a:pt x="42" y="123"/>
                  <a:pt x="42" y="123"/>
                  <a:pt x="42" y="123"/>
                </a:cubicBezTo>
                <a:cubicBezTo>
                  <a:pt x="40" y="118"/>
                  <a:pt x="39" y="114"/>
                  <a:pt x="38" y="109"/>
                </a:cubicBezTo>
                <a:cubicBezTo>
                  <a:pt x="39" y="114"/>
                  <a:pt x="39" y="120"/>
                  <a:pt x="40" y="125"/>
                </a:cubicBezTo>
                <a:cubicBezTo>
                  <a:pt x="40" y="125"/>
                  <a:pt x="41" y="124"/>
                  <a:pt x="42" y="123"/>
                </a:cubicBezTo>
                <a:close/>
                <a:moveTo>
                  <a:pt x="149" y="157"/>
                </a:moveTo>
                <a:cubicBezTo>
                  <a:pt x="149" y="157"/>
                  <a:pt x="148" y="157"/>
                  <a:pt x="148" y="157"/>
                </a:cubicBezTo>
                <a:cubicBezTo>
                  <a:pt x="144" y="164"/>
                  <a:pt x="144" y="164"/>
                  <a:pt x="144" y="164"/>
                </a:cubicBezTo>
                <a:cubicBezTo>
                  <a:pt x="143" y="164"/>
                  <a:pt x="144" y="165"/>
                  <a:pt x="144" y="164"/>
                </a:cubicBezTo>
                <a:cubicBezTo>
                  <a:pt x="147" y="162"/>
                  <a:pt x="149" y="160"/>
                  <a:pt x="152" y="157"/>
                </a:cubicBezTo>
                <a:cubicBezTo>
                  <a:pt x="151" y="157"/>
                  <a:pt x="150" y="157"/>
                  <a:pt x="149" y="157"/>
                </a:cubicBezTo>
                <a:close/>
                <a:moveTo>
                  <a:pt x="200" y="156"/>
                </a:moveTo>
                <a:cubicBezTo>
                  <a:pt x="195" y="156"/>
                  <a:pt x="193" y="159"/>
                  <a:pt x="191" y="162"/>
                </a:cubicBezTo>
                <a:cubicBezTo>
                  <a:pt x="186" y="167"/>
                  <a:pt x="186" y="167"/>
                  <a:pt x="186" y="167"/>
                </a:cubicBezTo>
                <a:cubicBezTo>
                  <a:pt x="190" y="163"/>
                  <a:pt x="195" y="160"/>
                  <a:pt x="200" y="156"/>
                </a:cubicBezTo>
                <a:close/>
                <a:moveTo>
                  <a:pt x="157" y="166"/>
                </a:moveTo>
                <a:cubicBezTo>
                  <a:pt x="157" y="167"/>
                  <a:pt x="158" y="167"/>
                  <a:pt x="158" y="167"/>
                </a:cubicBezTo>
                <a:cubicBezTo>
                  <a:pt x="161" y="164"/>
                  <a:pt x="164" y="162"/>
                  <a:pt x="167" y="159"/>
                </a:cubicBezTo>
                <a:cubicBezTo>
                  <a:pt x="166" y="159"/>
                  <a:pt x="165" y="158"/>
                  <a:pt x="163" y="159"/>
                </a:cubicBezTo>
                <a:lnTo>
                  <a:pt x="157" y="166"/>
                </a:lnTo>
                <a:close/>
                <a:moveTo>
                  <a:pt x="87" y="144"/>
                </a:moveTo>
                <a:cubicBezTo>
                  <a:pt x="87" y="140"/>
                  <a:pt x="86" y="137"/>
                  <a:pt x="86" y="134"/>
                </a:cubicBezTo>
                <a:cubicBezTo>
                  <a:pt x="86" y="134"/>
                  <a:pt x="85" y="133"/>
                  <a:pt x="85" y="133"/>
                </a:cubicBezTo>
                <a:cubicBezTo>
                  <a:pt x="84" y="137"/>
                  <a:pt x="83" y="140"/>
                  <a:pt x="83" y="143"/>
                </a:cubicBezTo>
                <a:cubicBezTo>
                  <a:pt x="84" y="143"/>
                  <a:pt x="85" y="144"/>
                  <a:pt x="86" y="145"/>
                </a:cubicBezTo>
                <a:cubicBezTo>
                  <a:pt x="86" y="145"/>
                  <a:pt x="87" y="144"/>
                  <a:pt x="87" y="144"/>
                </a:cubicBezTo>
                <a:close/>
                <a:moveTo>
                  <a:pt x="182" y="158"/>
                </a:moveTo>
                <a:cubicBezTo>
                  <a:pt x="180" y="159"/>
                  <a:pt x="179" y="159"/>
                  <a:pt x="177" y="159"/>
                </a:cubicBezTo>
                <a:cubicBezTo>
                  <a:pt x="169" y="168"/>
                  <a:pt x="169" y="168"/>
                  <a:pt x="169" y="168"/>
                </a:cubicBezTo>
                <a:cubicBezTo>
                  <a:pt x="169" y="168"/>
                  <a:pt x="170" y="168"/>
                  <a:pt x="170" y="168"/>
                </a:cubicBezTo>
                <a:cubicBezTo>
                  <a:pt x="174" y="165"/>
                  <a:pt x="178" y="162"/>
                  <a:pt x="181" y="159"/>
                </a:cubicBezTo>
                <a:cubicBezTo>
                  <a:pt x="182" y="159"/>
                  <a:pt x="183" y="158"/>
                  <a:pt x="182" y="158"/>
                </a:cubicBezTo>
                <a:close/>
                <a:moveTo>
                  <a:pt x="30" y="23"/>
                </a:moveTo>
                <a:cubicBezTo>
                  <a:pt x="30" y="23"/>
                  <a:pt x="29" y="23"/>
                  <a:pt x="29" y="23"/>
                </a:cubicBezTo>
                <a:cubicBezTo>
                  <a:pt x="24" y="29"/>
                  <a:pt x="18" y="34"/>
                  <a:pt x="14" y="41"/>
                </a:cubicBezTo>
                <a:cubicBezTo>
                  <a:pt x="14" y="41"/>
                  <a:pt x="15" y="41"/>
                  <a:pt x="15" y="41"/>
                </a:cubicBezTo>
                <a:cubicBezTo>
                  <a:pt x="20" y="35"/>
                  <a:pt x="26" y="29"/>
                  <a:pt x="32" y="23"/>
                </a:cubicBezTo>
                <a:cubicBezTo>
                  <a:pt x="31" y="23"/>
                  <a:pt x="30" y="23"/>
                  <a:pt x="30" y="23"/>
                </a:cubicBezTo>
                <a:close/>
                <a:moveTo>
                  <a:pt x="44" y="112"/>
                </a:moveTo>
                <a:cubicBezTo>
                  <a:pt x="44" y="109"/>
                  <a:pt x="44" y="107"/>
                  <a:pt x="43" y="104"/>
                </a:cubicBezTo>
                <a:cubicBezTo>
                  <a:pt x="39" y="107"/>
                  <a:pt x="39" y="107"/>
                  <a:pt x="39" y="107"/>
                </a:cubicBezTo>
                <a:cubicBezTo>
                  <a:pt x="40" y="112"/>
                  <a:pt x="41" y="118"/>
                  <a:pt x="43" y="122"/>
                </a:cubicBezTo>
                <a:cubicBezTo>
                  <a:pt x="43" y="117"/>
                  <a:pt x="42" y="112"/>
                  <a:pt x="42" y="108"/>
                </a:cubicBezTo>
                <a:cubicBezTo>
                  <a:pt x="42" y="107"/>
                  <a:pt x="42" y="107"/>
                  <a:pt x="42" y="107"/>
                </a:cubicBezTo>
                <a:cubicBezTo>
                  <a:pt x="44" y="112"/>
                  <a:pt x="44" y="112"/>
                  <a:pt x="44" y="112"/>
                </a:cubicBezTo>
                <a:cubicBezTo>
                  <a:pt x="44" y="112"/>
                  <a:pt x="44" y="112"/>
                  <a:pt x="44" y="112"/>
                </a:cubicBezTo>
                <a:close/>
                <a:moveTo>
                  <a:pt x="17" y="49"/>
                </a:moveTo>
                <a:cubicBezTo>
                  <a:pt x="25" y="41"/>
                  <a:pt x="32" y="32"/>
                  <a:pt x="41" y="25"/>
                </a:cubicBezTo>
                <a:cubicBezTo>
                  <a:pt x="41" y="25"/>
                  <a:pt x="39" y="25"/>
                  <a:pt x="38" y="25"/>
                </a:cubicBezTo>
                <a:cubicBezTo>
                  <a:pt x="38" y="25"/>
                  <a:pt x="37" y="25"/>
                  <a:pt x="37" y="26"/>
                </a:cubicBezTo>
                <a:cubicBezTo>
                  <a:pt x="30" y="33"/>
                  <a:pt x="24" y="41"/>
                  <a:pt x="17" y="49"/>
                </a:cubicBezTo>
                <a:close/>
                <a:moveTo>
                  <a:pt x="82" y="140"/>
                </a:moveTo>
                <a:cubicBezTo>
                  <a:pt x="82" y="137"/>
                  <a:pt x="81" y="136"/>
                  <a:pt x="81" y="134"/>
                </a:cubicBezTo>
                <a:cubicBezTo>
                  <a:pt x="81" y="133"/>
                  <a:pt x="80" y="131"/>
                  <a:pt x="80" y="132"/>
                </a:cubicBezTo>
                <a:cubicBezTo>
                  <a:pt x="79" y="134"/>
                  <a:pt x="78" y="136"/>
                  <a:pt x="77" y="139"/>
                </a:cubicBezTo>
                <a:cubicBezTo>
                  <a:pt x="77" y="139"/>
                  <a:pt x="77" y="139"/>
                  <a:pt x="77" y="138"/>
                </a:cubicBezTo>
                <a:cubicBezTo>
                  <a:pt x="76" y="136"/>
                  <a:pt x="76" y="134"/>
                  <a:pt x="75" y="132"/>
                </a:cubicBezTo>
                <a:cubicBezTo>
                  <a:pt x="75" y="134"/>
                  <a:pt x="75" y="136"/>
                  <a:pt x="75" y="139"/>
                </a:cubicBezTo>
                <a:cubicBezTo>
                  <a:pt x="77" y="140"/>
                  <a:pt x="80" y="141"/>
                  <a:pt x="82" y="142"/>
                </a:cubicBezTo>
                <a:cubicBezTo>
                  <a:pt x="82" y="141"/>
                  <a:pt x="82" y="140"/>
                  <a:pt x="82" y="140"/>
                </a:cubicBezTo>
                <a:close/>
                <a:moveTo>
                  <a:pt x="89" y="64"/>
                </a:moveTo>
                <a:cubicBezTo>
                  <a:pt x="89" y="64"/>
                  <a:pt x="89" y="63"/>
                  <a:pt x="89" y="63"/>
                </a:cubicBezTo>
                <a:cubicBezTo>
                  <a:pt x="89" y="59"/>
                  <a:pt x="89" y="55"/>
                  <a:pt x="89" y="51"/>
                </a:cubicBezTo>
                <a:cubicBezTo>
                  <a:pt x="85" y="55"/>
                  <a:pt x="85" y="55"/>
                  <a:pt x="85" y="55"/>
                </a:cubicBezTo>
                <a:cubicBezTo>
                  <a:pt x="86" y="58"/>
                  <a:pt x="87" y="62"/>
                  <a:pt x="88" y="67"/>
                </a:cubicBezTo>
                <a:cubicBezTo>
                  <a:pt x="88" y="67"/>
                  <a:pt x="89" y="67"/>
                  <a:pt x="89" y="66"/>
                </a:cubicBezTo>
                <a:cubicBezTo>
                  <a:pt x="89" y="66"/>
                  <a:pt x="89" y="65"/>
                  <a:pt x="89" y="64"/>
                </a:cubicBezTo>
                <a:close/>
                <a:moveTo>
                  <a:pt x="92" y="145"/>
                </a:moveTo>
                <a:cubicBezTo>
                  <a:pt x="92" y="137"/>
                  <a:pt x="92" y="137"/>
                  <a:pt x="92" y="137"/>
                </a:cubicBezTo>
                <a:cubicBezTo>
                  <a:pt x="91" y="137"/>
                  <a:pt x="89" y="136"/>
                  <a:pt x="88" y="135"/>
                </a:cubicBezTo>
                <a:cubicBezTo>
                  <a:pt x="87" y="135"/>
                  <a:pt x="87" y="133"/>
                  <a:pt x="87" y="135"/>
                </a:cubicBezTo>
                <a:cubicBezTo>
                  <a:pt x="88" y="142"/>
                  <a:pt x="88" y="142"/>
                  <a:pt x="88" y="142"/>
                </a:cubicBezTo>
                <a:cubicBezTo>
                  <a:pt x="88" y="140"/>
                  <a:pt x="89" y="139"/>
                  <a:pt x="89" y="137"/>
                </a:cubicBezTo>
                <a:cubicBezTo>
                  <a:pt x="89" y="136"/>
                  <a:pt x="90" y="136"/>
                  <a:pt x="90" y="137"/>
                </a:cubicBezTo>
                <a:cubicBezTo>
                  <a:pt x="89" y="140"/>
                  <a:pt x="89" y="143"/>
                  <a:pt x="88" y="146"/>
                </a:cubicBezTo>
                <a:cubicBezTo>
                  <a:pt x="90" y="146"/>
                  <a:pt x="91" y="147"/>
                  <a:pt x="92" y="148"/>
                </a:cubicBezTo>
                <a:cubicBezTo>
                  <a:pt x="92" y="146"/>
                  <a:pt x="92" y="145"/>
                  <a:pt x="92" y="145"/>
                </a:cubicBezTo>
                <a:close/>
                <a:moveTo>
                  <a:pt x="34" y="24"/>
                </a:moveTo>
                <a:cubicBezTo>
                  <a:pt x="27" y="30"/>
                  <a:pt x="20" y="37"/>
                  <a:pt x="14" y="45"/>
                </a:cubicBezTo>
                <a:cubicBezTo>
                  <a:pt x="13" y="46"/>
                  <a:pt x="12" y="47"/>
                  <a:pt x="13" y="49"/>
                </a:cubicBezTo>
                <a:cubicBezTo>
                  <a:pt x="13" y="50"/>
                  <a:pt x="13" y="50"/>
                  <a:pt x="13" y="50"/>
                </a:cubicBezTo>
                <a:cubicBezTo>
                  <a:pt x="21" y="41"/>
                  <a:pt x="28" y="32"/>
                  <a:pt x="37" y="24"/>
                </a:cubicBezTo>
                <a:cubicBezTo>
                  <a:pt x="36" y="24"/>
                  <a:pt x="34" y="23"/>
                  <a:pt x="34" y="24"/>
                </a:cubicBezTo>
                <a:close/>
                <a:moveTo>
                  <a:pt x="103" y="54"/>
                </a:moveTo>
                <a:cubicBezTo>
                  <a:pt x="102" y="53"/>
                  <a:pt x="101" y="53"/>
                  <a:pt x="101" y="53"/>
                </a:cubicBezTo>
                <a:cubicBezTo>
                  <a:pt x="101" y="48"/>
                  <a:pt x="101" y="43"/>
                  <a:pt x="101" y="38"/>
                </a:cubicBezTo>
                <a:cubicBezTo>
                  <a:pt x="97" y="42"/>
                  <a:pt x="94" y="46"/>
                  <a:pt x="91" y="50"/>
                </a:cubicBezTo>
                <a:cubicBezTo>
                  <a:pt x="92" y="52"/>
                  <a:pt x="92" y="55"/>
                  <a:pt x="93" y="59"/>
                </a:cubicBezTo>
                <a:cubicBezTo>
                  <a:pt x="93" y="59"/>
                  <a:pt x="94" y="59"/>
                  <a:pt x="94" y="59"/>
                </a:cubicBezTo>
                <a:cubicBezTo>
                  <a:pt x="96" y="50"/>
                  <a:pt x="96" y="50"/>
                  <a:pt x="96" y="50"/>
                </a:cubicBezTo>
                <a:cubicBezTo>
                  <a:pt x="96" y="49"/>
                  <a:pt x="96" y="49"/>
                  <a:pt x="97" y="48"/>
                </a:cubicBezTo>
                <a:cubicBezTo>
                  <a:pt x="96" y="59"/>
                  <a:pt x="96" y="59"/>
                  <a:pt x="96" y="59"/>
                </a:cubicBezTo>
                <a:cubicBezTo>
                  <a:pt x="96" y="60"/>
                  <a:pt x="95" y="60"/>
                  <a:pt x="94" y="60"/>
                </a:cubicBezTo>
                <a:cubicBezTo>
                  <a:pt x="93" y="60"/>
                  <a:pt x="93" y="60"/>
                  <a:pt x="92" y="59"/>
                </a:cubicBezTo>
                <a:cubicBezTo>
                  <a:pt x="91" y="56"/>
                  <a:pt x="91" y="53"/>
                  <a:pt x="90" y="50"/>
                </a:cubicBezTo>
                <a:cubicBezTo>
                  <a:pt x="90" y="56"/>
                  <a:pt x="90" y="60"/>
                  <a:pt x="90" y="66"/>
                </a:cubicBezTo>
                <a:cubicBezTo>
                  <a:pt x="95" y="62"/>
                  <a:pt x="98" y="58"/>
                  <a:pt x="103" y="54"/>
                </a:cubicBezTo>
                <a:close/>
                <a:moveTo>
                  <a:pt x="73" y="136"/>
                </a:moveTo>
                <a:cubicBezTo>
                  <a:pt x="73" y="137"/>
                  <a:pt x="74" y="137"/>
                  <a:pt x="74" y="138"/>
                </a:cubicBezTo>
                <a:cubicBezTo>
                  <a:pt x="74" y="135"/>
                  <a:pt x="74" y="132"/>
                  <a:pt x="75" y="130"/>
                </a:cubicBezTo>
                <a:cubicBezTo>
                  <a:pt x="75" y="129"/>
                  <a:pt x="76" y="130"/>
                  <a:pt x="76" y="130"/>
                </a:cubicBezTo>
                <a:cubicBezTo>
                  <a:pt x="77" y="137"/>
                  <a:pt x="77" y="137"/>
                  <a:pt x="77" y="137"/>
                </a:cubicBezTo>
                <a:cubicBezTo>
                  <a:pt x="78" y="136"/>
                  <a:pt x="78" y="133"/>
                  <a:pt x="79" y="131"/>
                </a:cubicBezTo>
                <a:cubicBezTo>
                  <a:pt x="80" y="131"/>
                  <a:pt x="80" y="130"/>
                  <a:pt x="81" y="131"/>
                </a:cubicBezTo>
                <a:cubicBezTo>
                  <a:pt x="73" y="126"/>
                  <a:pt x="67" y="121"/>
                  <a:pt x="60" y="115"/>
                </a:cubicBezTo>
                <a:cubicBezTo>
                  <a:pt x="60" y="115"/>
                  <a:pt x="59" y="115"/>
                  <a:pt x="60" y="115"/>
                </a:cubicBezTo>
                <a:cubicBezTo>
                  <a:pt x="60" y="114"/>
                  <a:pt x="60" y="115"/>
                  <a:pt x="59" y="114"/>
                </a:cubicBezTo>
                <a:cubicBezTo>
                  <a:pt x="58" y="114"/>
                  <a:pt x="58" y="113"/>
                  <a:pt x="57" y="112"/>
                </a:cubicBezTo>
                <a:cubicBezTo>
                  <a:pt x="50" y="105"/>
                  <a:pt x="50" y="105"/>
                  <a:pt x="50" y="105"/>
                </a:cubicBezTo>
                <a:cubicBezTo>
                  <a:pt x="50" y="111"/>
                  <a:pt x="51" y="116"/>
                  <a:pt x="52" y="121"/>
                </a:cubicBezTo>
                <a:cubicBezTo>
                  <a:pt x="58" y="127"/>
                  <a:pt x="65" y="132"/>
                  <a:pt x="73" y="137"/>
                </a:cubicBezTo>
                <a:cubicBezTo>
                  <a:pt x="72" y="137"/>
                  <a:pt x="72" y="136"/>
                  <a:pt x="73" y="136"/>
                </a:cubicBezTo>
                <a:close/>
                <a:moveTo>
                  <a:pt x="33" y="51"/>
                </a:moveTo>
                <a:cubicBezTo>
                  <a:pt x="33" y="51"/>
                  <a:pt x="33" y="51"/>
                  <a:pt x="33" y="51"/>
                </a:cubicBezTo>
                <a:cubicBezTo>
                  <a:pt x="33" y="51"/>
                  <a:pt x="33" y="51"/>
                  <a:pt x="33" y="51"/>
                </a:cubicBezTo>
                <a:cubicBezTo>
                  <a:pt x="31" y="53"/>
                  <a:pt x="30" y="54"/>
                  <a:pt x="28" y="56"/>
                </a:cubicBezTo>
                <a:cubicBezTo>
                  <a:pt x="25" y="58"/>
                  <a:pt x="23" y="61"/>
                  <a:pt x="20" y="63"/>
                </a:cubicBezTo>
                <a:cubicBezTo>
                  <a:pt x="19" y="64"/>
                  <a:pt x="18" y="62"/>
                  <a:pt x="18" y="62"/>
                </a:cubicBezTo>
                <a:cubicBezTo>
                  <a:pt x="20" y="59"/>
                  <a:pt x="22" y="57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3" y="54"/>
                  <a:pt x="23" y="54"/>
                </a:cubicBezTo>
                <a:cubicBezTo>
                  <a:pt x="21" y="56"/>
                  <a:pt x="19" y="59"/>
                  <a:pt x="17" y="61"/>
                </a:cubicBezTo>
                <a:cubicBezTo>
                  <a:pt x="16" y="61"/>
                  <a:pt x="15" y="62"/>
                  <a:pt x="14" y="61"/>
                </a:cubicBezTo>
                <a:cubicBezTo>
                  <a:pt x="13" y="61"/>
                  <a:pt x="13" y="60"/>
                  <a:pt x="14" y="59"/>
                </a:cubicBezTo>
                <a:cubicBezTo>
                  <a:pt x="16" y="54"/>
                  <a:pt x="19" y="50"/>
                  <a:pt x="23" y="46"/>
                </a:cubicBezTo>
                <a:cubicBezTo>
                  <a:pt x="28" y="39"/>
                  <a:pt x="35" y="34"/>
                  <a:pt x="42" y="27"/>
                </a:cubicBezTo>
                <a:cubicBezTo>
                  <a:pt x="39" y="29"/>
                  <a:pt x="37" y="30"/>
                  <a:pt x="35" y="32"/>
                </a:cubicBezTo>
                <a:cubicBezTo>
                  <a:pt x="27" y="39"/>
                  <a:pt x="20" y="48"/>
                  <a:pt x="13" y="56"/>
                </a:cubicBezTo>
                <a:cubicBezTo>
                  <a:pt x="13" y="66"/>
                  <a:pt x="12" y="78"/>
                  <a:pt x="13" y="88"/>
                </a:cubicBezTo>
                <a:cubicBezTo>
                  <a:pt x="13" y="93"/>
                  <a:pt x="13" y="97"/>
                  <a:pt x="14" y="101"/>
                </a:cubicBezTo>
                <a:cubicBezTo>
                  <a:pt x="14" y="101"/>
                  <a:pt x="14" y="102"/>
                  <a:pt x="13" y="102"/>
                </a:cubicBezTo>
                <a:cubicBezTo>
                  <a:pt x="14" y="109"/>
                  <a:pt x="14" y="116"/>
                  <a:pt x="16" y="121"/>
                </a:cubicBezTo>
                <a:cubicBezTo>
                  <a:pt x="16" y="122"/>
                  <a:pt x="17" y="122"/>
                  <a:pt x="17" y="122"/>
                </a:cubicBezTo>
                <a:cubicBezTo>
                  <a:pt x="18" y="122"/>
                  <a:pt x="19" y="121"/>
                  <a:pt x="19" y="120"/>
                </a:cubicBezTo>
                <a:cubicBezTo>
                  <a:pt x="21" y="119"/>
                  <a:pt x="23" y="117"/>
                  <a:pt x="24" y="115"/>
                </a:cubicBezTo>
                <a:cubicBezTo>
                  <a:pt x="24" y="115"/>
                  <a:pt x="25" y="115"/>
                  <a:pt x="25" y="115"/>
                </a:cubicBezTo>
                <a:cubicBezTo>
                  <a:pt x="25" y="114"/>
                  <a:pt x="25" y="113"/>
                  <a:pt x="26" y="112"/>
                </a:cubicBezTo>
                <a:cubicBezTo>
                  <a:pt x="26" y="112"/>
                  <a:pt x="26" y="113"/>
                  <a:pt x="27" y="114"/>
                </a:cubicBezTo>
                <a:cubicBezTo>
                  <a:pt x="33" y="108"/>
                  <a:pt x="38" y="103"/>
                  <a:pt x="45" y="99"/>
                </a:cubicBezTo>
                <a:cubicBezTo>
                  <a:pt x="45" y="97"/>
                  <a:pt x="46" y="97"/>
                  <a:pt x="47" y="97"/>
                </a:cubicBezTo>
                <a:cubicBezTo>
                  <a:pt x="48" y="98"/>
                  <a:pt x="48" y="99"/>
                  <a:pt x="49" y="100"/>
                </a:cubicBezTo>
                <a:cubicBezTo>
                  <a:pt x="49" y="100"/>
                  <a:pt x="50" y="100"/>
                  <a:pt x="51" y="100"/>
                </a:cubicBezTo>
                <a:cubicBezTo>
                  <a:pt x="60" y="107"/>
                  <a:pt x="68" y="113"/>
                  <a:pt x="77" y="120"/>
                </a:cubicBezTo>
                <a:cubicBezTo>
                  <a:pt x="81" y="122"/>
                  <a:pt x="85" y="125"/>
                  <a:pt x="89" y="127"/>
                </a:cubicBezTo>
                <a:cubicBezTo>
                  <a:pt x="98" y="132"/>
                  <a:pt x="107" y="136"/>
                  <a:pt x="117" y="140"/>
                </a:cubicBezTo>
                <a:cubicBezTo>
                  <a:pt x="123" y="142"/>
                  <a:pt x="129" y="143"/>
                  <a:pt x="135" y="144"/>
                </a:cubicBezTo>
                <a:cubicBezTo>
                  <a:pt x="141" y="146"/>
                  <a:pt x="146" y="146"/>
                  <a:pt x="152" y="147"/>
                </a:cubicBezTo>
                <a:cubicBezTo>
                  <a:pt x="153" y="146"/>
                  <a:pt x="153" y="147"/>
                  <a:pt x="153" y="147"/>
                </a:cubicBezTo>
                <a:cubicBezTo>
                  <a:pt x="154" y="147"/>
                  <a:pt x="155" y="147"/>
                  <a:pt x="155" y="146"/>
                </a:cubicBezTo>
                <a:cubicBezTo>
                  <a:pt x="155" y="147"/>
                  <a:pt x="155" y="147"/>
                  <a:pt x="155" y="147"/>
                </a:cubicBezTo>
                <a:cubicBezTo>
                  <a:pt x="155" y="148"/>
                  <a:pt x="156" y="148"/>
                  <a:pt x="156" y="148"/>
                </a:cubicBezTo>
                <a:cubicBezTo>
                  <a:pt x="177" y="150"/>
                  <a:pt x="196" y="148"/>
                  <a:pt x="215" y="146"/>
                </a:cubicBezTo>
                <a:cubicBezTo>
                  <a:pt x="212" y="134"/>
                  <a:pt x="212" y="134"/>
                  <a:pt x="212" y="134"/>
                </a:cubicBezTo>
                <a:cubicBezTo>
                  <a:pt x="211" y="130"/>
                  <a:pt x="209" y="127"/>
                  <a:pt x="208" y="123"/>
                </a:cubicBezTo>
                <a:cubicBezTo>
                  <a:pt x="209" y="127"/>
                  <a:pt x="210" y="131"/>
                  <a:pt x="211" y="134"/>
                </a:cubicBezTo>
                <a:cubicBezTo>
                  <a:pt x="211" y="134"/>
                  <a:pt x="211" y="134"/>
                  <a:pt x="212" y="134"/>
                </a:cubicBezTo>
                <a:cubicBezTo>
                  <a:pt x="212" y="135"/>
                  <a:pt x="212" y="135"/>
                  <a:pt x="211" y="136"/>
                </a:cubicBezTo>
                <a:cubicBezTo>
                  <a:pt x="210" y="136"/>
                  <a:pt x="210" y="135"/>
                  <a:pt x="210" y="135"/>
                </a:cubicBezTo>
                <a:cubicBezTo>
                  <a:pt x="207" y="126"/>
                  <a:pt x="205" y="116"/>
                  <a:pt x="201" y="106"/>
                </a:cubicBezTo>
                <a:cubicBezTo>
                  <a:pt x="203" y="114"/>
                  <a:pt x="203" y="122"/>
                  <a:pt x="206" y="129"/>
                </a:cubicBezTo>
                <a:cubicBezTo>
                  <a:pt x="206" y="130"/>
                  <a:pt x="205" y="130"/>
                  <a:pt x="205" y="130"/>
                </a:cubicBezTo>
                <a:cubicBezTo>
                  <a:pt x="205" y="130"/>
                  <a:pt x="204" y="130"/>
                  <a:pt x="204" y="129"/>
                </a:cubicBezTo>
                <a:cubicBezTo>
                  <a:pt x="202" y="123"/>
                  <a:pt x="201" y="117"/>
                  <a:pt x="199" y="111"/>
                </a:cubicBezTo>
                <a:cubicBezTo>
                  <a:pt x="198" y="110"/>
                  <a:pt x="198" y="109"/>
                  <a:pt x="198" y="109"/>
                </a:cubicBezTo>
                <a:cubicBezTo>
                  <a:pt x="198" y="110"/>
                  <a:pt x="198" y="110"/>
                  <a:pt x="198" y="111"/>
                </a:cubicBezTo>
                <a:cubicBezTo>
                  <a:pt x="198" y="111"/>
                  <a:pt x="198" y="111"/>
                  <a:pt x="199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9" y="119"/>
                  <a:pt x="200" y="126"/>
                  <a:pt x="201" y="134"/>
                </a:cubicBezTo>
                <a:cubicBezTo>
                  <a:pt x="201" y="134"/>
                  <a:pt x="200" y="134"/>
                  <a:pt x="200" y="134"/>
                </a:cubicBezTo>
                <a:cubicBezTo>
                  <a:pt x="198" y="126"/>
                  <a:pt x="195" y="118"/>
                  <a:pt x="193" y="110"/>
                </a:cubicBezTo>
                <a:cubicBezTo>
                  <a:pt x="193" y="117"/>
                  <a:pt x="194" y="124"/>
                  <a:pt x="194" y="131"/>
                </a:cubicBezTo>
                <a:cubicBezTo>
                  <a:pt x="194" y="132"/>
                  <a:pt x="193" y="132"/>
                  <a:pt x="193" y="131"/>
                </a:cubicBezTo>
                <a:cubicBezTo>
                  <a:pt x="191" y="125"/>
                  <a:pt x="190" y="119"/>
                  <a:pt x="188" y="113"/>
                </a:cubicBezTo>
                <a:cubicBezTo>
                  <a:pt x="188" y="120"/>
                  <a:pt x="188" y="120"/>
                  <a:pt x="188" y="120"/>
                </a:cubicBezTo>
                <a:cubicBezTo>
                  <a:pt x="188" y="124"/>
                  <a:pt x="188" y="128"/>
                  <a:pt x="187" y="133"/>
                </a:cubicBezTo>
                <a:cubicBezTo>
                  <a:pt x="187" y="132"/>
                  <a:pt x="186" y="133"/>
                  <a:pt x="186" y="132"/>
                </a:cubicBezTo>
                <a:cubicBezTo>
                  <a:pt x="185" y="127"/>
                  <a:pt x="183" y="121"/>
                  <a:pt x="182" y="115"/>
                </a:cubicBezTo>
                <a:cubicBezTo>
                  <a:pt x="180" y="128"/>
                  <a:pt x="180" y="128"/>
                  <a:pt x="180" y="128"/>
                </a:cubicBezTo>
                <a:cubicBezTo>
                  <a:pt x="180" y="128"/>
                  <a:pt x="179" y="128"/>
                  <a:pt x="179" y="128"/>
                </a:cubicBezTo>
                <a:cubicBezTo>
                  <a:pt x="178" y="124"/>
                  <a:pt x="178" y="120"/>
                  <a:pt x="177" y="116"/>
                </a:cubicBezTo>
                <a:cubicBezTo>
                  <a:pt x="176" y="120"/>
                  <a:pt x="175" y="123"/>
                  <a:pt x="175" y="126"/>
                </a:cubicBezTo>
                <a:cubicBezTo>
                  <a:pt x="174" y="127"/>
                  <a:pt x="173" y="126"/>
                  <a:pt x="173" y="126"/>
                </a:cubicBezTo>
                <a:cubicBezTo>
                  <a:pt x="171" y="124"/>
                  <a:pt x="171" y="121"/>
                  <a:pt x="170" y="119"/>
                </a:cubicBezTo>
                <a:cubicBezTo>
                  <a:pt x="170" y="118"/>
                  <a:pt x="169" y="118"/>
                  <a:pt x="168" y="118"/>
                </a:cubicBezTo>
                <a:cubicBezTo>
                  <a:pt x="166" y="121"/>
                  <a:pt x="164" y="123"/>
                  <a:pt x="162" y="126"/>
                </a:cubicBezTo>
                <a:cubicBezTo>
                  <a:pt x="161" y="127"/>
                  <a:pt x="160" y="128"/>
                  <a:pt x="158" y="128"/>
                </a:cubicBezTo>
                <a:cubicBezTo>
                  <a:pt x="155" y="127"/>
                  <a:pt x="154" y="125"/>
                  <a:pt x="153" y="123"/>
                </a:cubicBezTo>
                <a:cubicBezTo>
                  <a:pt x="155" y="125"/>
                  <a:pt x="156" y="127"/>
                  <a:pt x="159" y="127"/>
                </a:cubicBezTo>
                <a:cubicBezTo>
                  <a:pt x="161" y="125"/>
                  <a:pt x="162" y="124"/>
                  <a:pt x="164" y="122"/>
                </a:cubicBezTo>
                <a:cubicBezTo>
                  <a:pt x="165" y="120"/>
                  <a:pt x="166" y="118"/>
                  <a:pt x="168" y="117"/>
                </a:cubicBezTo>
                <a:cubicBezTo>
                  <a:pt x="169" y="117"/>
                  <a:pt x="170" y="117"/>
                  <a:pt x="170" y="118"/>
                </a:cubicBezTo>
                <a:cubicBezTo>
                  <a:pt x="172" y="119"/>
                  <a:pt x="172" y="122"/>
                  <a:pt x="174" y="125"/>
                </a:cubicBezTo>
                <a:cubicBezTo>
                  <a:pt x="176" y="115"/>
                  <a:pt x="176" y="115"/>
                  <a:pt x="176" y="115"/>
                </a:cubicBezTo>
                <a:cubicBezTo>
                  <a:pt x="176" y="114"/>
                  <a:pt x="177" y="114"/>
                  <a:pt x="177" y="115"/>
                </a:cubicBezTo>
                <a:cubicBezTo>
                  <a:pt x="178" y="117"/>
                  <a:pt x="179" y="120"/>
                  <a:pt x="179" y="123"/>
                </a:cubicBezTo>
                <a:cubicBezTo>
                  <a:pt x="180" y="121"/>
                  <a:pt x="180" y="118"/>
                  <a:pt x="181" y="114"/>
                </a:cubicBezTo>
                <a:cubicBezTo>
                  <a:pt x="181" y="113"/>
                  <a:pt x="183" y="114"/>
                  <a:pt x="183" y="115"/>
                </a:cubicBezTo>
                <a:cubicBezTo>
                  <a:pt x="185" y="119"/>
                  <a:pt x="185" y="124"/>
                  <a:pt x="186" y="128"/>
                </a:cubicBezTo>
                <a:cubicBezTo>
                  <a:pt x="187" y="123"/>
                  <a:pt x="187" y="119"/>
                  <a:pt x="187" y="114"/>
                </a:cubicBezTo>
                <a:cubicBezTo>
                  <a:pt x="187" y="113"/>
                  <a:pt x="186" y="111"/>
                  <a:pt x="187" y="110"/>
                </a:cubicBezTo>
                <a:cubicBezTo>
                  <a:pt x="188" y="110"/>
                  <a:pt x="188" y="110"/>
                  <a:pt x="189" y="111"/>
                </a:cubicBezTo>
                <a:cubicBezTo>
                  <a:pt x="190" y="113"/>
                  <a:pt x="191" y="117"/>
                  <a:pt x="192" y="120"/>
                </a:cubicBezTo>
                <a:cubicBezTo>
                  <a:pt x="191" y="112"/>
                  <a:pt x="191" y="112"/>
                  <a:pt x="191" y="112"/>
                </a:cubicBezTo>
                <a:cubicBezTo>
                  <a:pt x="191" y="111"/>
                  <a:pt x="191" y="109"/>
                  <a:pt x="192" y="108"/>
                </a:cubicBezTo>
                <a:cubicBezTo>
                  <a:pt x="192" y="108"/>
                  <a:pt x="193" y="108"/>
                  <a:pt x="193" y="109"/>
                </a:cubicBezTo>
                <a:cubicBezTo>
                  <a:pt x="198" y="121"/>
                  <a:pt x="198" y="121"/>
                  <a:pt x="198" y="121"/>
                </a:cubicBezTo>
                <a:cubicBezTo>
                  <a:pt x="198" y="122"/>
                  <a:pt x="198" y="122"/>
                  <a:pt x="198" y="122"/>
                </a:cubicBezTo>
                <a:cubicBezTo>
                  <a:pt x="198" y="121"/>
                  <a:pt x="198" y="121"/>
                  <a:pt x="198" y="121"/>
                </a:cubicBezTo>
                <a:cubicBezTo>
                  <a:pt x="196" y="107"/>
                  <a:pt x="196" y="107"/>
                  <a:pt x="196" y="107"/>
                </a:cubicBezTo>
                <a:cubicBezTo>
                  <a:pt x="196" y="106"/>
                  <a:pt x="195" y="104"/>
                  <a:pt x="196" y="102"/>
                </a:cubicBezTo>
                <a:cubicBezTo>
                  <a:pt x="196" y="102"/>
                  <a:pt x="197" y="103"/>
                  <a:pt x="197" y="103"/>
                </a:cubicBezTo>
                <a:cubicBezTo>
                  <a:pt x="199" y="106"/>
                  <a:pt x="200" y="108"/>
                  <a:pt x="200" y="111"/>
                </a:cubicBezTo>
                <a:cubicBezTo>
                  <a:pt x="200" y="107"/>
                  <a:pt x="199" y="102"/>
                  <a:pt x="198" y="98"/>
                </a:cubicBezTo>
                <a:cubicBezTo>
                  <a:pt x="198" y="97"/>
                  <a:pt x="198" y="96"/>
                  <a:pt x="199" y="95"/>
                </a:cubicBezTo>
                <a:cubicBezTo>
                  <a:pt x="198" y="92"/>
                  <a:pt x="197" y="89"/>
                  <a:pt x="196" y="86"/>
                </a:cubicBezTo>
                <a:cubicBezTo>
                  <a:pt x="182" y="91"/>
                  <a:pt x="168" y="94"/>
                  <a:pt x="153" y="96"/>
                </a:cubicBezTo>
                <a:cubicBezTo>
                  <a:pt x="133" y="98"/>
                  <a:pt x="105" y="94"/>
                  <a:pt x="87" y="85"/>
                </a:cubicBezTo>
                <a:cubicBezTo>
                  <a:pt x="77" y="80"/>
                  <a:pt x="69" y="74"/>
                  <a:pt x="64" y="66"/>
                </a:cubicBezTo>
                <a:cubicBezTo>
                  <a:pt x="62" y="61"/>
                  <a:pt x="62" y="61"/>
                  <a:pt x="62" y="61"/>
                </a:cubicBezTo>
                <a:cubicBezTo>
                  <a:pt x="61" y="61"/>
                  <a:pt x="63" y="59"/>
                  <a:pt x="64" y="60"/>
                </a:cubicBezTo>
                <a:cubicBezTo>
                  <a:pt x="68" y="63"/>
                  <a:pt x="68" y="63"/>
                  <a:pt x="68" y="63"/>
                </a:cubicBezTo>
                <a:cubicBezTo>
                  <a:pt x="77" y="55"/>
                  <a:pt x="77" y="55"/>
                  <a:pt x="77" y="55"/>
                </a:cubicBezTo>
                <a:cubicBezTo>
                  <a:pt x="85" y="49"/>
                  <a:pt x="93" y="43"/>
                  <a:pt x="99" y="35"/>
                </a:cubicBezTo>
                <a:cubicBezTo>
                  <a:pt x="94" y="35"/>
                  <a:pt x="90" y="35"/>
                  <a:pt x="85" y="34"/>
                </a:cubicBezTo>
                <a:cubicBezTo>
                  <a:pt x="75" y="32"/>
                  <a:pt x="66" y="31"/>
                  <a:pt x="58" y="29"/>
                </a:cubicBezTo>
                <a:cubicBezTo>
                  <a:pt x="53" y="27"/>
                  <a:pt x="49" y="27"/>
                  <a:pt x="44" y="26"/>
                </a:cubicBezTo>
                <a:cubicBezTo>
                  <a:pt x="43" y="29"/>
                  <a:pt x="40" y="30"/>
                  <a:pt x="38" y="32"/>
                </a:cubicBezTo>
                <a:cubicBezTo>
                  <a:pt x="30" y="41"/>
                  <a:pt x="22" y="48"/>
                  <a:pt x="15" y="59"/>
                </a:cubicBezTo>
                <a:cubicBezTo>
                  <a:pt x="16" y="59"/>
                  <a:pt x="14" y="60"/>
                  <a:pt x="15" y="60"/>
                </a:cubicBezTo>
                <a:cubicBezTo>
                  <a:pt x="16" y="60"/>
                  <a:pt x="17" y="58"/>
                  <a:pt x="18" y="58"/>
                </a:cubicBezTo>
                <a:cubicBezTo>
                  <a:pt x="22" y="53"/>
                  <a:pt x="27" y="49"/>
                  <a:pt x="32" y="44"/>
                </a:cubicBezTo>
                <a:cubicBezTo>
                  <a:pt x="36" y="39"/>
                  <a:pt x="41" y="35"/>
                  <a:pt x="47" y="31"/>
                </a:cubicBezTo>
                <a:cubicBezTo>
                  <a:pt x="47" y="30"/>
                  <a:pt x="48" y="31"/>
                  <a:pt x="48" y="32"/>
                </a:cubicBezTo>
                <a:cubicBezTo>
                  <a:pt x="46" y="34"/>
                  <a:pt x="45" y="35"/>
                  <a:pt x="43" y="37"/>
                </a:cubicBezTo>
                <a:cubicBezTo>
                  <a:pt x="36" y="44"/>
                  <a:pt x="28" y="51"/>
                  <a:pt x="22" y="60"/>
                </a:cubicBezTo>
                <a:cubicBezTo>
                  <a:pt x="21" y="60"/>
                  <a:pt x="21" y="60"/>
                  <a:pt x="21" y="61"/>
                </a:cubicBezTo>
                <a:cubicBezTo>
                  <a:pt x="21" y="60"/>
                  <a:pt x="22" y="60"/>
                  <a:pt x="22" y="60"/>
                </a:cubicBezTo>
                <a:cubicBezTo>
                  <a:pt x="22" y="60"/>
                  <a:pt x="22" y="60"/>
                  <a:pt x="22" y="60"/>
                </a:cubicBezTo>
                <a:cubicBezTo>
                  <a:pt x="24" y="58"/>
                  <a:pt x="25" y="57"/>
                  <a:pt x="26" y="55"/>
                </a:cubicBezTo>
                <a:cubicBezTo>
                  <a:pt x="32" y="51"/>
                  <a:pt x="36" y="46"/>
                  <a:pt x="41" y="43"/>
                </a:cubicBezTo>
                <a:cubicBezTo>
                  <a:pt x="42" y="42"/>
                  <a:pt x="42" y="44"/>
                  <a:pt x="42" y="44"/>
                </a:cubicBezTo>
                <a:cubicBezTo>
                  <a:pt x="37" y="49"/>
                  <a:pt x="33" y="54"/>
                  <a:pt x="29" y="60"/>
                </a:cubicBezTo>
                <a:cubicBezTo>
                  <a:pt x="43" y="50"/>
                  <a:pt x="43" y="50"/>
                  <a:pt x="43" y="50"/>
                </a:cubicBezTo>
                <a:cubicBezTo>
                  <a:pt x="44" y="49"/>
                  <a:pt x="44" y="51"/>
                  <a:pt x="44" y="51"/>
                </a:cubicBezTo>
                <a:cubicBezTo>
                  <a:pt x="42" y="55"/>
                  <a:pt x="39" y="58"/>
                  <a:pt x="36" y="62"/>
                </a:cubicBezTo>
                <a:cubicBezTo>
                  <a:pt x="38" y="61"/>
                  <a:pt x="39" y="60"/>
                  <a:pt x="40" y="59"/>
                </a:cubicBezTo>
                <a:cubicBezTo>
                  <a:pt x="41" y="59"/>
                  <a:pt x="42" y="59"/>
                  <a:pt x="42" y="60"/>
                </a:cubicBezTo>
                <a:cubicBezTo>
                  <a:pt x="42" y="62"/>
                  <a:pt x="41" y="64"/>
                  <a:pt x="41" y="66"/>
                </a:cubicBezTo>
                <a:cubicBezTo>
                  <a:pt x="41" y="66"/>
                  <a:pt x="41" y="67"/>
                  <a:pt x="42" y="67"/>
                </a:cubicBezTo>
                <a:cubicBezTo>
                  <a:pt x="43" y="67"/>
                  <a:pt x="45" y="67"/>
                  <a:pt x="46" y="67"/>
                </a:cubicBezTo>
                <a:cubicBezTo>
                  <a:pt x="46" y="67"/>
                  <a:pt x="46" y="68"/>
                  <a:pt x="45" y="68"/>
                </a:cubicBezTo>
                <a:cubicBezTo>
                  <a:pt x="45" y="68"/>
                  <a:pt x="44" y="68"/>
                  <a:pt x="43" y="69"/>
                </a:cubicBezTo>
                <a:cubicBezTo>
                  <a:pt x="41" y="69"/>
                  <a:pt x="40" y="68"/>
                  <a:pt x="39" y="66"/>
                </a:cubicBezTo>
                <a:cubicBezTo>
                  <a:pt x="39" y="65"/>
                  <a:pt x="39" y="63"/>
                  <a:pt x="40" y="61"/>
                </a:cubicBezTo>
                <a:cubicBezTo>
                  <a:pt x="39" y="62"/>
                  <a:pt x="38" y="62"/>
                  <a:pt x="37" y="63"/>
                </a:cubicBezTo>
                <a:cubicBezTo>
                  <a:pt x="37" y="64"/>
                  <a:pt x="36" y="64"/>
                  <a:pt x="35" y="63"/>
                </a:cubicBezTo>
                <a:cubicBezTo>
                  <a:pt x="34" y="62"/>
                  <a:pt x="35" y="61"/>
                  <a:pt x="36" y="60"/>
                </a:cubicBezTo>
                <a:cubicBezTo>
                  <a:pt x="41" y="53"/>
                  <a:pt x="41" y="53"/>
                  <a:pt x="41" y="53"/>
                </a:cubicBezTo>
                <a:cubicBezTo>
                  <a:pt x="32" y="60"/>
                  <a:pt x="32" y="60"/>
                  <a:pt x="32" y="60"/>
                </a:cubicBezTo>
                <a:cubicBezTo>
                  <a:pt x="31" y="61"/>
                  <a:pt x="30" y="62"/>
                  <a:pt x="28" y="61"/>
                </a:cubicBezTo>
                <a:cubicBezTo>
                  <a:pt x="28" y="61"/>
                  <a:pt x="27" y="60"/>
                  <a:pt x="28" y="59"/>
                </a:cubicBezTo>
                <a:cubicBezTo>
                  <a:pt x="29" y="56"/>
                  <a:pt x="31" y="54"/>
                  <a:pt x="33" y="51"/>
                </a:cubicBezTo>
                <a:close/>
                <a:moveTo>
                  <a:pt x="232" y="140"/>
                </a:moveTo>
                <a:cubicBezTo>
                  <a:pt x="230" y="143"/>
                  <a:pt x="228" y="146"/>
                  <a:pt x="226" y="148"/>
                </a:cubicBezTo>
                <a:cubicBezTo>
                  <a:pt x="228" y="154"/>
                  <a:pt x="228" y="154"/>
                  <a:pt x="228" y="154"/>
                </a:cubicBezTo>
                <a:cubicBezTo>
                  <a:pt x="228" y="154"/>
                  <a:pt x="227" y="155"/>
                  <a:pt x="228" y="156"/>
                </a:cubicBezTo>
                <a:cubicBezTo>
                  <a:pt x="227" y="156"/>
                  <a:pt x="225" y="156"/>
                  <a:pt x="224" y="156"/>
                </a:cubicBezTo>
                <a:cubicBezTo>
                  <a:pt x="223" y="156"/>
                  <a:pt x="222" y="154"/>
                  <a:pt x="222" y="153"/>
                </a:cubicBezTo>
                <a:cubicBezTo>
                  <a:pt x="216" y="158"/>
                  <a:pt x="211" y="163"/>
                  <a:pt x="206" y="169"/>
                </a:cubicBezTo>
                <a:cubicBezTo>
                  <a:pt x="206" y="169"/>
                  <a:pt x="206" y="170"/>
                  <a:pt x="205" y="170"/>
                </a:cubicBezTo>
                <a:cubicBezTo>
                  <a:pt x="207" y="170"/>
                  <a:pt x="207" y="170"/>
                  <a:pt x="207" y="170"/>
                </a:cubicBezTo>
                <a:cubicBezTo>
                  <a:pt x="207" y="170"/>
                  <a:pt x="207" y="169"/>
                  <a:pt x="207" y="169"/>
                </a:cubicBezTo>
                <a:cubicBezTo>
                  <a:pt x="207" y="169"/>
                  <a:pt x="209" y="169"/>
                  <a:pt x="209" y="170"/>
                </a:cubicBezTo>
                <a:cubicBezTo>
                  <a:pt x="210" y="170"/>
                  <a:pt x="210" y="172"/>
                  <a:pt x="209" y="172"/>
                </a:cubicBezTo>
                <a:cubicBezTo>
                  <a:pt x="208" y="173"/>
                  <a:pt x="207" y="174"/>
                  <a:pt x="206" y="174"/>
                </a:cubicBezTo>
                <a:cubicBezTo>
                  <a:pt x="207" y="176"/>
                  <a:pt x="207" y="178"/>
                  <a:pt x="208" y="180"/>
                </a:cubicBezTo>
                <a:cubicBezTo>
                  <a:pt x="209" y="181"/>
                  <a:pt x="209" y="181"/>
                  <a:pt x="209" y="182"/>
                </a:cubicBezTo>
                <a:cubicBezTo>
                  <a:pt x="208" y="183"/>
                  <a:pt x="207" y="184"/>
                  <a:pt x="205" y="183"/>
                </a:cubicBezTo>
                <a:cubicBezTo>
                  <a:pt x="205" y="183"/>
                  <a:pt x="205" y="183"/>
                  <a:pt x="205" y="182"/>
                </a:cubicBezTo>
                <a:cubicBezTo>
                  <a:pt x="205" y="182"/>
                  <a:pt x="204" y="183"/>
                  <a:pt x="204" y="182"/>
                </a:cubicBezTo>
                <a:cubicBezTo>
                  <a:pt x="203" y="180"/>
                  <a:pt x="203" y="177"/>
                  <a:pt x="202" y="175"/>
                </a:cubicBezTo>
                <a:cubicBezTo>
                  <a:pt x="198" y="175"/>
                  <a:pt x="195" y="177"/>
                  <a:pt x="193" y="180"/>
                </a:cubicBezTo>
                <a:cubicBezTo>
                  <a:pt x="193" y="181"/>
                  <a:pt x="192" y="182"/>
                  <a:pt x="191" y="182"/>
                </a:cubicBezTo>
                <a:cubicBezTo>
                  <a:pt x="191" y="183"/>
                  <a:pt x="190" y="183"/>
                  <a:pt x="190" y="183"/>
                </a:cubicBezTo>
                <a:cubicBezTo>
                  <a:pt x="189" y="182"/>
                  <a:pt x="189" y="182"/>
                  <a:pt x="189" y="181"/>
                </a:cubicBezTo>
                <a:cubicBezTo>
                  <a:pt x="189" y="181"/>
                  <a:pt x="189" y="180"/>
                  <a:pt x="188" y="181"/>
                </a:cubicBezTo>
                <a:cubicBezTo>
                  <a:pt x="187" y="179"/>
                  <a:pt x="187" y="177"/>
                  <a:pt x="189" y="176"/>
                </a:cubicBezTo>
                <a:cubicBezTo>
                  <a:pt x="180" y="175"/>
                  <a:pt x="172" y="177"/>
                  <a:pt x="162" y="176"/>
                </a:cubicBezTo>
                <a:cubicBezTo>
                  <a:pt x="162" y="176"/>
                  <a:pt x="161" y="177"/>
                  <a:pt x="161" y="176"/>
                </a:cubicBezTo>
                <a:cubicBezTo>
                  <a:pt x="161" y="175"/>
                  <a:pt x="159" y="175"/>
                  <a:pt x="159" y="175"/>
                </a:cubicBezTo>
                <a:cubicBezTo>
                  <a:pt x="153" y="175"/>
                  <a:pt x="150" y="174"/>
                  <a:pt x="145" y="173"/>
                </a:cubicBezTo>
                <a:cubicBezTo>
                  <a:pt x="145" y="173"/>
                  <a:pt x="145" y="174"/>
                  <a:pt x="144" y="174"/>
                </a:cubicBezTo>
                <a:cubicBezTo>
                  <a:pt x="143" y="174"/>
                  <a:pt x="143" y="173"/>
                  <a:pt x="143" y="173"/>
                </a:cubicBezTo>
                <a:cubicBezTo>
                  <a:pt x="129" y="170"/>
                  <a:pt x="113" y="168"/>
                  <a:pt x="102" y="162"/>
                </a:cubicBezTo>
                <a:cubicBezTo>
                  <a:pt x="94" y="159"/>
                  <a:pt x="87" y="155"/>
                  <a:pt x="80" y="151"/>
                </a:cubicBezTo>
                <a:cubicBezTo>
                  <a:pt x="71" y="146"/>
                  <a:pt x="62" y="139"/>
                  <a:pt x="55" y="133"/>
                </a:cubicBezTo>
                <a:cubicBezTo>
                  <a:pt x="54" y="132"/>
                  <a:pt x="53" y="131"/>
                  <a:pt x="52" y="130"/>
                </a:cubicBezTo>
                <a:cubicBezTo>
                  <a:pt x="51" y="129"/>
                  <a:pt x="52" y="130"/>
                  <a:pt x="52" y="130"/>
                </a:cubicBezTo>
                <a:cubicBezTo>
                  <a:pt x="51" y="132"/>
                  <a:pt x="52" y="133"/>
                  <a:pt x="52" y="135"/>
                </a:cubicBezTo>
                <a:cubicBezTo>
                  <a:pt x="52" y="136"/>
                  <a:pt x="51" y="136"/>
                  <a:pt x="51" y="136"/>
                </a:cubicBezTo>
                <a:cubicBezTo>
                  <a:pt x="50" y="136"/>
                  <a:pt x="48" y="137"/>
                  <a:pt x="48" y="136"/>
                </a:cubicBezTo>
                <a:cubicBezTo>
                  <a:pt x="47" y="132"/>
                  <a:pt x="47" y="129"/>
                  <a:pt x="47" y="126"/>
                </a:cubicBezTo>
                <a:cubicBezTo>
                  <a:pt x="46" y="126"/>
                  <a:pt x="44" y="127"/>
                  <a:pt x="43" y="127"/>
                </a:cubicBezTo>
                <a:cubicBezTo>
                  <a:pt x="36" y="131"/>
                  <a:pt x="31" y="136"/>
                  <a:pt x="26" y="142"/>
                </a:cubicBezTo>
                <a:cubicBezTo>
                  <a:pt x="25" y="143"/>
                  <a:pt x="24" y="144"/>
                  <a:pt x="23" y="144"/>
                </a:cubicBezTo>
                <a:cubicBezTo>
                  <a:pt x="23" y="144"/>
                  <a:pt x="22" y="143"/>
                  <a:pt x="21" y="142"/>
                </a:cubicBezTo>
                <a:cubicBezTo>
                  <a:pt x="22" y="145"/>
                  <a:pt x="24" y="147"/>
                  <a:pt x="24" y="149"/>
                </a:cubicBezTo>
                <a:cubicBezTo>
                  <a:pt x="24" y="150"/>
                  <a:pt x="24" y="152"/>
                  <a:pt x="24" y="152"/>
                </a:cubicBezTo>
                <a:cubicBezTo>
                  <a:pt x="23" y="151"/>
                  <a:pt x="21" y="153"/>
                  <a:pt x="21" y="152"/>
                </a:cubicBezTo>
                <a:cubicBezTo>
                  <a:pt x="19" y="146"/>
                  <a:pt x="17" y="139"/>
                  <a:pt x="15" y="133"/>
                </a:cubicBezTo>
                <a:cubicBezTo>
                  <a:pt x="14" y="133"/>
                  <a:pt x="14" y="133"/>
                  <a:pt x="14" y="133"/>
                </a:cubicBezTo>
                <a:cubicBezTo>
                  <a:pt x="14" y="134"/>
                  <a:pt x="15" y="135"/>
                  <a:pt x="14" y="136"/>
                </a:cubicBezTo>
                <a:cubicBezTo>
                  <a:pt x="14" y="136"/>
                  <a:pt x="12" y="136"/>
                  <a:pt x="11" y="136"/>
                </a:cubicBezTo>
                <a:cubicBezTo>
                  <a:pt x="11" y="135"/>
                  <a:pt x="10" y="133"/>
                  <a:pt x="10" y="133"/>
                </a:cubicBezTo>
                <a:cubicBezTo>
                  <a:pt x="8" y="119"/>
                  <a:pt x="7" y="105"/>
                  <a:pt x="7" y="90"/>
                </a:cubicBezTo>
                <a:cubicBezTo>
                  <a:pt x="7" y="85"/>
                  <a:pt x="7" y="79"/>
                  <a:pt x="6" y="74"/>
                </a:cubicBezTo>
                <a:cubicBezTo>
                  <a:pt x="6" y="70"/>
                  <a:pt x="5" y="65"/>
                  <a:pt x="5" y="60"/>
                </a:cubicBezTo>
                <a:cubicBezTo>
                  <a:pt x="4" y="60"/>
                  <a:pt x="4" y="60"/>
                  <a:pt x="4" y="59"/>
                </a:cubicBezTo>
                <a:cubicBezTo>
                  <a:pt x="5" y="60"/>
                  <a:pt x="5" y="59"/>
                  <a:pt x="5" y="59"/>
                </a:cubicBezTo>
                <a:cubicBezTo>
                  <a:pt x="4" y="59"/>
                  <a:pt x="4" y="58"/>
                  <a:pt x="4" y="58"/>
                </a:cubicBezTo>
                <a:cubicBezTo>
                  <a:pt x="5" y="57"/>
                  <a:pt x="4" y="56"/>
                  <a:pt x="4" y="54"/>
                </a:cubicBezTo>
                <a:cubicBezTo>
                  <a:pt x="4" y="55"/>
                  <a:pt x="4" y="56"/>
                  <a:pt x="4" y="57"/>
                </a:cubicBezTo>
                <a:cubicBezTo>
                  <a:pt x="4" y="58"/>
                  <a:pt x="4" y="60"/>
                  <a:pt x="4" y="61"/>
                </a:cubicBezTo>
                <a:cubicBezTo>
                  <a:pt x="4" y="60"/>
                  <a:pt x="5" y="61"/>
                  <a:pt x="4" y="62"/>
                </a:cubicBezTo>
                <a:cubicBezTo>
                  <a:pt x="4" y="62"/>
                  <a:pt x="4" y="61"/>
                  <a:pt x="4" y="61"/>
                </a:cubicBezTo>
                <a:cubicBezTo>
                  <a:pt x="4" y="62"/>
                  <a:pt x="4" y="64"/>
                  <a:pt x="4" y="65"/>
                </a:cubicBezTo>
                <a:cubicBezTo>
                  <a:pt x="4" y="66"/>
                  <a:pt x="5" y="66"/>
                  <a:pt x="4" y="66"/>
                </a:cubicBezTo>
                <a:cubicBezTo>
                  <a:pt x="3" y="70"/>
                  <a:pt x="4" y="75"/>
                  <a:pt x="4" y="79"/>
                </a:cubicBezTo>
                <a:cubicBezTo>
                  <a:pt x="4" y="79"/>
                  <a:pt x="5" y="80"/>
                  <a:pt x="4" y="81"/>
                </a:cubicBezTo>
                <a:cubicBezTo>
                  <a:pt x="3" y="81"/>
                  <a:pt x="4" y="81"/>
                  <a:pt x="4" y="81"/>
                </a:cubicBezTo>
                <a:cubicBezTo>
                  <a:pt x="4" y="82"/>
                  <a:pt x="4" y="84"/>
                  <a:pt x="5" y="85"/>
                </a:cubicBezTo>
                <a:cubicBezTo>
                  <a:pt x="5" y="85"/>
                  <a:pt x="5" y="85"/>
                  <a:pt x="4" y="85"/>
                </a:cubicBezTo>
                <a:cubicBezTo>
                  <a:pt x="5" y="86"/>
                  <a:pt x="5" y="87"/>
                  <a:pt x="4" y="87"/>
                </a:cubicBezTo>
                <a:cubicBezTo>
                  <a:pt x="4" y="87"/>
                  <a:pt x="4" y="86"/>
                  <a:pt x="4" y="86"/>
                </a:cubicBezTo>
                <a:cubicBezTo>
                  <a:pt x="5" y="98"/>
                  <a:pt x="5" y="98"/>
                  <a:pt x="5" y="98"/>
                </a:cubicBezTo>
                <a:cubicBezTo>
                  <a:pt x="5" y="98"/>
                  <a:pt x="5" y="99"/>
                  <a:pt x="5" y="100"/>
                </a:cubicBezTo>
                <a:cubicBezTo>
                  <a:pt x="4" y="96"/>
                  <a:pt x="4" y="93"/>
                  <a:pt x="3" y="90"/>
                </a:cubicBezTo>
                <a:cubicBezTo>
                  <a:pt x="3" y="87"/>
                  <a:pt x="3" y="84"/>
                  <a:pt x="2" y="81"/>
                </a:cubicBezTo>
                <a:cubicBezTo>
                  <a:pt x="2" y="80"/>
                  <a:pt x="2" y="80"/>
                  <a:pt x="3" y="80"/>
                </a:cubicBezTo>
                <a:cubicBezTo>
                  <a:pt x="3" y="80"/>
                  <a:pt x="2" y="79"/>
                  <a:pt x="2" y="79"/>
                </a:cubicBezTo>
                <a:cubicBezTo>
                  <a:pt x="2" y="76"/>
                  <a:pt x="2" y="73"/>
                  <a:pt x="2" y="70"/>
                </a:cubicBezTo>
                <a:cubicBezTo>
                  <a:pt x="2" y="70"/>
                  <a:pt x="2" y="70"/>
                  <a:pt x="2" y="69"/>
                </a:cubicBezTo>
                <a:cubicBezTo>
                  <a:pt x="2" y="69"/>
                  <a:pt x="2" y="68"/>
                  <a:pt x="2" y="68"/>
                </a:cubicBezTo>
                <a:cubicBezTo>
                  <a:pt x="1" y="58"/>
                  <a:pt x="2" y="48"/>
                  <a:pt x="2" y="38"/>
                </a:cubicBezTo>
                <a:cubicBezTo>
                  <a:pt x="2" y="36"/>
                  <a:pt x="3" y="35"/>
                  <a:pt x="3" y="33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7"/>
                  <a:pt x="2" y="16"/>
                  <a:pt x="3" y="15"/>
                </a:cubicBezTo>
                <a:cubicBezTo>
                  <a:pt x="3" y="16"/>
                  <a:pt x="4" y="15"/>
                  <a:pt x="3" y="15"/>
                </a:cubicBezTo>
                <a:cubicBezTo>
                  <a:pt x="3" y="15"/>
                  <a:pt x="2" y="15"/>
                  <a:pt x="2" y="14"/>
                </a:cubicBezTo>
                <a:cubicBezTo>
                  <a:pt x="3" y="15"/>
                  <a:pt x="4" y="14"/>
                  <a:pt x="3" y="14"/>
                </a:cubicBezTo>
                <a:cubicBezTo>
                  <a:pt x="3" y="13"/>
                  <a:pt x="2" y="13"/>
                  <a:pt x="1" y="13"/>
                </a:cubicBezTo>
                <a:cubicBezTo>
                  <a:pt x="0" y="12"/>
                  <a:pt x="0" y="11"/>
                  <a:pt x="0" y="11"/>
                </a:cubicBezTo>
                <a:cubicBezTo>
                  <a:pt x="1" y="9"/>
                  <a:pt x="1" y="8"/>
                  <a:pt x="2" y="7"/>
                </a:cubicBezTo>
                <a:cubicBezTo>
                  <a:pt x="3" y="7"/>
                  <a:pt x="3" y="7"/>
                  <a:pt x="4" y="7"/>
                </a:cubicBezTo>
                <a:cubicBezTo>
                  <a:pt x="4" y="1"/>
                  <a:pt x="4" y="1"/>
                  <a:pt x="4" y="1"/>
                </a:cubicBezTo>
                <a:cubicBezTo>
                  <a:pt x="5" y="0"/>
                  <a:pt x="6" y="0"/>
                  <a:pt x="7" y="0"/>
                </a:cubicBezTo>
                <a:cubicBezTo>
                  <a:pt x="7" y="2"/>
                  <a:pt x="7" y="4"/>
                  <a:pt x="7" y="6"/>
                </a:cubicBezTo>
                <a:cubicBezTo>
                  <a:pt x="7" y="6"/>
                  <a:pt x="8" y="7"/>
                  <a:pt x="8" y="8"/>
                </a:cubicBezTo>
                <a:cubicBezTo>
                  <a:pt x="8" y="8"/>
                  <a:pt x="8" y="9"/>
                  <a:pt x="8" y="9"/>
                </a:cubicBezTo>
                <a:cubicBezTo>
                  <a:pt x="9" y="9"/>
                  <a:pt x="10" y="8"/>
                  <a:pt x="11" y="9"/>
                </a:cubicBezTo>
                <a:cubicBezTo>
                  <a:pt x="11" y="10"/>
                  <a:pt x="11" y="11"/>
                  <a:pt x="12" y="11"/>
                </a:cubicBezTo>
                <a:cubicBezTo>
                  <a:pt x="17" y="11"/>
                  <a:pt x="21" y="12"/>
                  <a:pt x="26" y="13"/>
                </a:cubicBezTo>
                <a:cubicBezTo>
                  <a:pt x="27" y="13"/>
                  <a:pt x="28" y="13"/>
                  <a:pt x="28" y="13"/>
                </a:cubicBezTo>
                <a:cubicBezTo>
                  <a:pt x="29" y="13"/>
                  <a:pt x="31" y="14"/>
                  <a:pt x="32" y="14"/>
                </a:cubicBezTo>
                <a:cubicBezTo>
                  <a:pt x="32" y="14"/>
                  <a:pt x="33" y="15"/>
                  <a:pt x="33" y="15"/>
                </a:cubicBezTo>
                <a:cubicBezTo>
                  <a:pt x="52" y="17"/>
                  <a:pt x="72" y="21"/>
                  <a:pt x="90" y="26"/>
                </a:cubicBezTo>
                <a:cubicBezTo>
                  <a:pt x="93" y="27"/>
                  <a:pt x="97" y="27"/>
                  <a:pt x="100" y="28"/>
                </a:cubicBezTo>
                <a:cubicBezTo>
                  <a:pt x="100" y="27"/>
                  <a:pt x="99" y="27"/>
                  <a:pt x="100" y="26"/>
                </a:cubicBezTo>
                <a:cubicBezTo>
                  <a:pt x="101" y="26"/>
                  <a:pt x="102" y="25"/>
                  <a:pt x="103" y="25"/>
                </a:cubicBezTo>
                <a:cubicBezTo>
                  <a:pt x="104" y="26"/>
                  <a:pt x="103" y="26"/>
                  <a:pt x="103" y="27"/>
                </a:cubicBezTo>
                <a:cubicBezTo>
                  <a:pt x="103" y="28"/>
                  <a:pt x="104" y="30"/>
                  <a:pt x="104" y="31"/>
                </a:cubicBezTo>
                <a:cubicBezTo>
                  <a:pt x="104" y="31"/>
                  <a:pt x="105" y="31"/>
                  <a:pt x="105" y="31"/>
                </a:cubicBezTo>
                <a:cubicBezTo>
                  <a:pt x="105" y="32"/>
                  <a:pt x="105" y="33"/>
                  <a:pt x="106" y="33"/>
                </a:cubicBezTo>
                <a:cubicBezTo>
                  <a:pt x="106" y="34"/>
                  <a:pt x="104" y="35"/>
                  <a:pt x="104" y="36"/>
                </a:cubicBezTo>
                <a:cubicBezTo>
                  <a:pt x="105" y="42"/>
                  <a:pt x="107" y="47"/>
                  <a:pt x="108" y="53"/>
                </a:cubicBezTo>
                <a:cubicBezTo>
                  <a:pt x="110" y="59"/>
                  <a:pt x="110" y="59"/>
                  <a:pt x="110" y="59"/>
                </a:cubicBezTo>
                <a:cubicBezTo>
                  <a:pt x="110" y="60"/>
                  <a:pt x="108" y="60"/>
                  <a:pt x="107" y="61"/>
                </a:cubicBezTo>
                <a:cubicBezTo>
                  <a:pt x="108" y="63"/>
                  <a:pt x="108" y="64"/>
                  <a:pt x="109" y="65"/>
                </a:cubicBezTo>
                <a:cubicBezTo>
                  <a:pt x="109" y="65"/>
                  <a:pt x="109" y="67"/>
                  <a:pt x="108" y="67"/>
                </a:cubicBezTo>
                <a:cubicBezTo>
                  <a:pt x="107" y="67"/>
                  <a:pt x="106" y="67"/>
                  <a:pt x="105" y="66"/>
                </a:cubicBezTo>
                <a:cubicBezTo>
                  <a:pt x="104" y="64"/>
                  <a:pt x="104" y="61"/>
                  <a:pt x="104" y="58"/>
                </a:cubicBezTo>
                <a:cubicBezTo>
                  <a:pt x="95" y="67"/>
                  <a:pt x="95" y="67"/>
                  <a:pt x="95" y="67"/>
                </a:cubicBezTo>
                <a:cubicBezTo>
                  <a:pt x="92" y="69"/>
                  <a:pt x="88" y="71"/>
                  <a:pt x="85" y="74"/>
                </a:cubicBezTo>
                <a:cubicBezTo>
                  <a:pt x="104" y="83"/>
                  <a:pt x="133" y="91"/>
                  <a:pt x="155" y="89"/>
                </a:cubicBezTo>
                <a:cubicBezTo>
                  <a:pt x="167" y="89"/>
                  <a:pt x="176" y="85"/>
                  <a:pt x="186" y="83"/>
                </a:cubicBezTo>
                <a:cubicBezTo>
                  <a:pt x="188" y="82"/>
                  <a:pt x="191" y="81"/>
                  <a:pt x="193" y="81"/>
                </a:cubicBezTo>
                <a:cubicBezTo>
                  <a:pt x="194" y="81"/>
                  <a:pt x="194" y="81"/>
                  <a:pt x="194" y="80"/>
                </a:cubicBezTo>
                <a:cubicBezTo>
                  <a:pt x="193" y="78"/>
                  <a:pt x="193" y="76"/>
                  <a:pt x="193" y="74"/>
                </a:cubicBezTo>
                <a:cubicBezTo>
                  <a:pt x="193" y="73"/>
                  <a:pt x="193" y="73"/>
                  <a:pt x="193" y="72"/>
                </a:cubicBezTo>
                <a:cubicBezTo>
                  <a:pt x="194" y="72"/>
                  <a:pt x="195" y="72"/>
                  <a:pt x="196" y="72"/>
                </a:cubicBezTo>
                <a:cubicBezTo>
                  <a:pt x="196" y="75"/>
                  <a:pt x="197" y="77"/>
                  <a:pt x="198" y="79"/>
                </a:cubicBezTo>
                <a:cubicBezTo>
                  <a:pt x="198" y="80"/>
                  <a:pt x="199" y="79"/>
                  <a:pt x="199" y="79"/>
                </a:cubicBezTo>
                <a:cubicBezTo>
                  <a:pt x="198" y="77"/>
                  <a:pt x="197" y="76"/>
                  <a:pt x="197" y="74"/>
                </a:cubicBezTo>
                <a:cubicBezTo>
                  <a:pt x="197" y="73"/>
                  <a:pt x="197" y="73"/>
                  <a:pt x="198" y="73"/>
                </a:cubicBezTo>
                <a:cubicBezTo>
                  <a:pt x="198" y="73"/>
                  <a:pt x="199" y="72"/>
                  <a:pt x="200" y="72"/>
                </a:cubicBezTo>
                <a:cubicBezTo>
                  <a:pt x="200" y="72"/>
                  <a:pt x="201" y="73"/>
                  <a:pt x="201" y="74"/>
                </a:cubicBezTo>
                <a:cubicBezTo>
                  <a:pt x="207" y="96"/>
                  <a:pt x="215" y="117"/>
                  <a:pt x="222" y="138"/>
                </a:cubicBezTo>
                <a:cubicBezTo>
                  <a:pt x="222" y="139"/>
                  <a:pt x="223" y="140"/>
                  <a:pt x="224" y="141"/>
                </a:cubicBezTo>
                <a:cubicBezTo>
                  <a:pt x="224" y="141"/>
                  <a:pt x="224" y="140"/>
                  <a:pt x="224" y="140"/>
                </a:cubicBezTo>
                <a:cubicBezTo>
                  <a:pt x="225" y="140"/>
                  <a:pt x="226" y="140"/>
                  <a:pt x="226" y="140"/>
                </a:cubicBezTo>
                <a:cubicBezTo>
                  <a:pt x="226" y="141"/>
                  <a:pt x="227" y="142"/>
                  <a:pt x="226" y="142"/>
                </a:cubicBezTo>
                <a:cubicBezTo>
                  <a:pt x="227" y="143"/>
                  <a:pt x="227" y="142"/>
                  <a:pt x="227" y="142"/>
                </a:cubicBezTo>
                <a:cubicBezTo>
                  <a:pt x="229" y="138"/>
                  <a:pt x="229" y="138"/>
                  <a:pt x="229" y="138"/>
                </a:cubicBezTo>
                <a:cubicBezTo>
                  <a:pt x="230" y="138"/>
                  <a:pt x="231" y="138"/>
                  <a:pt x="232" y="139"/>
                </a:cubicBezTo>
                <a:cubicBezTo>
                  <a:pt x="232" y="139"/>
                  <a:pt x="232" y="140"/>
                  <a:pt x="232" y="14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0" tIns="0" rIns="0" bIns="0" anchor="ctr">
            <a:normAutofit fontScale="92500" lnSpcReduction="10000"/>
          </a:bodyPr>
          <a:lstStyle/>
          <a:p>
            <a:pPr>
              <a:defRPr/>
            </a:pPr>
            <a:endParaRPr lang="zh-CN" altLang="en-US" sz="2400">
              <a:solidFill>
                <a:srgbClr val="333333"/>
              </a:solidFill>
            </a:endParaRPr>
          </a:p>
        </p:txBody>
      </p:sp>
      <p:sp>
        <p:nvSpPr>
          <p:cNvPr id="20" name="MH_Other_4">
            <a:extLst>
              <a:ext uri="{FF2B5EF4-FFF2-40B4-BE49-F238E27FC236}">
                <a16:creationId xmlns:a16="http://schemas.microsoft.com/office/drawing/2014/main" xmlns="" id="{79B66BFA-ABFD-49DD-8CDB-83B317E98CF3}"/>
              </a:ext>
            </a:extLst>
          </p:cNvPr>
          <p:cNvSpPr>
            <a:spLocks noEditPoints="1"/>
          </p:cNvSpPr>
          <p:nvPr>
            <p:custDataLst>
              <p:tags r:id="rId8"/>
            </p:custDataLst>
          </p:nvPr>
        </p:nvSpPr>
        <p:spPr bwMode="auto">
          <a:xfrm rot="17263887">
            <a:off x="6596857" y="4251405"/>
            <a:ext cx="392113" cy="314325"/>
          </a:xfrm>
          <a:custGeom>
            <a:avLst/>
            <a:gdLst>
              <a:gd name="T0" fmla="*/ 202 w 232"/>
              <a:gd name="T1" fmla="*/ 90 h 184"/>
              <a:gd name="T2" fmla="*/ 21 w 232"/>
              <a:gd name="T3" fmla="*/ 128 h 184"/>
              <a:gd name="T4" fmla="*/ 108 w 232"/>
              <a:gd name="T5" fmla="*/ 145 h 184"/>
              <a:gd name="T6" fmla="*/ 208 w 232"/>
              <a:gd name="T7" fmla="*/ 117 h 184"/>
              <a:gd name="T8" fmla="*/ 4 w 232"/>
              <a:gd name="T9" fmla="*/ 84 h 184"/>
              <a:gd name="T10" fmla="*/ 110 w 232"/>
              <a:gd name="T11" fmla="*/ 159 h 184"/>
              <a:gd name="T12" fmla="*/ 116 w 232"/>
              <a:gd name="T13" fmla="*/ 162 h 184"/>
              <a:gd name="T14" fmla="*/ 28 w 232"/>
              <a:gd name="T15" fmla="*/ 120 h 184"/>
              <a:gd name="T16" fmla="*/ 28 w 232"/>
              <a:gd name="T17" fmla="*/ 120 h 184"/>
              <a:gd name="T18" fmla="*/ 93 w 232"/>
              <a:gd name="T19" fmla="*/ 153 h 184"/>
              <a:gd name="T20" fmla="*/ 25 w 232"/>
              <a:gd name="T21" fmla="*/ 129 h 184"/>
              <a:gd name="T22" fmla="*/ 160 w 232"/>
              <a:gd name="T23" fmla="*/ 171 h 184"/>
              <a:gd name="T24" fmla="*/ 111 w 232"/>
              <a:gd name="T25" fmla="*/ 151 h 184"/>
              <a:gd name="T26" fmla="*/ 134 w 232"/>
              <a:gd name="T27" fmla="*/ 157 h 184"/>
              <a:gd name="T28" fmla="*/ 37 w 232"/>
              <a:gd name="T29" fmla="*/ 126 h 184"/>
              <a:gd name="T30" fmla="*/ 127 w 232"/>
              <a:gd name="T31" fmla="*/ 153 h 184"/>
              <a:gd name="T32" fmla="*/ 100 w 232"/>
              <a:gd name="T33" fmla="*/ 148 h 184"/>
              <a:gd name="T34" fmla="*/ 105 w 232"/>
              <a:gd name="T35" fmla="*/ 151 h 184"/>
              <a:gd name="T36" fmla="*/ 134 w 232"/>
              <a:gd name="T37" fmla="*/ 154 h 184"/>
              <a:gd name="T38" fmla="*/ 174 w 232"/>
              <a:gd name="T39" fmla="*/ 168 h 184"/>
              <a:gd name="T40" fmla="*/ 84 w 232"/>
              <a:gd name="T41" fmla="*/ 133 h 184"/>
              <a:gd name="T42" fmla="*/ 103 w 232"/>
              <a:gd name="T43" fmla="*/ 157 h 184"/>
              <a:gd name="T44" fmla="*/ 180 w 232"/>
              <a:gd name="T45" fmla="*/ 164 h 184"/>
              <a:gd name="T46" fmla="*/ 145 w 232"/>
              <a:gd name="T47" fmla="*/ 158 h 184"/>
              <a:gd name="T48" fmla="*/ 140 w 232"/>
              <a:gd name="T49" fmla="*/ 156 h 184"/>
              <a:gd name="T50" fmla="*/ 96 w 232"/>
              <a:gd name="T51" fmla="*/ 146 h 184"/>
              <a:gd name="T52" fmla="*/ 98 w 232"/>
              <a:gd name="T53" fmla="*/ 140 h 184"/>
              <a:gd name="T54" fmla="*/ 155 w 232"/>
              <a:gd name="T55" fmla="*/ 166 h 184"/>
              <a:gd name="T56" fmla="*/ 147 w 232"/>
              <a:gd name="T57" fmla="*/ 164 h 184"/>
              <a:gd name="T58" fmla="*/ 12 w 232"/>
              <a:gd name="T59" fmla="*/ 38 h 184"/>
              <a:gd name="T60" fmla="*/ 142 w 232"/>
              <a:gd name="T61" fmla="*/ 156 h 184"/>
              <a:gd name="T62" fmla="*/ 83 w 232"/>
              <a:gd name="T63" fmla="*/ 70 h 184"/>
              <a:gd name="T64" fmla="*/ 173 w 232"/>
              <a:gd name="T65" fmla="*/ 159 h 184"/>
              <a:gd name="T66" fmla="*/ 157 w 232"/>
              <a:gd name="T67" fmla="*/ 158 h 184"/>
              <a:gd name="T68" fmla="*/ 144 w 232"/>
              <a:gd name="T69" fmla="*/ 164 h 184"/>
              <a:gd name="T70" fmla="*/ 85 w 232"/>
              <a:gd name="T71" fmla="*/ 133 h 184"/>
              <a:gd name="T72" fmla="*/ 32 w 232"/>
              <a:gd name="T73" fmla="*/ 23 h 184"/>
              <a:gd name="T74" fmla="*/ 17 w 232"/>
              <a:gd name="T75" fmla="*/ 49 h 184"/>
              <a:gd name="T76" fmla="*/ 88 w 232"/>
              <a:gd name="T77" fmla="*/ 67 h 184"/>
              <a:gd name="T78" fmla="*/ 14 w 232"/>
              <a:gd name="T79" fmla="*/ 45 h 184"/>
              <a:gd name="T80" fmla="*/ 94 w 232"/>
              <a:gd name="T81" fmla="*/ 60 h 184"/>
              <a:gd name="T82" fmla="*/ 59 w 232"/>
              <a:gd name="T83" fmla="*/ 114 h 184"/>
              <a:gd name="T84" fmla="*/ 24 w 232"/>
              <a:gd name="T85" fmla="*/ 54 h 184"/>
              <a:gd name="T86" fmla="*/ 19 w 232"/>
              <a:gd name="T87" fmla="*/ 120 h 184"/>
              <a:gd name="T88" fmla="*/ 153 w 232"/>
              <a:gd name="T89" fmla="*/ 147 h 184"/>
              <a:gd name="T90" fmla="*/ 204 w 232"/>
              <a:gd name="T91" fmla="*/ 129 h 184"/>
              <a:gd name="T92" fmla="*/ 186 w 232"/>
              <a:gd name="T93" fmla="*/ 132 h 184"/>
              <a:gd name="T94" fmla="*/ 168 w 232"/>
              <a:gd name="T95" fmla="*/ 117 h 184"/>
              <a:gd name="T96" fmla="*/ 192 w 232"/>
              <a:gd name="T97" fmla="*/ 108 h 184"/>
              <a:gd name="T98" fmla="*/ 64 w 232"/>
              <a:gd name="T99" fmla="*/ 66 h 184"/>
              <a:gd name="T100" fmla="*/ 47 w 232"/>
              <a:gd name="T101" fmla="*/ 31 h 184"/>
              <a:gd name="T102" fmla="*/ 40 w 232"/>
              <a:gd name="T103" fmla="*/ 59 h 184"/>
              <a:gd name="T104" fmla="*/ 28 w 232"/>
              <a:gd name="T105" fmla="*/ 61 h 184"/>
              <a:gd name="T106" fmla="*/ 209 w 232"/>
              <a:gd name="T107" fmla="*/ 172 h 184"/>
              <a:gd name="T108" fmla="*/ 162 w 232"/>
              <a:gd name="T109" fmla="*/ 176 h 184"/>
              <a:gd name="T110" fmla="*/ 47 w 232"/>
              <a:gd name="T111" fmla="*/ 126 h 184"/>
              <a:gd name="T112" fmla="*/ 6 w 232"/>
              <a:gd name="T113" fmla="*/ 74 h 184"/>
              <a:gd name="T114" fmla="*/ 4 w 232"/>
              <a:gd name="T115" fmla="*/ 81 h 184"/>
              <a:gd name="T116" fmla="*/ 2 w 232"/>
              <a:gd name="T117" fmla="*/ 38 h 184"/>
              <a:gd name="T118" fmla="*/ 7 w 232"/>
              <a:gd name="T119" fmla="*/ 6 h 184"/>
              <a:gd name="T120" fmla="*/ 104 w 232"/>
              <a:gd name="T121" fmla="*/ 31 h 184"/>
              <a:gd name="T122" fmla="*/ 186 w 232"/>
              <a:gd name="T123" fmla="*/ 83 h 184"/>
              <a:gd name="T124" fmla="*/ 224 w 232"/>
              <a:gd name="T125" fmla="*/ 14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2" h="184">
                <a:moveTo>
                  <a:pt x="191" y="61"/>
                </a:moveTo>
                <a:cubicBezTo>
                  <a:pt x="191" y="61"/>
                  <a:pt x="191" y="62"/>
                  <a:pt x="191" y="62"/>
                </a:cubicBezTo>
                <a:cubicBezTo>
                  <a:pt x="190" y="62"/>
                  <a:pt x="191" y="61"/>
                  <a:pt x="191" y="61"/>
                </a:cubicBezTo>
                <a:cubicBezTo>
                  <a:pt x="191" y="61"/>
                  <a:pt x="191" y="61"/>
                  <a:pt x="191" y="61"/>
                </a:cubicBezTo>
                <a:close/>
                <a:moveTo>
                  <a:pt x="16" y="50"/>
                </a:moveTo>
                <a:cubicBezTo>
                  <a:pt x="16" y="50"/>
                  <a:pt x="16" y="50"/>
                  <a:pt x="16" y="50"/>
                </a:cubicBezTo>
                <a:cubicBezTo>
                  <a:pt x="16" y="50"/>
                  <a:pt x="16" y="50"/>
                  <a:pt x="16" y="49"/>
                </a:cubicBezTo>
                <a:cubicBezTo>
                  <a:pt x="16" y="51"/>
                  <a:pt x="16" y="51"/>
                  <a:pt x="16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6" y="51"/>
                  <a:pt x="16" y="51"/>
                  <a:pt x="16" y="51"/>
                </a:cubicBezTo>
                <a:cubicBezTo>
                  <a:pt x="16" y="50"/>
                  <a:pt x="16" y="50"/>
                  <a:pt x="16" y="50"/>
                </a:cubicBezTo>
                <a:close/>
                <a:moveTo>
                  <a:pt x="201" y="88"/>
                </a:moveTo>
                <a:cubicBezTo>
                  <a:pt x="201" y="89"/>
                  <a:pt x="201" y="89"/>
                  <a:pt x="201" y="89"/>
                </a:cubicBezTo>
                <a:cubicBezTo>
                  <a:pt x="201" y="90"/>
                  <a:pt x="201" y="90"/>
                  <a:pt x="202" y="90"/>
                </a:cubicBezTo>
                <a:cubicBezTo>
                  <a:pt x="201" y="90"/>
                  <a:pt x="201" y="89"/>
                  <a:pt x="201" y="89"/>
                </a:cubicBezTo>
                <a:lnTo>
                  <a:pt x="201" y="88"/>
                </a:lnTo>
                <a:close/>
                <a:moveTo>
                  <a:pt x="81" y="71"/>
                </a:moveTo>
                <a:cubicBezTo>
                  <a:pt x="81" y="69"/>
                  <a:pt x="81" y="69"/>
                  <a:pt x="81" y="69"/>
                </a:cubicBezTo>
                <a:cubicBezTo>
                  <a:pt x="80" y="69"/>
                  <a:pt x="81" y="70"/>
                  <a:pt x="81" y="70"/>
                </a:cubicBezTo>
                <a:cubicBezTo>
                  <a:pt x="81" y="71"/>
                  <a:pt x="81" y="71"/>
                  <a:pt x="81" y="71"/>
                </a:cubicBezTo>
                <a:close/>
                <a:moveTo>
                  <a:pt x="91" y="82"/>
                </a:moveTo>
                <a:cubicBezTo>
                  <a:pt x="91" y="81"/>
                  <a:pt x="90" y="81"/>
                  <a:pt x="89" y="81"/>
                </a:cubicBezTo>
                <a:cubicBezTo>
                  <a:pt x="89" y="82"/>
                  <a:pt x="90" y="82"/>
                  <a:pt x="91" y="82"/>
                </a:cubicBezTo>
                <a:close/>
                <a:moveTo>
                  <a:pt x="21" y="128"/>
                </a:moveTo>
                <a:cubicBezTo>
                  <a:pt x="21" y="128"/>
                  <a:pt x="21" y="129"/>
                  <a:pt x="21" y="129"/>
                </a:cubicBezTo>
                <a:cubicBezTo>
                  <a:pt x="21" y="130"/>
                  <a:pt x="21" y="130"/>
                  <a:pt x="21" y="130"/>
                </a:cubicBezTo>
                <a:cubicBezTo>
                  <a:pt x="21" y="129"/>
                  <a:pt x="21" y="129"/>
                  <a:pt x="21" y="129"/>
                </a:cubicBezTo>
                <a:cubicBezTo>
                  <a:pt x="21" y="129"/>
                  <a:pt x="21" y="128"/>
                  <a:pt x="21" y="128"/>
                </a:cubicBezTo>
                <a:close/>
                <a:moveTo>
                  <a:pt x="143" y="168"/>
                </a:moveTo>
                <a:cubicBezTo>
                  <a:pt x="143" y="168"/>
                  <a:pt x="143" y="168"/>
                  <a:pt x="143" y="169"/>
                </a:cubicBezTo>
                <a:cubicBezTo>
                  <a:pt x="143" y="169"/>
                  <a:pt x="144" y="169"/>
                  <a:pt x="145" y="168"/>
                </a:cubicBezTo>
                <a:cubicBezTo>
                  <a:pt x="144" y="168"/>
                  <a:pt x="144" y="168"/>
                  <a:pt x="143" y="168"/>
                </a:cubicBezTo>
                <a:close/>
                <a:moveTo>
                  <a:pt x="4" y="52"/>
                </a:moveTo>
                <a:cubicBezTo>
                  <a:pt x="4" y="52"/>
                  <a:pt x="4" y="52"/>
                  <a:pt x="4" y="52"/>
                </a:cubicBezTo>
                <a:cubicBezTo>
                  <a:pt x="4" y="53"/>
                  <a:pt x="4" y="54"/>
                  <a:pt x="4" y="54"/>
                </a:cubicBezTo>
                <a:lnTo>
                  <a:pt x="4" y="52"/>
                </a:lnTo>
                <a:close/>
                <a:moveTo>
                  <a:pt x="185" y="153"/>
                </a:moveTo>
                <a:cubicBezTo>
                  <a:pt x="185" y="154"/>
                  <a:pt x="185" y="153"/>
                  <a:pt x="185" y="153"/>
                </a:cubicBezTo>
                <a:cubicBezTo>
                  <a:pt x="184" y="153"/>
                  <a:pt x="184" y="154"/>
                  <a:pt x="185" y="154"/>
                </a:cubicBezTo>
                <a:cubicBezTo>
                  <a:pt x="185" y="154"/>
                  <a:pt x="186" y="154"/>
                  <a:pt x="185" y="153"/>
                </a:cubicBezTo>
                <a:close/>
                <a:moveTo>
                  <a:pt x="108" y="145"/>
                </a:moveTo>
                <a:cubicBezTo>
                  <a:pt x="108" y="145"/>
                  <a:pt x="108" y="145"/>
                  <a:pt x="108" y="145"/>
                </a:cubicBezTo>
                <a:cubicBezTo>
                  <a:pt x="108" y="146"/>
                  <a:pt x="108" y="147"/>
                  <a:pt x="108" y="147"/>
                </a:cubicBezTo>
                <a:cubicBezTo>
                  <a:pt x="108" y="146"/>
                  <a:pt x="109" y="146"/>
                  <a:pt x="108" y="145"/>
                </a:cubicBezTo>
                <a:close/>
                <a:moveTo>
                  <a:pt x="25" y="136"/>
                </a:moveTo>
                <a:cubicBezTo>
                  <a:pt x="25" y="136"/>
                  <a:pt x="26" y="135"/>
                  <a:pt x="25" y="135"/>
                </a:cubicBezTo>
                <a:cubicBezTo>
                  <a:pt x="25" y="135"/>
                  <a:pt x="26" y="137"/>
                  <a:pt x="25" y="136"/>
                </a:cubicBezTo>
                <a:close/>
                <a:moveTo>
                  <a:pt x="175" y="171"/>
                </a:moveTo>
                <a:cubicBezTo>
                  <a:pt x="174" y="171"/>
                  <a:pt x="173" y="171"/>
                  <a:pt x="173" y="172"/>
                </a:cubicBezTo>
                <a:cubicBezTo>
                  <a:pt x="174" y="172"/>
                  <a:pt x="175" y="172"/>
                  <a:pt x="176" y="172"/>
                </a:cubicBezTo>
                <a:cubicBezTo>
                  <a:pt x="175" y="171"/>
                  <a:pt x="175" y="171"/>
                  <a:pt x="175" y="171"/>
                </a:cubicBezTo>
                <a:close/>
                <a:moveTo>
                  <a:pt x="14" y="33"/>
                </a:moveTo>
                <a:cubicBezTo>
                  <a:pt x="14" y="34"/>
                  <a:pt x="13" y="34"/>
                  <a:pt x="13" y="35"/>
                </a:cubicBezTo>
                <a:cubicBezTo>
                  <a:pt x="13" y="35"/>
                  <a:pt x="14" y="34"/>
                  <a:pt x="14" y="33"/>
                </a:cubicBezTo>
                <a:close/>
                <a:moveTo>
                  <a:pt x="209" y="119"/>
                </a:moveTo>
                <a:cubicBezTo>
                  <a:pt x="209" y="119"/>
                  <a:pt x="208" y="118"/>
                  <a:pt x="208" y="117"/>
                </a:cubicBezTo>
                <a:cubicBezTo>
                  <a:pt x="208" y="118"/>
                  <a:pt x="208" y="119"/>
                  <a:pt x="209" y="119"/>
                </a:cubicBezTo>
                <a:close/>
                <a:moveTo>
                  <a:pt x="5" y="87"/>
                </a:moveTo>
                <a:cubicBezTo>
                  <a:pt x="5" y="88"/>
                  <a:pt x="5" y="89"/>
                  <a:pt x="5" y="89"/>
                </a:cubicBezTo>
                <a:cubicBezTo>
                  <a:pt x="4" y="88"/>
                  <a:pt x="4" y="88"/>
                  <a:pt x="4" y="87"/>
                </a:cubicBezTo>
                <a:lnTo>
                  <a:pt x="5" y="87"/>
                </a:lnTo>
                <a:close/>
                <a:moveTo>
                  <a:pt x="24" y="123"/>
                </a:moveTo>
                <a:cubicBezTo>
                  <a:pt x="24" y="121"/>
                  <a:pt x="24" y="121"/>
                  <a:pt x="24" y="121"/>
                </a:cubicBezTo>
                <a:cubicBezTo>
                  <a:pt x="23" y="121"/>
                  <a:pt x="24" y="122"/>
                  <a:pt x="24" y="123"/>
                </a:cubicBezTo>
                <a:cubicBezTo>
                  <a:pt x="24" y="123"/>
                  <a:pt x="24" y="123"/>
                  <a:pt x="24" y="123"/>
                </a:cubicBezTo>
                <a:close/>
                <a:moveTo>
                  <a:pt x="21" y="128"/>
                </a:moveTo>
                <a:cubicBezTo>
                  <a:pt x="21" y="127"/>
                  <a:pt x="21" y="126"/>
                  <a:pt x="20" y="126"/>
                </a:cubicBezTo>
                <a:cubicBezTo>
                  <a:pt x="20" y="126"/>
                  <a:pt x="20" y="127"/>
                  <a:pt x="21" y="128"/>
                </a:cubicBezTo>
                <a:close/>
                <a:moveTo>
                  <a:pt x="4" y="84"/>
                </a:moveTo>
                <a:cubicBezTo>
                  <a:pt x="4" y="83"/>
                  <a:pt x="3" y="84"/>
                  <a:pt x="4" y="84"/>
                </a:cubicBezTo>
                <a:cubicBezTo>
                  <a:pt x="4" y="84"/>
                  <a:pt x="3" y="86"/>
                  <a:pt x="4" y="85"/>
                </a:cubicBezTo>
                <a:cubicBezTo>
                  <a:pt x="4" y="85"/>
                  <a:pt x="4" y="84"/>
                  <a:pt x="4" y="84"/>
                </a:cubicBezTo>
                <a:close/>
                <a:moveTo>
                  <a:pt x="103" y="139"/>
                </a:move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03" y="140"/>
                  <a:pt x="104" y="139"/>
                </a:cubicBezTo>
                <a:cubicBezTo>
                  <a:pt x="104" y="139"/>
                  <a:pt x="103" y="139"/>
                  <a:pt x="103" y="139"/>
                </a:cubicBezTo>
                <a:close/>
                <a:moveTo>
                  <a:pt x="87" y="67"/>
                </a:moveTo>
                <a:cubicBezTo>
                  <a:pt x="87" y="66"/>
                  <a:pt x="86" y="66"/>
                  <a:pt x="86" y="67"/>
                </a:cubicBezTo>
                <a:cubicBezTo>
                  <a:pt x="86" y="67"/>
                  <a:pt x="86" y="69"/>
                  <a:pt x="87" y="68"/>
                </a:cubicBezTo>
                <a:cubicBezTo>
                  <a:pt x="87" y="68"/>
                  <a:pt x="87" y="67"/>
                  <a:pt x="87" y="67"/>
                </a:cubicBezTo>
                <a:close/>
                <a:moveTo>
                  <a:pt x="191" y="170"/>
                </a:moveTo>
                <a:cubicBezTo>
                  <a:pt x="191" y="170"/>
                  <a:pt x="190" y="171"/>
                  <a:pt x="189" y="172"/>
                </a:cubicBezTo>
                <a:cubicBezTo>
                  <a:pt x="190" y="171"/>
                  <a:pt x="191" y="171"/>
                  <a:pt x="191" y="170"/>
                </a:cubicBezTo>
                <a:close/>
                <a:moveTo>
                  <a:pt x="110" y="159"/>
                </a:moveTo>
                <a:cubicBezTo>
                  <a:pt x="109" y="159"/>
                  <a:pt x="111" y="160"/>
                  <a:pt x="109" y="160"/>
                </a:cubicBezTo>
                <a:cubicBezTo>
                  <a:pt x="110" y="161"/>
                  <a:pt x="110" y="161"/>
                  <a:pt x="110" y="161"/>
                </a:cubicBezTo>
                <a:cubicBezTo>
                  <a:pt x="110" y="160"/>
                  <a:pt x="111" y="160"/>
                  <a:pt x="110" y="159"/>
                </a:cubicBezTo>
                <a:close/>
                <a:moveTo>
                  <a:pt x="27" y="122"/>
                </a:moveTo>
                <a:cubicBezTo>
                  <a:pt x="28" y="121"/>
                  <a:pt x="27" y="120"/>
                  <a:pt x="27" y="118"/>
                </a:cubicBezTo>
                <a:cubicBezTo>
                  <a:pt x="27" y="120"/>
                  <a:pt x="27" y="121"/>
                  <a:pt x="27" y="122"/>
                </a:cubicBezTo>
                <a:cubicBezTo>
                  <a:pt x="27" y="122"/>
                  <a:pt x="27" y="122"/>
                  <a:pt x="27" y="122"/>
                </a:cubicBezTo>
                <a:close/>
                <a:moveTo>
                  <a:pt x="195" y="170"/>
                </a:moveTo>
                <a:cubicBezTo>
                  <a:pt x="194" y="170"/>
                  <a:pt x="193" y="171"/>
                  <a:pt x="193" y="172"/>
                </a:cubicBezTo>
                <a:cubicBezTo>
                  <a:pt x="194" y="172"/>
                  <a:pt x="195" y="171"/>
                  <a:pt x="195" y="170"/>
                </a:cubicBezTo>
                <a:close/>
                <a:moveTo>
                  <a:pt x="116" y="162"/>
                </a:moveTo>
                <a:cubicBezTo>
                  <a:pt x="116" y="162"/>
                  <a:pt x="116" y="162"/>
                  <a:pt x="115" y="162"/>
                </a:cubicBezTo>
                <a:cubicBezTo>
                  <a:pt x="115" y="162"/>
                  <a:pt x="116" y="163"/>
                  <a:pt x="116" y="163"/>
                </a:cubicBezTo>
                <a:cubicBezTo>
                  <a:pt x="116" y="163"/>
                  <a:pt x="117" y="162"/>
                  <a:pt x="116" y="162"/>
                </a:cubicBezTo>
                <a:close/>
                <a:moveTo>
                  <a:pt x="92" y="152"/>
                </a:moveTo>
                <a:cubicBezTo>
                  <a:pt x="91" y="151"/>
                  <a:pt x="90" y="151"/>
                  <a:pt x="89" y="150"/>
                </a:cubicBezTo>
                <a:cubicBezTo>
                  <a:pt x="90" y="151"/>
                  <a:pt x="91" y="152"/>
                  <a:pt x="92" y="152"/>
                </a:cubicBezTo>
                <a:cubicBezTo>
                  <a:pt x="92" y="152"/>
                  <a:pt x="92" y="152"/>
                  <a:pt x="92" y="152"/>
                </a:cubicBezTo>
                <a:close/>
                <a:moveTo>
                  <a:pt x="98" y="155"/>
                </a:moveTo>
                <a:cubicBezTo>
                  <a:pt x="98" y="155"/>
                  <a:pt x="98" y="154"/>
                  <a:pt x="98" y="154"/>
                </a:cubicBezTo>
                <a:cubicBezTo>
                  <a:pt x="97" y="155"/>
                  <a:pt x="98" y="156"/>
                  <a:pt x="99" y="156"/>
                </a:cubicBezTo>
                <a:cubicBezTo>
                  <a:pt x="99" y="156"/>
                  <a:pt x="99" y="155"/>
                  <a:pt x="99" y="155"/>
                </a:cubicBezTo>
                <a:cubicBezTo>
                  <a:pt x="99" y="155"/>
                  <a:pt x="98" y="155"/>
                  <a:pt x="98" y="155"/>
                </a:cubicBezTo>
                <a:close/>
                <a:moveTo>
                  <a:pt x="107" y="149"/>
                </a:moveTo>
                <a:cubicBezTo>
                  <a:pt x="106" y="149"/>
                  <a:pt x="106" y="149"/>
                  <a:pt x="106" y="149"/>
                </a:cubicBezTo>
                <a:cubicBezTo>
                  <a:pt x="106" y="150"/>
                  <a:pt x="106" y="153"/>
                  <a:pt x="106" y="153"/>
                </a:cubicBezTo>
                <a:cubicBezTo>
                  <a:pt x="106" y="152"/>
                  <a:pt x="106" y="151"/>
                  <a:pt x="107" y="149"/>
                </a:cubicBezTo>
                <a:close/>
                <a:moveTo>
                  <a:pt x="28" y="120"/>
                </a:moveTo>
                <a:cubicBezTo>
                  <a:pt x="28" y="119"/>
                  <a:pt x="29" y="118"/>
                  <a:pt x="29" y="117"/>
                </a:cubicBezTo>
                <a:cubicBezTo>
                  <a:pt x="28" y="117"/>
                  <a:pt x="28" y="118"/>
                  <a:pt x="28" y="118"/>
                </a:cubicBezTo>
                <a:cubicBezTo>
                  <a:pt x="28" y="119"/>
                  <a:pt x="28" y="119"/>
                  <a:pt x="28" y="120"/>
                </a:cubicBezTo>
                <a:close/>
                <a:moveTo>
                  <a:pt x="139" y="167"/>
                </a:moveTo>
                <a:cubicBezTo>
                  <a:pt x="138" y="168"/>
                  <a:pt x="137" y="167"/>
                  <a:pt x="136" y="168"/>
                </a:cubicBezTo>
                <a:cubicBezTo>
                  <a:pt x="137" y="168"/>
                  <a:pt x="139" y="168"/>
                  <a:pt x="139" y="168"/>
                </a:cubicBezTo>
                <a:cubicBezTo>
                  <a:pt x="140" y="168"/>
                  <a:pt x="140" y="167"/>
                  <a:pt x="139" y="167"/>
                </a:cubicBezTo>
                <a:close/>
                <a:moveTo>
                  <a:pt x="28" y="120"/>
                </a:moveTo>
                <a:cubicBezTo>
                  <a:pt x="28" y="121"/>
                  <a:pt x="29" y="122"/>
                  <a:pt x="29" y="124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9" y="125"/>
                  <a:pt x="29" y="125"/>
                  <a:pt x="29" y="125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9" y="123"/>
                  <a:pt x="29" y="121"/>
                  <a:pt x="29" y="120"/>
                </a:cubicBezTo>
                <a:cubicBezTo>
                  <a:pt x="29" y="120"/>
                  <a:pt x="28" y="120"/>
                  <a:pt x="28" y="120"/>
                </a:cubicBezTo>
                <a:close/>
                <a:moveTo>
                  <a:pt x="179" y="154"/>
                </a:moveTo>
                <a:cubicBezTo>
                  <a:pt x="180" y="154"/>
                  <a:pt x="182" y="154"/>
                  <a:pt x="183" y="154"/>
                </a:cubicBezTo>
                <a:cubicBezTo>
                  <a:pt x="182" y="154"/>
                  <a:pt x="181" y="154"/>
                  <a:pt x="181" y="153"/>
                </a:cubicBezTo>
                <a:cubicBezTo>
                  <a:pt x="180" y="154"/>
                  <a:pt x="180" y="154"/>
                  <a:pt x="179" y="154"/>
                </a:cubicBezTo>
                <a:close/>
                <a:moveTo>
                  <a:pt x="114" y="148"/>
                </a:moveTo>
                <a:cubicBezTo>
                  <a:pt x="114" y="149"/>
                  <a:pt x="114" y="150"/>
                  <a:pt x="114" y="151"/>
                </a:cubicBezTo>
                <a:cubicBezTo>
                  <a:pt x="114" y="150"/>
                  <a:pt x="114" y="149"/>
                  <a:pt x="115" y="149"/>
                </a:cubicBezTo>
                <a:cubicBezTo>
                  <a:pt x="115" y="148"/>
                  <a:pt x="115" y="148"/>
                  <a:pt x="114" y="148"/>
                </a:cubicBezTo>
                <a:close/>
                <a:moveTo>
                  <a:pt x="156" y="154"/>
                </a:moveTo>
                <a:cubicBezTo>
                  <a:pt x="156" y="154"/>
                  <a:pt x="156" y="153"/>
                  <a:pt x="156" y="153"/>
                </a:cubicBezTo>
                <a:cubicBezTo>
                  <a:pt x="155" y="153"/>
                  <a:pt x="153" y="153"/>
                  <a:pt x="152" y="153"/>
                </a:cubicBezTo>
                <a:lnTo>
                  <a:pt x="156" y="154"/>
                </a:lnTo>
                <a:close/>
                <a:moveTo>
                  <a:pt x="96" y="154"/>
                </a:moveTo>
                <a:cubicBezTo>
                  <a:pt x="95" y="153"/>
                  <a:pt x="94" y="153"/>
                  <a:pt x="93" y="153"/>
                </a:cubicBezTo>
                <a:cubicBezTo>
                  <a:pt x="94" y="154"/>
                  <a:pt x="95" y="154"/>
                  <a:pt x="96" y="155"/>
                </a:cubicBezTo>
                <a:cubicBezTo>
                  <a:pt x="96" y="155"/>
                  <a:pt x="96" y="154"/>
                  <a:pt x="96" y="154"/>
                </a:cubicBezTo>
                <a:close/>
                <a:moveTo>
                  <a:pt x="171" y="171"/>
                </a:moveTo>
                <a:cubicBezTo>
                  <a:pt x="170" y="172"/>
                  <a:pt x="169" y="171"/>
                  <a:pt x="168" y="171"/>
                </a:cubicBezTo>
                <a:cubicBezTo>
                  <a:pt x="168" y="171"/>
                  <a:pt x="168" y="172"/>
                  <a:pt x="168" y="172"/>
                </a:cubicBezTo>
                <a:cubicBezTo>
                  <a:pt x="169" y="172"/>
                  <a:pt x="170" y="172"/>
                  <a:pt x="170" y="172"/>
                </a:cubicBezTo>
                <a:cubicBezTo>
                  <a:pt x="171" y="172"/>
                  <a:pt x="172" y="172"/>
                  <a:pt x="171" y="171"/>
                </a:cubicBezTo>
                <a:close/>
                <a:moveTo>
                  <a:pt x="24" y="123"/>
                </a:moveTo>
                <a:cubicBezTo>
                  <a:pt x="24" y="123"/>
                  <a:pt x="24" y="124"/>
                  <a:pt x="24" y="125"/>
                </a:cubicBezTo>
                <a:cubicBezTo>
                  <a:pt x="24" y="125"/>
                  <a:pt x="25" y="125"/>
                  <a:pt x="25" y="125"/>
                </a:cubicBezTo>
                <a:cubicBezTo>
                  <a:pt x="25" y="125"/>
                  <a:pt x="25" y="126"/>
                  <a:pt x="25" y="126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5" y="126"/>
                  <a:pt x="25" y="126"/>
                  <a:pt x="25" y="126"/>
                </a:cubicBezTo>
                <a:cubicBezTo>
                  <a:pt x="25" y="126"/>
                  <a:pt x="25" y="125"/>
                  <a:pt x="25" y="125"/>
                </a:cubicBezTo>
                <a:cubicBezTo>
                  <a:pt x="25" y="124"/>
                  <a:pt x="25" y="124"/>
                  <a:pt x="25" y="123"/>
                </a:cubicBezTo>
                <a:cubicBezTo>
                  <a:pt x="24" y="123"/>
                  <a:pt x="24" y="123"/>
                  <a:pt x="24" y="123"/>
                </a:cubicBezTo>
                <a:close/>
                <a:moveTo>
                  <a:pt x="114" y="161"/>
                </a:moveTo>
                <a:cubicBezTo>
                  <a:pt x="113" y="161"/>
                  <a:pt x="112" y="160"/>
                  <a:pt x="112" y="160"/>
                </a:cubicBezTo>
                <a:cubicBezTo>
                  <a:pt x="111" y="161"/>
                  <a:pt x="112" y="161"/>
                  <a:pt x="113" y="162"/>
                </a:cubicBezTo>
                <a:cubicBezTo>
                  <a:pt x="113" y="162"/>
                  <a:pt x="114" y="161"/>
                  <a:pt x="114" y="161"/>
                </a:cubicBezTo>
                <a:close/>
                <a:moveTo>
                  <a:pt x="162" y="171"/>
                </a:moveTo>
                <a:cubicBezTo>
                  <a:pt x="161" y="171"/>
                  <a:pt x="161" y="170"/>
                  <a:pt x="160" y="171"/>
                </a:cubicBezTo>
                <a:cubicBezTo>
                  <a:pt x="161" y="171"/>
                  <a:pt x="162" y="171"/>
                  <a:pt x="163" y="171"/>
                </a:cubicBezTo>
                <a:cubicBezTo>
                  <a:pt x="163" y="171"/>
                  <a:pt x="164" y="171"/>
                  <a:pt x="164" y="171"/>
                </a:cubicBezTo>
                <a:cubicBezTo>
                  <a:pt x="163" y="171"/>
                  <a:pt x="163" y="171"/>
                  <a:pt x="162" y="171"/>
                </a:cubicBezTo>
                <a:close/>
                <a:moveTo>
                  <a:pt x="96" y="84"/>
                </a:moveTo>
                <a:cubicBezTo>
                  <a:pt x="95" y="83"/>
                  <a:pt x="93" y="82"/>
                  <a:pt x="91" y="82"/>
                </a:cubicBezTo>
                <a:cubicBezTo>
                  <a:pt x="93" y="82"/>
                  <a:pt x="94" y="83"/>
                  <a:pt x="96" y="84"/>
                </a:cubicBezTo>
                <a:close/>
                <a:moveTo>
                  <a:pt x="123" y="154"/>
                </a:moveTo>
                <a:cubicBezTo>
                  <a:pt x="124" y="153"/>
                  <a:pt x="124" y="152"/>
                  <a:pt x="125" y="152"/>
                </a:cubicBezTo>
                <a:cubicBezTo>
                  <a:pt x="124" y="151"/>
                  <a:pt x="124" y="151"/>
                  <a:pt x="124" y="152"/>
                </a:cubicBezTo>
                <a:cubicBezTo>
                  <a:pt x="123" y="153"/>
                  <a:pt x="123" y="154"/>
                  <a:pt x="123" y="155"/>
                </a:cubicBezTo>
                <a:cubicBezTo>
                  <a:pt x="123" y="155"/>
                  <a:pt x="123" y="154"/>
                  <a:pt x="123" y="154"/>
                </a:cubicBezTo>
                <a:close/>
                <a:moveTo>
                  <a:pt x="112" y="147"/>
                </a:moveTo>
                <a:cubicBezTo>
                  <a:pt x="112" y="147"/>
                  <a:pt x="111" y="147"/>
                  <a:pt x="111" y="147"/>
                </a:cubicBezTo>
                <a:cubicBezTo>
                  <a:pt x="111" y="148"/>
                  <a:pt x="111" y="150"/>
                  <a:pt x="111" y="151"/>
                </a:cubicBezTo>
                <a:cubicBezTo>
                  <a:pt x="111" y="149"/>
                  <a:pt x="112" y="148"/>
                  <a:pt x="112" y="147"/>
                </a:cubicBezTo>
                <a:close/>
                <a:moveTo>
                  <a:pt x="201" y="88"/>
                </a:moveTo>
                <a:cubicBezTo>
                  <a:pt x="201" y="87"/>
                  <a:pt x="200" y="85"/>
                  <a:pt x="200" y="83"/>
                </a:cubicBezTo>
                <a:cubicBezTo>
                  <a:pt x="200" y="84"/>
                  <a:pt x="199" y="84"/>
                  <a:pt x="199" y="84"/>
                </a:cubicBezTo>
                <a:cubicBezTo>
                  <a:pt x="200" y="86"/>
                  <a:pt x="200" y="87"/>
                  <a:pt x="201" y="88"/>
                </a:cubicBezTo>
                <a:close/>
                <a:moveTo>
                  <a:pt x="207" y="158"/>
                </a:moveTo>
                <a:cubicBezTo>
                  <a:pt x="206" y="159"/>
                  <a:pt x="204" y="160"/>
                  <a:pt x="203" y="162"/>
                </a:cubicBezTo>
                <a:cubicBezTo>
                  <a:pt x="203" y="162"/>
                  <a:pt x="203" y="162"/>
                  <a:pt x="203" y="162"/>
                </a:cubicBezTo>
                <a:cubicBezTo>
                  <a:pt x="204" y="161"/>
                  <a:pt x="206" y="160"/>
                  <a:pt x="207" y="158"/>
                </a:cubicBezTo>
                <a:cubicBezTo>
                  <a:pt x="207" y="158"/>
                  <a:pt x="207" y="158"/>
                  <a:pt x="207" y="158"/>
                </a:cubicBezTo>
                <a:close/>
                <a:moveTo>
                  <a:pt x="134" y="157"/>
                </a:moveTo>
                <a:cubicBezTo>
                  <a:pt x="133" y="159"/>
                  <a:pt x="132" y="160"/>
                  <a:pt x="131" y="162"/>
                </a:cubicBezTo>
                <a:cubicBezTo>
                  <a:pt x="131" y="162"/>
                  <a:pt x="131" y="162"/>
                  <a:pt x="132" y="162"/>
                </a:cubicBezTo>
                <a:lnTo>
                  <a:pt x="134" y="157"/>
                </a:lnTo>
                <a:close/>
                <a:moveTo>
                  <a:pt x="112" y="151"/>
                </a:moveTo>
                <a:cubicBezTo>
                  <a:pt x="112" y="152"/>
                  <a:pt x="111" y="154"/>
                  <a:pt x="111" y="155"/>
                </a:cubicBezTo>
                <a:cubicBezTo>
                  <a:pt x="112" y="155"/>
                  <a:pt x="112" y="155"/>
                  <a:pt x="112" y="155"/>
                </a:cubicBezTo>
                <a:cubicBezTo>
                  <a:pt x="112" y="154"/>
                  <a:pt x="112" y="153"/>
                  <a:pt x="112" y="152"/>
                </a:cubicBezTo>
                <a:cubicBezTo>
                  <a:pt x="112" y="151"/>
                  <a:pt x="113" y="151"/>
                  <a:pt x="112" y="151"/>
                </a:cubicBezTo>
                <a:close/>
                <a:moveTo>
                  <a:pt x="164" y="153"/>
                </a:moveTo>
                <a:cubicBezTo>
                  <a:pt x="164" y="153"/>
                  <a:pt x="164" y="154"/>
                  <a:pt x="164" y="154"/>
                </a:cubicBezTo>
                <a:cubicBezTo>
                  <a:pt x="157" y="153"/>
                  <a:pt x="157" y="153"/>
                  <a:pt x="157" y="153"/>
                </a:cubicBezTo>
                <a:cubicBezTo>
                  <a:pt x="159" y="154"/>
                  <a:pt x="161" y="154"/>
                  <a:pt x="162" y="154"/>
                </a:cubicBezTo>
                <a:cubicBezTo>
                  <a:pt x="163" y="154"/>
                  <a:pt x="164" y="154"/>
                  <a:pt x="164" y="153"/>
                </a:cubicBezTo>
                <a:close/>
                <a:moveTo>
                  <a:pt x="37" y="126"/>
                </a:moveTo>
                <a:cubicBezTo>
                  <a:pt x="37" y="124"/>
                  <a:pt x="37" y="122"/>
                  <a:pt x="36" y="120"/>
                </a:cubicBezTo>
                <a:cubicBezTo>
                  <a:pt x="37" y="120"/>
                  <a:pt x="36" y="119"/>
                  <a:pt x="36" y="120"/>
                </a:cubicBezTo>
                <a:cubicBezTo>
                  <a:pt x="37" y="126"/>
                  <a:pt x="37" y="126"/>
                  <a:pt x="37" y="126"/>
                </a:cubicBezTo>
                <a:cubicBezTo>
                  <a:pt x="37" y="126"/>
                  <a:pt x="38" y="127"/>
                  <a:pt x="37" y="126"/>
                </a:cubicBezTo>
                <a:close/>
                <a:moveTo>
                  <a:pt x="35" y="127"/>
                </a:moveTo>
                <a:cubicBezTo>
                  <a:pt x="33" y="120"/>
                  <a:pt x="33" y="120"/>
                  <a:pt x="33" y="120"/>
                </a:cubicBezTo>
                <a:cubicBezTo>
                  <a:pt x="33" y="123"/>
                  <a:pt x="34" y="126"/>
                  <a:pt x="34" y="129"/>
                </a:cubicBezTo>
                <a:cubicBezTo>
                  <a:pt x="34" y="128"/>
                  <a:pt x="35" y="128"/>
                  <a:pt x="35" y="127"/>
                </a:cubicBezTo>
                <a:close/>
                <a:moveTo>
                  <a:pt x="15" y="21"/>
                </a:moveTo>
                <a:cubicBezTo>
                  <a:pt x="13" y="21"/>
                  <a:pt x="12" y="23"/>
                  <a:pt x="11" y="25"/>
                </a:cubicBezTo>
                <a:cubicBezTo>
                  <a:pt x="13" y="24"/>
                  <a:pt x="14" y="22"/>
                  <a:pt x="15" y="21"/>
                </a:cubicBezTo>
                <a:close/>
                <a:moveTo>
                  <a:pt x="74" y="67"/>
                </a:moveTo>
                <a:cubicBezTo>
                  <a:pt x="74" y="67"/>
                  <a:pt x="73" y="64"/>
                  <a:pt x="73" y="63"/>
                </a:cubicBezTo>
                <a:cubicBezTo>
                  <a:pt x="73" y="64"/>
                  <a:pt x="72" y="64"/>
                  <a:pt x="72" y="65"/>
                </a:cubicBezTo>
                <a:cubicBezTo>
                  <a:pt x="73" y="66"/>
                  <a:pt x="73" y="67"/>
                  <a:pt x="74" y="68"/>
                </a:cubicBezTo>
                <a:cubicBezTo>
                  <a:pt x="74" y="68"/>
                  <a:pt x="74" y="68"/>
                  <a:pt x="74" y="67"/>
                </a:cubicBezTo>
                <a:close/>
                <a:moveTo>
                  <a:pt x="127" y="153"/>
                </a:moveTo>
                <a:cubicBezTo>
                  <a:pt x="126" y="154"/>
                  <a:pt x="126" y="156"/>
                  <a:pt x="126" y="157"/>
                </a:cubicBezTo>
                <a:cubicBezTo>
                  <a:pt x="127" y="156"/>
                  <a:pt x="128" y="154"/>
                  <a:pt x="128" y="153"/>
                </a:cubicBezTo>
                <a:lnTo>
                  <a:pt x="127" y="153"/>
                </a:lnTo>
                <a:close/>
                <a:moveTo>
                  <a:pt x="125" y="154"/>
                </a:moveTo>
                <a:cubicBezTo>
                  <a:pt x="124" y="155"/>
                  <a:pt x="123" y="157"/>
                  <a:pt x="122" y="159"/>
                </a:cubicBezTo>
                <a:cubicBezTo>
                  <a:pt x="122" y="159"/>
                  <a:pt x="123" y="160"/>
                  <a:pt x="123" y="159"/>
                </a:cubicBezTo>
                <a:lnTo>
                  <a:pt x="125" y="154"/>
                </a:lnTo>
                <a:close/>
                <a:moveTo>
                  <a:pt x="30" y="123"/>
                </a:moveTo>
                <a:cubicBezTo>
                  <a:pt x="30" y="124"/>
                  <a:pt x="30" y="124"/>
                  <a:pt x="30" y="124"/>
                </a:cubicBezTo>
                <a:cubicBezTo>
                  <a:pt x="31" y="131"/>
                  <a:pt x="31" y="131"/>
                  <a:pt x="31" y="131"/>
                </a:cubicBezTo>
                <a:cubicBezTo>
                  <a:pt x="31" y="131"/>
                  <a:pt x="32" y="131"/>
                  <a:pt x="32" y="130"/>
                </a:cubicBezTo>
                <a:cubicBezTo>
                  <a:pt x="30" y="124"/>
                  <a:pt x="30" y="124"/>
                  <a:pt x="30" y="124"/>
                </a:cubicBezTo>
                <a:lnTo>
                  <a:pt x="30" y="123"/>
                </a:lnTo>
                <a:close/>
                <a:moveTo>
                  <a:pt x="100" y="148"/>
                </a:moveTo>
                <a:cubicBezTo>
                  <a:pt x="99" y="147"/>
                  <a:pt x="100" y="146"/>
                  <a:pt x="99" y="145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100" y="151"/>
                  <a:pt x="100" y="151"/>
                  <a:pt x="100" y="151"/>
                </a:cubicBezTo>
                <a:cubicBezTo>
                  <a:pt x="100" y="150"/>
                  <a:pt x="100" y="149"/>
                  <a:pt x="100" y="148"/>
                </a:cubicBezTo>
                <a:close/>
                <a:moveTo>
                  <a:pt x="134" y="160"/>
                </a:moveTo>
                <a:cubicBezTo>
                  <a:pt x="135" y="158"/>
                  <a:pt x="137" y="157"/>
                  <a:pt x="138" y="155"/>
                </a:cubicBezTo>
                <a:cubicBezTo>
                  <a:pt x="137" y="155"/>
                  <a:pt x="136" y="154"/>
                  <a:pt x="136" y="155"/>
                </a:cubicBezTo>
                <a:cubicBezTo>
                  <a:pt x="136" y="157"/>
                  <a:pt x="135" y="158"/>
                  <a:pt x="134" y="160"/>
                </a:cubicBezTo>
                <a:close/>
                <a:moveTo>
                  <a:pt x="27" y="122"/>
                </a:moveTo>
                <a:cubicBezTo>
                  <a:pt x="29" y="133"/>
                  <a:pt x="29" y="133"/>
                  <a:pt x="29" y="133"/>
                </a:cubicBezTo>
                <a:cubicBezTo>
                  <a:pt x="29" y="133"/>
                  <a:pt x="30" y="133"/>
                  <a:pt x="29" y="132"/>
                </a:cubicBezTo>
                <a:lnTo>
                  <a:pt x="27" y="122"/>
                </a:lnTo>
                <a:close/>
                <a:moveTo>
                  <a:pt x="104" y="151"/>
                </a:moveTo>
                <a:cubicBezTo>
                  <a:pt x="105" y="151"/>
                  <a:pt x="105" y="151"/>
                  <a:pt x="105" y="151"/>
                </a:cubicBezTo>
                <a:cubicBezTo>
                  <a:pt x="105" y="149"/>
                  <a:pt x="106" y="146"/>
                  <a:pt x="106" y="144"/>
                </a:cubicBezTo>
                <a:cubicBezTo>
                  <a:pt x="105" y="144"/>
                  <a:pt x="105" y="144"/>
                  <a:pt x="105" y="144"/>
                </a:cubicBezTo>
                <a:cubicBezTo>
                  <a:pt x="105" y="146"/>
                  <a:pt x="105" y="148"/>
                  <a:pt x="104" y="151"/>
                </a:cubicBezTo>
                <a:close/>
                <a:moveTo>
                  <a:pt x="179" y="154"/>
                </a:moveTo>
                <a:cubicBezTo>
                  <a:pt x="175" y="154"/>
                  <a:pt x="171" y="154"/>
                  <a:pt x="166" y="154"/>
                </a:cubicBezTo>
                <a:cubicBezTo>
                  <a:pt x="166" y="155"/>
                  <a:pt x="167" y="154"/>
                  <a:pt x="167" y="154"/>
                </a:cubicBezTo>
                <a:cubicBezTo>
                  <a:pt x="172" y="154"/>
                  <a:pt x="175" y="154"/>
                  <a:pt x="179" y="154"/>
                </a:cubicBezTo>
                <a:close/>
                <a:moveTo>
                  <a:pt x="77" y="69"/>
                </a:moveTo>
                <a:cubicBezTo>
                  <a:pt x="76" y="62"/>
                  <a:pt x="76" y="62"/>
                  <a:pt x="76" y="62"/>
                </a:cubicBezTo>
                <a:cubicBezTo>
                  <a:pt x="76" y="62"/>
                  <a:pt x="75" y="62"/>
                  <a:pt x="75" y="62"/>
                </a:cubicBezTo>
                <a:cubicBezTo>
                  <a:pt x="76" y="65"/>
                  <a:pt x="76" y="68"/>
                  <a:pt x="77" y="71"/>
                </a:cubicBezTo>
                <a:cubicBezTo>
                  <a:pt x="77" y="70"/>
                  <a:pt x="77" y="69"/>
                  <a:pt x="77" y="69"/>
                </a:cubicBezTo>
                <a:close/>
                <a:moveTo>
                  <a:pt x="130" y="160"/>
                </a:moveTo>
                <a:cubicBezTo>
                  <a:pt x="132" y="158"/>
                  <a:pt x="133" y="156"/>
                  <a:pt x="134" y="154"/>
                </a:cubicBezTo>
                <a:cubicBezTo>
                  <a:pt x="133" y="155"/>
                  <a:pt x="133" y="154"/>
                  <a:pt x="132" y="154"/>
                </a:cubicBezTo>
                <a:lnTo>
                  <a:pt x="130" y="160"/>
                </a:lnTo>
                <a:close/>
                <a:moveTo>
                  <a:pt x="188" y="169"/>
                </a:moveTo>
                <a:cubicBezTo>
                  <a:pt x="187" y="170"/>
                  <a:pt x="186" y="171"/>
                  <a:pt x="184" y="171"/>
                </a:cubicBezTo>
                <a:cubicBezTo>
                  <a:pt x="184" y="171"/>
                  <a:pt x="183" y="171"/>
                  <a:pt x="183" y="172"/>
                </a:cubicBezTo>
                <a:cubicBezTo>
                  <a:pt x="188" y="172"/>
                  <a:pt x="188" y="172"/>
                  <a:pt x="188" y="172"/>
                </a:cubicBezTo>
                <a:cubicBezTo>
                  <a:pt x="187" y="171"/>
                  <a:pt x="189" y="170"/>
                  <a:pt x="188" y="169"/>
                </a:cubicBezTo>
                <a:close/>
                <a:moveTo>
                  <a:pt x="125" y="165"/>
                </a:moveTo>
                <a:cubicBezTo>
                  <a:pt x="118" y="162"/>
                  <a:pt x="118" y="162"/>
                  <a:pt x="118" y="162"/>
                </a:cubicBezTo>
                <a:cubicBezTo>
                  <a:pt x="118" y="162"/>
                  <a:pt x="118" y="163"/>
                  <a:pt x="117" y="163"/>
                </a:cubicBezTo>
                <a:cubicBezTo>
                  <a:pt x="120" y="164"/>
                  <a:pt x="122" y="164"/>
                  <a:pt x="125" y="165"/>
                </a:cubicBezTo>
                <a:close/>
                <a:moveTo>
                  <a:pt x="179" y="163"/>
                </a:moveTo>
                <a:cubicBezTo>
                  <a:pt x="177" y="164"/>
                  <a:pt x="175" y="166"/>
                  <a:pt x="173" y="168"/>
                </a:cubicBezTo>
                <a:cubicBezTo>
                  <a:pt x="173" y="168"/>
                  <a:pt x="174" y="168"/>
                  <a:pt x="174" y="168"/>
                </a:cubicBezTo>
                <a:cubicBezTo>
                  <a:pt x="176" y="167"/>
                  <a:pt x="177" y="165"/>
                  <a:pt x="179" y="163"/>
                </a:cubicBezTo>
                <a:cubicBezTo>
                  <a:pt x="179" y="163"/>
                  <a:pt x="179" y="163"/>
                  <a:pt x="179" y="163"/>
                </a:cubicBezTo>
                <a:close/>
                <a:moveTo>
                  <a:pt x="122" y="151"/>
                </a:moveTo>
                <a:cubicBezTo>
                  <a:pt x="122" y="151"/>
                  <a:pt x="122" y="151"/>
                  <a:pt x="122" y="151"/>
                </a:cubicBezTo>
                <a:cubicBezTo>
                  <a:pt x="121" y="153"/>
                  <a:pt x="120" y="156"/>
                  <a:pt x="119" y="158"/>
                </a:cubicBezTo>
                <a:cubicBezTo>
                  <a:pt x="120" y="158"/>
                  <a:pt x="120" y="159"/>
                  <a:pt x="121" y="158"/>
                </a:cubicBezTo>
                <a:cubicBezTo>
                  <a:pt x="123" y="152"/>
                  <a:pt x="123" y="152"/>
                  <a:pt x="123" y="152"/>
                </a:cubicBezTo>
                <a:cubicBezTo>
                  <a:pt x="123" y="152"/>
                  <a:pt x="122" y="151"/>
                  <a:pt x="122" y="151"/>
                </a:cubicBezTo>
                <a:close/>
                <a:moveTo>
                  <a:pt x="84" y="133"/>
                </a:moveTo>
                <a:cubicBezTo>
                  <a:pt x="84" y="133"/>
                  <a:pt x="84" y="132"/>
                  <a:pt x="84" y="132"/>
                </a:cubicBezTo>
                <a:cubicBezTo>
                  <a:pt x="83" y="132"/>
                  <a:pt x="82" y="131"/>
                  <a:pt x="82" y="131"/>
                </a:cubicBezTo>
                <a:cubicBezTo>
                  <a:pt x="81" y="131"/>
                  <a:pt x="81" y="131"/>
                  <a:pt x="81" y="132"/>
                </a:cubicBezTo>
                <a:cubicBezTo>
                  <a:pt x="82" y="133"/>
                  <a:pt x="82" y="136"/>
                  <a:pt x="83" y="138"/>
                </a:cubicBezTo>
                <a:lnTo>
                  <a:pt x="84" y="133"/>
                </a:lnTo>
                <a:close/>
                <a:moveTo>
                  <a:pt x="94" y="138"/>
                </a:moveTo>
                <a:cubicBezTo>
                  <a:pt x="94" y="138"/>
                  <a:pt x="94" y="138"/>
                  <a:pt x="93" y="138"/>
                </a:cubicBezTo>
                <a:cubicBezTo>
                  <a:pt x="93" y="140"/>
                  <a:pt x="93" y="143"/>
                  <a:pt x="94" y="146"/>
                </a:cubicBezTo>
                <a:cubicBezTo>
                  <a:pt x="94" y="143"/>
                  <a:pt x="95" y="141"/>
                  <a:pt x="95" y="139"/>
                </a:cubicBezTo>
                <a:cubicBezTo>
                  <a:pt x="95" y="139"/>
                  <a:pt x="94" y="139"/>
                  <a:pt x="94" y="138"/>
                </a:cubicBezTo>
                <a:close/>
                <a:moveTo>
                  <a:pt x="119" y="150"/>
                </a:moveTo>
                <a:cubicBezTo>
                  <a:pt x="119" y="150"/>
                  <a:pt x="118" y="150"/>
                  <a:pt x="118" y="149"/>
                </a:cubicBezTo>
                <a:cubicBezTo>
                  <a:pt x="118" y="152"/>
                  <a:pt x="117" y="155"/>
                  <a:pt x="116" y="157"/>
                </a:cubicBezTo>
                <a:cubicBezTo>
                  <a:pt x="117" y="155"/>
                  <a:pt x="118" y="152"/>
                  <a:pt x="119" y="150"/>
                </a:cubicBezTo>
                <a:close/>
                <a:moveTo>
                  <a:pt x="108" y="159"/>
                </a:moveTo>
                <a:cubicBezTo>
                  <a:pt x="107" y="158"/>
                  <a:pt x="107" y="158"/>
                  <a:pt x="106" y="158"/>
                </a:cubicBezTo>
                <a:cubicBezTo>
                  <a:pt x="106" y="158"/>
                  <a:pt x="105" y="158"/>
                  <a:pt x="105" y="157"/>
                </a:cubicBezTo>
                <a:cubicBezTo>
                  <a:pt x="104" y="157"/>
                  <a:pt x="104" y="157"/>
                  <a:pt x="103" y="158"/>
                </a:cubicBezTo>
                <a:cubicBezTo>
                  <a:pt x="103" y="158"/>
                  <a:pt x="103" y="157"/>
                  <a:pt x="103" y="157"/>
                </a:cubicBezTo>
                <a:cubicBezTo>
                  <a:pt x="103" y="156"/>
                  <a:pt x="102" y="156"/>
                  <a:pt x="101" y="156"/>
                </a:cubicBezTo>
                <a:cubicBezTo>
                  <a:pt x="100" y="155"/>
                  <a:pt x="100" y="156"/>
                  <a:pt x="100" y="156"/>
                </a:cubicBezTo>
                <a:cubicBezTo>
                  <a:pt x="103" y="158"/>
                  <a:pt x="105" y="159"/>
                  <a:pt x="108" y="160"/>
                </a:cubicBezTo>
                <a:cubicBezTo>
                  <a:pt x="108" y="159"/>
                  <a:pt x="108" y="159"/>
                  <a:pt x="108" y="159"/>
                </a:cubicBezTo>
                <a:close/>
                <a:moveTo>
                  <a:pt x="17" y="21"/>
                </a:moveTo>
                <a:cubicBezTo>
                  <a:pt x="17" y="21"/>
                  <a:pt x="17" y="21"/>
                  <a:pt x="17" y="21"/>
                </a:cubicBezTo>
                <a:cubicBezTo>
                  <a:pt x="15" y="23"/>
                  <a:pt x="13" y="25"/>
                  <a:pt x="12" y="27"/>
                </a:cubicBezTo>
                <a:cubicBezTo>
                  <a:pt x="12" y="27"/>
                  <a:pt x="12" y="28"/>
                  <a:pt x="12" y="28"/>
                </a:cubicBezTo>
                <a:cubicBezTo>
                  <a:pt x="14" y="26"/>
                  <a:pt x="16" y="24"/>
                  <a:pt x="17" y="22"/>
                </a:cubicBezTo>
                <a:cubicBezTo>
                  <a:pt x="18" y="22"/>
                  <a:pt x="18" y="21"/>
                  <a:pt x="17" y="21"/>
                </a:cubicBezTo>
                <a:close/>
                <a:moveTo>
                  <a:pt x="180" y="164"/>
                </a:moveTo>
                <a:cubicBezTo>
                  <a:pt x="183" y="162"/>
                  <a:pt x="185" y="160"/>
                  <a:pt x="188" y="158"/>
                </a:cubicBezTo>
                <a:cubicBezTo>
                  <a:pt x="187" y="158"/>
                  <a:pt x="186" y="158"/>
                  <a:pt x="186" y="158"/>
                </a:cubicBezTo>
                <a:cubicBezTo>
                  <a:pt x="184" y="160"/>
                  <a:pt x="182" y="162"/>
                  <a:pt x="180" y="164"/>
                </a:cubicBezTo>
                <a:close/>
                <a:moveTo>
                  <a:pt x="198" y="152"/>
                </a:moveTo>
                <a:cubicBezTo>
                  <a:pt x="194" y="152"/>
                  <a:pt x="190" y="152"/>
                  <a:pt x="187" y="153"/>
                </a:cubicBezTo>
                <a:cubicBezTo>
                  <a:pt x="186" y="153"/>
                  <a:pt x="186" y="154"/>
                  <a:pt x="186" y="153"/>
                </a:cubicBezTo>
                <a:cubicBezTo>
                  <a:pt x="190" y="153"/>
                  <a:pt x="195" y="153"/>
                  <a:pt x="198" y="152"/>
                </a:cubicBezTo>
                <a:close/>
                <a:moveTo>
                  <a:pt x="116" y="149"/>
                </a:moveTo>
                <a:cubicBezTo>
                  <a:pt x="116" y="149"/>
                  <a:pt x="116" y="149"/>
                  <a:pt x="116" y="149"/>
                </a:cubicBezTo>
                <a:cubicBezTo>
                  <a:pt x="113" y="156"/>
                  <a:pt x="113" y="156"/>
                  <a:pt x="113" y="156"/>
                </a:cubicBezTo>
                <a:cubicBezTo>
                  <a:pt x="114" y="156"/>
                  <a:pt x="115" y="157"/>
                  <a:pt x="115" y="156"/>
                </a:cubicBezTo>
                <a:cubicBezTo>
                  <a:pt x="116" y="154"/>
                  <a:pt x="116" y="151"/>
                  <a:pt x="116" y="149"/>
                </a:cubicBezTo>
                <a:close/>
                <a:moveTo>
                  <a:pt x="145" y="158"/>
                </a:moveTo>
                <a:cubicBezTo>
                  <a:pt x="143" y="160"/>
                  <a:pt x="142" y="162"/>
                  <a:pt x="140" y="164"/>
                </a:cubicBezTo>
                <a:cubicBezTo>
                  <a:pt x="142" y="164"/>
                  <a:pt x="142" y="164"/>
                  <a:pt x="142" y="164"/>
                </a:cubicBezTo>
                <a:cubicBezTo>
                  <a:pt x="143" y="162"/>
                  <a:pt x="144" y="160"/>
                  <a:pt x="145" y="159"/>
                </a:cubicBezTo>
                <a:cubicBezTo>
                  <a:pt x="145" y="159"/>
                  <a:pt x="145" y="158"/>
                  <a:pt x="145" y="158"/>
                </a:cubicBezTo>
                <a:close/>
                <a:moveTo>
                  <a:pt x="109" y="153"/>
                </a:moveTo>
                <a:cubicBezTo>
                  <a:pt x="110" y="149"/>
                  <a:pt x="110" y="149"/>
                  <a:pt x="110" y="149"/>
                </a:cubicBezTo>
                <a:cubicBezTo>
                  <a:pt x="110" y="148"/>
                  <a:pt x="110" y="146"/>
                  <a:pt x="109" y="147"/>
                </a:cubicBezTo>
                <a:cubicBezTo>
                  <a:pt x="108" y="154"/>
                  <a:pt x="108" y="154"/>
                  <a:pt x="108" y="154"/>
                </a:cubicBezTo>
                <a:cubicBezTo>
                  <a:pt x="107" y="154"/>
                  <a:pt x="109" y="155"/>
                  <a:pt x="109" y="155"/>
                </a:cubicBezTo>
                <a:cubicBezTo>
                  <a:pt x="109" y="154"/>
                  <a:pt x="109" y="153"/>
                  <a:pt x="109" y="153"/>
                </a:cubicBezTo>
                <a:close/>
                <a:moveTo>
                  <a:pt x="173" y="161"/>
                </a:moveTo>
                <a:cubicBezTo>
                  <a:pt x="170" y="163"/>
                  <a:pt x="167" y="165"/>
                  <a:pt x="165" y="167"/>
                </a:cubicBezTo>
                <a:cubicBezTo>
                  <a:pt x="166" y="167"/>
                  <a:pt x="167" y="168"/>
                  <a:pt x="168" y="167"/>
                </a:cubicBezTo>
                <a:lnTo>
                  <a:pt x="173" y="161"/>
                </a:lnTo>
                <a:close/>
                <a:moveTo>
                  <a:pt x="140" y="156"/>
                </a:moveTo>
                <a:cubicBezTo>
                  <a:pt x="137" y="158"/>
                  <a:pt x="136" y="160"/>
                  <a:pt x="134" y="163"/>
                </a:cubicBezTo>
                <a:cubicBezTo>
                  <a:pt x="135" y="163"/>
                  <a:pt x="136" y="163"/>
                  <a:pt x="136" y="163"/>
                </a:cubicBezTo>
                <a:cubicBezTo>
                  <a:pt x="137" y="161"/>
                  <a:pt x="139" y="158"/>
                  <a:pt x="140" y="156"/>
                </a:cubicBezTo>
                <a:close/>
                <a:moveTo>
                  <a:pt x="80" y="72"/>
                </a:moveTo>
                <a:cubicBezTo>
                  <a:pt x="80" y="68"/>
                  <a:pt x="79" y="64"/>
                  <a:pt x="78" y="60"/>
                </a:cubicBezTo>
                <a:cubicBezTo>
                  <a:pt x="78" y="59"/>
                  <a:pt x="77" y="60"/>
                  <a:pt x="77" y="61"/>
                </a:cubicBezTo>
                <a:cubicBezTo>
                  <a:pt x="78" y="64"/>
                  <a:pt x="78" y="67"/>
                  <a:pt x="79" y="70"/>
                </a:cubicBezTo>
                <a:cubicBezTo>
                  <a:pt x="79" y="70"/>
                  <a:pt x="79" y="72"/>
                  <a:pt x="80" y="72"/>
                </a:cubicBezTo>
                <a:close/>
                <a:moveTo>
                  <a:pt x="199" y="159"/>
                </a:moveTo>
                <a:cubicBezTo>
                  <a:pt x="195" y="161"/>
                  <a:pt x="192" y="164"/>
                  <a:pt x="189" y="166"/>
                </a:cubicBezTo>
                <a:cubicBezTo>
                  <a:pt x="191" y="167"/>
                  <a:pt x="193" y="166"/>
                  <a:pt x="194" y="164"/>
                </a:cubicBezTo>
                <a:cubicBezTo>
                  <a:pt x="195" y="163"/>
                  <a:pt x="197" y="161"/>
                  <a:pt x="199" y="159"/>
                </a:cubicBezTo>
                <a:close/>
                <a:moveTo>
                  <a:pt x="96" y="146"/>
                </a:moveTo>
                <a:cubicBezTo>
                  <a:pt x="96" y="140"/>
                  <a:pt x="96" y="140"/>
                  <a:pt x="96" y="140"/>
                </a:cubicBezTo>
                <a:cubicBezTo>
                  <a:pt x="96" y="143"/>
                  <a:pt x="95" y="145"/>
                  <a:pt x="94" y="149"/>
                </a:cubicBezTo>
                <a:cubicBezTo>
                  <a:pt x="96" y="149"/>
                  <a:pt x="96" y="149"/>
                  <a:pt x="96" y="149"/>
                </a:cubicBezTo>
                <a:cubicBezTo>
                  <a:pt x="97" y="148"/>
                  <a:pt x="97" y="147"/>
                  <a:pt x="96" y="146"/>
                </a:cubicBezTo>
                <a:close/>
                <a:moveTo>
                  <a:pt x="86" y="69"/>
                </a:moveTo>
                <a:cubicBezTo>
                  <a:pt x="84" y="56"/>
                  <a:pt x="84" y="56"/>
                  <a:pt x="84" y="56"/>
                </a:cubicBezTo>
                <a:cubicBezTo>
                  <a:pt x="84" y="56"/>
                  <a:pt x="82" y="56"/>
                  <a:pt x="83" y="56"/>
                </a:cubicBezTo>
                <a:cubicBezTo>
                  <a:pt x="85" y="68"/>
                  <a:pt x="85" y="68"/>
                  <a:pt x="85" y="68"/>
                </a:cubicBezTo>
                <a:cubicBezTo>
                  <a:pt x="85" y="69"/>
                  <a:pt x="86" y="69"/>
                  <a:pt x="86" y="69"/>
                </a:cubicBezTo>
                <a:close/>
                <a:moveTo>
                  <a:pt x="104" y="150"/>
                </a:moveTo>
                <a:cubicBezTo>
                  <a:pt x="104" y="146"/>
                  <a:pt x="104" y="146"/>
                  <a:pt x="104" y="146"/>
                </a:cubicBezTo>
                <a:cubicBezTo>
                  <a:pt x="104" y="145"/>
                  <a:pt x="104" y="144"/>
                  <a:pt x="103" y="143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52"/>
                  <a:pt x="102" y="152"/>
                  <a:pt x="103" y="152"/>
                </a:cubicBezTo>
                <a:cubicBezTo>
                  <a:pt x="103" y="152"/>
                  <a:pt x="104" y="150"/>
                  <a:pt x="104" y="150"/>
                </a:cubicBezTo>
                <a:close/>
                <a:moveTo>
                  <a:pt x="102" y="143"/>
                </a:moveTo>
                <a:cubicBezTo>
                  <a:pt x="102" y="143"/>
                  <a:pt x="102" y="142"/>
                  <a:pt x="102" y="142"/>
                </a:cubicBezTo>
                <a:cubicBezTo>
                  <a:pt x="100" y="142"/>
                  <a:pt x="99" y="141"/>
                  <a:pt x="98" y="140"/>
                </a:cubicBezTo>
                <a:cubicBezTo>
                  <a:pt x="97" y="142"/>
                  <a:pt x="98" y="144"/>
                  <a:pt x="98" y="146"/>
                </a:cubicBezTo>
                <a:cubicBezTo>
                  <a:pt x="98" y="145"/>
                  <a:pt x="98" y="144"/>
                  <a:pt x="99" y="143"/>
                </a:cubicBezTo>
                <a:cubicBezTo>
                  <a:pt x="99" y="142"/>
                  <a:pt x="100" y="142"/>
                  <a:pt x="100" y="142"/>
                </a:cubicBezTo>
                <a:cubicBezTo>
                  <a:pt x="100" y="143"/>
                  <a:pt x="101" y="145"/>
                  <a:pt x="101" y="147"/>
                </a:cubicBezTo>
                <a:cubicBezTo>
                  <a:pt x="101" y="145"/>
                  <a:pt x="102" y="144"/>
                  <a:pt x="102" y="143"/>
                </a:cubicBezTo>
                <a:close/>
                <a:moveTo>
                  <a:pt x="36" y="127"/>
                </a:moveTo>
                <a:cubicBezTo>
                  <a:pt x="35" y="122"/>
                  <a:pt x="34" y="117"/>
                  <a:pt x="34" y="112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5" y="126"/>
                  <a:pt x="35" y="126"/>
                  <a:pt x="35" y="126"/>
                </a:cubicBezTo>
                <a:cubicBezTo>
                  <a:pt x="35" y="126"/>
                  <a:pt x="36" y="128"/>
                  <a:pt x="36" y="127"/>
                </a:cubicBezTo>
                <a:close/>
                <a:moveTo>
                  <a:pt x="162" y="158"/>
                </a:moveTo>
                <a:cubicBezTo>
                  <a:pt x="161" y="158"/>
                  <a:pt x="161" y="159"/>
                  <a:pt x="161" y="159"/>
                </a:cubicBezTo>
                <a:cubicBezTo>
                  <a:pt x="158" y="161"/>
                  <a:pt x="156" y="163"/>
                  <a:pt x="153" y="166"/>
                </a:cubicBezTo>
                <a:cubicBezTo>
                  <a:pt x="154" y="166"/>
                  <a:pt x="155" y="166"/>
                  <a:pt x="155" y="166"/>
                </a:cubicBezTo>
                <a:cubicBezTo>
                  <a:pt x="158" y="164"/>
                  <a:pt x="159" y="161"/>
                  <a:pt x="162" y="158"/>
                </a:cubicBezTo>
                <a:close/>
                <a:moveTo>
                  <a:pt x="218" y="145"/>
                </a:moveTo>
                <a:cubicBezTo>
                  <a:pt x="217" y="141"/>
                  <a:pt x="217" y="141"/>
                  <a:pt x="217" y="141"/>
                </a:cubicBezTo>
                <a:cubicBezTo>
                  <a:pt x="216" y="139"/>
                  <a:pt x="216" y="137"/>
                  <a:pt x="215" y="137"/>
                </a:cubicBezTo>
                <a:cubicBezTo>
                  <a:pt x="215" y="140"/>
                  <a:pt x="216" y="143"/>
                  <a:pt x="217" y="145"/>
                </a:cubicBezTo>
                <a:cubicBezTo>
                  <a:pt x="217" y="146"/>
                  <a:pt x="217" y="145"/>
                  <a:pt x="218" y="145"/>
                </a:cubicBezTo>
                <a:cubicBezTo>
                  <a:pt x="218" y="145"/>
                  <a:pt x="218" y="146"/>
                  <a:pt x="218" y="145"/>
                </a:cubicBezTo>
                <a:close/>
                <a:moveTo>
                  <a:pt x="191" y="160"/>
                </a:moveTo>
                <a:cubicBezTo>
                  <a:pt x="187" y="162"/>
                  <a:pt x="184" y="164"/>
                  <a:pt x="181" y="167"/>
                </a:cubicBezTo>
                <a:cubicBezTo>
                  <a:pt x="180" y="168"/>
                  <a:pt x="181" y="168"/>
                  <a:pt x="181" y="168"/>
                </a:cubicBezTo>
                <a:cubicBezTo>
                  <a:pt x="182" y="167"/>
                  <a:pt x="183" y="168"/>
                  <a:pt x="183" y="168"/>
                </a:cubicBezTo>
                <a:cubicBezTo>
                  <a:pt x="186" y="164"/>
                  <a:pt x="188" y="162"/>
                  <a:pt x="191" y="160"/>
                </a:cubicBezTo>
                <a:close/>
                <a:moveTo>
                  <a:pt x="154" y="158"/>
                </a:moveTo>
                <a:cubicBezTo>
                  <a:pt x="152" y="160"/>
                  <a:pt x="149" y="162"/>
                  <a:pt x="147" y="164"/>
                </a:cubicBezTo>
                <a:cubicBezTo>
                  <a:pt x="147" y="165"/>
                  <a:pt x="149" y="166"/>
                  <a:pt x="149" y="165"/>
                </a:cubicBezTo>
                <a:cubicBezTo>
                  <a:pt x="154" y="159"/>
                  <a:pt x="154" y="159"/>
                  <a:pt x="154" y="159"/>
                </a:cubicBezTo>
                <a:cubicBezTo>
                  <a:pt x="153" y="158"/>
                  <a:pt x="154" y="157"/>
                  <a:pt x="154" y="158"/>
                </a:cubicBezTo>
                <a:close/>
                <a:moveTo>
                  <a:pt x="33" y="129"/>
                </a:moveTo>
                <a:cubicBezTo>
                  <a:pt x="33" y="124"/>
                  <a:pt x="31" y="120"/>
                  <a:pt x="32" y="114"/>
                </a:cubicBezTo>
                <a:cubicBezTo>
                  <a:pt x="31" y="115"/>
                  <a:pt x="30" y="115"/>
                  <a:pt x="30" y="116"/>
                </a:cubicBezTo>
                <a:cubicBezTo>
                  <a:pt x="31" y="120"/>
                  <a:pt x="32" y="124"/>
                  <a:pt x="33" y="129"/>
                </a:cubicBezTo>
                <a:cubicBezTo>
                  <a:pt x="33" y="129"/>
                  <a:pt x="33" y="130"/>
                  <a:pt x="33" y="129"/>
                </a:cubicBezTo>
                <a:close/>
                <a:moveTo>
                  <a:pt x="24" y="26"/>
                </a:move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3" y="27"/>
                  <a:pt x="23" y="27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19" y="31"/>
                  <a:pt x="16" y="34"/>
                  <a:pt x="12" y="38"/>
                </a:cubicBezTo>
                <a:cubicBezTo>
                  <a:pt x="12" y="38"/>
                  <a:pt x="12" y="39"/>
                  <a:pt x="12" y="40"/>
                </a:cubicBezTo>
                <a:cubicBezTo>
                  <a:pt x="13" y="41"/>
                  <a:pt x="13" y="40"/>
                  <a:pt x="13" y="40"/>
                </a:cubicBezTo>
                <a:cubicBezTo>
                  <a:pt x="16" y="35"/>
                  <a:pt x="19" y="32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lnTo>
                  <a:pt x="24" y="26"/>
                </a:lnTo>
                <a:close/>
                <a:moveTo>
                  <a:pt x="21" y="21"/>
                </a:moveTo>
                <a:cubicBezTo>
                  <a:pt x="21" y="21"/>
                  <a:pt x="20" y="21"/>
                  <a:pt x="20" y="21"/>
                </a:cubicBezTo>
                <a:cubicBezTo>
                  <a:pt x="17" y="25"/>
                  <a:pt x="14" y="28"/>
                  <a:pt x="12" y="32"/>
                </a:cubicBezTo>
                <a:cubicBezTo>
                  <a:pt x="23" y="22"/>
                  <a:pt x="23" y="22"/>
                  <a:pt x="23" y="22"/>
                </a:cubicBezTo>
                <a:cubicBezTo>
                  <a:pt x="22" y="22"/>
                  <a:pt x="22" y="21"/>
                  <a:pt x="21" y="21"/>
                </a:cubicBezTo>
                <a:close/>
                <a:moveTo>
                  <a:pt x="144" y="156"/>
                </a:moveTo>
                <a:cubicBezTo>
                  <a:pt x="143" y="156"/>
                  <a:pt x="142" y="156"/>
                  <a:pt x="142" y="156"/>
                </a:cubicBezTo>
                <a:cubicBezTo>
                  <a:pt x="141" y="156"/>
                  <a:pt x="141" y="156"/>
                  <a:pt x="141" y="156"/>
                </a:cubicBezTo>
                <a:cubicBezTo>
                  <a:pt x="140" y="159"/>
                  <a:pt x="139" y="161"/>
                  <a:pt x="137" y="163"/>
                </a:cubicBezTo>
                <a:cubicBezTo>
                  <a:pt x="137" y="163"/>
                  <a:pt x="138" y="163"/>
                  <a:pt x="138" y="163"/>
                </a:cubicBezTo>
                <a:cubicBezTo>
                  <a:pt x="140" y="161"/>
                  <a:pt x="142" y="159"/>
                  <a:pt x="144" y="156"/>
                </a:cubicBezTo>
                <a:cubicBezTo>
                  <a:pt x="144" y="156"/>
                  <a:pt x="144" y="156"/>
                  <a:pt x="144" y="156"/>
                </a:cubicBezTo>
                <a:close/>
                <a:moveTo>
                  <a:pt x="197" y="163"/>
                </a:moveTo>
                <a:cubicBezTo>
                  <a:pt x="201" y="161"/>
                  <a:pt x="205" y="158"/>
                  <a:pt x="208" y="155"/>
                </a:cubicBezTo>
                <a:cubicBezTo>
                  <a:pt x="207" y="155"/>
                  <a:pt x="205" y="155"/>
                  <a:pt x="205" y="155"/>
                </a:cubicBezTo>
                <a:cubicBezTo>
                  <a:pt x="202" y="158"/>
                  <a:pt x="199" y="160"/>
                  <a:pt x="197" y="163"/>
                </a:cubicBezTo>
                <a:close/>
                <a:moveTo>
                  <a:pt x="83" y="70"/>
                </a:moveTo>
                <a:cubicBezTo>
                  <a:pt x="83" y="66"/>
                  <a:pt x="82" y="61"/>
                  <a:pt x="81" y="57"/>
                </a:cubicBezTo>
                <a:cubicBezTo>
                  <a:pt x="81" y="58"/>
                  <a:pt x="80" y="58"/>
                  <a:pt x="80" y="59"/>
                </a:cubicBezTo>
                <a:cubicBezTo>
                  <a:pt x="81" y="63"/>
                  <a:pt x="82" y="67"/>
                  <a:pt x="83" y="71"/>
                </a:cubicBezTo>
                <a:cubicBezTo>
                  <a:pt x="84" y="71"/>
                  <a:pt x="83" y="70"/>
                  <a:pt x="83" y="70"/>
                </a:cubicBezTo>
                <a:close/>
                <a:moveTo>
                  <a:pt x="129" y="154"/>
                </a:moveTo>
                <a:cubicBezTo>
                  <a:pt x="128" y="156"/>
                  <a:pt x="127" y="158"/>
                  <a:pt x="125" y="160"/>
                </a:cubicBezTo>
                <a:cubicBezTo>
                  <a:pt x="126" y="160"/>
                  <a:pt x="127" y="160"/>
                  <a:pt x="128" y="161"/>
                </a:cubicBezTo>
                <a:cubicBezTo>
                  <a:pt x="129" y="159"/>
                  <a:pt x="130" y="156"/>
                  <a:pt x="131" y="154"/>
                </a:cubicBezTo>
                <a:cubicBezTo>
                  <a:pt x="131" y="154"/>
                  <a:pt x="130" y="153"/>
                  <a:pt x="129" y="154"/>
                </a:cubicBezTo>
                <a:close/>
                <a:moveTo>
                  <a:pt x="14" y="33"/>
                </a:moveTo>
                <a:cubicBezTo>
                  <a:pt x="14" y="33"/>
                  <a:pt x="15" y="34"/>
                  <a:pt x="15" y="33"/>
                </a:cubicBezTo>
                <a:cubicBezTo>
                  <a:pt x="27" y="22"/>
                  <a:pt x="27" y="22"/>
                  <a:pt x="27" y="22"/>
                </a:cubicBezTo>
                <a:cubicBezTo>
                  <a:pt x="26" y="22"/>
                  <a:pt x="26" y="22"/>
                  <a:pt x="25" y="21"/>
                </a:cubicBezTo>
                <a:cubicBezTo>
                  <a:pt x="21" y="25"/>
                  <a:pt x="18" y="29"/>
                  <a:pt x="14" y="33"/>
                </a:cubicBezTo>
                <a:close/>
                <a:moveTo>
                  <a:pt x="173" y="159"/>
                </a:moveTo>
                <a:cubicBezTo>
                  <a:pt x="171" y="159"/>
                  <a:pt x="170" y="158"/>
                  <a:pt x="169" y="159"/>
                </a:cubicBezTo>
                <a:cubicBezTo>
                  <a:pt x="162" y="167"/>
                  <a:pt x="162" y="167"/>
                  <a:pt x="162" y="167"/>
                </a:cubicBezTo>
                <a:lnTo>
                  <a:pt x="173" y="159"/>
                </a:lnTo>
                <a:close/>
                <a:moveTo>
                  <a:pt x="39" y="123"/>
                </a:moveTo>
                <a:cubicBezTo>
                  <a:pt x="38" y="118"/>
                  <a:pt x="37" y="114"/>
                  <a:pt x="37" y="109"/>
                </a:cubicBezTo>
                <a:cubicBezTo>
                  <a:pt x="36" y="109"/>
                  <a:pt x="35" y="110"/>
                  <a:pt x="35" y="111"/>
                </a:cubicBezTo>
                <a:cubicBezTo>
                  <a:pt x="39" y="126"/>
                  <a:pt x="39" y="126"/>
                  <a:pt x="39" y="126"/>
                </a:cubicBezTo>
                <a:cubicBezTo>
                  <a:pt x="39" y="124"/>
                  <a:pt x="39" y="123"/>
                  <a:pt x="39" y="123"/>
                </a:cubicBezTo>
                <a:close/>
                <a:moveTo>
                  <a:pt x="46" y="119"/>
                </a:moveTo>
                <a:cubicBezTo>
                  <a:pt x="45" y="113"/>
                  <a:pt x="45" y="113"/>
                  <a:pt x="45" y="113"/>
                </a:cubicBezTo>
                <a:cubicBezTo>
                  <a:pt x="45" y="113"/>
                  <a:pt x="44" y="112"/>
                  <a:pt x="44" y="112"/>
                </a:cubicBezTo>
                <a:cubicBezTo>
                  <a:pt x="43" y="112"/>
                  <a:pt x="43" y="111"/>
                  <a:pt x="43" y="111"/>
                </a:cubicBezTo>
                <a:cubicBezTo>
                  <a:pt x="43" y="115"/>
                  <a:pt x="44" y="118"/>
                  <a:pt x="44" y="123"/>
                </a:cubicBezTo>
                <a:cubicBezTo>
                  <a:pt x="44" y="122"/>
                  <a:pt x="45" y="122"/>
                  <a:pt x="45" y="122"/>
                </a:cubicBezTo>
                <a:cubicBezTo>
                  <a:pt x="45" y="121"/>
                  <a:pt x="46" y="120"/>
                  <a:pt x="46" y="119"/>
                </a:cubicBezTo>
                <a:close/>
                <a:moveTo>
                  <a:pt x="159" y="158"/>
                </a:moveTo>
                <a:cubicBezTo>
                  <a:pt x="158" y="158"/>
                  <a:pt x="158" y="158"/>
                  <a:pt x="157" y="158"/>
                </a:cubicBezTo>
                <a:cubicBezTo>
                  <a:pt x="157" y="158"/>
                  <a:pt x="155" y="157"/>
                  <a:pt x="155" y="158"/>
                </a:cubicBezTo>
                <a:cubicBezTo>
                  <a:pt x="154" y="160"/>
                  <a:pt x="153" y="162"/>
                  <a:pt x="152" y="163"/>
                </a:cubicBezTo>
                <a:cubicBezTo>
                  <a:pt x="152" y="164"/>
                  <a:pt x="151" y="166"/>
                  <a:pt x="151" y="166"/>
                </a:cubicBezTo>
                <a:cubicBezTo>
                  <a:pt x="159" y="159"/>
                  <a:pt x="159" y="159"/>
                  <a:pt x="159" y="159"/>
                </a:cubicBezTo>
                <a:cubicBezTo>
                  <a:pt x="159" y="159"/>
                  <a:pt x="160" y="158"/>
                  <a:pt x="159" y="158"/>
                </a:cubicBezTo>
                <a:close/>
                <a:moveTo>
                  <a:pt x="42" y="123"/>
                </a:moveTo>
                <a:cubicBezTo>
                  <a:pt x="42" y="123"/>
                  <a:pt x="42" y="123"/>
                  <a:pt x="42" y="123"/>
                </a:cubicBezTo>
                <a:cubicBezTo>
                  <a:pt x="40" y="118"/>
                  <a:pt x="39" y="114"/>
                  <a:pt x="38" y="109"/>
                </a:cubicBezTo>
                <a:cubicBezTo>
                  <a:pt x="39" y="114"/>
                  <a:pt x="39" y="120"/>
                  <a:pt x="40" y="125"/>
                </a:cubicBezTo>
                <a:cubicBezTo>
                  <a:pt x="40" y="125"/>
                  <a:pt x="41" y="124"/>
                  <a:pt x="42" y="123"/>
                </a:cubicBezTo>
                <a:close/>
                <a:moveTo>
                  <a:pt x="149" y="157"/>
                </a:moveTo>
                <a:cubicBezTo>
                  <a:pt x="149" y="157"/>
                  <a:pt x="148" y="157"/>
                  <a:pt x="148" y="157"/>
                </a:cubicBezTo>
                <a:cubicBezTo>
                  <a:pt x="144" y="164"/>
                  <a:pt x="144" y="164"/>
                  <a:pt x="144" y="164"/>
                </a:cubicBezTo>
                <a:cubicBezTo>
                  <a:pt x="143" y="164"/>
                  <a:pt x="144" y="165"/>
                  <a:pt x="144" y="164"/>
                </a:cubicBezTo>
                <a:cubicBezTo>
                  <a:pt x="147" y="162"/>
                  <a:pt x="149" y="160"/>
                  <a:pt x="152" y="157"/>
                </a:cubicBezTo>
                <a:cubicBezTo>
                  <a:pt x="151" y="157"/>
                  <a:pt x="150" y="157"/>
                  <a:pt x="149" y="157"/>
                </a:cubicBezTo>
                <a:close/>
                <a:moveTo>
                  <a:pt x="200" y="156"/>
                </a:moveTo>
                <a:cubicBezTo>
                  <a:pt x="195" y="156"/>
                  <a:pt x="193" y="159"/>
                  <a:pt x="191" y="162"/>
                </a:cubicBezTo>
                <a:cubicBezTo>
                  <a:pt x="186" y="167"/>
                  <a:pt x="186" y="167"/>
                  <a:pt x="186" y="167"/>
                </a:cubicBezTo>
                <a:cubicBezTo>
                  <a:pt x="190" y="163"/>
                  <a:pt x="195" y="160"/>
                  <a:pt x="200" y="156"/>
                </a:cubicBezTo>
                <a:close/>
                <a:moveTo>
                  <a:pt x="157" y="166"/>
                </a:moveTo>
                <a:cubicBezTo>
                  <a:pt x="157" y="167"/>
                  <a:pt x="158" y="167"/>
                  <a:pt x="158" y="167"/>
                </a:cubicBezTo>
                <a:cubicBezTo>
                  <a:pt x="161" y="164"/>
                  <a:pt x="164" y="162"/>
                  <a:pt x="167" y="159"/>
                </a:cubicBezTo>
                <a:cubicBezTo>
                  <a:pt x="166" y="159"/>
                  <a:pt x="165" y="158"/>
                  <a:pt x="163" y="159"/>
                </a:cubicBezTo>
                <a:lnTo>
                  <a:pt x="157" y="166"/>
                </a:lnTo>
                <a:close/>
                <a:moveTo>
                  <a:pt x="87" y="144"/>
                </a:moveTo>
                <a:cubicBezTo>
                  <a:pt x="87" y="140"/>
                  <a:pt x="86" y="137"/>
                  <a:pt x="86" y="134"/>
                </a:cubicBezTo>
                <a:cubicBezTo>
                  <a:pt x="86" y="134"/>
                  <a:pt x="85" y="133"/>
                  <a:pt x="85" y="133"/>
                </a:cubicBezTo>
                <a:cubicBezTo>
                  <a:pt x="84" y="137"/>
                  <a:pt x="83" y="140"/>
                  <a:pt x="83" y="143"/>
                </a:cubicBezTo>
                <a:cubicBezTo>
                  <a:pt x="84" y="143"/>
                  <a:pt x="85" y="144"/>
                  <a:pt x="86" y="145"/>
                </a:cubicBezTo>
                <a:cubicBezTo>
                  <a:pt x="86" y="145"/>
                  <a:pt x="87" y="144"/>
                  <a:pt x="87" y="144"/>
                </a:cubicBezTo>
                <a:close/>
                <a:moveTo>
                  <a:pt x="182" y="158"/>
                </a:moveTo>
                <a:cubicBezTo>
                  <a:pt x="180" y="159"/>
                  <a:pt x="179" y="159"/>
                  <a:pt x="177" y="159"/>
                </a:cubicBezTo>
                <a:cubicBezTo>
                  <a:pt x="169" y="168"/>
                  <a:pt x="169" y="168"/>
                  <a:pt x="169" y="168"/>
                </a:cubicBezTo>
                <a:cubicBezTo>
                  <a:pt x="169" y="168"/>
                  <a:pt x="170" y="168"/>
                  <a:pt x="170" y="168"/>
                </a:cubicBezTo>
                <a:cubicBezTo>
                  <a:pt x="174" y="165"/>
                  <a:pt x="178" y="162"/>
                  <a:pt x="181" y="159"/>
                </a:cubicBezTo>
                <a:cubicBezTo>
                  <a:pt x="182" y="159"/>
                  <a:pt x="183" y="158"/>
                  <a:pt x="182" y="158"/>
                </a:cubicBezTo>
                <a:close/>
                <a:moveTo>
                  <a:pt x="30" y="23"/>
                </a:moveTo>
                <a:cubicBezTo>
                  <a:pt x="30" y="23"/>
                  <a:pt x="29" y="23"/>
                  <a:pt x="29" y="23"/>
                </a:cubicBezTo>
                <a:cubicBezTo>
                  <a:pt x="24" y="29"/>
                  <a:pt x="18" y="34"/>
                  <a:pt x="14" y="41"/>
                </a:cubicBezTo>
                <a:cubicBezTo>
                  <a:pt x="14" y="41"/>
                  <a:pt x="15" y="41"/>
                  <a:pt x="15" y="41"/>
                </a:cubicBezTo>
                <a:cubicBezTo>
                  <a:pt x="20" y="35"/>
                  <a:pt x="26" y="29"/>
                  <a:pt x="32" y="23"/>
                </a:cubicBezTo>
                <a:cubicBezTo>
                  <a:pt x="31" y="23"/>
                  <a:pt x="30" y="23"/>
                  <a:pt x="30" y="23"/>
                </a:cubicBezTo>
                <a:close/>
                <a:moveTo>
                  <a:pt x="44" y="112"/>
                </a:moveTo>
                <a:cubicBezTo>
                  <a:pt x="44" y="109"/>
                  <a:pt x="44" y="107"/>
                  <a:pt x="43" y="104"/>
                </a:cubicBezTo>
                <a:cubicBezTo>
                  <a:pt x="39" y="107"/>
                  <a:pt x="39" y="107"/>
                  <a:pt x="39" y="107"/>
                </a:cubicBezTo>
                <a:cubicBezTo>
                  <a:pt x="40" y="112"/>
                  <a:pt x="41" y="118"/>
                  <a:pt x="43" y="122"/>
                </a:cubicBezTo>
                <a:cubicBezTo>
                  <a:pt x="43" y="117"/>
                  <a:pt x="42" y="112"/>
                  <a:pt x="42" y="108"/>
                </a:cubicBezTo>
                <a:cubicBezTo>
                  <a:pt x="42" y="107"/>
                  <a:pt x="42" y="107"/>
                  <a:pt x="42" y="107"/>
                </a:cubicBezTo>
                <a:cubicBezTo>
                  <a:pt x="44" y="112"/>
                  <a:pt x="44" y="112"/>
                  <a:pt x="44" y="112"/>
                </a:cubicBezTo>
                <a:cubicBezTo>
                  <a:pt x="44" y="112"/>
                  <a:pt x="44" y="112"/>
                  <a:pt x="44" y="112"/>
                </a:cubicBezTo>
                <a:close/>
                <a:moveTo>
                  <a:pt x="17" y="49"/>
                </a:moveTo>
                <a:cubicBezTo>
                  <a:pt x="25" y="41"/>
                  <a:pt x="32" y="32"/>
                  <a:pt x="41" y="25"/>
                </a:cubicBezTo>
                <a:cubicBezTo>
                  <a:pt x="41" y="25"/>
                  <a:pt x="39" y="25"/>
                  <a:pt x="38" y="25"/>
                </a:cubicBezTo>
                <a:cubicBezTo>
                  <a:pt x="38" y="25"/>
                  <a:pt x="37" y="25"/>
                  <a:pt x="37" y="26"/>
                </a:cubicBezTo>
                <a:cubicBezTo>
                  <a:pt x="30" y="33"/>
                  <a:pt x="24" y="41"/>
                  <a:pt x="17" y="49"/>
                </a:cubicBezTo>
                <a:close/>
                <a:moveTo>
                  <a:pt x="82" y="140"/>
                </a:moveTo>
                <a:cubicBezTo>
                  <a:pt x="82" y="137"/>
                  <a:pt x="81" y="136"/>
                  <a:pt x="81" y="134"/>
                </a:cubicBezTo>
                <a:cubicBezTo>
                  <a:pt x="81" y="133"/>
                  <a:pt x="80" y="131"/>
                  <a:pt x="80" y="132"/>
                </a:cubicBezTo>
                <a:cubicBezTo>
                  <a:pt x="79" y="134"/>
                  <a:pt x="78" y="136"/>
                  <a:pt x="77" y="139"/>
                </a:cubicBezTo>
                <a:cubicBezTo>
                  <a:pt x="77" y="139"/>
                  <a:pt x="77" y="139"/>
                  <a:pt x="77" y="138"/>
                </a:cubicBezTo>
                <a:cubicBezTo>
                  <a:pt x="76" y="136"/>
                  <a:pt x="76" y="134"/>
                  <a:pt x="75" y="132"/>
                </a:cubicBezTo>
                <a:cubicBezTo>
                  <a:pt x="75" y="134"/>
                  <a:pt x="75" y="136"/>
                  <a:pt x="75" y="139"/>
                </a:cubicBezTo>
                <a:cubicBezTo>
                  <a:pt x="77" y="140"/>
                  <a:pt x="80" y="141"/>
                  <a:pt x="82" y="142"/>
                </a:cubicBezTo>
                <a:cubicBezTo>
                  <a:pt x="82" y="141"/>
                  <a:pt x="82" y="140"/>
                  <a:pt x="82" y="140"/>
                </a:cubicBezTo>
                <a:close/>
                <a:moveTo>
                  <a:pt x="89" y="64"/>
                </a:moveTo>
                <a:cubicBezTo>
                  <a:pt x="89" y="64"/>
                  <a:pt x="89" y="63"/>
                  <a:pt x="89" y="63"/>
                </a:cubicBezTo>
                <a:cubicBezTo>
                  <a:pt x="89" y="59"/>
                  <a:pt x="89" y="55"/>
                  <a:pt x="89" y="51"/>
                </a:cubicBezTo>
                <a:cubicBezTo>
                  <a:pt x="85" y="55"/>
                  <a:pt x="85" y="55"/>
                  <a:pt x="85" y="55"/>
                </a:cubicBezTo>
                <a:cubicBezTo>
                  <a:pt x="86" y="58"/>
                  <a:pt x="87" y="62"/>
                  <a:pt x="88" y="67"/>
                </a:cubicBezTo>
                <a:cubicBezTo>
                  <a:pt x="88" y="67"/>
                  <a:pt x="89" y="67"/>
                  <a:pt x="89" y="66"/>
                </a:cubicBezTo>
                <a:cubicBezTo>
                  <a:pt x="89" y="66"/>
                  <a:pt x="89" y="65"/>
                  <a:pt x="89" y="64"/>
                </a:cubicBezTo>
                <a:close/>
                <a:moveTo>
                  <a:pt x="92" y="145"/>
                </a:moveTo>
                <a:cubicBezTo>
                  <a:pt x="92" y="137"/>
                  <a:pt x="92" y="137"/>
                  <a:pt x="92" y="137"/>
                </a:cubicBezTo>
                <a:cubicBezTo>
                  <a:pt x="91" y="137"/>
                  <a:pt x="89" y="136"/>
                  <a:pt x="88" y="135"/>
                </a:cubicBezTo>
                <a:cubicBezTo>
                  <a:pt x="87" y="135"/>
                  <a:pt x="87" y="133"/>
                  <a:pt x="87" y="135"/>
                </a:cubicBezTo>
                <a:cubicBezTo>
                  <a:pt x="88" y="142"/>
                  <a:pt x="88" y="142"/>
                  <a:pt x="88" y="142"/>
                </a:cubicBezTo>
                <a:cubicBezTo>
                  <a:pt x="88" y="140"/>
                  <a:pt x="89" y="139"/>
                  <a:pt x="89" y="137"/>
                </a:cubicBezTo>
                <a:cubicBezTo>
                  <a:pt x="89" y="136"/>
                  <a:pt x="90" y="136"/>
                  <a:pt x="90" y="137"/>
                </a:cubicBezTo>
                <a:cubicBezTo>
                  <a:pt x="89" y="140"/>
                  <a:pt x="89" y="143"/>
                  <a:pt x="88" y="146"/>
                </a:cubicBezTo>
                <a:cubicBezTo>
                  <a:pt x="90" y="146"/>
                  <a:pt x="91" y="147"/>
                  <a:pt x="92" y="148"/>
                </a:cubicBezTo>
                <a:cubicBezTo>
                  <a:pt x="92" y="146"/>
                  <a:pt x="92" y="145"/>
                  <a:pt x="92" y="145"/>
                </a:cubicBezTo>
                <a:close/>
                <a:moveTo>
                  <a:pt x="34" y="24"/>
                </a:moveTo>
                <a:cubicBezTo>
                  <a:pt x="27" y="30"/>
                  <a:pt x="20" y="37"/>
                  <a:pt x="14" y="45"/>
                </a:cubicBezTo>
                <a:cubicBezTo>
                  <a:pt x="13" y="46"/>
                  <a:pt x="12" y="47"/>
                  <a:pt x="13" y="49"/>
                </a:cubicBezTo>
                <a:cubicBezTo>
                  <a:pt x="13" y="50"/>
                  <a:pt x="13" y="50"/>
                  <a:pt x="13" y="50"/>
                </a:cubicBezTo>
                <a:cubicBezTo>
                  <a:pt x="21" y="41"/>
                  <a:pt x="28" y="32"/>
                  <a:pt x="37" y="24"/>
                </a:cubicBezTo>
                <a:cubicBezTo>
                  <a:pt x="36" y="24"/>
                  <a:pt x="34" y="23"/>
                  <a:pt x="34" y="24"/>
                </a:cubicBezTo>
                <a:close/>
                <a:moveTo>
                  <a:pt x="103" y="54"/>
                </a:moveTo>
                <a:cubicBezTo>
                  <a:pt x="102" y="53"/>
                  <a:pt x="101" y="53"/>
                  <a:pt x="101" y="53"/>
                </a:cubicBezTo>
                <a:cubicBezTo>
                  <a:pt x="101" y="48"/>
                  <a:pt x="101" y="43"/>
                  <a:pt x="101" y="38"/>
                </a:cubicBezTo>
                <a:cubicBezTo>
                  <a:pt x="97" y="42"/>
                  <a:pt x="94" y="46"/>
                  <a:pt x="91" y="50"/>
                </a:cubicBezTo>
                <a:cubicBezTo>
                  <a:pt x="92" y="52"/>
                  <a:pt x="92" y="55"/>
                  <a:pt x="93" y="59"/>
                </a:cubicBezTo>
                <a:cubicBezTo>
                  <a:pt x="93" y="59"/>
                  <a:pt x="94" y="59"/>
                  <a:pt x="94" y="59"/>
                </a:cubicBezTo>
                <a:cubicBezTo>
                  <a:pt x="96" y="50"/>
                  <a:pt x="96" y="50"/>
                  <a:pt x="96" y="50"/>
                </a:cubicBezTo>
                <a:cubicBezTo>
                  <a:pt x="96" y="49"/>
                  <a:pt x="96" y="49"/>
                  <a:pt x="97" y="48"/>
                </a:cubicBezTo>
                <a:cubicBezTo>
                  <a:pt x="96" y="59"/>
                  <a:pt x="96" y="59"/>
                  <a:pt x="96" y="59"/>
                </a:cubicBezTo>
                <a:cubicBezTo>
                  <a:pt x="96" y="60"/>
                  <a:pt x="95" y="60"/>
                  <a:pt x="94" y="60"/>
                </a:cubicBezTo>
                <a:cubicBezTo>
                  <a:pt x="93" y="60"/>
                  <a:pt x="93" y="60"/>
                  <a:pt x="92" y="59"/>
                </a:cubicBezTo>
                <a:cubicBezTo>
                  <a:pt x="91" y="56"/>
                  <a:pt x="91" y="53"/>
                  <a:pt x="90" y="50"/>
                </a:cubicBezTo>
                <a:cubicBezTo>
                  <a:pt x="90" y="56"/>
                  <a:pt x="90" y="60"/>
                  <a:pt x="90" y="66"/>
                </a:cubicBezTo>
                <a:cubicBezTo>
                  <a:pt x="95" y="62"/>
                  <a:pt x="98" y="58"/>
                  <a:pt x="103" y="54"/>
                </a:cubicBezTo>
                <a:close/>
                <a:moveTo>
                  <a:pt x="73" y="136"/>
                </a:moveTo>
                <a:cubicBezTo>
                  <a:pt x="73" y="137"/>
                  <a:pt x="74" y="137"/>
                  <a:pt x="74" y="138"/>
                </a:cubicBezTo>
                <a:cubicBezTo>
                  <a:pt x="74" y="135"/>
                  <a:pt x="74" y="132"/>
                  <a:pt x="75" y="130"/>
                </a:cubicBezTo>
                <a:cubicBezTo>
                  <a:pt x="75" y="129"/>
                  <a:pt x="76" y="130"/>
                  <a:pt x="76" y="130"/>
                </a:cubicBezTo>
                <a:cubicBezTo>
                  <a:pt x="77" y="137"/>
                  <a:pt x="77" y="137"/>
                  <a:pt x="77" y="137"/>
                </a:cubicBezTo>
                <a:cubicBezTo>
                  <a:pt x="78" y="136"/>
                  <a:pt x="78" y="133"/>
                  <a:pt x="79" y="131"/>
                </a:cubicBezTo>
                <a:cubicBezTo>
                  <a:pt x="80" y="131"/>
                  <a:pt x="80" y="130"/>
                  <a:pt x="81" y="131"/>
                </a:cubicBezTo>
                <a:cubicBezTo>
                  <a:pt x="73" y="126"/>
                  <a:pt x="67" y="121"/>
                  <a:pt x="60" y="115"/>
                </a:cubicBezTo>
                <a:cubicBezTo>
                  <a:pt x="60" y="115"/>
                  <a:pt x="59" y="115"/>
                  <a:pt x="60" y="115"/>
                </a:cubicBezTo>
                <a:cubicBezTo>
                  <a:pt x="60" y="114"/>
                  <a:pt x="60" y="115"/>
                  <a:pt x="59" y="114"/>
                </a:cubicBezTo>
                <a:cubicBezTo>
                  <a:pt x="58" y="114"/>
                  <a:pt x="58" y="113"/>
                  <a:pt x="57" y="112"/>
                </a:cubicBezTo>
                <a:cubicBezTo>
                  <a:pt x="50" y="105"/>
                  <a:pt x="50" y="105"/>
                  <a:pt x="50" y="105"/>
                </a:cubicBezTo>
                <a:cubicBezTo>
                  <a:pt x="50" y="111"/>
                  <a:pt x="51" y="116"/>
                  <a:pt x="52" y="121"/>
                </a:cubicBezTo>
                <a:cubicBezTo>
                  <a:pt x="58" y="127"/>
                  <a:pt x="65" y="132"/>
                  <a:pt x="73" y="137"/>
                </a:cubicBezTo>
                <a:cubicBezTo>
                  <a:pt x="72" y="137"/>
                  <a:pt x="72" y="136"/>
                  <a:pt x="73" y="136"/>
                </a:cubicBezTo>
                <a:close/>
                <a:moveTo>
                  <a:pt x="33" y="51"/>
                </a:moveTo>
                <a:cubicBezTo>
                  <a:pt x="33" y="51"/>
                  <a:pt x="33" y="51"/>
                  <a:pt x="33" y="51"/>
                </a:cubicBezTo>
                <a:cubicBezTo>
                  <a:pt x="33" y="51"/>
                  <a:pt x="33" y="51"/>
                  <a:pt x="33" y="51"/>
                </a:cubicBezTo>
                <a:cubicBezTo>
                  <a:pt x="31" y="53"/>
                  <a:pt x="30" y="54"/>
                  <a:pt x="28" y="56"/>
                </a:cubicBezTo>
                <a:cubicBezTo>
                  <a:pt x="25" y="58"/>
                  <a:pt x="23" y="61"/>
                  <a:pt x="20" y="63"/>
                </a:cubicBezTo>
                <a:cubicBezTo>
                  <a:pt x="19" y="64"/>
                  <a:pt x="18" y="62"/>
                  <a:pt x="18" y="62"/>
                </a:cubicBezTo>
                <a:cubicBezTo>
                  <a:pt x="20" y="59"/>
                  <a:pt x="22" y="57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3" y="54"/>
                  <a:pt x="23" y="54"/>
                </a:cubicBezTo>
                <a:cubicBezTo>
                  <a:pt x="21" y="56"/>
                  <a:pt x="19" y="59"/>
                  <a:pt x="17" y="61"/>
                </a:cubicBezTo>
                <a:cubicBezTo>
                  <a:pt x="16" y="61"/>
                  <a:pt x="15" y="62"/>
                  <a:pt x="14" y="61"/>
                </a:cubicBezTo>
                <a:cubicBezTo>
                  <a:pt x="13" y="61"/>
                  <a:pt x="13" y="60"/>
                  <a:pt x="14" y="59"/>
                </a:cubicBezTo>
                <a:cubicBezTo>
                  <a:pt x="16" y="54"/>
                  <a:pt x="19" y="50"/>
                  <a:pt x="23" y="46"/>
                </a:cubicBezTo>
                <a:cubicBezTo>
                  <a:pt x="28" y="39"/>
                  <a:pt x="35" y="34"/>
                  <a:pt x="42" y="27"/>
                </a:cubicBezTo>
                <a:cubicBezTo>
                  <a:pt x="39" y="29"/>
                  <a:pt x="37" y="30"/>
                  <a:pt x="35" y="32"/>
                </a:cubicBezTo>
                <a:cubicBezTo>
                  <a:pt x="27" y="39"/>
                  <a:pt x="20" y="48"/>
                  <a:pt x="13" y="56"/>
                </a:cubicBezTo>
                <a:cubicBezTo>
                  <a:pt x="13" y="66"/>
                  <a:pt x="12" y="78"/>
                  <a:pt x="13" y="88"/>
                </a:cubicBezTo>
                <a:cubicBezTo>
                  <a:pt x="13" y="93"/>
                  <a:pt x="13" y="97"/>
                  <a:pt x="14" y="101"/>
                </a:cubicBezTo>
                <a:cubicBezTo>
                  <a:pt x="14" y="101"/>
                  <a:pt x="14" y="102"/>
                  <a:pt x="13" y="102"/>
                </a:cubicBezTo>
                <a:cubicBezTo>
                  <a:pt x="14" y="109"/>
                  <a:pt x="14" y="116"/>
                  <a:pt x="16" y="121"/>
                </a:cubicBezTo>
                <a:cubicBezTo>
                  <a:pt x="16" y="122"/>
                  <a:pt x="17" y="122"/>
                  <a:pt x="17" y="122"/>
                </a:cubicBezTo>
                <a:cubicBezTo>
                  <a:pt x="18" y="122"/>
                  <a:pt x="19" y="121"/>
                  <a:pt x="19" y="120"/>
                </a:cubicBezTo>
                <a:cubicBezTo>
                  <a:pt x="21" y="119"/>
                  <a:pt x="23" y="117"/>
                  <a:pt x="24" y="115"/>
                </a:cubicBezTo>
                <a:cubicBezTo>
                  <a:pt x="24" y="115"/>
                  <a:pt x="25" y="115"/>
                  <a:pt x="25" y="115"/>
                </a:cubicBezTo>
                <a:cubicBezTo>
                  <a:pt x="25" y="114"/>
                  <a:pt x="25" y="113"/>
                  <a:pt x="26" y="112"/>
                </a:cubicBezTo>
                <a:cubicBezTo>
                  <a:pt x="26" y="112"/>
                  <a:pt x="26" y="113"/>
                  <a:pt x="27" y="114"/>
                </a:cubicBezTo>
                <a:cubicBezTo>
                  <a:pt x="33" y="108"/>
                  <a:pt x="38" y="103"/>
                  <a:pt x="45" y="99"/>
                </a:cubicBezTo>
                <a:cubicBezTo>
                  <a:pt x="45" y="97"/>
                  <a:pt x="46" y="97"/>
                  <a:pt x="47" y="97"/>
                </a:cubicBezTo>
                <a:cubicBezTo>
                  <a:pt x="48" y="98"/>
                  <a:pt x="48" y="99"/>
                  <a:pt x="49" y="100"/>
                </a:cubicBezTo>
                <a:cubicBezTo>
                  <a:pt x="49" y="100"/>
                  <a:pt x="50" y="100"/>
                  <a:pt x="51" y="100"/>
                </a:cubicBezTo>
                <a:cubicBezTo>
                  <a:pt x="60" y="107"/>
                  <a:pt x="68" y="113"/>
                  <a:pt x="77" y="120"/>
                </a:cubicBezTo>
                <a:cubicBezTo>
                  <a:pt x="81" y="122"/>
                  <a:pt x="85" y="125"/>
                  <a:pt x="89" y="127"/>
                </a:cubicBezTo>
                <a:cubicBezTo>
                  <a:pt x="98" y="132"/>
                  <a:pt x="107" y="136"/>
                  <a:pt x="117" y="140"/>
                </a:cubicBezTo>
                <a:cubicBezTo>
                  <a:pt x="123" y="142"/>
                  <a:pt x="129" y="143"/>
                  <a:pt x="135" y="144"/>
                </a:cubicBezTo>
                <a:cubicBezTo>
                  <a:pt x="141" y="146"/>
                  <a:pt x="146" y="146"/>
                  <a:pt x="152" y="147"/>
                </a:cubicBezTo>
                <a:cubicBezTo>
                  <a:pt x="153" y="146"/>
                  <a:pt x="153" y="147"/>
                  <a:pt x="153" y="147"/>
                </a:cubicBezTo>
                <a:cubicBezTo>
                  <a:pt x="154" y="147"/>
                  <a:pt x="155" y="147"/>
                  <a:pt x="155" y="146"/>
                </a:cubicBezTo>
                <a:cubicBezTo>
                  <a:pt x="155" y="147"/>
                  <a:pt x="155" y="147"/>
                  <a:pt x="155" y="147"/>
                </a:cubicBezTo>
                <a:cubicBezTo>
                  <a:pt x="155" y="148"/>
                  <a:pt x="156" y="148"/>
                  <a:pt x="156" y="148"/>
                </a:cubicBezTo>
                <a:cubicBezTo>
                  <a:pt x="177" y="150"/>
                  <a:pt x="196" y="148"/>
                  <a:pt x="215" y="146"/>
                </a:cubicBezTo>
                <a:cubicBezTo>
                  <a:pt x="212" y="134"/>
                  <a:pt x="212" y="134"/>
                  <a:pt x="212" y="134"/>
                </a:cubicBezTo>
                <a:cubicBezTo>
                  <a:pt x="211" y="130"/>
                  <a:pt x="209" y="127"/>
                  <a:pt x="208" y="123"/>
                </a:cubicBezTo>
                <a:cubicBezTo>
                  <a:pt x="209" y="127"/>
                  <a:pt x="210" y="131"/>
                  <a:pt x="211" y="134"/>
                </a:cubicBezTo>
                <a:cubicBezTo>
                  <a:pt x="211" y="134"/>
                  <a:pt x="211" y="134"/>
                  <a:pt x="212" y="134"/>
                </a:cubicBezTo>
                <a:cubicBezTo>
                  <a:pt x="212" y="135"/>
                  <a:pt x="212" y="135"/>
                  <a:pt x="211" y="136"/>
                </a:cubicBezTo>
                <a:cubicBezTo>
                  <a:pt x="210" y="136"/>
                  <a:pt x="210" y="135"/>
                  <a:pt x="210" y="135"/>
                </a:cubicBezTo>
                <a:cubicBezTo>
                  <a:pt x="207" y="126"/>
                  <a:pt x="205" y="116"/>
                  <a:pt x="201" y="106"/>
                </a:cubicBezTo>
                <a:cubicBezTo>
                  <a:pt x="203" y="114"/>
                  <a:pt x="203" y="122"/>
                  <a:pt x="206" y="129"/>
                </a:cubicBezTo>
                <a:cubicBezTo>
                  <a:pt x="206" y="130"/>
                  <a:pt x="205" y="130"/>
                  <a:pt x="205" y="130"/>
                </a:cubicBezTo>
                <a:cubicBezTo>
                  <a:pt x="205" y="130"/>
                  <a:pt x="204" y="130"/>
                  <a:pt x="204" y="129"/>
                </a:cubicBezTo>
                <a:cubicBezTo>
                  <a:pt x="202" y="123"/>
                  <a:pt x="201" y="117"/>
                  <a:pt x="199" y="111"/>
                </a:cubicBezTo>
                <a:cubicBezTo>
                  <a:pt x="198" y="110"/>
                  <a:pt x="198" y="109"/>
                  <a:pt x="198" y="109"/>
                </a:cubicBezTo>
                <a:cubicBezTo>
                  <a:pt x="198" y="110"/>
                  <a:pt x="198" y="110"/>
                  <a:pt x="198" y="111"/>
                </a:cubicBezTo>
                <a:cubicBezTo>
                  <a:pt x="198" y="111"/>
                  <a:pt x="198" y="111"/>
                  <a:pt x="199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9" y="119"/>
                  <a:pt x="200" y="126"/>
                  <a:pt x="201" y="134"/>
                </a:cubicBezTo>
                <a:cubicBezTo>
                  <a:pt x="201" y="134"/>
                  <a:pt x="200" y="134"/>
                  <a:pt x="200" y="134"/>
                </a:cubicBezTo>
                <a:cubicBezTo>
                  <a:pt x="198" y="126"/>
                  <a:pt x="195" y="118"/>
                  <a:pt x="193" y="110"/>
                </a:cubicBezTo>
                <a:cubicBezTo>
                  <a:pt x="193" y="117"/>
                  <a:pt x="194" y="124"/>
                  <a:pt x="194" y="131"/>
                </a:cubicBezTo>
                <a:cubicBezTo>
                  <a:pt x="194" y="132"/>
                  <a:pt x="193" y="132"/>
                  <a:pt x="193" y="131"/>
                </a:cubicBezTo>
                <a:cubicBezTo>
                  <a:pt x="191" y="125"/>
                  <a:pt x="190" y="119"/>
                  <a:pt x="188" y="113"/>
                </a:cubicBezTo>
                <a:cubicBezTo>
                  <a:pt x="188" y="120"/>
                  <a:pt x="188" y="120"/>
                  <a:pt x="188" y="120"/>
                </a:cubicBezTo>
                <a:cubicBezTo>
                  <a:pt x="188" y="124"/>
                  <a:pt x="188" y="128"/>
                  <a:pt x="187" y="133"/>
                </a:cubicBezTo>
                <a:cubicBezTo>
                  <a:pt x="187" y="132"/>
                  <a:pt x="186" y="133"/>
                  <a:pt x="186" y="132"/>
                </a:cubicBezTo>
                <a:cubicBezTo>
                  <a:pt x="185" y="127"/>
                  <a:pt x="183" y="121"/>
                  <a:pt x="182" y="115"/>
                </a:cubicBezTo>
                <a:cubicBezTo>
                  <a:pt x="180" y="128"/>
                  <a:pt x="180" y="128"/>
                  <a:pt x="180" y="128"/>
                </a:cubicBezTo>
                <a:cubicBezTo>
                  <a:pt x="180" y="128"/>
                  <a:pt x="179" y="128"/>
                  <a:pt x="179" y="128"/>
                </a:cubicBezTo>
                <a:cubicBezTo>
                  <a:pt x="178" y="124"/>
                  <a:pt x="178" y="120"/>
                  <a:pt x="177" y="116"/>
                </a:cubicBezTo>
                <a:cubicBezTo>
                  <a:pt x="176" y="120"/>
                  <a:pt x="175" y="123"/>
                  <a:pt x="175" y="126"/>
                </a:cubicBezTo>
                <a:cubicBezTo>
                  <a:pt x="174" y="127"/>
                  <a:pt x="173" y="126"/>
                  <a:pt x="173" y="126"/>
                </a:cubicBezTo>
                <a:cubicBezTo>
                  <a:pt x="171" y="124"/>
                  <a:pt x="171" y="121"/>
                  <a:pt x="170" y="119"/>
                </a:cubicBezTo>
                <a:cubicBezTo>
                  <a:pt x="170" y="118"/>
                  <a:pt x="169" y="118"/>
                  <a:pt x="168" y="118"/>
                </a:cubicBezTo>
                <a:cubicBezTo>
                  <a:pt x="166" y="121"/>
                  <a:pt x="164" y="123"/>
                  <a:pt x="162" y="126"/>
                </a:cubicBezTo>
                <a:cubicBezTo>
                  <a:pt x="161" y="127"/>
                  <a:pt x="160" y="128"/>
                  <a:pt x="158" y="128"/>
                </a:cubicBezTo>
                <a:cubicBezTo>
                  <a:pt x="155" y="127"/>
                  <a:pt x="154" y="125"/>
                  <a:pt x="153" y="123"/>
                </a:cubicBezTo>
                <a:cubicBezTo>
                  <a:pt x="155" y="125"/>
                  <a:pt x="156" y="127"/>
                  <a:pt x="159" y="127"/>
                </a:cubicBezTo>
                <a:cubicBezTo>
                  <a:pt x="161" y="125"/>
                  <a:pt x="162" y="124"/>
                  <a:pt x="164" y="122"/>
                </a:cubicBezTo>
                <a:cubicBezTo>
                  <a:pt x="165" y="120"/>
                  <a:pt x="166" y="118"/>
                  <a:pt x="168" y="117"/>
                </a:cubicBezTo>
                <a:cubicBezTo>
                  <a:pt x="169" y="117"/>
                  <a:pt x="170" y="117"/>
                  <a:pt x="170" y="118"/>
                </a:cubicBezTo>
                <a:cubicBezTo>
                  <a:pt x="172" y="119"/>
                  <a:pt x="172" y="122"/>
                  <a:pt x="174" y="125"/>
                </a:cubicBezTo>
                <a:cubicBezTo>
                  <a:pt x="176" y="115"/>
                  <a:pt x="176" y="115"/>
                  <a:pt x="176" y="115"/>
                </a:cubicBezTo>
                <a:cubicBezTo>
                  <a:pt x="176" y="114"/>
                  <a:pt x="177" y="114"/>
                  <a:pt x="177" y="115"/>
                </a:cubicBezTo>
                <a:cubicBezTo>
                  <a:pt x="178" y="117"/>
                  <a:pt x="179" y="120"/>
                  <a:pt x="179" y="123"/>
                </a:cubicBezTo>
                <a:cubicBezTo>
                  <a:pt x="180" y="121"/>
                  <a:pt x="180" y="118"/>
                  <a:pt x="181" y="114"/>
                </a:cubicBezTo>
                <a:cubicBezTo>
                  <a:pt x="181" y="113"/>
                  <a:pt x="183" y="114"/>
                  <a:pt x="183" y="115"/>
                </a:cubicBezTo>
                <a:cubicBezTo>
                  <a:pt x="185" y="119"/>
                  <a:pt x="185" y="124"/>
                  <a:pt x="186" y="128"/>
                </a:cubicBezTo>
                <a:cubicBezTo>
                  <a:pt x="187" y="123"/>
                  <a:pt x="187" y="119"/>
                  <a:pt x="187" y="114"/>
                </a:cubicBezTo>
                <a:cubicBezTo>
                  <a:pt x="187" y="113"/>
                  <a:pt x="186" y="111"/>
                  <a:pt x="187" y="110"/>
                </a:cubicBezTo>
                <a:cubicBezTo>
                  <a:pt x="188" y="110"/>
                  <a:pt x="188" y="110"/>
                  <a:pt x="189" y="111"/>
                </a:cubicBezTo>
                <a:cubicBezTo>
                  <a:pt x="190" y="113"/>
                  <a:pt x="191" y="117"/>
                  <a:pt x="192" y="120"/>
                </a:cubicBezTo>
                <a:cubicBezTo>
                  <a:pt x="191" y="112"/>
                  <a:pt x="191" y="112"/>
                  <a:pt x="191" y="112"/>
                </a:cubicBezTo>
                <a:cubicBezTo>
                  <a:pt x="191" y="111"/>
                  <a:pt x="191" y="109"/>
                  <a:pt x="192" y="108"/>
                </a:cubicBezTo>
                <a:cubicBezTo>
                  <a:pt x="192" y="108"/>
                  <a:pt x="193" y="108"/>
                  <a:pt x="193" y="109"/>
                </a:cubicBezTo>
                <a:cubicBezTo>
                  <a:pt x="198" y="121"/>
                  <a:pt x="198" y="121"/>
                  <a:pt x="198" y="121"/>
                </a:cubicBezTo>
                <a:cubicBezTo>
                  <a:pt x="198" y="122"/>
                  <a:pt x="198" y="122"/>
                  <a:pt x="198" y="122"/>
                </a:cubicBezTo>
                <a:cubicBezTo>
                  <a:pt x="198" y="121"/>
                  <a:pt x="198" y="121"/>
                  <a:pt x="198" y="121"/>
                </a:cubicBezTo>
                <a:cubicBezTo>
                  <a:pt x="196" y="107"/>
                  <a:pt x="196" y="107"/>
                  <a:pt x="196" y="107"/>
                </a:cubicBezTo>
                <a:cubicBezTo>
                  <a:pt x="196" y="106"/>
                  <a:pt x="195" y="104"/>
                  <a:pt x="196" y="102"/>
                </a:cubicBezTo>
                <a:cubicBezTo>
                  <a:pt x="196" y="102"/>
                  <a:pt x="197" y="103"/>
                  <a:pt x="197" y="103"/>
                </a:cubicBezTo>
                <a:cubicBezTo>
                  <a:pt x="199" y="106"/>
                  <a:pt x="200" y="108"/>
                  <a:pt x="200" y="111"/>
                </a:cubicBezTo>
                <a:cubicBezTo>
                  <a:pt x="200" y="107"/>
                  <a:pt x="199" y="102"/>
                  <a:pt x="198" y="98"/>
                </a:cubicBezTo>
                <a:cubicBezTo>
                  <a:pt x="198" y="97"/>
                  <a:pt x="198" y="96"/>
                  <a:pt x="199" y="95"/>
                </a:cubicBezTo>
                <a:cubicBezTo>
                  <a:pt x="198" y="92"/>
                  <a:pt x="197" y="89"/>
                  <a:pt x="196" y="86"/>
                </a:cubicBezTo>
                <a:cubicBezTo>
                  <a:pt x="182" y="91"/>
                  <a:pt x="168" y="94"/>
                  <a:pt x="153" y="96"/>
                </a:cubicBezTo>
                <a:cubicBezTo>
                  <a:pt x="133" y="98"/>
                  <a:pt x="105" y="94"/>
                  <a:pt x="87" y="85"/>
                </a:cubicBezTo>
                <a:cubicBezTo>
                  <a:pt x="77" y="80"/>
                  <a:pt x="69" y="74"/>
                  <a:pt x="64" y="66"/>
                </a:cubicBezTo>
                <a:cubicBezTo>
                  <a:pt x="62" y="61"/>
                  <a:pt x="62" y="61"/>
                  <a:pt x="62" y="61"/>
                </a:cubicBezTo>
                <a:cubicBezTo>
                  <a:pt x="61" y="61"/>
                  <a:pt x="63" y="59"/>
                  <a:pt x="64" y="60"/>
                </a:cubicBezTo>
                <a:cubicBezTo>
                  <a:pt x="68" y="63"/>
                  <a:pt x="68" y="63"/>
                  <a:pt x="68" y="63"/>
                </a:cubicBezTo>
                <a:cubicBezTo>
                  <a:pt x="77" y="55"/>
                  <a:pt x="77" y="55"/>
                  <a:pt x="77" y="55"/>
                </a:cubicBezTo>
                <a:cubicBezTo>
                  <a:pt x="85" y="49"/>
                  <a:pt x="93" y="43"/>
                  <a:pt x="99" y="35"/>
                </a:cubicBezTo>
                <a:cubicBezTo>
                  <a:pt x="94" y="35"/>
                  <a:pt x="90" y="35"/>
                  <a:pt x="85" y="34"/>
                </a:cubicBezTo>
                <a:cubicBezTo>
                  <a:pt x="75" y="32"/>
                  <a:pt x="66" y="31"/>
                  <a:pt x="58" y="29"/>
                </a:cubicBezTo>
                <a:cubicBezTo>
                  <a:pt x="53" y="27"/>
                  <a:pt x="49" y="27"/>
                  <a:pt x="44" y="26"/>
                </a:cubicBezTo>
                <a:cubicBezTo>
                  <a:pt x="43" y="29"/>
                  <a:pt x="40" y="30"/>
                  <a:pt x="38" y="32"/>
                </a:cubicBezTo>
                <a:cubicBezTo>
                  <a:pt x="30" y="41"/>
                  <a:pt x="22" y="48"/>
                  <a:pt x="15" y="59"/>
                </a:cubicBezTo>
                <a:cubicBezTo>
                  <a:pt x="16" y="59"/>
                  <a:pt x="14" y="60"/>
                  <a:pt x="15" y="60"/>
                </a:cubicBezTo>
                <a:cubicBezTo>
                  <a:pt x="16" y="60"/>
                  <a:pt x="17" y="58"/>
                  <a:pt x="18" y="58"/>
                </a:cubicBezTo>
                <a:cubicBezTo>
                  <a:pt x="22" y="53"/>
                  <a:pt x="27" y="49"/>
                  <a:pt x="32" y="44"/>
                </a:cubicBezTo>
                <a:cubicBezTo>
                  <a:pt x="36" y="39"/>
                  <a:pt x="41" y="35"/>
                  <a:pt x="47" y="31"/>
                </a:cubicBezTo>
                <a:cubicBezTo>
                  <a:pt x="47" y="30"/>
                  <a:pt x="48" y="31"/>
                  <a:pt x="48" y="32"/>
                </a:cubicBezTo>
                <a:cubicBezTo>
                  <a:pt x="46" y="34"/>
                  <a:pt x="45" y="35"/>
                  <a:pt x="43" y="37"/>
                </a:cubicBezTo>
                <a:cubicBezTo>
                  <a:pt x="36" y="44"/>
                  <a:pt x="28" y="51"/>
                  <a:pt x="22" y="60"/>
                </a:cubicBezTo>
                <a:cubicBezTo>
                  <a:pt x="21" y="60"/>
                  <a:pt x="21" y="60"/>
                  <a:pt x="21" y="61"/>
                </a:cubicBezTo>
                <a:cubicBezTo>
                  <a:pt x="21" y="60"/>
                  <a:pt x="22" y="60"/>
                  <a:pt x="22" y="60"/>
                </a:cubicBezTo>
                <a:cubicBezTo>
                  <a:pt x="22" y="60"/>
                  <a:pt x="22" y="60"/>
                  <a:pt x="22" y="60"/>
                </a:cubicBezTo>
                <a:cubicBezTo>
                  <a:pt x="24" y="58"/>
                  <a:pt x="25" y="57"/>
                  <a:pt x="26" y="55"/>
                </a:cubicBezTo>
                <a:cubicBezTo>
                  <a:pt x="32" y="51"/>
                  <a:pt x="36" y="46"/>
                  <a:pt x="41" y="43"/>
                </a:cubicBezTo>
                <a:cubicBezTo>
                  <a:pt x="42" y="42"/>
                  <a:pt x="42" y="44"/>
                  <a:pt x="42" y="44"/>
                </a:cubicBezTo>
                <a:cubicBezTo>
                  <a:pt x="37" y="49"/>
                  <a:pt x="33" y="54"/>
                  <a:pt x="29" y="60"/>
                </a:cubicBezTo>
                <a:cubicBezTo>
                  <a:pt x="43" y="50"/>
                  <a:pt x="43" y="50"/>
                  <a:pt x="43" y="50"/>
                </a:cubicBezTo>
                <a:cubicBezTo>
                  <a:pt x="44" y="49"/>
                  <a:pt x="44" y="51"/>
                  <a:pt x="44" y="51"/>
                </a:cubicBezTo>
                <a:cubicBezTo>
                  <a:pt x="42" y="55"/>
                  <a:pt x="39" y="58"/>
                  <a:pt x="36" y="62"/>
                </a:cubicBezTo>
                <a:cubicBezTo>
                  <a:pt x="38" y="61"/>
                  <a:pt x="39" y="60"/>
                  <a:pt x="40" y="59"/>
                </a:cubicBezTo>
                <a:cubicBezTo>
                  <a:pt x="41" y="59"/>
                  <a:pt x="42" y="59"/>
                  <a:pt x="42" y="60"/>
                </a:cubicBezTo>
                <a:cubicBezTo>
                  <a:pt x="42" y="62"/>
                  <a:pt x="41" y="64"/>
                  <a:pt x="41" y="66"/>
                </a:cubicBezTo>
                <a:cubicBezTo>
                  <a:pt x="41" y="66"/>
                  <a:pt x="41" y="67"/>
                  <a:pt x="42" y="67"/>
                </a:cubicBezTo>
                <a:cubicBezTo>
                  <a:pt x="43" y="67"/>
                  <a:pt x="45" y="67"/>
                  <a:pt x="46" y="67"/>
                </a:cubicBezTo>
                <a:cubicBezTo>
                  <a:pt x="46" y="67"/>
                  <a:pt x="46" y="68"/>
                  <a:pt x="45" y="68"/>
                </a:cubicBezTo>
                <a:cubicBezTo>
                  <a:pt x="45" y="68"/>
                  <a:pt x="44" y="68"/>
                  <a:pt x="43" y="69"/>
                </a:cubicBezTo>
                <a:cubicBezTo>
                  <a:pt x="41" y="69"/>
                  <a:pt x="40" y="68"/>
                  <a:pt x="39" y="66"/>
                </a:cubicBezTo>
                <a:cubicBezTo>
                  <a:pt x="39" y="65"/>
                  <a:pt x="39" y="63"/>
                  <a:pt x="40" y="61"/>
                </a:cubicBezTo>
                <a:cubicBezTo>
                  <a:pt x="39" y="62"/>
                  <a:pt x="38" y="62"/>
                  <a:pt x="37" y="63"/>
                </a:cubicBezTo>
                <a:cubicBezTo>
                  <a:pt x="37" y="64"/>
                  <a:pt x="36" y="64"/>
                  <a:pt x="35" y="63"/>
                </a:cubicBezTo>
                <a:cubicBezTo>
                  <a:pt x="34" y="62"/>
                  <a:pt x="35" y="61"/>
                  <a:pt x="36" y="60"/>
                </a:cubicBezTo>
                <a:cubicBezTo>
                  <a:pt x="41" y="53"/>
                  <a:pt x="41" y="53"/>
                  <a:pt x="41" y="53"/>
                </a:cubicBezTo>
                <a:cubicBezTo>
                  <a:pt x="32" y="60"/>
                  <a:pt x="32" y="60"/>
                  <a:pt x="32" y="60"/>
                </a:cubicBezTo>
                <a:cubicBezTo>
                  <a:pt x="31" y="61"/>
                  <a:pt x="30" y="62"/>
                  <a:pt x="28" y="61"/>
                </a:cubicBezTo>
                <a:cubicBezTo>
                  <a:pt x="28" y="61"/>
                  <a:pt x="27" y="60"/>
                  <a:pt x="28" y="59"/>
                </a:cubicBezTo>
                <a:cubicBezTo>
                  <a:pt x="29" y="56"/>
                  <a:pt x="31" y="54"/>
                  <a:pt x="33" y="51"/>
                </a:cubicBezTo>
                <a:close/>
                <a:moveTo>
                  <a:pt x="232" y="140"/>
                </a:moveTo>
                <a:cubicBezTo>
                  <a:pt x="230" y="143"/>
                  <a:pt x="228" y="146"/>
                  <a:pt x="226" y="148"/>
                </a:cubicBezTo>
                <a:cubicBezTo>
                  <a:pt x="228" y="154"/>
                  <a:pt x="228" y="154"/>
                  <a:pt x="228" y="154"/>
                </a:cubicBezTo>
                <a:cubicBezTo>
                  <a:pt x="228" y="154"/>
                  <a:pt x="227" y="155"/>
                  <a:pt x="228" y="156"/>
                </a:cubicBezTo>
                <a:cubicBezTo>
                  <a:pt x="227" y="156"/>
                  <a:pt x="225" y="156"/>
                  <a:pt x="224" y="156"/>
                </a:cubicBezTo>
                <a:cubicBezTo>
                  <a:pt x="223" y="156"/>
                  <a:pt x="222" y="154"/>
                  <a:pt x="222" y="153"/>
                </a:cubicBezTo>
                <a:cubicBezTo>
                  <a:pt x="216" y="158"/>
                  <a:pt x="211" y="163"/>
                  <a:pt x="206" y="169"/>
                </a:cubicBezTo>
                <a:cubicBezTo>
                  <a:pt x="206" y="169"/>
                  <a:pt x="206" y="170"/>
                  <a:pt x="205" y="170"/>
                </a:cubicBezTo>
                <a:cubicBezTo>
                  <a:pt x="207" y="170"/>
                  <a:pt x="207" y="170"/>
                  <a:pt x="207" y="170"/>
                </a:cubicBezTo>
                <a:cubicBezTo>
                  <a:pt x="207" y="170"/>
                  <a:pt x="207" y="169"/>
                  <a:pt x="207" y="169"/>
                </a:cubicBezTo>
                <a:cubicBezTo>
                  <a:pt x="207" y="169"/>
                  <a:pt x="209" y="169"/>
                  <a:pt x="209" y="170"/>
                </a:cubicBezTo>
                <a:cubicBezTo>
                  <a:pt x="210" y="170"/>
                  <a:pt x="210" y="172"/>
                  <a:pt x="209" y="172"/>
                </a:cubicBezTo>
                <a:cubicBezTo>
                  <a:pt x="208" y="173"/>
                  <a:pt x="207" y="174"/>
                  <a:pt x="206" y="174"/>
                </a:cubicBezTo>
                <a:cubicBezTo>
                  <a:pt x="207" y="176"/>
                  <a:pt x="207" y="178"/>
                  <a:pt x="208" y="180"/>
                </a:cubicBezTo>
                <a:cubicBezTo>
                  <a:pt x="209" y="181"/>
                  <a:pt x="209" y="181"/>
                  <a:pt x="209" y="182"/>
                </a:cubicBezTo>
                <a:cubicBezTo>
                  <a:pt x="208" y="183"/>
                  <a:pt x="207" y="184"/>
                  <a:pt x="205" y="183"/>
                </a:cubicBezTo>
                <a:cubicBezTo>
                  <a:pt x="205" y="183"/>
                  <a:pt x="205" y="183"/>
                  <a:pt x="205" y="182"/>
                </a:cubicBezTo>
                <a:cubicBezTo>
                  <a:pt x="205" y="182"/>
                  <a:pt x="204" y="183"/>
                  <a:pt x="204" y="182"/>
                </a:cubicBezTo>
                <a:cubicBezTo>
                  <a:pt x="203" y="180"/>
                  <a:pt x="203" y="177"/>
                  <a:pt x="202" y="175"/>
                </a:cubicBezTo>
                <a:cubicBezTo>
                  <a:pt x="198" y="175"/>
                  <a:pt x="195" y="177"/>
                  <a:pt x="193" y="180"/>
                </a:cubicBezTo>
                <a:cubicBezTo>
                  <a:pt x="193" y="181"/>
                  <a:pt x="192" y="182"/>
                  <a:pt x="191" y="182"/>
                </a:cubicBezTo>
                <a:cubicBezTo>
                  <a:pt x="191" y="183"/>
                  <a:pt x="190" y="183"/>
                  <a:pt x="190" y="183"/>
                </a:cubicBezTo>
                <a:cubicBezTo>
                  <a:pt x="189" y="182"/>
                  <a:pt x="189" y="182"/>
                  <a:pt x="189" y="181"/>
                </a:cubicBezTo>
                <a:cubicBezTo>
                  <a:pt x="189" y="181"/>
                  <a:pt x="189" y="180"/>
                  <a:pt x="188" y="181"/>
                </a:cubicBezTo>
                <a:cubicBezTo>
                  <a:pt x="187" y="179"/>
                  <a:pt x="187" y="177"/>
                  <a:pt x="189" y="176"/>
                </a:cubicBezTo>
                <a:cubicBezTo>
                  <a:pt x="180" y="175"/>
                  <a:pt x="172" y="177"/>
                  <a:pt x="162" y="176"/>
                </a:cubicBezTo>
                <a:cubicBezTo>
                  <a:pt x="162" y="176"/>
                  <a:pt x="161" y="177"/>
                  <a:pt x="161" y="176"/>
                </a:cubicBezTo>
                <a:cubicBezTo>
                  <a:pt x="161" y="175"/>
                  <a:pt x="159" y="175"/>
                  <a:pt x="159" y="175"/>
                </a:cubicBezTo>
                <a:cubicBezTo>
                  <a:pt x="153" y="175"/>
                  <a:pt x="150" y="174"/>
                  <a:pt x="145" y="173"/>
                </a:cubicBezTo>
                <a:cubicBezTo>
                  <a:pt x="145" y="173"/>
                  <a:pt x="145" y="174"/>
                  <a:pt x="144" y="174"/>
                </a:cubicBezTo>
                <a:cubicBezTo>
                  <a:pt x="143" y="174"/>
                  <a:pt x="143" y="173"/>
                  <a:pt x="143" y="173"/>
                </a:cubicBezTo>
                <a:cubicBezTo>
                  <a:pt x="129" y="170"/>
                  <a:pt x="113" y="168"/>
                  <a:pt x="102" y="162"/>
                </a:cubicBezTo>
                <a:cubicBezTo>
                  <a:pt x="94" y="159"/>
                  <a:pt x="87" y="155"/>
                  <a:pt x="80" y="151"/>
                </a:cubicBezTo>
                <a:cubicBezTo>
                  <a:pt x="71" y="146"/>
                  <a:pt x="62" y="139"/>
                  <a:pt x="55" y="133"/>
                </a:cubicBezTo>
                <a:cubicBezTo>
                  <a:pt x="54" y="132"/>
                  <a:pt x="53" y="131"/>
                  <a:pt x="52" y="130"/>
                </a:cubicBezTo>
                <a:cubicBezTo>
                  <a:pt x="51" y="129"/>
                  <a:pt x="52" y="130"/>
                  <a:pt x="52" y="130"/>
                </a:cubicBezTo>
                <a:cubicBezTo>
                  <a:pt x="51" y="132"/>
                  <a:pt x="52" y="133"/>
                  <a:pt x="52" y="135"/>
                </a:cubicBezTo>
                <a:cubicBezTo>
                  <a:pt x="52" y="136"/>
                  <a:pt x="51" y="136"/>
                  <a:pt x="51" y="136"/>
                </a:cubicBezTo>
                <a:cubicBezTo>
                  <a:pt x="50" y="136"/>
                  <a:pt x="48" y="137"/>
                  <a:pt x="48" y="136"/>
                </a:cubicBezTo>
                <a:cubicBezTo>
                  <a:pt x="47" y="132"/>
                  <a:pt x="47" y="129"/>
                  <a:pt x="47" y="126"/>
                </a:cubicBezTo>
                <a:cubicBezTo>
                  <a:pt x="46" y="126"/>
                  <a:pt x="44" y="127"/>
                  <a:pt x="43" y="127"/>
                </a:cubicBezTo>
                <a:cubicBezTo>
                  <a:pt x="36" y="131"/>
                  <a:pt x="31" y="136"/>
                  <a:pt x="26" y="142"/>
                </a:cubicBezTo>
                <a:cubicBezTo>
                  <a:pt x="25" y="143"/>
                  <a:pt x="24" y="144"/>
                  <a:pt x="23" y="144"/>
                </a:cubicBezTo>
                <a:cubicBezTo>
                  <a:pt x="23" y="144"/>
                  <a:pt x="22" y="143"/>
                  <a:pt x="21" y="142"/>
                </a:cubicBezTo>
                <a:cubicBezTo>
                  <a:pt x="22" y="145"/>
                  <a:pt x="24" y="147"/>
                  <a:pt x="24" y="149"/>
                </a:cubicBezTo>
                <a:cubicBezTo>
                  <a:pt x="24" y="150"/>
                  <a:pt x="24" y="152"/>
                  <a:pt x="24" y="152"/>
                </a:cubicBezTo>
                <a:cubicBezTo>
                  <a:pt x="23" y="151"/>
                  <a:pt x="21" y="153"/>
                  <a:pt x="21" y="152"/>
                </a:cubicBezTo>
                <a:cubicBezTo>
                  <a:pt x="19" y="146"/>
                  <a:pt x="17" y="139"/>
                  <a:pt x="15" y="133"/>
                </a:cubicBezTo>
                <a:cubicBezTo>
                  <a:pt x="14" y="133"/>
                  <a:pt x="14" y="133"/>
                  <a:pt x="14" y="133"/>
                </a:cubicBezTo>
                <a:cubicBezTo>
                  <a:pt x="14" y="134"/>
                  <a:pt x="15" y="135"/>
                  <a:pt x="14" y="136"/>
                </a:cubicBezTo>
                <a:cubicBezTo>
                  <a:pt x="14" y="136"/>
                  <a:pt x="12" y="136"/>
                  <a:pt x="11" y="136"/>
                </a:cubicBezTo>
                <a:cubicBezTo>
                  <a:pt x="11" y="135"/>
                  <a:pt x="10" y="133"/>
                  <a:pt x="10" y="133"/>
                </a:cubicBezTo>
                <a:cubicBezTo>
                  <a:pt x="8" y="119"/>
                  <a:pt x="7" y="105"/>
                  <a:pt x="7" y="90"/>
                </a:cubicBezTo>
                <a:cubicBezTo>
                  <a:pt x="7" y="85"/>
                  <a:pt x="7" y="79"/>
                  <a:pt x="6" y="74"/>
                </a:cubicBezTo>
                <a:cubicBezTo>
                  <a:pt x="6" y="70"/>
                  <a:pt x="5" y="65"/>
                  <a:pt x="5" y="60"/>
                </a:cubicBezTo>
                <a:cubicBezTo>
                  <a:pt x="4" y="60"/>
                  <a:pt x="4" y="60"/>
                  <a:pt x="4" y="59"/>
                </a:cubicBezTo>
                <a:cubicBezTo>
                  <a:pt x="5" y="60"/>
                  <a:pt x="5" y="59"/>
                  <a:pt x="5" y="59"/>
                </a:cubicBezTo>
                <a:cubicBezTo>
                  <a:pt x="4" y="59"/>
                  <a:pt x="4" y="58"/>
                  <a:pt x="4" y="58"/>
                </a:cubicBezTo>
                <a:cubicBezTo>
                  <a:pt x="5" y="57"/>
                  <a:pt x="4" y="56"/>
                  <a:pt x="4" y="54"/>
                </a:cubicBezTo>
                <a:cubicBezTo>
                  <a:pt x="4" y="55"/>
                  <a:pt x="4" y="56"/>
                  <a:pt x="4" y="57"/>
                </a:cubicBezTo>
                <a:cubicBezTo>
                  <a:pt x="4" y="58"/>
                  <a:pt x="4" y="60"/>
                  <a:pt x="4" y="61"/>
                </a:cubicBezTo>
                <a:cubicBezTo>
                  <a:pt x="4" y="60"/>
                  <a:pt x="5" y="61"/>
                  <a:pt x="4" y="62"/>
                </a:cubicBezTo>
                <a:cubicBezTo>
                  <a:pt x="4" y="62"/>
                  <a:pt x="4" y="61"/>
                  <a:pt x="4" y="61"/>
                </a:cubicBezTo>
                <a:cubicBezTo>
                  <a:pt x="4" y="62"/>
                  <a:pt x="4" y="64"/>
                  <a:pt x="4" y="65"/>
                </a:cubicBezTo>
                <a:cubicBezTo>
                  <a:pt x="4" y="66"/>
                  <a:pt x="5" y="66"/>
                  <a:pt x="4" y="66"/>
                </a:cubicBezTo>
                <a:cubicBezTo>
                  <a:pt x="3" y="70"/>
                  <a:pt x="4" y="75"/>
                  <a:pt x="4" y="79"/>
                </a:cubicBezTo>
                <a:cubicBezTo>
                  <a:pt x="4" y="79"/>
                  <a:pt x="5" y="80"/>
                  <a:pt x="4" y="81"/>
                </a:cubicBezTo>
                <a:cubicBezTo>
                  <a:pt x="3" y="81"/>
                  <a:pt x="4" y="81"/>
                  <a:pt x="4" y="81"/>
                </a:cubicBezTo>
                <a:cubicBezTo>
                  <a:pt x="4" y="82"/>
                  <a:pt x="4" y="84"/>
                  <a:pt x="5" y="85"/>
                </a:cubicBezTo>
                <a:cubicBezTo>
                  <a:pt x="5" y="85"/>
                  <a:pt x="5" y="85"/>
                  <a:pt x="4" y="85"/>
                </a:cubicBezTo>
                <a:cubicBezTo>
                  <a:pt x="5" y="86"/>
                  <a:pt x="5" y="87"/>
                  <a:pt x="4" y="87"/>
                </a:cubicBezTo>
                <a:cubicBezTo>
                  <a:pt x="4" y="87"/>
                  <a:pt x="4" y="86"/>
                  <a:pt x="4" y="86"/>
                </a:cubicBezTo>
                <a:cubicBezTo>
                  <a:pt x="5" y="98"/>
                  <a:pt x="5" y="98"/>
                  <a:pt x="5" y="98"/>
                </a:cubicBezTo>
                <a:cubicBezTo>
                  <a:pt x="5" y="98"/>
                  <a:pt x="5" y="99"/>
                  <a:pt x="5" y="100"/>
                </a:cubicBezTo>
                <a:cubicBezTo>
                  <a:pt x="4" y="96"/>
                  <a:pt x="4" y="93"/>
                  <a:pt x="3" y="90"/>
                </a:cubicBezTo>
                <a:cubicBezTo>
                  <a:pt x="3" y="87"/>
                  <a:pt x="3" y="84"/>
                  <a:pt x="2" y="81"/>
                </a:cubicBezTo>
                <a:cubicBezTo>
                  <a:pt x="2" y="80"/>
                  <a:pt x="2" y="80"/>
                  <a:pt x="3" y="80"/>
                </a:cubicBezTo>
                <a:cubicBezTo>
                  <a:pt x="3" y="80"/>
                  <a:pt x="2" y="79"/>
                  <a:pt x="2" y="79"/>
                </a:cubicBezTo>
                <a:cubicBezTo>
                  <a:pt x="2" y="76"/>
                  <a:pt x="2" y="73"/>
                  <a:pt x="2" y="70"/>
                </a:cubicBezTo>
                <a:cubicBezTo>
                  <a:pt x="2" y="70"/>
                  <a:pt x="2" y="70"/>
                  <a:pt x="2" y="69"/>
                </a:cubicBezTo>
                <a:cubicBezTo>
                  <a:pt x="2" y="69"/>
                  <a:pt x="2" y="68"/>
                  <a:pt x="2" y="68"/>
                </a:cubicBezTo>
                <a:cubicBezTo>
                  <a:pt x="1" y="58"/>
                  <a:pt x="2" y="48"/>
                  <a:pt x="2" y="38"/>
                </a:cubicBezTo>
                <a:cubicBezTo>
                  <a:pt x="2" y="36"/>
                  <a:pt x="3" y="35"/>
                  <a:pt x="3" y="33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7"/>
                  <a:pt x="2" y="16"/>
                  <a:pt x="3" y="15"/>
                </a:cubicBezTo>
                <a:cubicBezTo>
                  <a:pt x="3" y="16"/>
                  <a:pt x="4" y="15"/>
                  <a:pt x="3" y="15"/>
                </a:cubicBezTo>
                <a:cubicBezTo>
                  <a:pt x="3" y="15"/>
                  <a:pt x="2" y="15"/>
                  <a:pt x="2" y="14"/>
                </a:cubicBezTo>
                <a:cubicBezTo>
                  <a:pt x="3" y="15"/>
                  <a:pt x="4" y="14"/>
                  <a:pt x="3" y="14"/>
                </a:cubicBezTo>
                <a:cubicBezTo>
                  <a:pt x="3" y="13"/>
                  <a:pt x="2" y="13"/>
                  <a:pt x="1" y="13"/>
                </a:cubicBezTo>
                <a:cubicBezTo>
                  <a:pt x="0" y="12"/>
                  <a:pt x="0" y="11"/>
                  <a:pt x="0" y="11"/>
                </a:cubicBezTo>
                <a:cubicBezTo>
                  <a:pt x="1" y="9"/>
                  <a:pt x="1" y="8"/>
                  <a:pt x="2" y="7"/>
                </a:cubicBezTo>
                <a:cubicBezTo>
                  <a:pt x="3" y="7"/>
                  <a:pt x="3" y="7"/>
                  <a:pt x="4" y="7"/>
                </a:cubicBezTo>
                <a:cubicBezTo>
                  <a:pt x="4" y="1"/>
                  <a:pt x="4" y="1"/>
                  <a:pt x="4" y="1"/>
                </a:cubicBezTo>
                <a:cubicBezTo>
                  <a:pt x="5" y="0"/>
                  <a:pt x="6" y="0"/>
                  <a:pt x="7" y="0"/>
                </a:cubicBezTo>
                <a:cubicBezTo>
                  <a:pt x="7" y="2"/>
                  <a:pt x="7" y="4"/>
                  <a:pt x="7" y="6"/>
                </a:cubicBezTo>
                <a:cubicBezTo>
                  <a:pt x="7" y="6"/>
                  <a:pt x="8" y="7"/>
                  <a:pt x="8" y="8"/>
                </a:cubicBezTo>
                <a:cubicBezTo>
                  <a:pt x="8" y="8"/>
                  <a:pt x="8" y="9"/>
                  <a:pt x="8" y="9"/>
                </a:cubicBezTo>
                <a:cubicBezTo>
                  <a:pt x="9" y="9"/>
                  <a:pt x="10" y="8"/>
                  <a:pt x="11" y="9"/>
                </a:cubicBezTo>
                <a:cubicBezTo>
                  <a:pt x="11" y="10"/>
                  <a:pt x="11" y="11"/>
                  <a:pt x="12" y="11"/>
                </a:cubicBezTo>
                <a:cubicBezTo>
                  <a:pt x="17" y="11"/>
                  <a:pt x="21" y="12"/>
                  <a:pt x="26" y="13"/>
                </a:cubicBezTo>
                <a:cubicBezTo>
                  <a:pt x="27" y="13"/>
                  <a:pt x="28" y="13"/>
                  <a:pt x="28" y="13"/>
                </a:cubicBezTo>
                <a:cubicBezTo>
                  <a:pt x="29" y="13"/>
                  <a:pt x="31" y="14"/>
                  <a:pt x="32" y="14"/>
                </a:cubicBezTo>
                <a:cubicBezTo>
                  <a:pt x="32" y="14"/>
                  <a:pt x="33" y="15"/>
                  <a:pt x="33" y="15"/>
                </a:cubicBezTo>
                <a:cubicBezTo>
                  <a:pt x="52" y="17"/>
                  <a:pt x="72" y="21"/>
                  <a:pt x="90" y="26"/>
                </a:cubicBezTo>
                <a:cubicBezTo>
                  <a:pt x="93" y="27"/>
                  <a:pt x="97" y="27"/>
                  <a:pt x="100" y="28"/>
                </a:cubicBezTo>
                <a:cubicBezTo>
                  <a:pt x="100" y="27"/>
                  <a:pt x="99" y="27"/>
                  <a:pt x="100" y="26"/>
                </a:cubicBezTo>
                <a:cubicBezTo>
                  <a:pt x="101" y="26"/>
                  <a:pt x="102" y="25"/>
                  <a:pt x="103" y="25"/>
                </a:cubicBezTo>
                <a:cubicBezTo>
                  <a:pt x="104" y="26"/>
                  <a:pt x="103" y="26"/>
                  <a:pt x="103" y="27"/>
                </a:cubicBezTo>
                <a:cubicBezTo>
                  <a:pt x="103" y="28"/>
                  <a:pt x="104" y="30"/>
                  <a:pt x="104" y="31"/>
                </a:cubicBezTo>
                <a:cubicBezTo>
                  <a:pt x="104" y="31"/>
                  <a:pt x="105" y="31"/>
                  <a:pt x="105" y="31"/>
                </a:cubicBezTo>
                <a:cubicBezTo>
                  <a:pt x="105" y="32"/>
                  <a:pt x="105" y="33"/>
                  <a:pt x="106" y="33"/>
                </a:cubicBezTo>
                <a:cubicBezTo>
                  <a:pt x="106" y="34"/>
                  <a:pt x="104" y="35"/>
                  <a:pt x="104" y="36"/>
                </a:cubicBezTo>
                <a:cubicBezTo>
                  <a:pt x="105" y="42"/>
                  <a:pt x="107" y="47"/>
                  <a:pt x="108" y="53"/>
                </a:cubicBezTo>
                <a:cubicBezTo>
                  <a:pt x="110" y="59"/>
                  <a:pt x="110" y="59"/>
                  <a:pt x="110" y="59"/>
                </a:cubicBezTo>
                <a:cubicBezTo>
                  <a:pt x="110" y="60"/>
                  <a:pt x="108" y="60"/>
                  <a:pt x="107" y="61"/>
                </a:cubicBezTo>
                <a:cubicBezTo>
                  <a:pt x="108" y="63"/>
                  <a:pt x="108" y="64"/>
                  <a:pt x="109" y="65"/>
                </a:cubicBezTo>
                <a:cubicBezTo>
                  <a:pt x="109" y="65"/>
                  <a:pt x="109" y="67"/>
                  <a:pt x="108" y="67"/>
                </a:cubicBezTo>
                <a:cubicBezTo>
                  <a:pt x="107" y="67"/>
                  <a:pt x="106" y="67"/>
                  <a:pt x="105" y="66"/>
                </a:cubicBezTo>
                <a:cubicBezTo>
                  <a:pt x="104" y="64"/>
                  <a:pt x="104" y="61"/>
                  <a:pt x="104" y="58"/>
                </a:cubicBezTo>
                <a:cubicBezTo>
                  <a:pt x="95" y="67"/>
                  <a:pt x="95" y="67"/>
                  <a:pt x="95" y="67"/>
                </a:cubicBezTo>
                <a:cubicBezTo>
                  <a:pt x="92" y="69"/>
                  <a:pt x="88" y="71"/>
                  <a:pt x="85" y="74"/>
                </a:cubicBezTo>
                <a:cubicBezTo>
                  <a:pt x="104" y="83"/>
                  <a:pt x="133" y="91"/>
                  <a:pt x="155" y="89"/>
                </a:cubicBezTo>
                <a:cubicBezTo>
                  <a:pt x="167" y="89"/>
                  <a:pt x="176" y="85"/>
                  <a:pt x="186" y="83"/>
                </a:cubicBezTo>
                <a:cubicBezTo>
                  <a:pt x="188" y="82"/>
                  <a:pt x="191" y="81"/>
                  <a:pt x="193" y="81"/>
                </a:cubicBezTo>
                <a:cubicBezTo>
                  <a:pt x="194" y="81"/>
                  <a:pt x="194" y="81"/>
                  <a:pt x="194" y="80"/>
                </a:cubicBezTo>
                <a:cubicBezTo>
                  <a:pt x="193" y="78"/>
                  <a:pt x="193" y="76"/>
                  <a:pt x="193" y="74"/>
                </a:cubicBezTo>
                <a:cubicBezTo>
                  <a:pt x="193" y="73"/>
                  <a:pt x="193" y="73"/>
                  <a:pt x="193" y="72"/>
                </a:cubicBezTo>
                <a:cubicBezTo>
                  <a:pt x="194" y="72"/>
                  <a:pt x="195" y="72"/>
                  <a:pt x="196" y="72"/>
                </a:cubicBezTo>
                <a:cubicBezTo>
                  <a:pt x="196" y="75"/>
                  <a:pt x="197" y="77"/>
                  <a:pt x="198" y="79"/>
                </a:cubicBezTo>
                <a:cubicBezTo>
                  <a:pt x="198" y="80"/>
                  <a:pt x="199" y="79"/>
                  <a:pt x="199" y="79"/>
                </a:cubicBezTo>
                <a:cubicBezTo>
                  <a:pt x="198" y="77"/>
                  <a:pt x="197" y="76"/>
                  <a:pt x="197" y="74"/>
                </a:cubicBezTo>
                <a:cubicBezTo>
                  <a:pt x="197" y="73"/>
                  <a:pt x="197" y="73"/>
                  <a:pt x="198" y="73"/>
                </a:cubicBezTo>
                <a:cubicBezTo>
                  <a:pt x="198" y="73"/>
                  <a:pt x="199" y="72"/>
                  <a:pt x="200" y="72"/>
                </a:cubicBezTo>
                <a:cubicBezTo>
                  <a:pt x="200" y="72"/>
                  <a:pt x="201" y="73"/>
                  <a:pt x="201" y="74"/>
                </a:cubicBezTo>
                <a:cubicBezTo>
                  <a:pt x="207" y="96"/>
                  <a:pt x="215" y="117"/>
                  <a:pt x="222" y="138"/>
                </a:cubicBezTo>
                <a:cubicBezTo>
                  <a:pt x="222" y="139"/>
                  <a:pt x="223" y="140"/>
                  <a:pt x="224" y="141"/>
                </a:cubicBezTo>
                <a:cubicBezTo>
                  <a:pt x="224" y="141"/>
                  <a:pt x="224" y="140"/>
                  <a:pt x="224" y="140"/>
                </a:cubicBezTo>
                <a:cubicBezTo>
                  <a:pt x="225" y="140"/>
                  <a:pt x="226" y="140"/>
                  <a:pt x="226" y="140"/>
                </a:cubicBezTo>
                <a:cubicBezTo>
                  <a:pt x="226" y="141"/>
                  <a:pt x="227" y="142"/>
                  <a:pt x="226" y="142"/>
                </a:cubicBezTo>
                <a:cubicBezTo>
                  <a:pt x="227" y="143"/>
                  <a:pt x="227" y="142"/>
                  <a:pt x="227" y="142"/>
                </a:cubicBezTo>
                <a:cubicBezTo>
                  <a:pt x="229" y="138"/>
                  <a:pt x="229" y="138"/>
                  <a:pt x="229" y="138"/>
                </a:cubicBezTo>
                <a:cubicBezTo>
                  <a:pt x="230" y="138"/>
                  <a:pt x="231" y="138"/>
                  <a:pt x="232" y="139"/>
                </a:cubicBezTo>
                <a:cubicBezTo>
                  <a:pt x="232" y="139"/>
                  <a:pt x="232" y="140"/>
                  <a:pt x="232" y="14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0" tIns="0" rIns="0" bIns="0" anchor="ctr">
            <a:normAutofit fontScale="92500" lnSpcReduction="10000"/>
          </a:bodyPr>
          <a:lstStyle/>
          <a:p>
            <a:pPr>
              <a:defRPr/>
            </a:pPr>
            <a:endParaRPr lang="zh-CN" altLang="en-US" sz="2400">
              <a:solidFill>
                <a:srgbClr val="333333"/>
              </a:solidFill>
            </a:endParaRPr>
          </a:p>
        </p:txBody>
      </p:sp>
      <p:sp>
        <p:nvSpPr>
          <p:cNvPr id="21" name="MH_Text_1">
            <a:extLst>
              <a:ext uri="{FF2B5EF4-FFF2-40B4-BE49-F238E27FC236}">
                <a16:creationId xmlns:a16="http://schemas.microsoft.com/office/drawing/2014/main" xmlns="" id="{FE98C35B-1663-4B58-AC45-64702F2CAEE5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6732589" y="1465264"/>
            <a:ext cx="2382837" cy="962025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/>
              </a:solidFill>
            </a:endParaRPr>
          </a:p>
        </p:txBody>
      </p:sp>
      <p:sp>
        <p:nvSpPr>
          <p:cNvPr id="22" name="MH_Text_2">
            <a:extLst>
              <a:ext uri="{FF2B5EF4-FFF2-40B4-BE49-F238E27FC236}">
                <a16:creationId xmlns:a16="http://schemas.microsoft.com/office/drawing/2014/main" xmlns="" id="{BD0AE712-C1EB-4BDA-95FF-83188DABC45E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8104047" y="3415100"/>
            <a:ext cx="2382838" cy="1082675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/>
              </a:solidFill>
            </a:endParaRPr>
          </a:p>
        </p:txBody>
      </p:sp>
      <p:sp>
        <p:nvSpPr>
          <p:cNvPr id="23" name="MH_Text_3">
            <a:extLst>
              <a:ext uri="{FF2B5EF4-FFF2-40B4-BE49-F238E27FC236}">
                <a16:creationId xmlns:a16="http://schemas.microsoft.com/office/drawing/2014/main" xmlns="" id="{9C8712D6-F62F-46E6-8D9E-CEB0B68951BC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3105150" y="5117386"/>
            <a:ext cx="2382838" cy="866775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/>
              </a:solidFill>
            </a:endParaRPr>
          </a:p>
        </p:txBody>
      </p:sp>
      <p:sp>
        <p:nvSpPr>
          <p:cNvPr id="24" name="MH_Text_4">
            <a:extLst>
              <a:ext uri="{FF2B5EF4-FFF2-40B4-BE49-F238E27FC236}">
                <a16:creationId xmlns:a16="http://schemas.microsoft.com/office/drawing/2014/main" xmlns="" id="{425C0F0B-85B0-4823-B13C-845249446199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1889125" y="2959973"/>
            <a:ext cx="2382837" cy="885825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/>
              </a:solidFill>
            </a:endParaRPr>
          </a:p>
        </p:txBody>
      </p:sp>
      <p:grpSp>
        <p:nvGrpSpPr>
          <p:cNvPr id="25" name="PA_组合 1">
            <a:extLst>
              <a:ext uri="{FF2B5EF4-FFF2-40B4-BE49-F238E27FC236}">
                <a16:creationId xmlns:a16="http://schemas.microsoft.com/office/drawing/2014/main" xmlns="" id="{27DFFD48-B597-4682-96F4-8DDE15B577B1}"/>
              </a:ext>
            </a:extLst>
          </p:cNvPr>
          <p:cNvGrpSpPr/>
          <p:nvPr>
            <p:custDataLst>
              <p:tags r:id="rId13"/>
            </p:custDataLst>
          </p:nvPr>
        </p:nvGrpSpPr>
        <p:grpSpPr>
          <a:xfrm>
            <a:off x="517467" y="445538"/>
            <a:ext cx="1179339" cy="849201"/>
            <a:chOff x="4874769" y="1285640"/>
            <a:chExt cx="2442462" cy="1758732"/>
          </a:xfrm>
        </p:grpSpPr>
        <p:pic>
          <p:nvPicPr>
            <p:cNvPr id="26" name="PA_图片 9">
              <a:extLst>
                <a:ext uri="{FF2B5EF4-FFF2-40B4-BE49-F238E27FC236}">
                  <a16:creationId xmlns:a16="http://schemas.microsoft.com/office/drawing/2014/main" xmlns="" id="{FCCAD5AC-A6A8-480C-B51C-677A20B9C359}"/>
                </a:ext>
              </a:extLst>
            </p:cNvPr>
            <p:cNvPicPr>
              <a:picLocks noChangeAspect="1"/>
            </p:cNvPicPr>
            <p:nvPr>
              <p:custDataLst>
                <p:tags r:id="rId14"/>
              </p:custDataLst>
            </p:nvPr>
          </p:nvPicPr>
          <p:blipFill>
            <a:blip r:embed="rId19"/>
            <a:stretch>
              <a:fillRect/>
            </a:stretch>
          </p:blipFill>
          <p:spPr>
            <a:xfrm>
              <a:off x="4874769" y="1285640"/>
              <a:ext cx="2442462" cy="1758732"/>
            </a:xfrm>
            <a:prstGeom prst="rect">
              <a:avLst/>
            </a:prstGeom>
          </p:spPr>
        </p:pic>
        <p:sp>
          <p:nvSpPr>
            <p:cNvPr id="27" name="PA_椭圆 2">
              <a:extLst>
                <a:ext uri="{FF2B5EF4-FFF2-40B4-BE49-F238E27FC236}">
                  <a16:creationId xmlns:a16="http://schemas.microsoft.com/office/drawing/2014/main" xmlns="" id="{0E30E68B-1539-4040-BC91-55FB1AE3C02C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>
            <a:xfrm>
              <a:off x="5576376" y="1780150"/>
              <a:ext cx="993529" cy="99352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/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85ACC89D-7159-444D-A717-A8F3D4780724}"/>
                </a:ext>
              </a:extLst>
            </p:cNvPr>
            <p:cNvSpPr txBox="1"/>
            <p:nvPr/>
          </p:nvSpPr>
          <p:spPr>
            <a:xfrm>
              <a:off x="5197771" y="1790808"/>
              <a:ext cx="1796460" cy="10731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4BA9B0"/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03</a:t>
              </a:r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3F31C35A-3B0B-46CA-8F42-B3C791DF5482}"/>
              </a:ext>
            </a:extLst>
          </p:cNvPr>
          <p:cNvSpPr txBox="1"/>
          <p:nvPr/>
        </p:nvSpPr>
        <p:spPr>
          <a:xfrm>
            <a:off x="1735372" y="588687"/>
            <a:ext cx="35189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n w="3175">
                  <a:noFill/>
                </a:ln>
                <a:solidFill>
                  <a:srgbClr val="4BA9B0"/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点击此处添加标题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9254019E-817A-4236-9025-3FE795FA4F4C}"/>
              </a:ext>
            </a:extLst>
          </p:cNvPr>
          <p:cNvSpPr/>
          <p:nvPr/>
        </p:nvSpPr>
        <p:spPr>
          <a:xfrm>
            <a:off x="1777129" y="925407"/>
            <a:ext cx="29254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ln w="3175">
                  <a:noFill/>
                </a:ln>
                <a:solidFill>
                  <a:srgbClr val="F9D3D4"/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Click here to add a title</a:t>
            </a:r>
            <a:endParaRPr lang="zh-CN" altLang="en-US" b="1" dirty="0">
              <a:ln w="3175">
                <a:noFill/>
              </a:ln>
              <a:solidFill>
                <a:srgbClr val="F9D3D4"/>
              </a:solidFill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56242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200">
        <p:random/>
      </p:transition>
    </mc:Choice>
    <mc:Fallback xmlns="">
      <p:transition spd="slow" advTm="32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105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00"/>
                            </p:stCondLst>
                            <p:childTnLst>
                              <p:par>
                                <p:cTn id="22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700"/>
                            </p:stCondLst>
                            <p:childTnLst>
                              <p:par>
                                <p:cTn id="7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200"/>
                            </p:stCondLst>
                            <p:childTnLst>
                              <p:par>
                                <p:cTn id="8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1" grpId="0" animBg="1"/>
      <p:bldP spid="11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8" grpId="0" animBg="1"/>
      <p:bldP spid="19" grpId="0" animBg="1"/>
      <p:bldP spid="20" grpId="0" animBg="1"/>
      <p:bldP spid="21" grpId="0"/>
      <p:bldP spid="22" grpId="0"/>
      <p:bldP spid="23" grpId="0"/>
      <p:bldP spid="24" grpId="0"/>
      <p:bldP spid="29" grpId="0"/>
      <p:bldP spid="3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H_SubTitle_6">
            <a:extLst>
              <a:ext uri="{FF2B5EF4-FFF2-40B4-BE49-F238E27FC236}">
                <a16:creationId xmlns:a16="http://schemas.microsoft.com/office/drawing/2014/main" xmlns="" id="{5E1D92E1-D86A-4482-B48B-CA1632C92FA6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 bwMode="gray">
          <a:xfrm>
            <a:off x="3729779" y="1913502"/>
            <a:ext cx="1224599" cy="2032376"/>
          </a:xfrm>
          <a:custGeom>
            <a:avLst/>
            <a:gdLst>
              <a:gd name="T0" fmla="*/ 1467 w 1470"/>
              <a:gd name="T1" fmla="*/ 1246 h 2346"/>
              <a:gd name="T2" fmla="*/ 1444 w 1470"/>
              <a:gd name="T3" fmla="*/ 1390 h 2346"/>
              <a:gd name="T4" fmla="*/ 1400 w 1470"/>
              <a:gd name="T5" fmla="*/ 1529 h 2346"/>
              <a:gd name="T6" fmla="*/ 1339 w 1470"/>
              <a:gd name="T7" fmla="*/ 1662 h 2346"/>
              <a:gd name="T8" fmla="*/ 1267 w 1470"/>
              <a:gd name="T9" fmla="*/ 1784 h 2346"/>
              <a:gd name="T10" fmla="*/ 1187 w 1470"/>
              <a:gd name="T11" fmla="*/ 1898 h 2346"/>
              <a:gd name="T12" fmla="*/ 1102 w 1470"/>
              <a:gd name="T13" fmla="*/ 2002 h 2346"/>
              <a:gd name="T14" fmla="*/ 1019 w 1470"/>
              <a:gd name="T15" fmla="*/ 2094 h 2346"/>
              <a:gd name="T16" fmla="*/ 939 w 1470"/>
              <a:gd name="T17" fmla="*/ 2174 h 2346"/>
              <a:gd name="T18" fmla="*/ 866 w 1470"/>
              <a:gd name="T19" fmla="*/ 2239 h 2346"/>
              <a:gd name="T20" fmla="*/ 806 w 1470"/>
              <a:gd name="T21" fmla="*/ 2290 h 2346"/>
              <a:gd name="T22" fmla="*/ 763 w 1470"/>
              <a:gd name="T23" fmla="*/ 2325 h 2346"/>
              <a:gd name="T24" fmla="*/ 739 w 1470"/>
              <a:gd name="T25" fmla="*/ 2343 h 2346"/>
              <a:gd name="T26" fmla="*/ 732 w 1470"/>
              <a:gd name="T27" fmla="*/ 2343 h 2346"/>
              <a:gd name="T28" fmla="*/ 709 w 1470"/>
              <a:gd name="T29" fmla="*/ 2325 h 2346"/>
              <a:gd name="T30" fmla="*/ 665 w 1470"/>
              <a:gd name="T31" fmla="*/ 2290 h 2346"/>
              <a:gd name="T32" fmla="*/ 604 w 1470"/>
              <a:gd name="T33" fmla="*/ 2239 h 2346"/>
              <a:gd name="T34" fmla="*/ 532 w 1470"/>
              <a:gd name="T35" fmla="*/ 2174 h 2346"/>
              <a:gd name="T36" fmla="*/ 452 w 1470"/>
              <a:gd name="T37" fmla="*/ 2094 h 2346"/>
              <a:gd name="T38" fmla="*/ 367 w 1470"/>
              <a:gd name="T39" fmla="*/ 2002 h 2346"/>
              <a:gd name="T40" fmla="*/ 284 w 1470"/>
              <a:gd name="T41" fmla="*/ 1898 h 2346"/>
              <a:gd name="T42" fmla="*/ 204 w 1470"/>
              <a:gd name="T43" fmla="*/ 1784 h 2346"/>
              <a:gd name="T44" fmla="*/ 131 w 1470"/>
              <a:gd name="T45" fmla="*/ 1662 h 2346"/>
              <a:gd name="T46" fmla="*/ 71 w 1470"/>
              <a:gd name="T47" fmla="*/ 1529 h 2346"/>
              <a:gd name="T48" fmla="*/ 27 w 1470"/>
              <a:gd name="T49" fmla="*/ 1390 h 2346"/>
              <a:gd name="T50" fmla="*/ 4 w 1470"/>
              <a:gd name="T51" fmla="*/ 1246 h 2346"/>
              <a:gd name="T52" fmla="*/ 4 w 1470"/>
              <a:gd name="T53" fmla="*/ 1098 h 2346"/>
              <a:gd name="T54" fmla="*/ 27 w 1470"/>
              <a:gd name="T55" fmla="*/ 954 h 2346"/>
              <a:gd name="T56" fmla="*/ 71 w 1470"/>
              <a:gd name="T57" fmla="*/ 815 h 2346"/>
              <a:gd name="T58" fmla="*/ 131 w 1470"/>
              <a:gd name="T59" fmla="*/ 684 h 2346"/>
              <a:gd name="T60" fmla="*/ 204 w 1470"/>
              <a:gd name="T61" fmla="*/ 560 h 2346"/>
              <a:gd name="T62" fmla="*/ 284 w 1470"/>
              <a:gd name="T63" fmla="*/ 446 h 2346"/>
              <a:gd name="T64" fmla="*/ 367 w 1470"/>
              <a:gd name="T65" fmla="*/ 343 h 2346"/>
              <a:gd name="T66" fmla="*/ 452 w 1470"/>
              <a:gd name="T67" fmla="*/ 251 h 2346"/>
              <a:gd name="T68" fmla="*/ 532 w 1470"/>
              <a:gd name="T69" fmla="*/ 170 h 2346"/>
              <a:gd name="T70" fmla="*/ 604 w 1470"/>
              <a:gd name="T71" fmla="*/ 105 h 2346"/>
              <a:gd name="T72" fmla="*/ 665 w 1470"/>
              <a:gd name="T73" fmla="*/ 55 h 2346"/>
              <a:gd name="T74" fmla="*/ 709 w 1470"/>
              <a:gd name="T75" fmla="*/ 19 h 2346"/>
              <a:gd name="T76" fmla="*/ 732 w 1470"/>
              <a:gd name="T77" fmla="*/ 1 h 2346"/>
              <a:gd name="T78" fmla="*/ 739 w 1470"/>
              <a:gd name="T79" fmla="*/ 1 h 2346"/>
              <a:gd name="T80" fmla="*/ 763 w 1470"/>
              <a:gd name="T81" fmla="*/ 19 h 2346"/>
              <a:gd name="T82" fmla="*/ 806 w 1470"/>
              <a:gd name="T83" fmla="*/ 55 h 2346"/>
              <a:gd name="T84" fmla="*/ 866 w 1470"/>
              <a:gd name="T85" fmla="*/ 105 h 2346"/>
              <a:gd name="T86" fmla="*/ 939 w 1470"/>
              <a:gd name="T87" fmla="*/ 170 h 2346"/>
              <a:gd name="T88" fmla="*/ 1019 w 1470"/>
              <a:gd name="T89" fmla="*/ 251 h 2346"/>
              <a:gd name="T90" fmla="*/ 1102 w 1470"/>
              <a:gd name="T91" fmla="*/ 343 h 2346"/>
              <a:gd name="T92" fmla="*/ 1187 w 1470"/>
              <a:gd name="T93" fmla="*/ 446 h 2346"/>
              <a:gd name="T94" fmla="*/ 1267 w 1470"/>
              <a:gd name="T95" fmla="*/ 560 h 2346"/>
              <a:gd name="T96" fmla="*/ 1339 w 1470"/>
              <a:gd name="T97" fmla="*/ 684 h 2346"/>
              <a:gd name="T98" fmla="*/ 1400 w 1470"/>
              <a:gd name="T99" fmla="*/ 815 h 2346"/>
              <a:gd name="T100" fmla="*/ 1444 w 1470"/>
              <a:gd name="T101" fmla="*/ 954 h 2346"/>
              <a:gd name="T102" fmla="*/ 1467 w 1470"/>
              <a:gd name="T103" fmla="*/ 1098 h 2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470" h="2346">
                <a:moveTo>
                  <a:pt x="1470" y="1173"/>
                </a:moveTo>
                <a:lnTo>
                  <a:pt x="1467" y="1246"/>
                </a:lnTo>
                <a:lnTo>
                  <a:pt x="1458" y="1319"/>
                </a:lnTo>
                <a:lnTo>
                  <a:pt x="1444" y="1390"/>
                </a:lnTo>
                <a:lnTo>
                  <a:pt x="1423" y="1462"/>
                </a:lnTo>
                <a:lnTo>
                  <a:pt x="1400" y="1529"/>
                </a:lnTo>
                <a:lnTo>
                  <a:pt x="1371" y="1596"/>
                </a:lnTo>
                <a:lnTo>
                  <a:pt x="1339" y="1662"/>
                </a:lnTo>
                <a:lnTo>
                  <a:pt x="1305" y="1724"/>
                </a:lnTo>
                <a:lnTo>
                  <a:pt x="1267" y="1784"/>
                </a:lnTo>
                <a:lnTo>
                  <a:pt x="1228" y="1843"/>
                </a:lnTo>
                <a:lnTo>
                  <a:pt x="1187" y="1898"/>
                </a:lnTo>
                <a:lnTo>
                  <a:pt x="1145" y="1952"/>
                </a:lnTo>
                <a:lnTo>
                  <a:pt x="1102" y="2002"/>
                </a:lnTo>
                <a:lnTo>
                  <a:pt x="1060" y="2050"/>
                </a:lnTo>
                <a:lnTo>
                  <a:pt x="1019" y="2094"/>
                </a:lnTo>
                <a:lnTo>
                  <a:pt x="978" y="2134"/>
                </a:lnTo>
                <a:lnTo>
                  <a:pt x="939" y="2174"/>
                </a:lnTo>
                <a:lnTo>
                  <a:pt x="901" y="2207"/>
                </a:lnTo>
                <a:lnTo>
                  <a:pt x="866" y="2239"/>
                </a:lnTo>
                <a:lnTo>
                  <a:pt x="835" y="2266"/>
                </a:lnTo>
                <a:lnTo>
                  <a:pt x="806" y="2290"/>
                </a:lnTo>
                <a:lnTo>
                  <a:pt x="783" y="2309"/>
                </a:lnTo>
                <a:lnTo>
                  <a:pt x="763" y="2325"/>
                </a:lnTo>
                <a:lnTo>
                  <a:pt x="748" y="2336"/>
                </a:lnTo>
                <a:lnTo>
                  <a:pt x="739" y="2343"/>
                </a:lnTo>
                <a:lnTo>
                  <a:pt x="735" y="2346"/>
                </a:lnTo>
                <a:lnTo>
                  <a:pt x="732" y="2343"/>
                </a:lnTo>
                <a:lnTo>
                  <a:pt x="723" y="2336"/>
                </a:lnTo>
                <a:lnTo>
                  <a:pt x="709" y="2325"/>
                </a:lnTo>
                <a:lnTo>
                  <a:pt x="688" y="2309"/>
                </a:lnTo>
                <a:lnTo>
                  <a:pt x="665" y="2290"/>
                </a:lnTo>
                <a:lnTo>
                  <a:pt x="636" y="2266"/>
                </a:lnTo>
                <a:lnTo>
                  <a:pt x="604" y="2239"/>
                </a:lnTo>
                <a:lnTo>
                  <a:pt x="570" y="2207"/>
                </a:lnTo>
                <a:lnTo>
                  <a:pt x="532" y="2174"/>
                </a:lnTo>
                <a:lnTo>
                  <a:pt x="493" y="2134"/>
                </a:lnTo>
                <a:lnTo>
                  <a:pt x="452" y="2094"/>
                </a:lnTo>
                <a:lnTo>
                  <a:pt x="410" y="2050"/>
                </a:lnTo>
                <a:lnTo>
                  <a:pt x="367" y="2002"/>
                </a:lnTo>
                <a:lnTo>
                  <a:pt x="325" y="1952"/>
                </a:lnTo>
                <a:lnTo>
                  <a:pt x="284" y="1898"/>
                </a:lnTo>
                <a:lnTo>
                  <a:pt x="243" y="1843"/>
                </a:lnTo>
                <a:lnTo>
                  <a:pt x="204" y="1784"/>
                </a:lnTo>
                <a:lnTo>
                  <a:pt x="166" y="1724"/>
                </a:lnTo>
                <a:lnTo>
                  <a:pt x="131" y="1662"/>
                </a:lnTo>
                <a:lnTo>
                  <a:pt x="100" y="1596"/>
                </a:lnTo>
                <a:lnTo>
                  <a:pt x="71" y="1529"/>
                </a:lnTo>
                <a:lnTo>
                  <a:pt x="48" y="1462"/>
                </a:lnTo>
                <a:lnTo>
                  <a:pt x="27" y="1390"/>
                </a:lnTo>
                <a:lnTo>
                  <a:pt x="13" y="1319"/>
                </a:lnTo>
                <a:lnTo>
                  <a:pt x="4" y="1246"/>
                </a:lnTo>
                <a:lnTo>
                  <a:pt x="0" y="1173"/>
                </a:lnTo>
                <a:lnTo>
                  <a:pt x="4" y="1098"/>
                </a:lnTo>
                <a:lnTo>
                  <a:pt x="13" y="1025"/>
                </a:lnTo>
                <a:lnTo>
                  <a:pt x="27" y="954"/>
                </a:lnTo>
                <a:lnTo>
                  <a:pt x="48" y="884"/>
                </a:lnTo>
                <a:lnTo>
                  <a:pt x="71" y="815"/>
                </a:lnTo>
                <a:lnTo>
                  <a:pt x="100" y="748"/>
                </a:lnTo>
                <a:lnTo>
                  <a:pt x="131" y="684"/>
                </a:lnTo>
                <a:lnTo>
                  <a:pt x="166" y="621"/>
                </a:lnTo>
                <a:lnTo>
                  <a:pt x="204" y="560"/>
                </a:lnTo>
                <a:lnTo>
                  <a:pt x="243" y="502"/>
                </a:lnTo>
                <a:lnTo>
                  <a:pt x="284" y="446"/>
                </a:lnTo>
                <a:lnTo>
                  <a:pt x="325" y="394"/>
                </a:lnTo>
                <a:lnTo>
                  <a:pt x="367" y="343"/>
                </a:lnTo>
                <a:lnTo>
                  <a:pt x="410" y="294"/>
                </a:lnTo>
                <a:lnTo>
                  <a:pt x="452" y="251"/>
                </a:lnTo>
                <a:lnTo>
                  <a:pt x="493" y="210"/>
                </a:lnTo>
                <a:lnTo>
                  <a:pt x="532" y="170"/>
                </a:lnTo>
                <a:lnTo>
                  <a:pt x="570" y="137"/>
                </a:lnTo>
                <a:lnTo>
                  <a:pt x="604" y="105"/>
                </a:lnTo>
                <a:lnTo>
                  <a:pt x="636" y="79"/>
                </a:lnTo>
                <a:lnTo>
                  <a:pt x="665" y="55"/>
                </a:lnTo>
                <a:lnTo>
                  <a:pt x="688" y="35"/>
                </a:lnTo>
                <a:lnTo>
                  <a:pt x="709" y="19"/>
                </a:lnTo>
                <a:lnTo>
                  <a:pt x="723" y="9"/>
                </a:lnTo>
                <a:lnTo>
                  <a:pt x="732" y="1"/>
                </a:lnTo>
                <a:lnTo>
                  <a:pt x="735" y="0"/>
                </a:lnTo>
                <a:lnTo>
                  <a:pt x="739" y="1"/>
                </a:lnTo>
                <a:lnTo>
                  <a:pt x="748" y="9"/>
                </a:lnTo>
                <a:lnTo>
                  <a:pt x="763" y="19"/>
                </a:lnTo>
                <a:lnTo>
                  <a:pt x="783" y="35"/>
                </a:lnTo>
                <a:lnTo>
                  <a:pt x="806" y="55"/>
                </a:lnTo>
                <a:lnTo>
                  <a:pt x="835" y="79"/>
                </a:lnTo>
                <a:lnTo>
                  <a:pt x="866" y="105"/>
                </a:lnTo>
                <a:lnTo>
                  <a:pt x="901" y="137"/>
                </a:lnTo>
                <a:lnTo>
                  <a:pt x="939" y="170"/>
                </a:lnTo>
                <a:lnTo>
                  <a:pt x="978" y="210"/>
                </a:lnTo>
                <a:lnTo>
                  <a:pt x="1019" y="251"/>
                </a:lnTo>
                <a:lnTo>
                  <a:pt x="1060" y="294"/>
                </a:lnTo>
                <a:lnTo>
                  <a:pt x="1102" y="343"/>
                </a:lnTo>
                <a:lnTo>
                  <a:pt x="1145" y="394"/>
                </a:lnTo>
                <a:lnTo>
                  <a:pt x="1187" y="446"/>
                </a:lnTo>
                <a:lnTo>
                  <a:pt x="1228" y="502"/>
                </a:lnTo>
                <a:lnTo>
                  <a:pt x="1267" y="560"/>
                </a:lnTo>
                <a:lnTo>
                  <a:pt x="1305" y="621"/>
                </a:lnTo>
                <a:lnTo>
                  <a:pt x="1339" y="684"/>
                </a:lnTo>
                <a:lnTo>
                  <a:pt x="1371" y="748"/>
                </a:lnTo>
                <a:lnTo>
                  <a:pt x="1400" y="815"/>
                </a:lnTo>
                <a:lnTo>
                  <a:pt x="1423" y="884"/>
                </a:lnTo>
                <a:lnTo>
                  <a:pt x="1444" y="954"/>
                </a:lnTo>
                <a:lnTo>
                  <a:pt x="1458" y="1025"/>
                </a:lnTo>
                <a:lnTo>
                  <a:pt x="1467" y="1098"/>
                </a:lnTo>
                <a:lnTo>
                  <a:pt x="1470" y="1173"/>
                </a:lnTo>
              </a:path>
            </a:pathLst>
          </a:custGeom>
          <a:blipFill>
            <a:blip r:embed="rId27">
              <a:extLst>
                <a:ext uri="{BEBA8EAE-BF5A-486C-A8C5-ECC9F3942E4B}">
                  <a14:imgProps xmlns:a14="http://schemas.microsoft.com/office/drawing/2010/main">
                    <a14:imgLayer r:embed="rId28">
                      <a14:imgEffect>
                        <a14:colorTemperature colorTemp="53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31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9972" tIns="34986" rIns="69972" bIns="540000" anchor="ctr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rgbClr val="FFFFFF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添加文本</a:t>
            </a:r>
          </a:p>
        </p:txBody>
      </p:sp>
      <p:sp>
        <p:nvSpPr>
          <p:cNvPr id="11" name="MH_SubTitle_3">
            <a:extLst>
              <a:ext uri="{FF2B5EF4-FFF2-40B4-BE49-F238E27FC236}">
                <a16:creationId xmlns:a16="http://schemas.microsoft.com/office/drawing/2014/main" xmlns="" id="{CA6A990F-A169-4B7E-9027-452441EA3FFC}"/>
              </a:ext>
            </a:extLst>
          </p:cNvPr>
          <p:cNvSpPr>
            <a:spLocks/>
          </p:cNvSpPr>
          <p:nvPr>
            <p:custDataLst>
              <p:tags r:id="rId2"/>
            </p:custDataLst>
          </p:nvPr>
        </p:nvSpPr>
        <p:spPr bwMode="gray">
          <a:xfrm>
            <a:off x="3729779" y="3913079"/>
            <a:ext cx="1166285" cy="1965560"/>
          </a:xfrm>
          <a:custGeom>
            <a:avLst/>
            <a:gdLst>
              <a:gd name="T0" fmla="*/ 1467 w 1470"/>
              <a:gd name="T1" fmla="*/ 1246 h 2346"/>
              <a:gd name="T2" fmla="*/ 1444 w 1470"/>
              <a:gd name="T3" fmla="*/ 1390 h 2346"/>
              <a:gd name="T4" fmla="*/ 1400 w 1470"/>
              <a:gd name="T5" fmla="*/ 1529 h 2346"/>
              <a:gd name="T6" fmla="*/ 1339 w 1470"/>
              <a:gd name="T7" fmla="*/ 1662 h 2346"/>
              <a:gd name="T8" fmla="*/ 1267 w 1470"/>
              <a:gd name="T9" fmla="*/ 1784 h 2346"/>
              <a:gd name="T10" fmla="*/ 1187 w 1470"/>
              <a:gd name="T11" fmla="*/ 1898 h 2346"/>
              <a:gd name="T12" fmla="*/ 1102 w 1470"/>
              <a:gd name="T13" fmla="*/ 2002 h 2346"/>
              <a:gd name="T14" fmla="*/ 1019 w 1470"/>
              <a:gd name="T15" fmla="*/ 2094 h 2346"/>
              <a:gd name="T16" fmla="*/ 939 w 1470"/>
              <a:gd name="T17" fmla="*/ 2174 h 2346"/>
              <a:gd name="T18" fmla="*/ 866 w 1470"/>
              <a:gd name="T19" fmla="*/ 2240 h 2346"/>
              <a:gd name="T20" fmla="*/ 806 w 1470"/>
              <a:gd name="T21" fmla="*/ 2291 h 2346"/>
              <a:gd name="T22" fmla="*/ 763 w 1470"/>
              <a:gd name="T23" fmla="*/ 2326 h 2346"/>
              <a:gd name="T24" fmla="*/ 739 w 1470"/>
              <a:gd name="T25" fmla="*/ 2343 h 2346"/>
              <a:gd name="T26" fmla="*/ 732 w 1470"/>
              <a:gd name="T27" fmla="*/ 2343 h 2346"/>
              <a:gd name="T28" fmla="*/ 709 w 1470"/>
              <a:gd name="T29" fmla="*/ 2326 h 2346"/>
              <a:gd name="T30" fmla="*/ 665 w 1470"/>
              <a:gd name="T31" fmla="*/ 2291 h 2346"/>
              <a:gd name="T32" fmla="*/ 604 w 1470"/>
              <a:gd name="T33" fmla="*/ 2240 h 2346"/>
              <a:gd name="T34" fmla="*/ 532 w 1470"/>
              <a:gd name="T35" fmla="*/ 2174 h 2346"/>
              <a:gd name="T36" fmla="*/ 452 w 1470"/>
              <a:gd name="T37" fmla="*/ 2094 h 2346"/>
              <a:gd name="T38" fmla="*/ 367 w 1470"/>
              <a:gd name="T39" fmla="*/ 2002 h 2346"/>
              <a:gd name="T40" fmla="*/ 284 w 1470"/>
              <a:gd name="T41" fmla="*/ 1898 h 2346"/>
              <a:gd name="T42" fmla="*/ 204 w 1470"/>
              <a:gd name="T43" fmla="*/ 1784 h 2346"/>
              <a:gd name="T44" fmla="*/ 131 w 1470"/>
              <a:gd name="T45" fmla="*/ 1662 h 2346"/>
              <a:gd name="T46" fmla="*/ 71 w 1470"/>
              <a:gd name="T47" fmla="*/ 1529 h 2346"/>
              <a:gd name="T48" fmla="*/ 27 w 1470"/>
              <a:gd name="T49" fmla="*/ 1390 h 2346"/>
              <a:gd name="T50" fmla="*/ 4 w 1470"/>
              <a:gd name="T51" fmla="*/ 1246 h 2346"/>
              <a:gd name="T52" fmla="*/ 4 w 1470"/>
              <a:gd name="T53" fmla="*/ 1099 h 2346"/>
              <a:gd name="T54" fmla="*/ 27 w 1470"/>
              <a:gd name="T55" fmla="*/ 954 h 2346"/>
              <a:gd name="T56" fmla="*/ 71 w 1470"/>
              <a:gd name="T57" fmla="*/ 816 h 2346"/>
              <a:gd name="T58" fmla="*/ 131 w 1470"/>
              <a:gd name="T59" fmla="*/ 684 h 2346"/>
              <a:gd name="T60" fmla="*/ 204 w 1470"/>
              <a:gd name="T61" fmla="*/ 560 h 2346"/>
              <a:gd name="T62" fmla="*/ 284 w 1470"/>
              <a:gd name="T63" fmla="*/ 446 h 2346"/>
              <a:gd name="T64" fmla="*/ 367 w 1470"/>
              <a:gd name="T65" fmla="*/ 343 h 2346"/>
              <a:gd name="T66" fmla="*/ 452 w 1470"/>
              <a:gd name="T67" fmla="*/ 251 h 2346"/>
              <a:gd name="T68" fmla="*/ 532 w 1470"/>
              <a:gd name="T69" fmla="*/ 171 h 2346"/>
              <a:gd name="T70" fmla="*/ 604 w 1470"/>
              <a:gd name="T71" fmla="*/ 105 h 2346"/>
              <a:gd name="T72" fmla="*/ 665 w 1470"/>
              <a:gd name="T73" fmla="*/ 55 h 2346"/>
              <a:gd name="T74" fmla="*/ 709 w 1470"/>
              <a:gd name="T75" fmla="*/ 19 h 2346"/>
              <a:gd name="T76" fmla="*/ 732 w 1470"/>
              <a:gd name="T77" fmla="*/ 1 h 2346"/>
              <a:gd name="T78" fmla="*/ 739 w 1470"/>
              <a:gd name="T79" fmla="*/ 1 h 2346"/>
              <a:gd name="T80" fmla="*/ 763 w 1470"/>
              <a:gd name="T81" fmla="*/ 19 h 2346"/>
              <a:gd name="T82" fmla="*/ 806 w 1470"/>
              <a:gd name="T83" fmla="*/ 55 h 2346"/>
              <a:gd name="T84" fmla="*/ 866 w 1470"/>
              <a:gd name="T85" fmla="*/ 105 h 2346"/>
              <a:gd name="T86" fmla="*/ 939 w 1470"/>
              <a:gd name="T87" fmla="*/ 171 h 2346"/>
              <a:gd name="T88" fmla="*/ 1019 w 1470"/>
              <a:gd name="T89" fmla="*/ 251 h 2346"/>
              <a:gd name="T90" fmla="*/ 1102 w 1470"/>
              <a:gd name="T91" fmla="*/ 343 h 2346"/>
              <a:gd name="T92" fmla="*/ 1187 w 1470"/>
              <a:gd name="T93" fmla="*/ 446 h 2346"/>
              <a:gd name="T94" fmla="*/ 1267 w 1470"/>
              <a:gd name="T95" fmla="*/ 560 h 2346"/>
              <a:gd name="T96" fmla="*/ 1339 w 1470"/>
              <a:gd name="T97" fmla="*/ 684 h 2346"/>
              <a:gd name="T98" fmla="*/ 1400 w 1470"/>
              <a:gd name="T99" fmla="*/ 816 h 2346"/>
              <a:gd name="T100" fmla="*/ 1444 w 1470"/>
              <a:gd name="T101" fmla="*/ 954 h 2346"/>
              <a:gd name="T102" fmla="*/ 1467 w 1470"/>
              <a:gd name="T103" fmla="*/ 1099 h 2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470" h="2346">
                <a:moveTo>
                  <a:pt x="1470" y="1173"/>
                </a:moveTo>
                <a:lnTo>
                  <a:pt x="1467" y="1246"/>
                </a:lnTo>
                <a:lnTo>
                  <a:pt x="1458" y="1319"/>
                </a:lnTo>
                <a:lnTo>
                  <a:pt x="1444" y="1390"/>
                </a:lnTo>
                <a:lnTo>
                  <a:pt x="1423" y="1462"/>
                </a:lnTo>
                <a:lnTo>
                  <a:pt x="1400" y="1529"/>
                </a:lnTo>
                <a:lnTo>
                  <a:pt x="1371" y="1596"/>
                </a:lnTo>
                <a:lnTo>
                  <a:pt x="1339" y="1662"/>
                </a:lnTo>
                <a:lnTo>
                  <a:pt x="1305" y="1725"/>
                </a:lnTo>
                <a:lnTo>
                  <a:pt x="1267" y="1784"/>
                </a:lnTo>
                <a:lnTo>
                  <a:pt x="1228" y="1843"/>
                </a:lnTo>
                <a:lnTo>
                  <a:pt x="1187" y="1898"/>
                </a:lnTo>
                <a:lnTo>
                  <a:pt x="1145" y="1952"/>
                </a:lnTo>
                <a:lnTo>
                  <a:pt x="1102" y="2002"/>
                </a:lnTo>
                <a:lnTo>
                  <a:pt x="1060" y="2050"/>
                </a:lnTo>
                <a:lnTo>
                  <a:pt x="1019" y="2094"/>
                </a:lnTo>
                <a:lnTo>
                  <a:pt x="978" y="2135"/>
                </a:lnTo>
                <a:lnTo>
                  <a:pt x="939" y="2174"/>
                </a:lnTo>
                <a:lnTo>
                  <a:pt x="901" y="2207"/>
                </a:lnTo>
                <a:lnTo>
                  <a:pt x="866" y="2240"/>
                </a:lnTo>
                <a:lnTo>
                  <a:pt x="835" y="2266"/>
                </a:lnTo>
                <a:lnTo>
                  <a:pt x="806" y="2291"/>
                </a:lnTo>
                <a:lnTo>
                  <a:pt x="783" y="2310"/>
                </a:lnTo>
                <a:lnTo>
                  <a:pt x="763" y="2326"/>
                </a:lnTo>
                <a:lnTo>
                  <a:pt x="748" y="2336"/>
                </a:lnTo>
                <a:lnTo>
                  <a:pt x="739" y="2343"/>
                </a:lnTo>
                <a:lnTo>
                  <a:pt x="735" y="2346"/>
                </a:lnTo>
                <a:lnTo>
                  <a:pt x="732" y="2343"/>
                </a:lnTo>
                <a:lnTo>
                  <a:pt x="723" y="2336"/>
                </a:lnTo>
                <a:lnTo>
                  <a:pt x="709" y="2326"/>
                </a:lnTo>
                <a:lnTo>
                  <a:pt x="688" y="2310"/>
                </a:lnTo>
                <a:lnTo>
                  <a:pt x="665" y="2291"/>
                </a:lnTo>
                <a:lnTo>
                  <a:pt x="636" y="2266"/>
                </a:lnTo>
                <a:lnTo>
                  <a:pt x="604" y="2240"/>
                </a:lnTo>
                <a:lnTo>
                  <a:pt x="570" y="2207"/>
                </a:lnTo>
                <a:lnTo>
                  <a:pt x="532" y="2174"/>
                </a:lnTo>
                <a:lnTo>
                  <a:pt x="493" y="2135"/>
                </a:lnTo>
                <a:lnTo>
                  <a:pt x="452" y="2094"/>
                </a:lnTo>
                <a:lnTo>
                  <a:pt x="410" y="2050"/>
                </a:lnTo>
                <a:lnTo>
                  <a:pt x="367" y="2002"/>
                </a:lnTo>
                <a:lnTo>
                  <a:pt x="325" y="1952"/>
                </a:lnTo>
                <a:lnTo>
                  <a:pt x="284" y="1898"/>
                </a:lnTo>
                <a:lnTo>
                  <a:pt x="243" y="1843"/>
                </a:lnTo>
                <a:lnTo>
                  <a:pt x="204" y="1784"/>
                </a:lnTo>
                <a:lnTo>
                  <a:pt x="166" y="1725"/>
                </a:lnTo>
                <a:lnTo>
                  <a:pt x="131" y="1662"/>
                </a:lnTo>
                <a:lnTo>
                  <a:pt x="100" y="1596"/>
                </a:lnTo>
                <a:lnTo>
                  <a:pt x="71" y="1529"/>
                </a:lnTo>
                <a:lnTo>
                  <a:pt x="48" y="1462"/>
                </a:lnTo>
                <a:lnTo>
                  <a:pt x="27" y="1390"/>
                </a:lnTo>
                <a:lnTo>
                  <a:pt x="13" y="1319"/>
                </a:lnTo>
                <a:lnTo>
                  <a:pt x="4" y="1246"/>
                </a:lnTo>
                <a:lnTo>
                  <a:pt x="0" y="1173"/>
                </a:lnTo>
                <a:lnTo>
                  <a:pt x="4" y="1099"/>
                </a:lnTo>
                <a:lnTo>
                  <a:pt x="13" y="1026"/>
                </a:lnTo>
                <a:lnTo>
                  <a:pt x="27" y="954"/>
                </a:lnTo>
                <a:lnTo>
                  <a:pt x="48" y="884"/>
                </a:lnTo>
                <a:lnTo>
                  <a:pt x="71" y="816"/>
                </a:lnTo>
                <a:lnTo>
                  <a:pt x="100" y="748"/>
                </a:lnTo>
                <a:lnTo>
                  <a:pt x="131" y="684"/>
                </a:lnTo>
                <a:lnTo>
                  <a:pt x="166" y="621"/>
                </a:lnTo>
                <a:lnTo>
                  <a:pt x="204" y="560"/>
                </a:lnTo>
                <a:lnTo>
                  <a:pt x="243" y="502"/>
                </a:lnTo>
                <a:lnTo>
                  <a:pt x="284" y="446"/>
                </a:lnTo>
                <a:lnTo>
                  <a:pt x="325" y="394"/>
                </a:lnTo>
                <a:lnTo>
                  <a:pt x="367" y="343"/>
                </a:lnTo>
                <a:lnTo>
                  <a:pt x="410" y="295"/>
                </a:lnTo>
                <a:lnTo>
                  <a:pt x="452" y="251"/>
                </a:lnTo>
                <a:lnTo>
                  <a:pt x="493" y="210"/>
                </a:lnTo>
                <a:lnTo>
                  <a:pt x="532" y="171"/>
                </a:lnTo>
                <a:lnTo>
                  <a:pt x="570" y="137"/>
                </a:lnTo>
                <a:lnTo>
                  <a:pt x="604" y="105"/>
                </a:lnTo>
                <a:lnTo>
                  <a:pt x="636" y="79"/>
                </a:lnTo>
                <a:lnTo>
                  <a:pt x="665" y="55"/>
                </a:lnTo>
                <a:lnTo>
                  <a:pt x="688" y="35"/>
                </a:lnTo>
                <a:lnTo>
                  <a:pt x="709" y="19"/>
                </a:lnTo>
                <a:lnTo>
                  <a:pt x="723" y="9"/>
                </a:lnTo>
                <a:lnTo>
                  <a:pt x="732" y="1"/>
                </a:lnTo>
                <a:lnTo>
                  <a:pt x="735" y="0"/>
                </a:lnTo>
                <a:lnTo>
                  <a:pt x="739" y="1"/>
                </a:lnTo>
                <a:lnTo>
                  <a:pt x="748" y="9"/>
                </a:lnTo>
                <a:lnTo>
                  <a:pt x="763" y="19"/>
                </a:lnTo>
                <a:lnTo>
                  <a:pt x="783" y="35"/>
                </a:lnTo>
                <a:lnTo>
                  <a:pt x="806" y="55"/>
                </a:lnTo>
                <a:lnTo>
                  <a:pt x="835" y="79"/>
                </a:lnTo>
                <a:lnTo>
                  <a:pt x="866" y="105"/>
                </a:lnTo>
                <a:lnTo>
                  <a:pt x="901" y="137"/>
                </a:lnTo>
                <a:lnTo>
                  <a:pt x="939" y="171"/>
                </a:lnTo>
                <a:lnTo>
                  <a:pt x="978" y="210"/>
                </a:lnTo>
                <a:lnTo>
                  <a:pt x="1019" y="251"/>
                </a:lnTo>
                <a:lnTo>
                  <a:pt x="1060" y="295"/>
                </a:lnTo>
                <a:lnTo>
                  <a:pt x="1102" y="343"/>
                </a:lnTo>
                <a:lnTo>
                  <a:pt x="1145" y="394"/>
                </a:lnTo>
                <a:lnTo>
                  <a:pt x="1187" y="446"/>
                </a:lnTo>
                <a:lnTo>
                  <a:pt x="1228" y="502"/>
                </a:lnTo>
                <a:lnTo>
                  <a:pt x="1267" y="560"/>
                </a:lnTo>
                <a:lnTo>
                  <a:pt x="1305" y="621"/>
                </a:lnTo>
                <a:lnTo>
                  <a:pt x="1339" y="684"/>
                </a:lnTo>
                <a:lnTo>
                  <a:pt x="1371" y="748"/>
                </a:lnTo>
                <a:lnTo>
                  <a:pt x="1400" y="816"/>
                </a:lnTo>
                <a:lnTo>
                  <a:pt x="1423" y="884"/>
                </a:lnTo>
                <a:lnTo>
                  <a:pt x="1444" y="954"/>
                </a:lnTo>
                <a:lnTo>
                  <a:pt x="1458" y="1026"/>
                </a:lnTo>
                <a:lnTo>
                  <a:pt x="1467" y="1099"/>
                </a:lnTo>
                <a:lnTo>
                  <a:pt x="1470" y="1173"/>
                </a:lnTo>
              </a:path>
            </a:pathLst>
          </a:custGeom>
          <a:blipFill>
            <a:blip r:embed="rId27">
              <a:extLst>
                <a:ext uri="{BEBA8EAE-BF5A-486C-A8C5-ECC9F3942E4B}">
                  <a14:imgProps xmlns:a14="http://schemas.microsoft.com/office/drawing/2010/main">
                    <a14:imgLayer r:embed="rId28">
                      <a14:imgEffect>
                        <a14:colorTemperature colorTemp="53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31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540000" rIns="0" bIns="0" anchor="ctr">
            <a:norm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600" dirty="0">
                <a:solidFill>
                  <a:srgbClr val="FFFFFF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添加文本</a:t>
            </a:r>
          </a:p>
        </p:txBody>
      </p:sp>
      <p:sp>
        <p:nvSpPr>
          <p:cNvPr id="15" name="MH_SubTitle_1">
            <a:extLst>
              <a:ext uri="{FF2B5EF4-FFF2-40B4-BE49-F238E27FC236}">
                <a16:creationId xmlns:a16="http://schemas.microsoft.com/office/drawing/2014/main" xmlns="" id="{1B0E6B38-9F37-4D54-B2D6-39DF561DC593}"/>
              </a:ext>
            </a:extLst>
          </p:cNvPr>
          <p:cNvSpPr>
            <a:spLocks/>
          </p:cNvSpPr>
          <p:nvPr>
            <p:custDataLst>
              <p:tags r:id="rId3"/>
            </p:custDataLst>
          </p:nvPr>
        </p:nvSpPr>
        <p:spPr bwMode="gray">
          <a:xfrm rot="21131375">
            <a:off x="4196292" y="2904792"/>
            <a:ext cx="2099313" cy="1107905"/>
          </a:xfrm>
          <a:custGeom>
            <a:avLst/>
            <a:gdLst>
              <a:gd name="T0" fmla="*/ 716 w 2032"/>
              <a:gd name="T1" fmla="*/ 96 h 1536"/>
              <a:gd name="T2" fmla="*/ 859 w 2032"/>
              <a:gd name="T3" fmla="*/ 43 h 1536"/>
              <a:gd name="T4" fmla="*/ 1008 w 2032"/>
              <a:gd name="T5" fmla="*/ 11 h 1536"/>
              <a:gd name="T6" fmla="*/ 1157 w 2032"/>
              <a:gd name="T7" fmla="*/ 0 h 1536"/>
              <a:gd name="T8" fmla="*/ 1305 w 2032"/>
              <a:gd name="T9" fmla="*/ 3 h 1536"/>
              <a:gd name="T10" fmla="*/ 1448 w 2032"/>
              <a:gd name="T11" fmla="*/ 17 h 1536"/>
              <a:gd name="T12" fmla="*/ 1582 w 2032"/>
              <a:gd name="T13" fmla="*/ 42 h 1536"/>
              <a:gd name="T14" fmla="*/ 1706 w 2032"/>
              <a:gd name="T15" fmla="*/ 70 h 1536"/>
              <a:gd name="T16" fmla="*/ 1814 w 2032"/>
              <a:gd name="T17" fmla="*/ 102 h 1536"/>
              <a:gd name="T18" fmla="*/ 1905 w 2032"/>
              <a:gd name="T19" fmla="*/ 131 h 1536"/>
              <a:gd name="T20" fmla="*/ 1972 w 2032"/>
              <a:gd name="T21" fmla="*/ 157 h 1536"/>
              <a:gd name="T22" fmla="*/ 2016 w 2032"/>
              <a:gd name="T23" fmla="*/ 175 h 1536"/>
              <a:gd name="T24" fmla="*/ 2032 w 2032"/>
              <a:gd name="T25" fmla="*/ 182 h 1536"/>
              <a:gd name="T26" fmla="*/ 2029 w 2032"/>
              <a:gd name="T27" fmla="*/ 200 h 1536"/>
              <a:gd name="T28" fmla="*/ 2021 w 2032"/>
              <a:gd name="T29" fmla="*/ 249 h 1536"/>
              <a:gd name="T30" fmla="*/ 2008 w 2032"/>
              <a:gd name="T31" fmla="*/ 327 h 1536"/>
              <a:gd name="T32" fmla="*/ 1988 w 2032"/>
              <a:gd name="T33" fmla="*/ 427 h 1536"/>
              <a:gd name="T34" fmla="*/ 1957 w 2032"/>
              <a:gd name="T35" fmla="*/ 542 h 1536"/>
              <a:gd name="T36" fmla="*/ 1918 w 2032"/>
              <a:gd name="T37" fmla="*/ 672 h 1536"/>
              <a:gd name="T38" fmla="*/ 1865 w 2032"/>
              <a:gd name="T39" fmla="*/ 807 h 1536"/>
              <a:gd name="T40" fmla="*/ 1801 w 2032"/>
              <a:gd name="T41" fmla="*/ 944 h 1536"/>
              <a:gd name="T42" fmla="*/ 1721 w 2032"/>
              <a:gd name="T43" fmla="*/ 1076 h 1536"/>
              <a:gd name="T44" fmla="*/ 1626 w 2032"/>
              <a:gd name="T45" fmla="*/ 1202 h 1536"/>
              <a:gd name="T46" fmla="*/ 1514 w 2032"/>
              <a:gd name="T47" fmla="*/ 1313 h 1536"/>
              <a:gd name="T48" fmla="*/ 1383 w 2032"/>
              <a:gd name="T49" fmla="*/ 1405 h 1536"/>
              <a:gd name="T50" fmla="*/ 1244 w 2032"/>
              <a:gd name="T51" fmla="*/ 1469 h 1536"/>
              <a:gd name="T52" fmla="*/ 1098 w 2032"/>
              <a:gd name="T53" fmla="*/ 1511 h 1536"/>
              <a:gd name="T54" fmla="*/ 949 w 2032"/>
              <a:gd name="T55" fmla="*/ 1532 h 1536"/>
              <a:gd name="T56" fmla="*/ 801 w 2032"/>
              <a:gd name="T57" fmla="*/ 1536 h 1536"/>
              <a:gd name="T58" fmla="*/ 653 w 2032"/>
              <a:gd name="T59" fmla="*/ 1527 h 1536"/>
              <a:gd name="T60" fmla="*/ 515 w 2032"/>
              <a:gd name="T61" fmla="*/ 1507 h 1536"/>
              <a:gd name="T62" fmla="*/ 385 w 2032"/>
              <a:gd name="T63" fmla="*/ 1481 h 1536"/>
              <a:gd name="T64" fmla="*/ 270 w 2032"/>
              <a:gd name="T65" fmla="*/ 1450 h 1536"/>
              <a:gd name="T66" fmla="*/ 169 w 2032"/>
              <a:gd name="T67" fmla="*/ 1419 h 1536"/>
              <a:gd name="T68" fmla="*/ 90 w 2032"/>
              <a:gd name="T69" fmla="*/ 1390 h 1536"/>
              <a:gd name="T70" fmla="*/ 33 w 2032"/>
              <a:gd name="T71" fmla="*/ 1368 h 1536"/>
              <a:gd name="T72" fmla="*/ 4 w 2032"/>
              <a:gd name="T73" fmla="*/ 1357 h 1536"/>
              <a:gd name="T74" fmla="*/ 0 w 2032"/>
              <a:gd name="T75" fmla="*/ 1349 h 1536"/>
              <a:gd name="T76" fmla="*/ 4 w 2032"/>
              <a:gd name="T77" fmla="*/ 1316 h 1536"/>
              <a:gd name="T78" fmla="*/ 14 w 2032"/>
              <a:gd name="T79" fmla="*/ 1250 h 1536"/>
              <a:gd name="T80" fmla="*/ 32 w 2032"/>
              <a:gd name="T81" fmla="*/ 1161 h 1536"/>
              <a:gd name="T82" fmla="*/ 57 w 2032"/>
              <a:gd name="T83" fmla="*/ 1053 h 1536"/>
              <a:gd name="T84" fmla="*/ 92 w 2032"/>
              <a:gd name="T85" fmla="*/ 929 h 1536"/>
              <a:gd name="T86" fmla="*/ 138 w 2032"/>
              <a:gd name="T87" fmla="*/ 798 h 1536"/>
              <a:gd name="T88" fmla="*/ 197 w 2032"/>
              <a:gd name="T89" fmla="*/ 661 h 1536"/>
              <a:gd name="T90" fmla="*/ 268 w 2032"/>
              <a:gd name="T91" fmla="*/ 525 h 1536"/>
              <a:gd name="T92" fmla="*/ 356 w 2032"/>
              <a:gd name="T93" fmla="*/ 395 h 1536"/>
              <a:gd name="T94" fmla="*/ 459 w 2032"/>
              <a:gd name="T95" fmla="*/ 277 h 1536"/>
              <a:gd name="T96" fmla="*/ 580 w 2032"/>
              <a:gd name="T97" fmla="*/ 175 h 1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032" h="1536">
                <a:moveTo>
                  <a:pt x="647" y="131"/>
                </a:moveTo>
                <a:lnTo>
                  <a:pt x="716" y="96"/>
                </a:lnTo>
                <a:lnTo>
                  <a:pt x="787" y="67"/>
                </a:lnTo>
                <a:lnTo>
                  <a:pt x="859" y="43"/>
                </a:lnTo>
                <a:lnTo>
                  <a:pt x="933" y="25"/>
                </a:lnTo>
                <a:lnTo>
                  <a:pt x="1008" y="11"/>
                </a:lnTo>
                <a:lnTo>
                  <a:pt x="1082" y="4"/>
                </a:lnTo>
                <a:lnTo>
                  <a:pt x="1157" y="0"/>
                </a:lnTo>
                <a:lnTo>
                  <a:pt x="1231" y="0"/>
                </a:lnTo>
                <a:lnTo>
                  <a:pt x="1305" y="3"/>
                </a:lnTo>
                <a:lnTo>
                  <a:pt x="1377" y="8"/>
                </a:lnTo>
                <a:lnTo>
                  <a:pt x="1448" y="17"/>
                </a:lnTo>
                <a:lnTo>
                  <a:pt x="1517" y="29"/>
                </a:lnTo>
                <a:lnTo>
                  <a:pt x="1582" y="42"/>
                </a:lnTo>
                <a:lnTo>
                  <a:pt x="1647" y="55"/>
                </a:lnTo>
                <a:lnTo>
                  <a:pt x="1706" y="70"/>
                </a:lnTo>
                <a:lnTo>
                  <a:pt x="1762" y="86"/>
                </a:lnTo>
                <a:lnTo>
                  <a:pt x="1814" y="102"/>
                </a:lnTo>
                <a:lnTo>
                  <a:pt x="1861" y="116"/>
                </a:lnTo>
                <a:lnTo>
                  <a:pt x="1905" y="131"/>
                </a:lnTo>
                <a:lnTo>
                  <a:pt x="1941" y="146"/>
                </a:lnTo>
                <a:lnTo>
                  <a:pt x="1972" y="157"/>
                </a:lnTo>
                <a:lnTo>
                  <a:pt x="1998" y="167"/>
                </a:lnTo>
                <a:lnTo>
                  <a:pt x="2016" y="175"/>
                </a:lnTo>
                <a:lnTo>
                  <a:pt x="2027" y="179"/>
                </a:lnTo>
                <a:lnTo>
                  <a:pt x="2032" y="182"/>
                </a:lnTo>
                <a:lnTo>
                  <a:pt x="2030" y="186"/>
                </a:lnTo>
                <a:lnTo>
                  <a:pt x="2029" y="200"/>
                </a:lnTo>
                <a:lnTo>
                  <a:pt x="2026" y="220"/>
                </a:lnTo>
                <a:lnTo>
                  <a:pt x="2021" y="249"/>
                </a:lnTo>
                <a:lnTo>
                  <a:pt x="2017" y="286"/>
                </a:lnTo>
                <a:lnTo>
                  <a:pt x="2008" y="327"/>
                </a:lnTo>
                <a:lnTo>
                  <a:pt x="2000" y="375"/>
                </a:lnTo>
                <a:lnTo>
                  <a:pt x="1988" y="427"/>
                </a:lnTo>
                <a:lnTo>
                  <a:pt x="1975" y="483"/>
                </a:lnTo>
                <a:lnTo>
                  <a:pt x="1957" y="542"/>
                </a:lnTo>
                <a:lnTo>
                  <a:pt x="1940" y="607"/>
                </a:lnTo>
                <a:lnTo>
                  <a:pt x="1918" y="672"/>
                </a:lnTo>
                <a:lnTo>
                  <a:pt x="1893" y="738"/>
                </a:lnTo>
                <a:lnTo>
                  <a:pt x="1865" y="807"/>
                </a:lnTo>
                <a:lnTo>
                  <a:pt x="1835" y="875"/>
                </a:lnTo>
                <a:lnTo>
                  <a:pt x="1801" y="944"/>
                </a:lnTo>
                <a:lnTo>
                  <a:pt x="1763" y="1011"/>
                </a:lnTo>
                <a:lnTo>
                  <a:pt x="1721" y="1076"/>
                </a:lnTo>
                <a:lnTo>
                  <a:pt x="1676" y="1141"/>
                </a:lnTo>
                <a:lnTo>
                  <a:pt x="1626" y="1202"/>
                </a:lnTo>
                <a:lnTo>
                  <a:pt x="1572" y="1259"/>
                </a:lnTo>
                <a:lnTo>
                  <a:pt x="1514" y="1313"/>
                </a:lnTo>
                <a:lnTo>
                  <a:pt x="1451" y="1361"/>
                </a:lnTo>
                <a:lnTo>
                  <a:pt x="1383" y="1405"/>
                </a:lnTo>
                <a:lnTo>
                  <a:pt x="1314" y="1440"/>
                </a:lnTo>
                <a:lnTo>
                  <a:pt x="1244" y="1469"/>
                </a:lnTo>
                <a:lnTo>
                  <a:pt x="1173" y="1494"/>
                </a:lnTo>
                <a:lnTo>
                  <a:pt x="1098" y="1511"/>
                </a:lnTo>
                <a:lnTo>
                  <a:pt x="1024" y="1524"/>
                </a:lnTo>
                <a:lnTo>
                  <a:pt x="949" y="1532"/>
                </a:lnTo>
                <a:lnTo>
                  <a:pt x="875" y="1536"/>
                </a:lnTo>
                <a:lnTo>
                  <a:pt x="801" y="1536"/>
                </a:lnTo>
                <a:lnTo>
                  <a:pt x="726" y="1533"/>
                </a:lnTo>
                <a:lnTo>
                  <a:pt x="653" y="1527"/>
                </a:lnTo>
                <a:lnTo>
                  <a:pt x="583" y="1519"/>
                </a:lnTo>
                <a:lnTo>
                  <a:pt x="515" y="1507"/>
                </a:lnTo>
                <a:lnTo>
                  <a:pt x="449" y="1495"/>
                </a:lnTo>
                <a:lnTo>
                  <a:pt x="385" y="1481"/>
                </a:lnTo>
                <a:lnTo>
                  <a:pt x="325" y="1466"/>
                </a:lnTo>
                <a:lnTo>
                  <a:pt x="270" y="1450"/>
                </a:lnTo>
                <a:lnTo>
                  <a:pt x="217" y="1434"/>
                </a:lnTo>
                <a:lnTo>
                  <a:pt x="169" y="1419"/>
                </a:lnTo>
                <a:lnTo>
                  <a:pt x="127" y="1405"/>
                </a:lnTo>
                <a:lnTo>
                  <a:pt x="90" y="1390"/>
                </a:lnTo>
                <a:lnTo>
                  <a:pt x="58" y="1379"/>
                </a:lnTo>
                <a:lnTo>
                  <a:pt x="33" y="1368"/>
                </a:lnTo>
                <a:lnTo>
                  <a:pt x="16" y="1361"/>
                </a:lnTo>
                <a:lnTo>
                  <a:pt x="4" y="1357"/>
                </a:lnTo>
                <a:lnTo>
                  <a:pt x="0" y="1355"/>
                </a:lnTo>
                <a:lnTo>
                  <a:pt x="0" y="1349"/>
                </a:lnTo>
                <a:lnTo>
                  <a:pt x="3" y="1336"/>
                </a:lnTo>
                <a:lnTo>
                  <a:pt x="4" y="1316"/>
                </a:lnTo>
                <a:lnTo>
                  <a:pt x="9" y="1287"/>
                </a:lnTo>
                <a:lnTo>
                  <a:pt x="14" y="1250"/>
                </a:lnTo>
                <a:lnTo>
                  <a:pt x="22" y="1209"/>
                </a:lnTo>
                <a:lnTo>
                  <a:pt x="32" y="1161"/>
                </a:lnTo>
                <a:lnTo>
                  <a:pt x="44" y="1109"/>
                </a:lnTo>
                <a:lnTo>
                  <a:pt x="57" y="1053"/>
                </a:lnTo>
                <a:lnTo>
                  <a:pt x="73" y="993"/>
                </a:lnTo>
                <a:lnTo>
                  <a:pt x="92" y="929"/>
                </a:lnTo>
                <a:lnTo>
                  <a:pt x="114" y="865"/>
                </a:lnTo>
                <a:lnTo>
                  <a:pt x="138" y="798"/>
                </a:lnTo>
                <a:lnTo>
                  <a:pt x="166" y="729"/>
                </a:lnTo>
                <a:lnTo>
                  <a:pt x="197" y="661"/>
                </a:lnTo>
                <a:lnTo>
                  <a:pt x="230" y="592"/>
                </a:lnTo>
                <a:lnTo>
                  <a:pt x="268" y="525"/>
                </a:lnTo>
                <a:lnTo>
                  <a:pt x="311" y="459"/>
                </a:lnTo>
                <a:lnTo>
                  <a:pt x="356" y="395"/>
                </a:lnTo>
                <a:lnTo>
                  <a:pt x="405" y="334"/>
                </a:lnTo>
                <a:lnTo>
                  <a:pt x="459" y="277"/>
                </a:lnTo>
                <a:lnTo>
                  <a:pt x="518" y="223"/>
                </a:lnTo>
                <a:lnTo>
                  <a:pt x="580" y="175"/>
                </a:lnTo>
                <a:lnTo>
                  <a:pt x="647" y="131"/>
                </a:lnTo>
              </a:path>
            </a:pathLst>
          </a:custGeom>
          <a:blipFill>
            <a:blip r:embed="rId29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a:blipFill>
          <a:ln w="31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48000" tIns="0" rIns="0" bIns="0" anchor="ctr">
            <a:normAutofit/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600" dirty="0">
                <a:solidFill>
                  <a:srgbClr val="FFFFFF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添加文本</a:t>
            </a:r>
          </a:p>
        </p:txBody>
      </p:sp>
      <p:sp>
        <p:nvSpPr>
          <p:cNvPr id="16" name="MH_SubTitle_2">
            <a:extLst>
              <a:ext uri="{FF2B5EF4-FFF2-40B4-BE49-F238E27FC236}">
                <a16:creationId xmlns:a16="http://schemas.microsoft.com/office/drawing/2014/main" xmlns="" id="{AF46946A-5FFC-459F-98AE-910AA7609482}"/>
              </a:ext>
            </a:extLst>
          </p:cNvPr>
          <p:cNvSpPr>
            <a:spLocks/>
          </p:cNvSpPr>
          <p:nvPr>
            <p:custDataLst>
              <p:tags r:id="rId4"/>
            </p:custDataLst>
          </p:nvPr>
        </p:nvSpPr>
        <p:spPr bwMode="gray">
          <a:xfrm rot="521906">
            <a:off x="4133118" y="4004194"/>
            <a:ext cx="2040999" cy="1049595"/>
          </a:xfrm>
          <a:custGeom>
            <a:avLst/>
            <a:gdLst>
              <a:gd name="T0" fmla="*/ 1451 w 2032"/>
              <a:gd name="T1" fmla="*/ 175 h 1536"/>
              <a:gd name="T2" fmla="*/ 1572 w 2032"/>
              <a:gd name="T3" fmla="*/ 277 h 1536"/>
              <a:gd name="T4" fmla="*/ 1676 w 2032"/>
              <a:gd name="T5" fmla="*/ 395 h 1536"/>
              <a:gd name="T6" fmla="*/ 1763 w 2032"/>
              <a:gd name="T7" fmla="*/ 525 h 1536"/>
              <a:gd name="T8" fmla="*/ 1835 w 2032"/>
              <a:gd name="T9" fmla="*/ 661 h 1536"/>
              <a:gd name="T10" fmla="*/ 1893 w 2032"/>
              <a:gd name="T11" fmla="*/ 798 h 1536"/>
              <a:gd name="T12" fmla="*/ 1940 w 2032"/>
              <a:gd name="T13" fmla="*/ 929 h 1536"/>
              <a:gd name="T14" fmla="*/ 1975 w 2032"/>
              <a:gd name="T15" fmla="*/ 1053 h 1536"/>
              <a:gd name="T16" fmla="*/ 2000 w 2032"/>
              <a:gd name="T17" fmla="*/ 1161 h 1536"/>
              <a:gd name="T18" fmla="*/ 2017 w 2032"/>
              <a:gd name="T19" fmla="*/ 1250 h 1536"/>
              <a:gd name="T20" fmla="*/ 2026 w 2032"/>
              <a:gd name="T21" fmla="*/ 1316 h 1536"/>
              <a:gd name="T22" fmla="*/ 2030 w 2032"/>
              <a:gd name="T23" fmla="*/ 1349 h 1536"/>
              <a:gd name="T24" fmla="*/ 2027 w 2032"/>
              <a:gd name="T25" fmla="*/ 1357 h 1536"/>
              <a:gd name="T26" fmla="*/ 1998 w 2032"/>
              <a:gd name="T27" fmla="*/ 1368 h 1536"/>
              <a:gd name="T28" fmla="*/ 1941 w 2032"/>
              <a:gd name="T29" fmla="*/ 1390 h 1536"/>
              <a:gd name="T30" fmla="*/ 1861 w 2032"/>
              <a:gd name="T31" fmla="*/ 1419 h 1536"/>
              <a:gd name="T32" fmla="*/ 1762 w 2032"/>
              <a:gd name="T33" fmla="*/ 1450 h 1536"/>
              <a:gd name="T34" fmla="*/ 1647 w 2032"/>
              <a:gd name="T35" fmla="*/ 1481 h 1536"/>
              <a:gd name="T36" fmla="*/ 1517 w 2032"/>
              <a:gd name="T37" fmla="*/ 1507 h 1536"/>
              <a:gd name="T38" fmla="*/ 1377 w 2032"/>
              <a:gd name="T39" fmla="*/ 1527 h 1536"/>
              <a:gd name="T40" fmla="*/ 1231 w 2032"/>
              <a:gd name="T41" fmla="*/ 1536 h 1536"/>
              <a:gd name="T42" fmla="*/ 1082 w 2032"/>
              <a:gd name="T43" fmla="*/ 1532 h 1536"/>
              <a:gd name="T44" fmla="*/ 933 w 2032"/>
              <a:gd name="T45" fmla="*/ 1511 h 1536"/>
              <a:gd name="T46" fmla="*/ 787 w 2032"/>
              <a:gd name="T47" fmla="*/ 1469 h 1536"/>
              <a:gd name="T48" fmla="*/ 647 w 2032"/>
              <a:gd name="T49" fmla="*/ 1405 h 1536"/>
              <a:gd name="T50" fmla="*/ 518 w 2032"/>
              <a:gd name="T51" fmla="*/ 1313 h 1536"/>
              <a:gd name="T52" fmla="*/ 405 w 2032"/>
              <a:gd name="T53" fmla="*/ 1202 h 1536"/>
              <a:gd name="T54" fmla="*/ 311 w 2032"/>
              <a:gd name="T55" fmla="*/ 1076 h 1536"/>
              <a:gd name="T56" fmla="*/ 230 w 2032"/>
              <a:gd name="T57" fmla="*/ 944 h 1536"/>
              <a:gd name="T58" fmla="*/ 166 w 2032"/>
              <a:gd name="T59" fmla="*/ 806 h 1536"/>
              <a:gd name="T60" fmla="*/ 114 w 2032"/>
              <a:gd name="T61" fmla="*/ 672 h 1536"/>
              <a:gd name="T62" fmla="*/ 73 w 2032"/>
              <a:gd name="T63" fmla="*/ 542 h 1536"/>
              <a:gd name="T64" fmla="*/ 44 w 2032"/>
              <a:gd name="T65" fmla="*/ 427 h 1536"/>
              <a:gd name="T66" fmla="*/ 22 w 2032"/>
              <a:gd name="T67" fmla="*/ 326 h 1536"/>
              <a:gd name="T68" fmla="*/ 9 w 2032"/>
              <a:gd name="T69" fmla="*/ 249 h 1536"/>
              <a:gd name="T70" fmla="*/ 3 w 2032"/>
              <a:gd name="T71" fmla="*/ 200 h 1536"/>
              <a:gd name="T72" fmla="*/ 0 w 2032"/>
              <a:gd name="T73" fmla="*/ 182 h 1536"/>
              <a:gd name="T74" fmla="*/ 16 w 2032"/>
              <a:gd name="T75" fmla="*/ 175 h 1536"/>
              <a:gd name="T76" fmla="*/ 58 w 2032"/>
              <a:gd name="T77" fmla="*/ 157 h 1536"/>
              <a:gd name="T78" fmla="*/ 127 w 2032"/>
              <a:gd name="T79" fmla="*/ 131 h 1536"/>
              <a:gd name="T80" fmla="*/ 217 w 2032"/>
              <a:gd name="T81" fmla="*/ 102 h 1536"/>
              <a:gd name="T82" fmla="*/ 325 w 2032"/>
              <a:gd name="T83" fmla="*/ 70 h 1536"/>
              <a:gd name="T84" fmla="*/ 449 w 2032"/>
              <a:gd name="T85" fmla="*/ 42 h 1536"/>
              <a:gd name="T86" fmla="*/ 583 w 2032"/>
              <a:gd name="T87" fmla="*/ 17 h 1536"/>
              <a:gd name="T88" fmla="*/ 726 w 2032"/>
              <a:gd name="T89" fmla="*/ 3 h 1536"/>
              <a:gd name="T90" fmla="*/ 875 w 2032"/>
              <a:gd name="T91" fmla="*/ 0 h 1536"/>
              <a:gd name="T92" fmla="*/ 1024 w 2032"/>
              <a:gd name="T93" fmla="*/ 11 h 1536"/>
              <a:gd name="T94" fmla="*/ 1173 w 2032"/>
              <a:gd name="T95" fmla="*/ 43 h 1536"/>
              <a:gd name="T96" fmla="*/ 1314 w 2032"/>
              <a:gd name="T97" fmla="*/ 96 h 1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032" h="1536">
                <a:moveTo>
                  <a:pt x="1383" y="131"/>
                </a:moveTo>
                <a:lnTo>
                  <a:pt x="1451" y="175"/>
                </a:lnTo>
                <a:lnTo>
                  <a:pt x="1514" y="223"/>
                </a:lnTo>
                <a:lnTo>
                  <a:pt x="1572" y="277"/>
                </a:lnTo>
                <a:lnTo>
                  <a:pt x="1626" y="334"/>
                </a:lnTo>
                <a:lnTo>
                  <a:pt x="1676" y="395"/>
                </a:lnTo>
                <a:lnTo>
                  <a:pt x="1721" y="459"/>
                </a:lnTo>
                <a:lnTo>
                  <a:pt x="1763" y="525"/>
                </a:lnTo>
                <a:lnTo>
                  <a:pt x="1801" y="592"/>
                </a:lnTo>
                <a:lnTo>
                  <a:pt x="1835" y="661"/>
                </a:lnTo>
                <a:lnTo>
                  <a:pt x="1865" y="729"/>
                </a:lnTo>
                <a:lnTo>
                  <a:pt x="1893" y="798"/>
                </a:lnTo>
                <a:lnTo>
                  <a:pt x="1918" y="865"/>
                </a:lnTo>
                <a:lnTo>
                  <a:pt x="1940" y="929"/>
                </a:lnTo>
                <a:lnTo>
                  <a:pt x="1957" y="993"/>
                </a:lnTo>
                <a:lnTo>
                  <a:pt x="1975" y="1053"/>
                </a:lnTo>
                <a:lnTo>
                  <a:pt x="1988" y="1109"/>
                </a:lnTo>
                <a:lnTo>
                  <a:pt x="2000" y="1161"/>
                </a:lnTo>
                <a:lnTo>
                  <a:pt x="2008" y="1209"/>
                </a:lnTo>
                <a:lnTo>
                  <a:pt x="2017" y="1250"/>
                </a:lnTo>
                <a:lnTo>
                  <a:pt x="2021" y="1287"/>
                </a:lnTo>
                <a:lnTo>
                  <a:pt x="2026" y="1316"/>
                </a:lnTo>
                <a:lnTo>
                  <a:pt x="2029" y="1336"/>
                </a:lnTo>
                <a:lnTo>
                  <a:pt x="2030" y="1349"/>
                </a:lnTo>
                <a:lnTo>
                  <a:pt x="2032" y="1355"/>
                </a:lnTo>
                <a:lnTo>
                  <a:pt x="2027" y="1357"/>
                </a:lnTo>
                <a:lnTo>
                  <a:pt x="2016" y="1361"/>
                </a:lnTo>
                <a:lnTo>
                  <a:pt x="1998" y="1368"/>
                </a:lnTo>
                <a:lnTo>
                  <a:pt x="1972" y="1378"/>
                </a:lnTo>
                <a:lnTo>
                  <a:pt x="1941" y="1390"/>
                </a:lnTo>
                <a:lnTo>
                  <a:pt x="1905" y="1405"/>
                </a:lnTo>
                <a:lnTo>
                  <a:pt x="1861" y="1419"/>
                </a:lnTo>
                <a:lnTo>
                  <a:pt x="1814" y="1434"/>
                </a:lnTo>
                <a:lnTo>
                  <a:pt x="1762" y="1450"/>
                </a:lnTo>
                <a:lnTo>
                  <a:pt x="1706" y="1466"/>
                </a:lnTo>
                <a:lnTo>
                  <a:pt x="1647" y="1481"/>
                </a:lnTo>
                <a:lnTo>
                  <a:pt x="1582" y="1495"/>
                </a:lnTo>
                <a:lnTo>
                  <a:pt x="1517" y="1507"/>
                </a:lnTo>
                <a:lnTo>
                  <a:pt x="1448" y="1518"/>
                </a:lnTo>
                <a:lnTo>
                  <a:pt x="1377" y="1527"/>
                </a:lnTo>
                <a:lnTo>
                  <a:pt x="1305" y="1533"/>
                </a:lnTo>
                <a:lnTo>
                  <a:pt x="1231" y="1536"/>
                </a:lnTo>
                <a:lnTo>
                  <a:pt x="1157" y="1536"/>
                </a:lnTo>
                <a:lnTo>
                  <a:pt x="1082" y="1532"/>
                </a:lnTo>
                <a:lnTo>
                  <a:pt x="1008" y="1524"/>
                </a:lnTo>
                <a:lnTo>
                  <a:pt x="933" y="1511"/>
                </a:lnTo>
                <a:lnTo>
                  <a:pt x="859" y="1494"/>
                </a:lnTo>
                <a:lnTo>
                  <a:pt x="787" y="1469"/>
                </a:lnTo>
                <a:lnTo>
                  <a:pt x="716" y="1440"/>
                </a:lnTo>
                <a:lnTo>
                  <a:pt x="647" y="1405"/>
                </a:lnTo>
                <a:lnTo>
                  <a:pt x="580" y="1361"/>
                </a:lnTo>
                <a:lnTo>
                  <a:pt x="518" y="1313"/>
                </a:lnTo>
                <a:lnTo>
                  <a:pt x="459" y="1259"/>
                </a:lnTo>
                <a:lnTo>
                  <a:pt x="405" y="1202"/>
                </a:lnTo>
                <a:lnTo>
                  <a:pt x="356" y="1141"/>
                </a:lnTo>
                <a:lnTo>
                  <a:pt x="311" y="1076"/>
                </a:lnTo>
                <a:lnTo>
                  <a:pt x="268" y="1011"/>
                </a:lnTo>
                <a:lnTo>
                  <a:pt x="230" y="944"/>
                </a:lnTo>
                <a:lnTo>
                  <a:pt x="197" y="875"/>
                </a:lnTo>
                <a:lnTo>
                  <a:pt x="166" y="806"/>
                </a:lnTo>
                <a:lnTo>
                  <a:pt x="138" y="738"/>
                </a:lnTo>
                <a:lnTo>
                  <a:pt x="114" y="672"/>
                </a:lnTo>
                <a:lnTo>
                  <a:pt x="92" y="607"/>
                </a:lnTo>
                <a:lnTo>
                  <a:pt x="73" y="542"/>
                </a:lnTo>
                <a:lnTo>
                  <a:pt x="57" y="483"/>
                </a:lnTo>
                <a:lnTo>
                  <a:pt x="44" y="427"/>
                </a:lnTo>
                <a:lnTo>
                  <a:pt x="32" y="375"/>
                </a:lnTo>
                <a:lnTo>
                  <a:pt x="22" y="326"/>
                </a:lnTo>
                <a:lnTo>
                  <a:pt x="14" y="286"/>
                </a:lnTo>
                <a:lnTo>
                  <a:pt x="9" y="249"/>
                </a:lnTo>
                <a:lnTo>
                  <a:pt x="4" y="220"/>
                </a:lnTo>
                <a:lnTo>
                  <a:pt x="3" y="200"/>
                </a:lnTo>
                <a:lnTo>
                  <a:pt x="0" y="186"/>
                </a:lnTo>
                <a:lnTo>
                  <a:pt x="0" y="182"/>
                </a:lnTo>
                <a:lnTo>
                  <a:pt x="4" y="179"/>
                </a:lnTo>
                <a:lnTo>
                  <a:pt x="16" y="175"/>
                </a:lnTo>
                <a:lnTo>
                  <a:pt x="33" y="167"/>
                </a:lnTo>
                <a:lnTo>
                  <a:pt x="58" y="157"/>
                </a:lnTo>
                <a:lnTo>
                  <a:pt x="90" y="146"/>
                </a:lnTo>
                <a:lnTo>
                  <a:pt x="127" y="131"/>
                </a:lnTo>
                <a:lnTo>
                  <a:pt x="169" y="116"/>
                </a:lnTo>
                <a:lnTo>
                  <a:pt x="217" y="102"/>
                </a:lnTo>
                <a:lnTo>
                  <a:pt x="270" y="86"/>
                </a:lnTo>
                <a:lnTo>
                  <a:pt x="325" y="70"/>
                </a:lnTo>
                <a:lnTo>
                  <a:pt x="385" y="55"/>
                </a:lnTo>
                <a:lnTo>
                  <a:pt x="449" y="42"/>
                </a:lnTo>
                <a:lnTo>
                  <a:pt x="515" y="29"/>
                </a:lnTo>
                <a:lnTo>
                  <a:pt x="583" y="17"/>
                </a:lnTo>
                <a:lnTo>
                  <a:pt x="653" y="8"/>
                </a:lnTo>
                <a:lnTo>
                  <a:pt x="726" y="3"/>
                </a:lnTo>
                <a:lnTo>
                  <a:pt x="801" y="0"/>
                </a:lnTo>
                <a:lnTo>
                  <a:pt x="875" y="0"/>
                </a:lnTo>
                <a:lnTo>
                  <a:pt x="949" y="4"/>
                </a:lnTo>
                <a:lnTo>
                  <a:pt x="1024" y="11"/>
                </a:lnTo>
                <a:lnTo>
                  <a:pt x="1098" y="24"/>
                </a:lnTo>
                <a:lnTo>
                  <a:pt x="1173" y="43"/>
                </a:lnTo>
                <a:lnTo>
                  <a:pt x="1244" y="67"/>
                </a:lnTo>
                <a:lnTo>
                  <a:pt x="1314" y="96"/>
                </a:lnTo>
                <a:lnTo>
                  <a:pt x="1383" y="131"/>
                </a:lnTo>
              </a:path>
            </a:pathLst>
          </a:custGeom>
          <a:blipFill>
            <a:blip r:embed="rId29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a:blipFill>
          <a:ln w="31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>
            <a:norm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600" dirty="0">
                <a:solidFill>
                  <a:srgbClr val="FFFFFF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添加文本</a:t>
            </a:r>
          </a:p>
        </p:txBody>
      </p:sp>
      <p:sp>
        <p:nvSpPr>
          <p:cNvPr id="17" name="MH_SubTitle_5">
            <a:extLst>
              <a:ext uri="{FF2B5EF4-FFF2-40B4-BE49-F238E27FC236}">
                <a16:creationId xmlns:a16="http://schemas.microsoft.com/office/drawing/2014/main" xmlns="" id="{D9E3481D-565A-46C5-9FD2-2A160A5EA322}"/>
              </a:ext>
            </a:extLst>
          </p:cNvPr>
          <p:cNvSpPr>
            <a:spLocks/>
          </p:cNvSpPr>
          <p:nvPr>
            <p:custDataLst>
              <p:tags r:id="rId5"/>
            </p:custDataLst>
          </p:nvPr>
        </p:nvSpPr>
        <p:spPr bwMode="gray">
          <a:xfrm rot="575181">
            <a:off x="2446864" y="2846481"/>
            <a:ext cx="2124827" cy="1122483"/>
          </a:xfrm>
          <a:custGeom>
            <a:avLst/>
            <a:gdLst>
              <a:gd name="T0" fmla="*/ 1451 w 2032"/>
              <a:gd name="T1" fmla="*/ 175 h 1536"/>
              <a:gd name="T2" fmla="*/ 1572 w 2032"/>
              <a:gd name="T3" fmla="*/ 277 h 1536"/>
              <a:gd name="T4" fmla="*/ 1676 w 2032"/>
              <a:gd name="T5" fmla="*/ 395 h 1536"/>
              <a:gd name="T6" fmla="*/ 1763 w 2032"/>
              <a:gd name="T7" fmla="*/ 525 h 1536"/>
              <a:gd name="T8" fmla="*/ 1835 w 2032"/>
              <a:gd name="T9" fmla="*/ 660 h 1536"/>
              <a:gd name="T10" fmla="*/ 1893 w 2032"/>
              <a:gd name="T11" fmla="*/ 798 h 1536"/>
              <a:gd name="T12" fmla="*/ 1940 w 2032"/>
              <a:gd name="T13" fmla="*/ 929 h 1536"/>
              <a:gd name="T14" fmla="*/ 1975 w 2032"/>
              <a:gd name="T15" fmla="*/ 1053 h 1536"/>
              <a:gd name="T16" fmla="*/ 2000 w 2032"/>
              <a:gd name="T17" fmla="*/ 1161 h 1536"/>
              <a:gd name="T18" fmla="*/ 2017 w 2032"/>
              <a:gd name="T19" fmla="*/ 1250 h 1536"/>
              <a:gd name="T20" fmla="*/ 2026 w 2032"/>
              <a:gd name="T21" fmla="*/ 1316 h 1536"/>
              <a:gd name="T22" fmla="*/ 2030 w 2032"/>
              <a:gd name="T23" fmla="*/ 1349 h 1536"/>
              <a:gd name="T24" fmla="*/ 2027 w 2032"/>
              <a:gd name="T25" fmla="*/ 1356 h 1536"/>
              <a:gd name="T26" fmla="*/ 1998 w 2032"/>
              <a:gd name="T27" fmla="*/ 1368 h 1536"/>
              <a:gd name="T28" fmla="*/ 1941 w 2032"/>
              <a:gd name="T29" fmla="*/ 1390 h 1536"/>
              <a:gd name="T30" fmla="*/ 1861 w 2032"/>
              <a:gd name="T31" fmla="*/ 1419 h 1536"/>
              <a:gd name="T32" fmla="*/ 1762 w 2032"/>
              <a:gd name="T33" fmla="*/ 1450 h 1536"/>
              <a:gd name="T34" fmla="*/ 1647 w 2032"/>
              <a:gd name="T35" fmla="*/ 1480 h 1536"/>
              <a:gd name="T36" fmla="*/ 1517 w 2032"/>
              <a:gd name="T37" fmla="*/ 1507 h 1536"/>
              <a:gd name="T38" fmla="*/ 1377 w 2032"/>
              <a:gd name="T39" fmla="*/ 1527 h 1536"/>
              <a:gd name="T40" fmla="*/ 1231 w 2032"/>
              <a:gd name="T41" fmla="*/ 1536 h 1536"/>
              <a:gd name="T42" fmla="*/ 1082 w 2032"/>
              <a:gd name="T43" fmla="*/ 1532 h 1536"/>
              <a:gd name="T44" fmla="*/ 933 w 2032"/>
              <a:gd name="T45" fmla="*/ 1511 h 1536"/>
              <a:gd name="T46" fmla="*/ 788 w 2032"/>
              <a:gd name="T47" fmla="*/ 1469 h 1536"/>
              <a:gd name="T48" fmla="*/ 648 w 2032"/>
              <a:gd name="T49" fmla="*/ 1405 h 1536"/>
              <a:gd name="T50" fmla="*/ 518 w 2032"/>
              <a:gd name="T51" fmla="*/ 1313 h 1536"/>
              <a:gd name="T52" fmla="*/ 405 w 2032"/>
              <a:gd name="T53" fmla="*/ 1202 h 1536"/>
              <a:gd name="T54" fmla="*/ 311 w 2032"/>
              <a:gd name="T55" fmla="*/ 1076 h 1536"/>
              <a:gd name="T56" fmla="*/ 230 w 2032"/>
              <a:gd name="T57" fmla="*/ 944 h 1536"/>
              <a:gd name="T58" fmla="*/ 166 w 2032"/>
              <a:gd name="T59" fmla="*/ 806 h 1536"/>
              <a:gd name="T60" fmla="*/ 114 w 2032"/>
              <a:gd name="T61" fmla="*/ 672 h 1536"/>
              <a:gd name="T62" fmla="*/ 73 w 2032"/>
              <a:gd name="T63" fmla="*/ 542 h 1536"/>
              <a:gd name="T64" fmla="*/ 44 w 2032"/>
              <a:gd name="T65" fmla="*/ 427 h 1536"/>
              <a:gd name="T66" fmla="*/ 22 w 2032"/>
              <a:gd name="T67" fmla="*/ 326 h 1536"/>
              <a:gd name="T68" fmla="*/ 9 w 2032"/>
              <a:gd name="T69" fmla="*/ 249 h 1536"/>
              <a:gd name="T70" fmla="*/ 3 w 2032"/>
              <a:gd name="T71" fmla="*/ 199 h 1536"/>
              <a:gd name="T72" fmla="*/ 0 w 2032"/>
              <a:gd name="T73" fmla="*/ 182 h 1536"/>
              <a:gd name="T74" fmla="*/ 16 w 2032"/>
              <a:gd name="T75" fmla="*/ 175 h 1536"/>
              <a:gd name="T76" fmla="*/ 58 w 2032"/>
              <a:gd name="T77" fmla="*/ 157 h 1536"/>
              <a:gd name="T78" fmla="*/ 127 w 2032"/>
              <a:gd name="T79" fmla="*/ 131 h 1536"/>
              <a:gd name="T80" fmla="*/ 217 w 2032"/>
              <a:gd name="T81" fmla="*/ 102 h 1536"/>
              <a:gd name="T82" fmla="*/ 325 w 2032"/>
              <a:gd name="T83" fmla="*/ 70 h 1536"/>
              <a:gd name="T84" fmla="*/ 449 w 2032"/>
              <a:gd name="T85" fmla="*/ 42 h 1536"/>
              <a:gd name="T86" fmla="*/ 583 w 2032"/>
              <a:gd name="T87" fmla="*/ 17 h 1536"/>
              <a:gd name="T88" fmla="*/ 726 w 2032"/>
              <a:gd name="T89" fmla="*/ 2 h 1536"/>
              <a:gd name="T90" fmla="*/ 875 w 2032"/>
              <a:gd name="T91" fmla="*/ 0 h 1536"/>
              <a:gd name="T92" fmla="*/ 1024 w 2032"/>
              <a:gd name="T93" fmla="*/ 11 h 1536"/>
              <a:gd name="T94" fmla="*/ 1173 w 2032"/>
              <a:gd name="T95" fmla="*/ 43 h 1536"/>
              <a:gd name="T96" fmla="*/ 1314 w 2032"/>
              <a:gd name="T97" fmla="*/ 96 h 1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032" h="1536">
                <a:moveTo>
                  <a:pt x="1383" y="131"/>
                </a:moveTo>
                <a:lnTo>
                  <a:pt x="1451" y="175"/>
                </a:lnTo>
                <a:lnTo>
                  <a:pt x="1514" y="223"/>
                </a:lnTo>
                <a:lnTo>
                  <a:pt x="1572" y="277"/>
                </a:lnTo>
                <a:lnTo>
                  <a:pt x="1626" y="334"/>
                </a:lnTo>
                <a:lnTo>
                  <a:pt x="1676" y="395"/>
                </a:lnTo>
                <a:lnTo>
                  <a:pt x="1721" y="459"/>
                </a:lnTo>
                <a:lnTo>
                  <a:pt x="1763" y="525"/>
                </a:lnTo>
                <a:lnTo>
                  <a:pt x="1801" y="592"/>
                </a:lnTo>
                <a:lnTo>
                  <a:pt x="1835" y="660"/>
                </a:lnTo>
                <a:lnTo>
                  <a:pt x="1866" y="729"/>
                </a:lnTo>
                <a:lnTo>
                  <a:pt x="1893" y="798"/>
                </a:lnTo>
                <a:lnTo>
                  <a:pt x="1918" y="865"/>
                </a:lnTo>
                <a:lnTo>
                  <a:pt x="1940" y="929"/>
                </a:lnTo>
                <a:lnTo>
                  <a:pt x="1957" y="993"/>
                </a:lnTo>
                <a:lnTo>
                  <a:pt x="1975" y="1053"/>
                </a:lnTo>
                <a:lnTo>
                  <a:pt x="1988" y="1108"/>
                </a:lnTo>
                <a:lnTo>
                  <a:pt x="2000" y="1161"/>
                </a:lnTo>
                <a:lnTo>
                  <a:pt x="2008" y="1209"/>
                </a:lnTo>
                <a:lnTo>
                  <a:pt x="2017" y="1250"/>
                </a:lnTo>
                <a:lnTo>
                  <a:pt x="2022" y="1286"/>
                </a:lnTo>
                <a:lnTo>
                  <a:pt x="2026" y="1316"/>
                </a:lnTo>
                <a:lnTo>
                  <a:pt x="2029" y="1336"/>
                </a:lnTo>
                <a:lnTo>
                  <a:pt x="2030" y="1349"/>
                </a:lnTo>
                <a:lnTo>
                  <a:pt x="2032" y="1355"/>
                </a:lnTo>
                <a:lnTo>
                  <a:pt x="2027" y="1356"/>
                </a:lnTo>
                <a:lnTo>
                  <a:pt x="2016" y="1361"/>
                </a:lnTo>
                <a:lnTo>
                  <a:pt x="1998" y="1368"/>
                </a:lnTo>
                <a:lnTo>
                  <a:pt x="1972" y="1378"/>
                </a:lnTo>
                <a:lnTo>
                  <a:pt x="1941" y="1390"/>
                </a:lnTo>
                <a:lnTo>
                  <a:pt x="1905" y="1405"/>
                </a:lnTo>
                <a:lnTo>
                  <a:pt x="1861" y="1419"/>
                </a:lnTo>
                <a:lnTo>
                  <a:pt x="1814" y="1434"/>
                </a:lnTo>
                <a:lnTo>
                  <a:pt x="1762" y="1450"/>
                </a:lnTo>
                <a:lnTo>
                  <a:pt x="1707" y="1466"/>
                </a:lnTo>
                <a:lnTo>
                  <a:pt x="1647" y="1480"/>
                </a:lnTo>
                <a:lnTo>
                  <a:pt x="1583" y="1495"/>
                </a:lnTo>
                <a:lnTo>
                  <a:pt x="1517" y="1507"/>
                </a:lnTo>
                <a:lnTo>
                  <a:pt x="1448" y="1518"/>
                </a:lnTo>
                <a:lnTo>
                  <a:pt x="1377" y="1527"/>
                </a:lnTo>
                <a:lnTo>
                  <a:pt x="1305" y="1533"/>
                </a:lnTo>
                <a:lnTo>
                  <a:pt x="1231" y="1536"/>
                </a:lnTo>
                <a:lnTo>
                  <a:pt x="1157" y="1536"/>
                </a:lnTo>
                <a:lnTo>
                  <a:pt x="1082" y="1532"/>
                </a:lnTo>
                <a:lnTo>
                  <a:pt x="1008" y="1524"/>
                </a:lnTo>
                <a:lnTo>
                  <a:pt x="933" y="1511"/>
                </a:lnTo>
                <a:lnTo>
                  <a:pt x="859" y="1494"/>
                </a:lnTo>
                <a:lnTo>
                  <a:pt x="788" y="1469"/>
                </a:lnTo>
                <a:lnTo>
                  <a:pt x="716" y="1440"/>
                </a:lnTo>
                <a:lnTo>
                  <a:pt x="648" y="1405"/>
                </a:lnTo>
                <a:lnTo>
                  <a:pt x="580" y="1361"/>
                </a:lnTo>
                <a:lnTo>
                  <a:pt x="518" y="1313"/>
                </a:lnTo>
                <a:lnTo>
                  <a:pt x="459" y="1259"/>
                </a:lnTo>
                <a:lnTo>
                  <a:pt x="405" y="1202"/>
                </a:lnTo>
                <a:lnTo>
                  <a:pt x="356" y="1141"/>
                </a:lnTo>
                <a:lnTo>
                  <a:pt x="311" y="1076"/>
                </a:lnTo>
                <a:lnTo>
                  <a:pt x="268" y="1011"/>
                </a:lnTo>
                <a:lnTo>
                  <a:pt x="230" y="944"/>
                </a:lnTo>
                <a:lnTo>
                  <a:pt x="197" y="875"/>
                </a:lnTo>
                <a:lnTo>
                  <a:pt x="166" y="806"/>
                </a:lnTo>
                <a:lnTo>
                  <a:pt x="138" y="738"/>
                </a:lnTo>
                <a:lnTo>
                  <a:pt x="114" y="672"/>
                </a:lnTo>
                <a:lnTo>
                  <a:pt x="92" y="607"/>
                </a:lnTo>
                <a:lnTo>
                  <a:pt x="73" y="542"/>
                </a:lnTo>
                <a:lnTo>
                  <a:pt x="57" y="482"/>
                </a:lnTo>
                <a:lnTo>
                  <a:pt x="44" y="427"/>
                </a:lnTo>
                <a:lnTo>
                  <a:pt x="32" y="375"/>
                </a:lnTo>
                <a:lnTo>
                  <a:pt x="22" y="326"/>
                </a:lnTo>
                <a:lnTo>
                  <a:pt x="15" y="286"/>
                </a:lnTo>
                <a:lnTo>
                  <a:pt x="9" y="249"/>
                </a:lnTo>
                <a:lnTo>
                  <a:pt x="4" y="220"/>
                </a:lnTo>
                <a:lnTo>
                  <a:pt x="3" y="199"/>
                </a:lnTo>
                <a:lnTo>
                  <a:pt x="0" y="186"/>
                </a:lnTo>
                <a:lnTo>
                  <a:pt x="0" y="182"/>
                </a:lnTo>
                <a:lnTo>
                  <a:pt x="4" y="179"/>
                </a:lnTo>
                <a:lnTo>
                  <a:pt x="16" y="175"/>
                </a:lnTo>
                <a:lnTo>
                  <a:pt x="33" y="167"/>
                </a:lnTo>
                <a:lnTo>
                  <a:pt x="58" y="157"/>
                </a:lnTo>
                <a:lnTo>
                  <a:pt x="90" y="145"/>
                </a:lnTo>
                <a:lnTo>
                  <a:pt x="127" y="131"/>
                </a:lnTo>
                <a:lnTo>
                  <a:pt x="169" y="116"/>
                </a:lnTo>
                <a:lnTo>
                  <a:pt x="217" y="102"/>
                </a:lnTo>
                <a:lnTo>
                  <a:pt x="270" y="86"/>
                </a:lnTo>
                <a:lnTo>
                  <a:pt x="325" y="70"/>
                </a:lnTo>
                <a:lnTo>
                  <a:pt x="385" y="55"/>
                </a:lnTo>
                <a:lnTo>
                  <a:pt x="449" y="42"/>
                </a:lnTo>
                <a:lnTo>
                  <a:pt x="515" y="29"/>
                </a:lnTo>
                <a:lnTo>
                  <a:pt x="583" y="17"/>
                </a:lnTo>
                <a:lnTo>
                  <a:pt x="653" y="8"/>
                </a:lnTo>
                <a:lnTo>
                  <a:pt x="726" y="2"/>
                </a:lnTo>
                <a:lnTo>
                  <a:pt x="801" y="0"/>
                </a:lnTo>
                <a:lnTo>
                  <a:pt x="875" y="0"/>
                </a:lnTo>
                <a:lnTo>
                  <a:pt x="949" y="4"/>
                </a:lnTo>
                <a:lnTo>
                  <a:pt x="1024" y="11"/>
                </a:lnTo>
                <a:lnTo>
                  <a:pt x="1098" y="24"/>
                </a:lnTo>
                <a:lnTo>
                  <a:pt x="1173" y="43"/>
                </a:lnTo>
                <a:lnTo>
                  <a:pt x="1244" y="67"/>
                </a:lnTo>
                <a:lnTo>
                  <a:pt x="1314" y="96"/>
                </a:lnTo>
                <a:lnTo>
                  <a:pt x="1383" y="131"/>
                </a:lnTo>
              </a:path>
            </a:pathLst>
          </a:custGeom>
          <a:blipFill>
            <a:blip r:embed="rId29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a:blipFill>
          <a:ln w="31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180000" anchor="ctr">
            <a:norm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600" dirty="0">
                <a:solidFill>
                  <a:srgbClr val="FFFFFF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添加文本</a:t>
            </a:r>
          </a:p>
        </p:txBody>
      </p:sp>
      <p:sp>
        <p:nvSpPr>
          <p:cNvPr id="18" name="MH_SubTitle_4">
            <a:extLst>
              <a:ext uri="{FF2B5EF4-FFF2-40B4-BE49-F238E27FC236}">
                <a16:creationId xmlns:a16="http://schemas.microsoft.com/office/drawing/2014/main" xmlns="" id="{3E82ECBA-8516-4C74-9C5D-B0E0E6110F45}"/>
              </a:ext>
            </a:extLst>
          </p:cNvPr>
          <p:cNvSpPr>
            <a:spLocks/>
          </p:cNvSpPr>
          <p:nvPr>
            <p:custDataLst>
              <p:tags r:id="rId6"/>
            </p:custDataLst>
          </p:nvPr>
        </p:nvSpPr>
        <p:spPr bwMode="gray">
          <a:xfrm rot="21119171">
            <a:off x="2442006" y="3937379"/>
            <a:ext cx="2138189" cy="1124913"/>
          </a:xfrm>
          <a:custGeom>
            <a:avLst/>
            <a:gdLst>
              <a:gd name="T0" fmla="*/ 717 w 2032"/>
              <a:gd name="T1" fmla="*/ 96 h 1536"/>
              <a:gd name="T2" fmla="*/ 860 w 2032"/>
              <a:gd name="T3" fmla="*/ 43 h 1536"/>
              <a:gd name="T4" fmla="*/ 1008 w 2032"/>
              <a:gd name="T5" fmla="*/ 11 h 1536"/>
              <a:gd name="T6" fmla="*/ 1157 w 2032"/>
              <a:gd name="T7" fmla="*/ 0 h 1536"/>
              <a:gd name="T8" fmla="*/ 1306 w 2032"/>
              <a:gd name="T9" fmla="*/ 3 h 1536"/>
              <a:gd name="T10" fmla="*/ 1449 w 2032"/>
              <a:gd name="T11" fmla="*/ 17 h 1536"/>
              <a:gd name="T12" fmla="*/ 1583 w 2032"/>
              <a:gd name="T13" fmla="*/ 42 h 1536"/>
              <a:gd name="T14" fmla="*/ 1707 w 2032"/>
              <a:gd name="T15" fmla="*/ 70 h 1536"/>
              <a:gd name="T16" fmla="*/ 1815 w 2032"/>
              <a:gd name="T17" fmla="*/ 102 h 1536"/>
              <a:gd name="T18" fmla="*/ 1905 w 2032"/>
              <a:gd name="T19" fmla="*/ 131 h 1536"/>
              <a:gd name="T20" fmla="*/ 1972 w 2032"/>
              <a:gd name="T21" fmla="*/ 157 h 1536"/>
              <a:gd name="T22" fmla="*/ 2016 w 2032"/>
              <a:gd name="T23" fmla="*/ 175 h 1536"/>
              <a:gd name="T24" fmla="*/ 2032 w 2032"/>
              <a:gd name="T25" fmla="*/ 182 h 1536"/>
              <a:gd name="T26" fmla="*/ 2029 w 2032"/>
              <a:gd name="T27" fmla="*/ 200 h 1536"/>
              <a:gd name="T28" fmla="*/ 2022 w 2032"/>
              <a:gd name="T29" fmla="*/ 249 h 1536"/>
              <a:gd name="T30" fmla="*/ 2009 w 2032"/>
              <a:gd name="T31" fmla="*/ 326 h 1536"/>
              <a:gd name="T32" fmla="*/ 1989 w 2032"/>
              <a:gd name="T33" fmla="*/ 427 h 1536"/>
              <a:gd name="T34" fmla="*/ 1958 w 2032"/>
              <a:gd name="T35" fmla="*/ 542 h 1536"/>
              <a:gd name="T36" fmla="*/ 1919 w 2032"/>
              <a:gd name="T37" fmla="*/ 672 h 1536"/>
              <a:gd name="T38" fmla="*/ 1866 w 2032"/>
              <a:gd name="T39" fmla="*/ 806 h 1536"/>
              <a:gd name="T40" fmla="*/ 1802 w 2032"/>
              <a:gd name="T41" fmla="*/ 944 h 1536"/>
              <a:gd name="T42" fmla="*/ 1722 w 2032"/>
              <a:gd name="T43" fmla="*/ 1076 h 1536"/>
              <a:gd name="T44" fmla="*/ 1627 w 2032"/>
              <a:gd name="T45" fmla="*/ 1202 h 1536"/>
              <a:gd name="T46" fmla="*/ 1514 w 2032"/>
              <a:gd name="T47" fmla="*/ 1313 h 1536"/>
              <a:gd name="T48" fmla="*/ 1383 w 2032"/>
              <a:gd name="T49" fmla="*/ 1405 h 1536"/>
              <a:gd name="T50" fmla="*/ 1245 w 2032"/>
              <a:gd name="T51" fmla="*/ 1469 h 1536"/>
              <a:gd name="T52" fmla="*/ 1099 w 2032"/>
              <a:gd name="T53" fmla="*/ 1511 h 1536"/>
              <a:gd name="T54" fmla="*/ 950 w 2032"/>
              <a:gd name="T55" fmla="*/ 1532 h 1536"/>
              <a:gd name="T56" fmla="*/ 801 w 2032"/>
              <a:gd name="T57" fmla="*/ 1536 h 1536"/>
              <a:gd name="T58" fmla="*/ 654 w 2032"/>
              <a:gd name="T59" fmla="*/ 1527 h 1536"/>
              <a:gd name="T60" fmla="*/ 515 w 2032"/>
              <a:gd name="T61" fmla="*/ 1507 h 1536"/>
              <a:gd name="T62" fmla="*/ 385 w 2032"/>
              <a:gd name="T63" fmla="*/ 1481 h 1536"/>
              <a:gd name="T64" fmla="*/ 270 w 2032"/>
              <a:gd name="T65" fmla="*/ 1450 h 1536"/>
              <a:gd name="T66" fmla="*/ 170 w 2032"/>
              <a:gd name="T67" fmla="*/ 1419 h 1536"/>
              <a:gd name="T68" fmla="*/ 91 w 2032"/>
              <a:gd name="T69" fmla="*/ 1390 h 1536"/>
              <a:gd name="T70" fmla="*/ 34 w 2032"/>
              <a:gd name="T71" fmla="*/ 1368 h 1536"/>
              <a:gd name="T72" fmla="*/ 5 w 2032"/>
              <a:gd name="T73" fmla="*/ 1357 h 1536"/>
              <a:gd name="T74" fmla="*/ 0 w 2032"/>
              <a:gd name="T75" fmla="*/ 1349 h 1536"/>
              <a:gd name="T76" fmla="*/ 5 w 2032"/>
              <a:gd name="T77" fmla="*/ 1316 h 1536"/>
              <a:gd name="T78" fmla="*/ 15 w 2032"/>
              <a:gd name="T79" fmla="*/ 1250 h 1536"/>
              <a:gd name="T80" fmla="*/ 33 w 2032"/>
              <a:gd name="T81" fmla="*/ 1161 h 1536"/>
              <a:gd name="T82" fmla="*/ 57 w 2032"/>
              <a:gd name="T83" fmla="*/ 1053 h 1536"/>
              <a:gd name="T84" fmla="*/ 92 w 2032"/>
              <a:gd name="T85" fmla="*/ 929 h 1536"/>
              <a:gd name="T86" fmla="*/ 139 w 2032"/>
              <a:gd name="T87" fmla="*/ 798 h 1536"/>
              <a:gd name="T88" fmla="*/ 197 w 2032"/>
              <a:gd name="T89" fmla="*/ 661 h 1536"/>
              <a:gd name="T90" fmla="*/ 269 w 2032"/>
              <a:gd name="T91" fmla="*/ 525 h 1536"/>
              <a:gd name="T92" fmla="*/ 356 w 2032"/>
              <a:gd name="T93" fmla="*/ 395 h 1536"/>
              <a:gd name="T94" fmla="*/ 460 w 2032"/>
              <a:gd name="T95" fmla="*/ 277 h 1536"/>
              <a:gd name="T96" fmla="*/ 581 w 2032"/>
              <a:gd name="T97" fmla="*/ 175 h 1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032" h="1536">
                <a:moveTo>
                  <a:pt x="648" y="131"/>
                </a:moveTo>
                <a:lnTo>
                  <a:pt x="717" y="96"/>
                </a:lnTo>
                <a:lnTo>
                  <a:pt x="788" y="67"/>
                </a:lnTo>
                <a:lnTo>
                  <a:pt x="860" y="43"/>
                </a:lnTo>
                <a:lnTo>
                  <a:pt x="934" y="24"/>
                </a:lnTo>
                <a:lnTo>
                  <a:pt x="1008" y="11"/>
                </a:lnTo>
                <a:lnTo>
                  <a:pt x="1083" y="4"/>
                </a:lnTo>
                <a:lnTo>
                  <a:pt x="1157" y="0"/>
                </a:lnTo>
                <a:lnTo>
                  <a:pt x="1232" y="0"/>
                </a:lnTo>
                <a:lnTo>
                  <a:pt x="1306" y="3"/>
                </a:lnTo>
                <a:lnTo>
                  <a:pt x="1377" y="8"/>
                </a:lnTo>
                <a:lnTo>
                  <a:pt x="1449" y="17"/>
                </a:lnTo>
                <a:lnTo>
                  <a:pt x="1517" y="29"/>
                </a:lnTo>
                <a:lnTo>
                  <a:pt x="1583" y="42"/>
                </a:lnTo>
                <a:lnTo>
                  <a:pt x="1647" y="55"/>
                </a:lnTo>
                <a:lnTo>
                  <a:pt x="1707" y="70"/>
                </a:lnTo>
                <a:lnTo>
                  <a:pt x="1762" y="86"/>
                </a:lnTo>
                <a:lnTo>
                  <a:pt x="1815" y="102"/>
                </a:lnTo>
                <a:lnTo>
                  <a:pt x="1862" y="116"/>
                </a:lnTo>
                <a:lnTo>
                  <a:pt x="1905" y="131"/>
                </a:lnTo>
                <a:lnTo>
                  <a:pt x="1942" y="146"/>
                </a:lnTo>
                <a:lnTo>
                  <a:pt x="1972" y="157"/>
                </a:lnTo>
                <a:lnTo>
                  <a:pt x="1999" y="167"/>
                </a:lnTo>
                <a:lnTo>
                  <a:pt x="2016" y="175"/>
                </a:lnTo>
                <a:lnTo>
                  <a:pt x="2028" y="179"/>
                </a:lnTo>
                <a:lnTo>
                  <a:pt x="2032" y="182"/>
                </a:lnTo>
                <a:lnTo>
                  <a:pt x="2031" y="186"/>
                </a:lnTo>
                <a:lnTo>
                  <a:pt x="2029" y="200"/>
                </a:lnTo>
                <a:lnTo>
                  <a:pt x="2026" y="220"/>
                </a:lnTo>
                <a:lnTo>
                  <a:pt x="2022" y="249"/>
                </a:lnTo>
                <a:lnTo>
                  <a:pt x="2018" y="286"/>
                </a:lnTo>
                <a:lnTo>
                  <a:pt x="2009" y="326"/>
                </a:lnTo>
                <a:lnTo>
                  <a:pt x="2000" y="375"/>
                </a:lnTo>
                <a:lnTo>
                  <a:pt x="1989" y="427"/>
                </a:lnTo>
                <a:lnTo>
                  <a:pt x="1975" y="483"/>
                </a:lnTo>
                <a:lnTo>
                  <a:pt x="1958" y="542"/>
                </a:lnTo>
                <a:lnTo>
                  <a:pt x="1940" y="607"/>
                </a:lnTo>
                <a:lnTo>
                  <a:pt x="1919" y="672"/>
                </a:lnTo>
                <a:lnTo>
                  <a:pt x="1894" y="738"/>
                </a:lnTo>
                <a:lnTo>
                  <a:pt x="1866" y="806"/>
                </a:lnTo>
                <a:lnTo>
                  <a:pt x="1835" y="875"/>
                </a:lnTo>
                <a:lnTo>
                  <a:pt x="1802" y="944"/>
                </a:lnTo>
                <a:lnTo>
                  <a:pt x="1764" y="1011"/>
                </a:lnTo>
                <a:lnTo>
                  <a:pt x="1722" y="1076"/>
                </a:lnTo>
                <a:lnTo>
                  <a:pt x="1676" y="1141"/>
                </a:lnTo>
                <a:lnTo>
                  <a:pt x="1627" y="1202"/>
                </a:lnTo>
                <a:lnTo>
                  <a:pt x="1573" y="1259"/>
                </a:lnTo>
                <a:lnTo>
                  <a:pt x="1514" y="1313"/>
                </a:lnTo>
                <a:lnTo>
                  <a:pt x="1452" y="1361"/>
                </a:lnTo>
                <a:lnTo>
                  <a:pt x="1383" y="1405"/>
                </a:lnTo>
                <a:lnTo>
                  <a:pt x="1315" y="1440"/>
                </a:lnTo>
                <a:lnTo>
                  <a:pt x="1245" y="1469"/>
                </a:lnTo>
                <a:lnTo>
                  <a:pt x="1173" y="1494"/>
                </a:lnTo>
                <a:lnTo>
                  <a:pt x="1099" y="1511"/>
                </a:lnTo>
                <a:lnTo>
                  <a:pt x="1024" y="1524"/>
                </a:lnTo>
                <a:lnTo>
                  <a:pt x="950" y="1532"/>
                </a:lnTo>
                <a:lnTo>
                  <a:pt x="876" y="1536"/>
                </a:lnTo>
                <a:lnTo>
                  <a:pt x="801" y="1536"/>
                </a:lnTo>
                <a:lnTo>
                  <a:pt x="727" y="1533"/>
                </a:lnTo>
                <a:lnTo>
                  <a:pt x="654" y="1527"/>
                </a:lnTo>
                <a:lnTo>
                  <a:pt x="584" y="1518"/>
                </a:lnTo>
                <a:lnTo>
                  <a:pt x="515" y="1507"/>
                </a:lnTo>
                <a:lnTo>
                  <a:pt x="450" y="1495"/>
                </a:lnTo>
                <a:lnTo>
                  <a:pt x="385" y="1481"/>
                </a:lnTo>
                <a:lnTo>
                  <a:pt x="326" y="1466"/>
                </a:lnTo>
                <a:lnTo>
                  <a:pt x="270" y="1450"/>
                </a:lnTo>
                <a:lnTo>
                  <a:pt x="218" y="1434"/>
                </a:lnTo>
                <a:lnTo>
                  <a:pt x="170" y="1419"/>
                </a:lnTo>
                <a:lnTo>
                  <a:pt x="127" y="1405"/>
                </a:lnTo>
                <a:lnTo>
                  <a:pt x="91" y="1390"/>
                </a:lnTo>
                <a:lnTo>
                  <a:pt x="59" y="1378"/>
                </a:lnTo>
                <a:lnTo>
                  <a:pt x="34" y="1368"/>
                </a:lnTo>
                <a:lnTo>
                  <a:pt x="16" y="1361"/>
                </a:lnTo>
                <a:lnTo>
                  <a:pt x="5" y="1357"/>
                </a:lnTo>
                <a:lnTo>
                  <a:pt x="0" y="1355"/>
                </a:lnTo>
                <a:lnTo>
                  <a:pt x="0" y="1349"/>
                </a:lnTo>
                <a:lnTo>
                  <a:pt x="3" y="1336"/>
                </a:lnTo>
                <a:lnTo>
                  <a:pt x="5" y="1316"/>
                </a:lnTo>
                <a:lnTo>
                  <a:pt x="9" y="1287"/>
                </a:lnTo>
                <a:lnTo>
                  <a:pt x="15" y="1250"/>
                </a:lnTo>
                <a:lnTo>
                  <a:pt x="22" y="1209"/>
                </a:lnTo>
                <a:lnTo>
                  <a:pt x="33" y="1161"/>
                </a:lnTo>
                <a:lnTo>
                  <a:pt x="44" y="1109"/>
                </a:lnTo>
                <a:lnTo>
                  <a:pt x="57" y="1053"/>
                </a:lnTo>
                <a:lnTo>
                  <a:pt x="73" y="993"/>
                </a:lnTo>
                <a:lnTo>
                  <a:pt x="92" y="929"/>
                </a:lnTo>
                <a:lnTo>
                  <a:pt x="114" y="865"/>
                </a:lnTo>
                <a:lnTo>
                  <a:pt x="139" y="798"/>
                </a:lnTo>
                <a:lnTo>
                  <a:pt x="167" y="729"/>
                </a:lnTo>
                <a:lnTo>
                  <a:pt x="197" y="661"/>
                </a:lnTo>
                <a:lnTo>
                  <a:pt x="231" y="592"/>
                </a:lnTo>
                <a:lnTo>
                  <a:pt x="269" y="525"/>
                </a:lnTo>
                <a:lnTo>
                  <a:pt x="311" y="459"/>
                </a:lnTo>
                <a:lnTo>
                  <a:pt x="356" y="395"/>
                </a:lnTo>
                <a:lnTo>
                  <a:pt x="406" y="334"/>
                </a:lnTo>
                <a:lnTo>
                  <a:pt x="460" y="277"/>
                </a:lnTo>
                <a:lnTo>
                  <a:pt x="518" y="223"/>
                </a:lnTo>
                <a:lnTo>
                  <a:pt x="581" y="175"/>
                </a:lnTo>
                <a:lnTo>
                  <a:pt x="648" y="131"/>
                </a:lnTo>
              </a:path>
            </a:pathLst>
          </a:custGeom>
          <a:blipFill>
            <a:blip r:embed="rId29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a:blipFill>
          <a:ln w="31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34986" rIns="69972" bIns="34986" anchor="ctr">
            <a:norm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600" dirty="0">
                <a:solidFill>
                  <a:srgbClr val="FFFFFF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添加文本</a:t>
            </a:r>
          </a:p>
        </p:txBody>
      </p:sp>
      <p:sp>
        <p:nvSpPr>
          <p:cNvPr id="19" name="MH_Title_1">
            <a:extLst>
              <a:ext uri="{FF2B5EF4-FFF2-40B4-BE49-F238E27FC236}">
                <a16:creationId xmlns:a16="http://schemas.microsoft.com/office/drawing/2014/main" xmlns="" id="{5E50EC47-3B0B-4C37-877F-C04E1BB4CD3E}"/>
              </a:ext>
            </a:extLst>
          </p:cNvPr>
          <p:cNvSpPr>
            <a:spLocks noChangeArrowheads="1"/>
          </p:cNvSpPr>
          <p:nvPr>
            <p:custDataLst>
              <p:tags r:id="rId7"/>
            </p:custDataLst>
          </p:nvPr>
        </p:nvSpPr>
        <p:spPr bwMode="gray">
          <a:xfrm>
            <a:off x="3896980" y="3487900"/>
            <a:ext cx="939103" cy="932973"/>
          </a:xfrm>
          <a:prstGeom prst="ellipse">
            <a:avLst/>
          </a:prstGeom>
          <a:blipFill>
            <a:blip r:embed="rId29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a:blipFill>
          <a:ln w="31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添加文本</a:t>
            </a:r>
          </a:p>
        </p:txBody>
      </p:sp>
      <p:grpSp>
        <p:nvGrpSpPr>
          <p:cNvPr id="25" name="PA_组合 1">
            <a:extLst>
              <a:ext uri="{FF2B5EF4-FFF2-40B4-BE49-F238E27FC236}">
                <a16:creationId xmlns:a16="http://schemas.microsoft.com/office/drawing/2014/main" xmlns="" id="{070FC8DD-7486-4C37-9187-72CD9FED3ED2}"/>
              </a:ext>
            </a:extLst>
          </p:cNvPr>
          <p:cNvGrpSpPr/>
          <p:nvPr>
            <p:custDataLst>
              <p:tags r:id="rId8"/>
            </p:custDataLst>
          </p:nvPr>
        </p:nvGrpSpPr>
        <p:grpSpPr>
          <a:xfrm>
            <a:off x="517467" y="445538"/>
            <a:ext cx="1179339" cy="849201"/>
            <a:chOff x="4874769" y="1285640"/>
            <a:chExt cx="2442462" cy="1758732"/>
          </a:xfrm>
        </p:grpSpPr>
        <p:pic>
          <p:nvPicPr>
            <p:cNvPr id="26" name="PA_图片 9">
              <a:extLst>
                <a:ext uri="{FF2B5EF4-FFF2-40B4-BE49-F238E27FC236}">
                  <a16:creationId xmlns:a16="http://schemas.microsoft.com/office/drawing/2014/main" xmlns="" id="{E62D2FA6-382D-4157-841D-6BFA6BCA0334}"/>
                </a:ext>
              </a:extLst>
            </p:cNvPr>
            <p:cNvPicPr>
              <a:picLocks noChangeAspect="1"/>
            </p:cNvPicPr>
            <p:nvPr>
              <p:custDataLst>
                <p:tags r:id="rId23"/>
              </p:custDataLst>
            </p:nvPr>
          </p:nvPicPr>
          <p:blipFill>
            <a:blip r:embed="rId30"/>
            <a:stretch>
              <a:fillRect/>
            </a:stretch>
          </p:blipFill>
          <p:spPr>
            <a:xfrm>
              <a:off x="4874769" y="1285640"/>
              <a:ext cx="2442462" cy="1758732"/>
            </a:xfrm>
            <a:prstGeom prst="rect">
              <a:avLst/>
            </a:prstGeom>
          </p:spPr>
        </p:pic>
        <p:sp>
          <p:nvSpPr>
            <p:cNvPr id="27" name="PA_椭圆 2">
              <a:extLst>
                <a:ext uri="{FF2B5EF4-FFF2-40B4-BE49-F238E27FC236}">
                  <a16:creationId xmlns:a16="http://schemas.microsoft.com/office/drawing/2014/main" xmlns="" id="{0D18D3E1-CE23-4D25-83B7-5E7740AD5633}"/>
                </a:ext>
              </a:extLst>
            </p:cNvPr>
            <p:cNvSpPr/>
            <p:nvPr>
              <p:custDataLst>
                <p:tags r:id="rId24"/>
              </p:custDataLst>
            </p:nvPr>
          </p:nvSpPr>
          <p:spPr>
            <a:xfrm>
              <a:off x="5576376" y="1780150"/>
              <a:ext cx="993529" cy="99352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/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216974B9-CC0F-4A08-9B7E-AAD233B8179B}"/>
                </a:ext>
              </a:extLst>
            </p:cNvPr>
            <p:cNvSpPr txBox="1"/>
            <p:nvPr/>
          </p:nvSpPr>
          <p:spPr>
            <a:xfrm>
              <a:off x="5197771" y="1790808"/>
              <a:ext cx="1796460" cy="10731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4BA9B0"/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03</a:t>
              </a:r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0ED03B2C-A619-480E-AFA6-32414D517AD5}"/>
              </a:ext>
            </a:extLst>
          </p:cNvPr>
          <p:cNvSpPr txBox="1"/>
          <p:nvPr/>
        </p:nvSpPr>
        <p:spPr>
          <a:xfrm>
            <a:off x="1735372" y="588687"/>
            <a:ext cx="35189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n w="3175">
                  <a:noFill/>
                </a:ln>
                <a:solidFill>
                  <a:srgbClr val="4BA9B0"/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点击此处添加标题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71983154-2526-416C-9A87-9E8D8885AADC}"/>
              </a:ext>
            </a:extLst>
          </p:cNvPr>
          <p:cNvSpPr/>
          <p:nvPr/>
        </p:nvSpPr>
        <p:spPr>
          <a:xfrm>
            <a:off x="1777129" y="925407"/>
            <a:ext cx="29254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ln w="3175">
                  <a:noFill/>
                </a:ln>
                <a:solidFill>
                  <a:srgbClr val="F9D3D4"/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Click here to add a title</a:t>
            </a:r>
            <a:endParaRPr lang="zh-CN" altLang="en-US" b="1" dirty="0">
              <a:ln w="3175">
                <a:noFill/>
              </a:ln>
              <a:solidFill>
                <a:srgbClr val="F9D3D4"/>
              </a:solidFill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318353EE-E077-4952-AC7A-ECCC62744E1C}"/>
              </a:ext>
            </a:extLst>
          </p:cNvPr>
          <p:cNvGrpSpPr/>
          <p:nvPr/>
        </p:nvGrpSpPr>
        <p:grpSpPr>
          <a:xfrm>
            <a:off x="7064189" y="1787508"/>
            <a:ext cx="2977662" cy="1273020"/>
            <a:chOff x="7064189" y="1787508"/>
            <a:chExt cx="2977662" cy="1273020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68241A69-F5CC-4DB4-97A7-A33C920B9F7F}"/>
                </a:ext>
              </a:extLst>
            </p:cNvPr>
            <p:cNvGrpSpPr/>
            <p:nvPr/>
          </p:nvGrpSpPr>
          <p:grpSpPr>
            <a:xfrm>
              <a:off x="7064189" y="1787508"/>
              <a:ext cx="2977662" cy="1273020"/>
              <a:chOff x="6444756" y="2893637"/>
              <a:chExt cx="2977662" cy="1273020"/>
            </a:xfrm>
          </p:grpSpPr>
          <p:cxnSp>
            <p:nvCxnSpPr>
              <p:cNvPr id="20" name="MH_Other_1">
                <a:extLst>
                  <a:ext uri="{FF2B5EF4-FFF2-40B4-BE49-F238E27FC236}">
                    <a16:creationId xmlns:a16="http://schemas.microsoft.com/office/drawing/2014/main" xmlns="" id="{85B86ACC-9302-451C-A6C1-B114A51B2A7E}"/>
                  </a:ext>
                </a:extLst>
              </p:cNvPr>
              <p:cNvCxnSpPr/>
              <p:nvPr>
                <p:custDataLst>
                  <p:tags r:id="rId19"/>
                </p:custDataLst>
              </p:nvPr>
            </p:nvCxnSpPr>
            <p:spPr>
              <a:xfrm>
                <a:off x="6444756" y="2893637"/>
                <a:ext cx="2977662" cy="0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52000">
                      <a:schemeClr val="accent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108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MH_Other_2">
                <a:extLst>
                  <a:ext uri="{FF2B5EF4-FFF2-40B4-BE49-F238E27FC236}">
                    <a16:creationId xmlns:a16="http://schemas.microsoft.com/office/drawing/2014/main" xmlns="" id="{31E19DB5-042E-4EF0-B712-641DA44796EA}"/>
                  </a:ext>
                </a:extLst>
              </p:cNvPr>
              <p:cNvCxnSpPr/>
              <p:nvPr>
                <p:custDataLst>
                  <p:tags r:id="rId20"/>
                </p:custDataLst>
              </p:nvPr>
            </p:nvCxnSpPr>
            <p:spPr>
              <a:xfrm flipV="1">
                <a:off x="6444756" y="2893642"/>
                <a:ext cx="0" cy="1273015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52000">
                      <a:schemeClr val="accent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MH_Other_3">
                <a:extLst>
                  <a:ext uri="{FF2B5EF4-FFF2-40B4-BE49-F238E27FC236}">
                    <a16:creationId xmlns:a16="http://schemas.microsoft.com/office/drawing/2014/main" xmlns="" id="{1C12B994-0D89-470B-862A-7CB23B7E165C}"/>
                  </a:ext>
                </a:extLst>
              </p:cNvPr>
              <p:cNvCxnSpPr/>
              <p:nvPr>
                <p:custDataLst>
                  <p:tags r:id="rId21"/>
                </p:custDataLst>
              </p:nvPr>
            </p:nvCxnSpPr>
            <p:spPr>
              <a:xfrm>
                <a:off x="6444756" y="4166652"/>
                <a:ext cx="2977662" cy="0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52000">
                      <a:schemeClr val="accent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108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MH_Other_4">
                <a:extLst>
                  <a:ext uri="{FF2B5EF4-FFF2-40B4-BE49-F238E27FC236}">
                    <a16:creationId xmlns:a16="http://schemas.microsoft.com/office/drawing/2014/main" xmlns="" id="{CCFF10EC-B111-4BA7-B18D-C7E20EF53042}"/>
                  </a:ext>
                </a:extLst>
              </p:cNvPr>
              <p:cNvCxnSpPr/>
              <p:nvPr>
                <p:custDataLst>
                  <p:tags r:id="rId22"/>
                </p:custDataLst>
              </p:nvPr>
            </p:nvCxnSpPr>
            <p:spPr>
              <a:xfrm flipV="1">
                <a:off x="9422418" y="2893642"/>
                <a:ext cx="0" cy="1273015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52000">
                      <a:schemeClr val="accent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EFE1B534-B1A2-47D0-AD95-B144685971E5}"/>
                </a:ext>
              </a:extLst>
            </p:cNvPr>
            <p:cNvSpPr/>
            <p:nvPr/>
          </p:nvSpPr>
          <p:spPr>
            <a:xfrm>
              <a:off x="7223307" y="1885704"/>
              <a:ext cx="2749408" cy="10618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000000">
                      <a:lumMod val="65000"/>
                      <a:lumOff val="35000"/>
                    </a:srgbClr>
                  </a:solidFill>
                  <a:cs typeface="+mn-ea"/>
                  <a:sym typeface="+mn-lt"/>
                </a:rPr>
                <a:t>点击此处添加文字描述，文字颜色、大小、字体可根据需求进行更改。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72C77B0B-59EA-42BC-B648-C59DE3F3A7B5}"/>
              </a:ext>
            </a:extLst>
          </p:cNvPr>
          <p:cNvGrpSpPr/>
          <p:nvPr/>
        </p:nvGrpSpPr>
        <p:grpSpPr>
          <a:xfrm>
            <a:off x="7064189" y="3196563"/>
            <a:ext cx="2977662" cy="1273020"/>
            <a:chOff x="7064189" y="3196563"/>
            <a:chExt cx="2977662" cy="1273020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xmlns="" id="{47A8353C-17DB-4ED5-95F3-3A794C8CEE2D}"/>
                </a:ext>
              </a:extLst>
            </p:cNvPr>
            <p:cNvGrpSpPr/>
            <p:nvPr/>
          </p:nvGrpSpPr>
          <p:grpSpPr>
            <a:xfrm>
              <a:off x="7064189" y="3196563"/>
              <a:ext cx="2977662" cy="1273020"/>
              <a:chOff x="6444756" y="2893637"/>
              <a:chExt cx="2977662" cy="1273020"/>
            </a:xfrm>
          </p:grpSpPr>
          <p:cxnSp>
            <p:nvCxnSpPr>
              <p:cNvPr id="32" name="MH_Other_1">
                <a:extLst>
                  <a:ext uri="{FF2B5EF4-FFF2-40B4-BE49-F238E27FC236}">
                    <a16:creationId xmlns:a16="http://schemas.microsoft.com/office/drawing/2014/main" xmlns="" id="{6B2F87F7-259B-4C8F-B313-A2C19955386B}"/>
                  </a:ext>
                </a:extLst>
              </p:cNvPr>
              <p:cNvCxnSpPr/>
              <p:nvPr>
                <p:custDataLst>
                  <p:tags r:id="rId15"/>
                </p:custDataLst>
              </p:nvPr>
            </p:nvCxnSpPr>
            <p:spPr>
              <a:xfrm>
                <a:off x="6444756" y="2893637"/>
                <a:ext cx="2977662" cy="0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52000">
                      <a:schemeClr val="accent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108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MH_Other_2">
                <a:extLst>
                  <a:ext uri="{FF2B5EF4-FFF2-40B4-BE49-F238E27FC236}">
                    <a16:creationId xmlns:a16="http://schemas.microsoft.com/office/drawing/2014/main" xmlns="" id="{7081CC1F-00C8-468E-94CE-A553685AB672}"/>
                  </a:ext>
                </a:extLst>
              </p:cNvPr>
              <p:cNvCxnSpPr/>
              <p:nvPr>
                <p:custDataLst>
                  <p:tags r:id="rId16"/>
                </p:custDataLst>
              </p:nvPr>
            </p:nvCxnSpPr>
            <p:spPr>
              <a:xfrm flipV="1">
                <a:off x="6444756" y="2893642"/>
                <a:ext cx="0" cy="1273015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52000">
                      <a:schemeClr val="accent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MH_Other_3">
                <a:extLst>
                  <a:ext uri="{FF2B5EF4-FFF2-40B4-BE49-F238E27FC236}">
                    <a16:creationId xmlns:a16="http://schemas.microsoft.com/office/drawing/2014/main" xmlns="" id="{48054082-0CAC-4A97-B490-FD26460E6E80}"/>
                  </a:ext>
                </a:extLst>
              </p:cNvPr>
              <p:cNvCxnSpPr/>
              <p:nvPr>
                <p:custDataLst>
                  <p:tags r:id="rId17"/>
                </p:custDataLst>
              </p:nvPr>
            </p:nvCxnSpPr>
            <p:spPr>
              <a:xfrm>
                <a:off x="6444756" y="4166652"/>
                <a:ext cx="2977662" cy="0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52000">
                      <a:schemeClr val="accent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108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MH_Other_4">
                <a:extLst>
                  <a:ext uri="{FF2B5EF4-FFF2-40B4-BE49-F238E27FC236}">
                    <a16:creationId xmlns:a16="http://schemas.microsoft.com/office/drawing/2014/main" xmlns="" id="{866FAA5A-53E1-468F-8F8F-F6398EA66DC7}"/>
                  </a:ext>
                </a:extLst>
              </p:cNvPr>
              <p:cNvCxnSpPr/>
              <p:nvPr>
                <p:custDataLst>
                  <p:tags r:id="rId18"/>
                </p:custDataLst>
              </p:nvPr>
            </p:nvCxnSpPr>
            <p:spPr>
              <a:xfrm flipV="1">
                <a:off x="9422418" y="2893642"/>
                <a:ext cx="0" cy="1273015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52000">
                      <a:schemeClr val="accent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xmlns="" id="{E8A97722-8B9A-4477-9760-A596C73B85C2}"/>
                </a:ext>
              </a:extLst>
            </p:cNvPr>
            <p:cNvSpPr/>
            <p:nvPr/>
          </p:nvSpPr>
          <p:spPr>
            <a:xfrm>
              <a:off x="7178316" y="3339729"/>
              <a:ext cx="2749408" cy="10618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000000">
                      <a:lumMod val="65000"/>
                      <a:lumOff val="35000"/>
                    </a:srgbClr>
                  </a:solidFill>
                  <a:cs typeface="+mn-ea"/>
                  <a:sym typeface="+mn-lt"/>
                </a:rPr>
                <a:t>点击此处添加文字描述，文字颜色、大小、字体可根据需求进行更改。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8F1ED3C1-5AFE-4EF5-BFD1-6EC1F07E87C2}"/>
              </a:ext>
            </a:extLst>
          </p:cNvPr>
          <p:cNvGrpSpPr/>
          <p:nvPr/>
        </p:nvGrpSpPr>
        <p:grpSpPr>
          <a:xfrm>
            <a:off x="7064189" y="4605619"/>
            <a:ext cx="2977662" cy="1273020"/>
            <a:chOff x="7064189" y="4605619"/>
            <a:chExt cx="2977662" cy="1273020"/>
          </a:xfrm>
        </p:grpSpPr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xmlns="" id="{2CBA46AE-0ED3-4929-B8B0-638CBB040B63}"/>
                </a:ext>
              </a:extLst>
            </p:cNvPr>
            <p:cNvGrpSpPr/>
            <p:nvPr/>
          </p:nvGrpSpPr>
          <p:grpSpPr>
            <a:xfrm>
              <a:off x="7064189" y="4605619"/>
              <a:ext cx="2977662" cy="1273020"/>
              <a:chOff x="6444756" y="2893637"/>
              <a:chExt cx="2977662" cy="1273020"/>
            </a:xfrm>
          </p:grpSpPr>
          <p:cxnSp>
            <p:nvCxnSpPr>
              <p:cNvPr id="37" name="MH_Other_1">
                <a:extLst>
                  <a:ext uri="{FF2B5EF4-FFF2-40B4-BE49-F238E27FC236}">
                    <a16:creationId xmlns:a16="http://schemas.microsoft.com/office/drawing/2014/main" xmlns="" id="{77AB17C2-A3E1-45BC-9AF6-BF5FC29A257F}"/>
                  </a:ext>
                </a:extLst>
              </p:cNvPr>
              <p:cNvCxnSpPr/>
              <p:nvPr>
                <p:custDataLst>
                  <p:tags r:id="rId11"/>
                </p:custDataLst>
              </p:nvPr>
            </p:nvCxnSpPr>
            <p:spPr>
              <a:xfrm>
                <a:off x="6444756" y="2893637"/>
                <a:ext cx="2977662" cy="0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52000">
                      <a:schemeClr val="accent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108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MH_Other_2">
                <a:extLst>
                  <a:ext uri="{FF2B5EF4-FFF2-40B4-BE49-F238E27FC236}">
                    <a16:creationId xmlns:a16="http://schemas.microsoft.com/office/drawing/2014/main" xmlns="" id="{AB5B94C9-2EC8-41CC-B9F4-4B5FAC4A23CB}"/>
                  </a:ext>
                </a:extLst>
              </p:cNvPr>
              <p:cNvCxnSpPr/>
              <p:nvPr>
                <p:custDataLst>
                  <p:tags r:id="rId12"/>
                </p:custDataLst>
              </p:nvPr>
            </p:nvCxnSpPr>
            <p:spPr>
              <a:xfrm flipV="1">
                <a:off x="6444756" y="2893642"/>
                <a:ext cx="0" cy="1273015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52000">
                      <a:schemeClr val="accent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MH_Other_3">
                <a:extLst>
                  <a:ext uri="{FF2B5EF4-FFF2-40B4-BE49-F238E27FC236}">
                    <a16:creationId xmlns:a16="http://schemas.microsoft.com/office/drawing/2014/main" xmlns="" id="{4DF68EDD-1089-46BC-88F7-1769D58F2A50}"/>
                  </a:ext>
                </a:extLst>
              </p:cNvPr>
              <p:cNvCxnSpPr/>
              <p:nvPr>
                <p:custDataLst>
                  <p:tags r:id="rId13"/>
                </p:custDataLst>
              </p:nvPr>
            </p:nvCxnSpPr>
            <p:spPr>
              <a:xfrm>
                <a:off x="6444756" y="4166652"/>
                <a:ext cx="2977662" cy="0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52000">
                      <a:schemeClr val="accent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108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MH_Other_4">
                <a:extLst>
                  <a:ext uri="{FF2B5EF4-FFF2-40B4-BE49-F238E27FC236}">
                    <a16:creationId xmlns:a16="http://schemas.microsoft.com/office/drawing/2014/main" xmlns="" id="{995C1D26-BE34-42BF-93E4-E5B2CFC4ACA6}"/>
                  </a:ext>
                </a:extLst>
              </p:cNvPr>
              <p:cNvCxnSpPr/>
              <p:nvPr>
                <p:custDataLst>
                  <p:tags r:id="rId14"/>
                </p:custDataLst>
              </p:nvPr>
            </p:nvCxnSpPr>
            <p:spPr>
              <a:xfrm flipV="1">
                <a:off x="9422418" y="2893642"/>
                <a:ext cx="0" cy="1273015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52000">
                      <a:schemeClr val="accent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xmlns="" id="{C7CF2C09-9661-4975-BFAD-BF411620090A}"/>
                </a:ext>
              </a:extLst>
            </p:cNvPr>
            <p:cNvSpPr/>
            <p:nvPr/>
          </p:nvSpPr>
          <p:spPr>
            <a:xfrm>
              <a:off x="7223307" y="4671172"/>
              <a:ext cx="2749408" cy="10618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000000">
                      <a:lumMod val="65000"/>
                      <a:lumOff val="35000"/>
                    </a:srgbClr>
                  </a:solidFill>
                  <a:cs typeface="+mn-ea"/>
                  <a:sym typeface="+mn-lt"/>
                </a:rPr>
                <a:t>点击此处添加文字描述，文字颜色、大小、字体可根据需求进行更改。</a:t>
              </a:r>
            </a:p>
          </p:txBody>
        </p:sp>
      </p:grpSp>
      <p:cxnSp>
        <p:nvCxnSpPr>
          <p:cNvPr id="43" name="PA_ElbowConnector 42">
            <a:extLst>
              <a:ext uri="{FF2B5EF4-FFF2-40B4-BE49-F238E27FC236}">
                <a16:creationId xmlns:a16="http://schemas.microsoft.com/office/drawing/2014/main" xmlns="" id="{71E962C2-D135-413D-846D-79A44711E9F6}"/>
              </a:ext>
            </a:extLst>
          </p:cNvPr>
          <p:cNvCxnSpPr>
            <a:cxnSpLocks/>
          </p:cNvCxnSpPr>
          <p:nvPr>
            <p:custDataLst>
              <p:tags r:id="rId9"/>
            </p:custDataLst>
          </p:nvPr>
        </p:nvCxnSpPr>
        <p:spPr>
          <a:xfrm flipV="1">
            <a:off x="5113495" y="2199694"/>
            <a:ext cx="1622983" cy="224326"/>
          </a:xfrm>
          <a:prstGeom prst="bentConnector3">
            <a:avLst/>
          </a:prstGeom>
          <a:ln w="12700">
            <a:solidFill>
              <a:srgbClr val="4BA9B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连接符: 肘形 44">
            <a:extLst>
              <a:ext uri="{FF2B5EF4-FFF2-40B4-BE49-F238E27FC236}">
                <a16:creationId xmlns:a16="http://schemas.microsoft.com/office/drawing/2014/main" xmlns="" id="{03874419-CC79-4F51-BFBF-9C60981FD49E}"/>
              </a:ext>
            </a:extLst>
          </p:cNvPr>
          <p:cNvCxnSpPr>
            <a:cxnSpLocks/>
            <a:stCxn id="16" idx="9"/>
          </p:cNvCxnSpPr>
          <p:nvPr/>
        </p:nvCxnSpPr>
        <p:spPr>
          <a:xfrm>
            <a:off x="6097675" y="5006624"/>
            <a:ext cx="638803" cy="310643"/>
          </a:xfrm>
          <a:prstGeom prst="bentConnector3">
            <a:avLst>
              <a:gd name="adj1" fmla="val 50000"/>
            </a:avLst>
          </a:prstGeom>
          <a:ln w="12700">
            <a:solidFill>
              <a:schemeClr val="accent4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PA_StraightArrowConnector 48">
            <a:extLst>
              <a:ext uri="{FF2B5EF4-FFF2-40B4-BE49-F238E27FC236}">
                <a16:creationId xmlns:a16="http://schemas.microsoft.com/office/drawing/2014/main" xmlns="" id="{B1A5871D-CABF-4F67-9304-A19CE09A5882}"/>
              </a:ext>
            </a:extLst>
          </p:cNvPr>
          <p:cNvCxnSpPr>
            <a:cxnSpLocks/>
          </p:cNvCxnSpPr>
          <p:nvPr>
            <p:custDataLst>
              <p:tags r:id="rId10"/>
            </p:custDataLst>
          </p:nvPr>
        </p:nvCxnSpPr>
        <p:spPr>
          <a:xfrm>
            <a:off x="6019475" y="3870643"/>
            <a:ext cx="717003" cy="0"/>
          </a:xfrm>
          <a:prstGeom prst="straightConnector1">
            <a:avLst/>
          </a:prstGeom>
          <a:ln w="12700">
            <a:solidFill>
              <a:schemeClr val="accent5">
                <a:lumMod val="60000"/>
                <a:lumOff val="40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7308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random/>
      </p:transition>
    </mc:Choice>
    <mc:Fallback xmlns=""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105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00"/>
                            </p:stCondLst>
                            <p:childTnLst>
                              <p:par>
                                <p:cTn id="2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00"/>
                            </p:stCondLst>
                            <p:childTnLst>
                              <p:par>
                                <p:cTn id="2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450"/>
                            </p:stCondLst>
                            <p:childTnLst>
                              <p:par>
                                <p:cTn id="66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950"/>
                            </p:stCondLst>
                            <p:childTnLst>
                              <p:par>
                                <p:cTn id="8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9" grpId="0"/>
      <p:bldP spid="3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6EE2665F-3939-470C-8784-56574E5DEB5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1428" y="165972"/>
            <a:ext cx="11789145" cy="652605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3BCE251E-D751-4618-B0C0-4FD08C050EB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301190" y="4686468"/>
            <a:ext cx="1890810" cy="220056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0FCDD486-147F-48C1-80B1-1EA574DD7BA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0" y="4686468"/>
            <a:ext cx="1890810" cy="2200560"/>
          </a:xfrm>
          <a:prstGeom prst="rect">
            <a:avLst/>
          </a:prstGeom>
        </p:spPr>
      </p:pic>
      <p:pic>
        <p:nvPicPr>
          <p:cNvPr id="13" name="PA_图片 9">
            <a:extLst>
              <a:ext uri="{FF2B5EF4-FFF2-40B4-BE49-F238E27FC236}">
                <a16:creationId xmlns:a16="http://schemas.microsoft.com/office/drawing/2014/main" xmlns="" id="{73F7E636-822B-4815-9512-8C299A936D0A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5037839" y="771180"/>
            <a:ext cx="2116323" cy="1523891"/>
          </a:xfrm>
          <a:prstGeom prst="rect">
            <a:avLst/>
          </a:prstGeom>
        </p:spPr>
      </p:pic>
      <p:sp>
        <p:nvSpPr>
          <p:cNvPr id="14" name="矩形: 圆角 13">
            <a:extLst>
              <a:ext uri="{FF2B5EF4-FFF2-40B4-BE49-F238E27FC236}">
                <a16:creationId xmlns:a16="http://schemas.microsoft.com/office/drawing/2014/main" xmlns="" id="{3F163F0E-0487-410C-BCAD-C5565B8D8F66}"/>
              </a:ext>
            </a:extLst>
          </p:cNvPr>
          <p:cNvSpPr/>
          <p:nvPr/>
        </p:nvSpPr>
        <p:spPr>
          <a:xfrm>
            <a:off x="5109210" y="1230553"/>
            <a:ext cx="1973580" cy="964007"/>
          </a:xfrm>
          <a:prstGeom prst="roundRect">
            <a:avLst>
              <a:gd name="adj" fmla="val 394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4DB24621-C0BD-41AD-AF07-F4C9A4794AD7}"/>
              </a:ext>
            </a:extLst>
          </p:cNvPr>
          <p:cNvSpPr txBox="1"/>
          <p:nvPr/>
        </p:nvSpPr>
        <p:spPr>
          <a:xfrm>
            <a:off x="5197770" y="1187011"/>
            <a:ext cx="17964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rgbClr val="4BA9B0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目录</a:t>
            </a:r>
            <a:endParaRPr lang="en-US" altLang="zh-CN" sz="4400" dirty="0">
              <a:solidFill>
                <a:srgbClr val="4BA9B0"/>
              </a:solidFill>
              <a:latin typeface="造字工房悦黑演示版常规体" pitchFamily="50" charset="-122"/>
              <a:ea typeface="造字工房悦黑演示版常规体" pitchFamily="50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C99147DA-F4AF-4172-822D-3276E4E348C5}"/>
              </a:ext>
            </a:extLst>
          </p:cNvPr>
          <p:cNvSpPr txBox="1"/>
          <p:nvPr/>
        </p:nvSpPr>
        <p:spPr>
          <a:xfrm>
            <a:off x="5142743" y="1775636"/>
            <a:ext cx="1916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4BA9B0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CONTENTS</a:t>
            </a:r>
            <a:endParaRPr lang="zh-CN" altLang="en-US" sz="2400" dirty="0">
              <a:solidFill>
                <a:srgbClr val="4BA9B0"/>
              </a:solidFill>
              <a:latin typeface="造字工房悦黑演示版常规体" pitchFamily="50" charset="-122"/>
              <a:ea typeface="造字工房悦黑演示版常规体" pitchFamily="50" charset="-122"/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E18B0176-C354-4232-90BD-1D5227CAC3C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30852" y="0"/>
            <a:ext cx="1878120" cy="2200560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74EF208D-4191-4746-829F-1A24C6CEEA2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017854" y="0"/>
            <a:ext cx="1535490" cy="2289600"/>
          </a:xfrm>
          <a:prstGeom prst="rect">
            <a:avLst/>
          </a:prstGeom>
        </p:spPr>
      </p:pic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D38DC740-E8FC-40B6-B7C7-FA972E2D5FAB}"/>
              </a:ext>
            </a:extLst>
          </p:cNvPr>
          <p:cNvSpPr txBox="1"/>
          <p:nvPr/>
        </p:nvSpPr>
        <p:spPr>
          <a:xfrm>
            <a:off x="2834252" y="2878977"/>
            <a:ext cx="35189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n w="3175">
                  <a:noFill/>
                </a:ln>
                <a:solidFill>
                  <a:srgbClr val="4BA9B0"/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点击此处添加标题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1017A839-7FC7-43AC-A066-841CAC169157}"/>
              </a:ext>
            </a:extLst>
          </p:cNvPr>
          <p:cNvSpPr/>
          <p:nvPr/>
        </p:nvSpPr>
        <p:spPr>
          <a:xfrm>
            <a:off x="2876009" y="3215697"/>
            <a:ext cx="29254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ln w="3175"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Click here to add a title</a:t>
            </a:r>
            <a:endParaRPr lang="zh-CN" altLang="en-US" b="1" dirty="0">
              <a:ln w="3175"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7E340A4B-86CC-4A73-B528-D12262A67DCD}"/>
              </a:ext>
            </a:extLst>
          </p:cNvPr>
          <p:cNvGrpSpPr/>
          <p:nvPr/>
        </p:nvGrpSpPr>
        <p:grpSpPr>
          <a:xfrm>
            <a:off x="1890810" y="2758551"/>
            <a:ext cx="1049848" cy="797450"/>
            <a:chOff x="1890810" y="2787579"/>
            <a:chExt cx="1049848" cy="797450"/>
          </a:xfrm>
        </p:grpSpPr>
        <p:sp>
          <p:nvSpPr>
            <p:cNvPr id="21" name="椭圆 20">
              <a:extLst>
                <a:ext uri="{FF2B5EF4-FFF2-40B4-BE49-F238E27FC236}">
                  <a16:creationId xmlns:a16="http://schemas.microsoft.com/office/drawing/2014/main" xmlns="" id="{C49A944B-0778-4589-832B-92176B43597C}"/>
                </a:ext>
              </a:extLst>
            </p:cNvPr>
            <p:cNvSpPr/>
            <p:nvPr/>
          </p:nvSpPr>
          <p:spPr>
            <a:xfrm>
              <a:off x="1890810" y="2787579"/>
              <a:ext cx="1049848" cy="797450"/>
            </a:xfrm>
            <a:prstGeom prst="ellipse">
              <a:avLst/>
            </a:prstGeom>
            <a:blipFill>
              <a:blip r:embed="rId10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5FC2D6B9-F057-4BF1-A32A-19BE03401914}"/>
                </a:ext>
              </a:extLst>
            </p:cNvPr>
            <p:cNvSpPr txBox="1"/>
            <p:nvPr/>
          </p:nvSpPr>
          <p:spPr>
            <a:xfrm>
              <a:off x="1953790" y="2889991"/>
              <a:ext cx="85285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chemeClr val="bg1"/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01</a:t>
              </a:r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D51D632C-5D94-4624-91BD-DA422077CCEF}"/>
              </a:ext>
            </a:extLst>
          </p:cNvPr>
          <p:cNvSpPr txBox="1"/>
          <p:nvPr/>
        </p:nvSpPr>
        <p:spPr>
          <a:xfrm>
            <a:off x="2834252" y="4460389"/>
            <a:ext cx="35189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n w="3175">
                  <a:noFill/>
                </a:ln>
                <a:solidFill>
                  <a:srgbClr val="4BA9B0"/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点击此处添加标题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4F84C44A-6B70-41D3-AD7B-9856C7F6F198}"/>
              </a:ext>
            </a:extLst>
          </p:cNvPr>
          <p:cNvSpPr/>
          <p:nvPr/>
        </p:nvSpPr>
        <p:spPr>
          <a:xfrm>
            <a:off x="2876009" y="4797109"/>
            <a:ext cx="29254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ln w="3175"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Click here to add a title</a:t>
            </a:r>
            <a:endParaRPr lang="zh-CN" altLang="en-US" b="1" dirty="0">
              <a:ln w="3175"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34AF904C-16E8-4C4E-85B2-4F0757BDDFF8}"/>
              </a:ext>
            </a:extLst>
          </p:cNvPr>
          <p:cNvGrpSpPr/>
          <p:nvPr/>
        </p:nvGrpSpPr>
        <p:grpSpPr>
          <a:xfrm>
            <a:off x="1890810" y="4339963"/>
            <a:ext cx="1049848" cy="797450"/>
            <a:chOff x="1890810" y="2787579"/>
            <a:chExt cx="1049848" cy="797450"/>
          </a:xfrm>
        </p:grpSpPr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8E8A5E5D-70A4-4480-A0E7-AB94408AB7E6}"/>
                </a:ext>
              </a:extLst>
            </p:cNvPr>
            <p:cNvSpPr/>
            <p:nvPr/>
          </p:nvSpPr>
          <p:spPr>
            <a:xfrm>
              <a:off x="1890810" y="2787579"/>
              <a:ext cx="1049848" cy="797450"/>
            </a:xfrm>
            <a:prstGeom prst="ellipse">
              <a:avLst/>
            </a:prstGeom>
            <a:blipFill>
              <a:blip r:embed="rId10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xmlns="" id="{7AA7E074-A3B6-426C-8B2D-782240AAACA5}"/>
                </a:ext>
              </a:extLst>
            </p:cNvPr>
            <p:cNvSpPr txBox="1"/>
            <p:nvPr/>
          </p:nvSpPr>
          <p:spPr>
            <a:xfrm>
              <a:off x="1953790" y="2889991"/>
              <a:ext cx="85285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chemeClr val="bg1"/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03</a:t>
              </a:r>
            </a:p>
          </p:txBody>
        </p:sp>
      </p:grp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F1D8564F-99F2-488C-85F0-67E99AF2B811}"/>
              </a:ext>
            </a:extLst>
          </p:cNvPr>
          <p:cNvSpPr txBox="1"/>
          <p:nvPr/>
        </p:nvSpPr>
        <p:spPr>
          <a:xfrm>
            <a:off x="7301225" y="2878977"/>
            <a:ext cx="35189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n w="3175">
                  <a:noFill/>
                </a:ln>
                <a:solidFill>
                  <a:srgbClr val="4BA9B0"/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点击此处添加标题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FF15F00E-E2B7-4CC6-9A87-84A2DEE5C10E}"/>
              </a:ext>
            </a:extLst>
          </p:cNvPr>
          <p:cNvSpPr/>
          <p:nvPr/>
        </p:nvSpPr>
        <p:spPr>
          <a:xfrm>
            <a:off x="7342982" y="3215697"/>
            <a:ext cx="29254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ln w="3175"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Click here to add a title</a:t>
            </a:r>
            <a:endParaRPr lang="zh-CN" altLang="en-US" b="1" dirty="0">
              <a:ln w="3175"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20DD6B9D-4FA6-417B-B04F-121EB8B3E695}"/>
              </a:ext>
            </a:extLst>
          </p:cNvPr>
          <p:cNvGrpSpPr/>
          <p:nvPr/>
        </p:nvGrpSpPr>
        <p:grpSpPr>
          <a:xfrm>
            <a:off x="6357783" y="2758551"/>
            <a:ext cx="1049848" cy="797450"/>
            <a:chOff x="1890810" y="2787579"/>
            <a:chExt cx="1049848" cy="797450"/>
          </a:xfrm>
        </p:grpSpPr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C258C02B-32A2-4B2F-81B6-60CAB8E3DC73}"/>
                </a:ext>
              </a:extLst>
            </p:cNvPr>
            <p:cNvSpPr/>
            <p:nvPr/>
          </p:nvSpPr>
          <p:spPr>
            <a:xfrm>
              <a:off x="1890810" y="2787579"/>
              <a:ext cx="1049848" cy="797450"/>
            </a:xfrm>
            <a:prstGeom prst="ellipse">
              <a:avLst/>
            </a:prstGeom>
            <a:blipFill>
              <a:blip r:embed="rId10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xmlns="" id="{190B578D-2FED-4269-BECA-CEE37C8DA5D8}"/>
                </a:ext>
              </a:extLst>
            </p:cNvPr>
            <p:cNvSpPr txBox="1"/>
            <p:nvPr/>
          </p:nvSpPr>
          <p:spPr>
            <a:xfrm>
              <a:off x="1953790" y="2889991"/>
              <a:ext cx="85285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chemeClr val="bg1"/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02</a:t>
              </a:r>
            </a:p>
          </p:txBody>
        </p:sp>
      </p:grp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F5016433-D0D1-4DF9-96BA-5144CD4522D2}"/>
              </a:ext>
            </a:extLst>
          </p:cNvPr>
          <p:cNvSpPr txBox="1"/>
          <p:nvPr/>
        </p:nvSpPr>
        <p:spPr>
          <a:xfrm>
            <a:off x="7253413" y="4469159"/>
            <a:ext cx="35189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n w="3175">
                  <a:noFill/>
                </a:ln>
                <a:solidFill>
                  <a:srgbClr val="4BA9B0"/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点击此处添加标题</a:t>
            </a: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xmlns="" id="{9311E73C-1874-4FD1-8AC9-1DD8D56F743D}"/>
              </a:ext>
            </a:extLst>
          </p:cNvPr>
          <p:cNvSpPr/>
          <p:nvPr/>
        </p:nvSpPr>
        <p:spPr>
          <a:xfrm>
            <a:off x="7295170" y="4805879"/>
            <a:ext cx="29254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ln w="3175"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Click here to add a title</a:t>
            </a:r>
            <a:endParaRPr lang="zh-CN" altLang="en-US" b="1" dirty="0">
              <a:ln w="3175"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xmlns="" id="{AFC4F52D-EDF1-4D6A-9116-1B41C409F1C2}"/>
              </a:ext>
            </a:extLst>
          </p:cNvPr>
          <p:cNvGrpSpPr/>
          <p:nvPr/>
        </p:nvGrpSpPr>
        <p:grpSpPr>
          <a:xfrm>
            <a:off x="6309971" y="4348733"/>
            <a:ext cx="1049848" cy="797450"/>
            <a:chOff x="1890810" y="2787579"/>
            <a:chExt cx="1049848" cy="797450"/>
          </a:xfrm>
        </p:grpSpPr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1D626E5C-E6F4-4640-AC86-EAA66560B5AD}"/>
                </a:ext>
              </a:extLst>
            </p:cNvPr>
            <p:cNvSpPr/>
            <p:nvPr/>
          </p:nvSpPr>
          <p:spPr>
            <a:xfrm>
              <a:off x="1890810" y="2787579"/>
              <a:ext cx="1049848" cy="797450"/>
            </a:xfrm>
            <a:prstGeom prst="ellipse">
              <a:avLst/>
            </a:prstGeom>
            <a:blipFill>
              <a:blip r:embed="rId10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xmlns="" id="{6C1C5FBA-E79B-45D3-B485-FCC10567BFE4}"/>
                </a:ext>
              </a:extLst>
            </p:cNvPr>
            <p:cNvSpPr txBox="1"/>
            <p:nvPr/>
          </p:nvSpPr>
          <p:spPr>
            <a:xfrm>
              <a:off x="1953790" y="2889991"/>
              <a:ext cx="85285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chemeClr val="bg1"/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04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61149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6000">
        <p:random/>
      </p:transition>
    </mc:Choice>
    <mc:Fallback xmlns="">
      <p:transition spd="slow" advTm="6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5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600"/>
                            </p:stCondLst>
                            <p:childTnLst>
                              <p:par>
                                <p:cTn id="5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100"/>
                            </p:stCondLst>
                            <p:childTnLst>
                              <p:par>
                                <p:cTn id="8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45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450" decel="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4600"/>
                            </p:stCondLst>
                            <p:childTnLst>
                              <p:par>
                                <p:cTn id="10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211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211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 tmFilter="0,0; .5, 1; 1, 1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211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211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 tmFilter="0,0; .5, 1; 1, 1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  <p:bldP spid="17" grpId="0"/>
      <p:bldP spid="25" grpId="0"/>
      <p:bldP spid="26" grpId="0"/>
      <p:bldP spid="29" grpId="0"/>
      <p:bldP spid="30" grpId="0"/>
      <p:bldP spid="35" grpId="0"/>
      <p:bldP spid="36" grpId="0"/>
      <p:bldP spid="48" grpId="0"/>
      <p:bldP spid="4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6EE2665F-3939-470C-8784-56574E5DEB5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1428" y="165972"/>
            <a:ext cx="11789145" cy="6526056"/>
          </a:xfrm>
          <a:prstGeom prst="rect">
            <a:avLst/>
          </a:prstGeom>
        </p:spPr>
      </p:pic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F8B3BD00-B8ED-4D5A-88DA-DAAA974F7C84}"/>
              </a:ext>
            </a:extLst>
          </p:cNvPr>
          <p:cNvSpPr/>
          <p:nvPr/>
        </p:nvSpPr>
        <p:spPr>
          <a:xfrm>
            <a:off x="4245127" y="807524"/>
            <a:ext cx="4073223" cy="2867783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3BCE251E-D751-4618-B0C0-4FD08C050EB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301190" y="4686468"/>
            <a:ext cx="1890810" cy="220056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0FCDD486-147F-48C1-80B1-1EA574DD7BA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0" y="4686468"/>
            <a:ext cx="1890810" cy="2200560"/>
          </a:xfrm>
          <a:prstGeom prst="rect">
            <a:avLst/>
          </a:prstGeom>
        </p:spPr>
      </p:pic>
      <p:pic>
        <p:nvPicPr>
          <p:cNvPr id="10" name="PA_图片 9">
            <a:extLst>
              <a:ext uri="{FF2B5EF4-FFF2-40B4-BE49-F238E27FC236}">
                <a16:creationId xmlns:a16="http://schemas.microsoft.com/office/drawing/2014/main" xmlns="" id="{F4031605-C13A-4941-AF62-285C64DDC688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4874769" y="1285640"/>
            <a:ext cx="2442462" cy="1758732"/>
          </a:xfrm>
          <a:prstGeom prst="rect">
            <a:avLst/>
          </a:prstGeom>
        </p:spPr>
      </p:pic>
      <p:sp>
        <p:nvSpPr>
          <p:cNvPr id="3" name="PA_椭圆 2">
            <a:extLst>
              <a:ext uri="{FF2B5EF4-FFF2-40B4-BE49-F238E27FC236}">
                <a16:creationId xmlns:a16="http://schemas.microsoft.com/office/drawing/2014/main" xmlns="" id="{AF57D961-0F34-4F06-B199-CFE0017E5D2F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576376" y="1780150"/>
            <a:ext cx="993529" cy="99352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1039DF51-E2C0-498F-A486-41F790003CAE}"/>
              </a:ext>
            </a:extLst>
          </p:cNvPr>
          <p:cNvSpPr txBox="1"/>
          <p:nvPr/>
        </p:nvSpPr>
        <p:spPr>
          <a:xfrm>
            <a:off x="5197770" y="1850349"/>
            <a:ext cx="17964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rgbClr val="4BA9B0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04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84C5B905-F758-4565-85E2-090D5B99C74C}"/>
              </a:ext>
            </a:extLst>
          </p:cNvPr>
          <p:cNvSpPr txBox="1"/>
          <p:nvPr/>
        </p:nvSpPr>
        <p:spPr>
          <a:xfrm>
            <a:off x="3844671" y="3549569"/>
            <a:ext cx="45026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ln w="3175">
                  <a:noFill/>
                </a:ln>
                <a:solidFill>
                  <a:srgbClr val="4BA9B0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点击此处添加标题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B0A3AC10-22A2-45F1-B63B-66FCEE04E9FC}"/>
              </a:ext>
            </a:extLst>
          </p:cNvPr>
          <p:cNvSpPr/>
          <p:nvPr/>
        </p:nvSpPr>
        <p:spPr>
          <a:xfrm>
            <a:off x="4428399" y="3970324"/>
            <a:ext cx="33352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ln w="3175"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Click here to add a title</a:t>
            </a:r>
            <a:endParaRPr lang="zh-CN" altLang="en-US" sz="2400" dirty="0">
              <a:ln w="3175"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latin typeface="造字工房悦黑演示版常规体" pitchFamily="50" charset="-122"/>
              <a:ea typeface="造字工房悦黑演示版常规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710015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5000">
        <p15:prstTrans prst="origami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250"/>
                            </p:stCondLst>
                            <p:childTnLst>
                              <p:par>
                                <p:cTn id="38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3" grpId="0" animBg="1"/>
      <p:bldP spid="13" grpId="0"/>
      <p:bldP spid="14" grpId="0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H_SubTitle_1">
            <a:extLst>
              <a:ext uri="{FF2B5EF4-FFF2-40B4-BE49-F238E27FC236}">
                <a16:creationId xmlns:a16="http://schemas.microsoft.com/office/drawing/2014/main" xmlns="" id="{6693D604-0F66-466A-B185-69B74DA0E7E2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345306" y="3365501"/>
            <a:ext cx="1835150" cy="511175"/>
          </a:xfrm>
          <a:prstGeom prst="rect">
            <a:avLst/>
          </a:prstGeom>
        </p:spPr>
        <p:txBody>
          <a:bodyPr lIns="0" tIns="0" rIns="0" bIns="0" anchor="ctr">
            <a:norm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  <a:defRPr/>
            </a:pPr>
            <a:r>
              <a:rPr lang="zh-CN" altLang="en-US" b="1" kern="100" dirty="0">
                <a:solidFill>
                  <a:srgbClr val="6ECCD0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点击添加文本</a:t>
            </a:r>
            <a:endParaRPr lang="zh-CN" altLang="zh-CN" b="1" kern="100" dirty="0">
              <a:solidFill>
                <a:srgbClr val="6ECCD0"/>
              </a:solidFill>
              <a:latin typeface="造字工房悦黑演示版常规体" pitchFamily="50" charset="-122"/>
              <a:ea typeface="造字工房悦黑演示版常规体" pitchFamily="50" charset="-122"/>
            </a:endParaRPr>
          </a:p>
        </p:txBody>
      </p:sp>
      <p:sp>
        <p:nvSpPr>
          <p:cNvPr id="11" name="MH_Picture_1">
            <a:extLst>
              <a:ext uri="{FF2B5EF4-FFF2-40B4-BE49-F238E27FC236}">
                <a16:creationId xmlns:a16="http://schemas.microsoft.com/office/drawing/2014/main" xmlns="" id="{73BE19D2-3315-42D6-AFCF-91F4FC6DA7AE}"/>
              </a:ext>
            </a:extLst>
          </p:cNvPr>
          <p:cNvSpPr/>
          <p:nvPr>
            <p:custDataLst>
              <p:tags r:id="rId2"/>
            </p:custDataLst>
          </p:nvPr>
        </p:nvSpPr>
        <p:spPr bwMode="auto">
          <a:xfrm>
            <a:off x="2218306" y="1828801"/>
            <a:ext cx="2089150" cy="1439863"/>
          </a:xfrm>
          <a:prstGeom prst="round2DiagRect">
            <a:avLst>
              <a:gd name="adj1" fmla="val 20233"/>
              <a:gd name="adj2" fmla="val 0"/>
            </a:avLst>
          </a:prstGeom>
          <a:blipFill dpi="0" rotWithShape="1">
            <a:blip r:embed="rId15"/>
            <a:srcRect/>
            <a:stretch>
              <a:fillRect/>
            </a:stretch>
          </a:blipFill>
          <a:ln w="3175">
            <a:noFill/>
          </a:ln>
          <a:effectLst>
            <a:outerShdw blurRad="50800" dist="38100" dir="2700000" algn="tl" rotWithShape="0">
              <a:prstClr val="black">
                <a:alpha val="30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" name="MH_Picture_2">
            <a:extLst>
              <a:ext uri="{FF2B5EF4-FFF2-40B4-BE49-F238E27FC236}">
                <a16:creationId xmlns:a16="http://schemas.microsoft.com/office/drawing/2014/main" xmlns="" id="{9367CAD9-7B1F-4985-9FBE-24616FE1B306}"/>
              </a:ext>
            </a:extLst>
          </p:cNvPr>
          <p:cNvSpPr/>
          <p:nvPr>
            <p:custDataLst>
              <p:tags r:id="rId3"/>
            </p:custDataLst>
          </p:nvPr>
        </p:nvSpPr>
        <p:spPr bwMode="auto">
          <a:xfrm>
            <a:off x="5052220" y="1828801"/>
            <a:ext cx="2087563" cy="1439863"/>
          </a:xfrm>
          <a:prstGeom prst="round2DiagRect">
            <a:avLst>
              <a:gd name="adj1" fmla="val 21114"/>
              <a:gd name="adj2" fmla="val 0"/>
            </a:avLst>
          </a:prstGeom>
          <a:blipFill dpi="0" rotWithShape="1">
            <a:blip r:embed="rId15"/>
            <a:srcRect/>
            <a:stretch>
              <a:fillRect/>
            </a:stretch>
          </a:blipFill>
          <a:ln w="3175">
            <a:noFill/>
          </a:ln>
          <a:effectLst>
            <a:outerShdw blurRad="50800" dist="38100" dir="2700000" algn="tl" rotWithShape="0">
              <a:prstClr val="black">
                <a:alpha val="30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" name="MH_Picture_3">
            <a:extLst>
              <a:ext uri="{FF2B5EF4-FFF2-40B4-BE49-F238E27FC236}">
                <a16:creationId xmlns:a16="http://schemas.microsoft.com/office/drawing/2014/main" xmlns="" id="{3FD61BA6-381F-4403-8B3F-8275A6C5A4DC}"/>
              </a:ext>
            </a:extLst>
          </p:cNvPr>
          <p:cNvSpPr/>
          <p:nvPr>
            <p:custDataLst>
              <p:tags r:id="rId4"/>
            </p:custDataLst>
          </p:nvPr>
        </p:nvSpPr>
        <p:spPr bwMode="auto">
          <a:xfrm>
            <a:off x="7855518" y="1828801"/>
            <a:ext cx="2089150" cy="1439863"/>
          </a:xfrm>
          <a:prstGeom prst="round2DiagRect">
            <a:avLst>
              <a:gd name="adj1" fmla="val 20233"/>
              <a:gd name="adj2" fmla="val 0"/>
            </a:avLst>
          </a:prstGeom>
          <a:blipFill dpi="0" rotWithShape="1">
            <a:blip r:embed="rId15"/>
            <a:srcRect/>
            <a:stretch>
              <a:fillRect/>
            </a:stretch>
          </a:blipFill>
          <a:ln w="3175">
            <a:noFill/>
          </a:ln>
          <a:effectLst>
            <a:outerShdw blurRad="50800" dist="38100" dir="2700000" algn="tl" rotWithShape="0">
              <a:prstClr val="black">
                <a:alpha val="30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" name="MH_Text_1">
            <a:extLst>
              <a:ext uri="{FF2B5EF4-FFF2-40B4-BE49-F238E27FC236}">
                <a16:creationId xmlns:a16="http://schemas.microsoft.com/office/drawing/2014/main" xmlns="" id="{7A900B18-DDEC-40DD-9BE6-DE492FF606B6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2084051" y="3876676"/>
            <a:ext cx="2286001" cy="1520825"/>
          </a:xfrm>
          <a:prstGeom prst="rect">
            <a:avLst/>
          </a:prstGeom>
        </p:spPr>
        <p:txBody>
          <a:bodyPr lIns="108000" tIns="0" rIns="108000" bIns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8" name="MH_SubTitle_2">
            <a:extLst>
              <a:ext uri="{FF2B5EF4-FFF2-40B4-BE49-F238E27FC236}">
                <a16:creationId xmlns:a16="http://schemas.microsoft.com/office/drawing/2014/main" xmlns="" id="{C6FDB1CF-F908-47E0-92CC-AC9FDC2FC808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5179219" y="3365501"/>
            <a:ext cx="1835150" cy="511175"/>
          </a:xfrm>
          <a:prstGeom prst="rect">
            <a:avLst/>
          </a:prstGeom>
        </p:spPr>
        <p:txBody>
          <a:bodyPr lIns="0" tIns="0" rIns="0" bIns="0" anchor="ctr">
            <a:norm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  <a:defRPr/>
            </a:pPr>
            <a:r>
              <a:rPr lang="zh-CN" altLang="en-US" b="1" kern="100" dirty="0">
                <a:solidFill>
                  <a:srgbClr val="6ECCD0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点击添加文本</a:t>
            </a:r>
            <a:endParaRPr lang="zh-CN" altLang="zh-CN" b="1" kern="100" dirty="0">
              <a:solidFill>
                <a:srgbClr val="6ECCD0"/>
              </a:solidFill>
              <a:latin typeface="造字工房悦黑演示版常规体" pitchFamily="50" charset="-122"/>
              <a:ea typeface="造字工房悦黑演示版常规体" pitchFamily="50" charset="-122"/>
            </a:endParaRPr>
          </a:p>
        </p:txBody>
      </p:sp>
      <p:sp>
        <p:nvSpPr>
          <p:cNvPr id="19" name="MH_Text_2">
            <a:extLst>
              <a:ext uri="{FF2B5EF4-FFF2-40B4-BE49-F238E27FC236}">
                <a16:creationId xmlns:a16="http://schemas.microsoft.com/office/drawing/2014/main" xmlns="" id="{870C95CF-B434-4032-B77E-38120D2A26E6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4917964" y="3876676"/>
            <a:ext cx="2286001" cy="1520825"/>
          </a:xfrm>
          <a:prstGeom prst="rect">
            <a:avLst/>
          </a:prstGeom>
        </p:spPr>
        <p:txBody>
          <a:bodyPr lIns="108000" tIns="0" rIns="108000" bIns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0" name="MH_SubTitle_3">
            <a:extLst>
              <a:ext uri="{FF2B5EF4-FFF2-40B4-BE49-F238E27FC236}">
                <a16:creationId xmlns:a16="http://schemas.microsoft.com/office/drawing/2014/main" xmlns="" id="{CB45F1ED-1A4A-4B9D-A023-34C0DE6091D8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7984105" y="3365501"/>
            <a:ext cx="1835150" cy="511175"/>
          </a:xfrm>
          <a:prstGeom prst="rect">
            <a:avLst/>
          </a:prstGeom>
        </p:spPr>
        <p:txBody>
          <a:bodyPr lIns="0" tIns="0" rIns="0" bIns="0" anchor="ctr">
            <a:norm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  <a:defRPr/>
            </a:pPr>
            <a:r>
              <a:rPr lang="zh-CN" altLang="en-US" b="1" kern="100" dirty="0">
                <a:solidFill>
                  <a:srgbClr val="6ECCD0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点击添加文本</a:t>
            </a:r>
            <a:endParaRPr lang="zh-CN" altLang="zh-CN" b="1" kern="100" dirty="0">
              <a:solidFill>
                <a:srgbClr val="6ECCD0"/>
              </a:solidFill>
              <a:latin typeface="造字工房悦黑演示版常规体" pitchFamily="50" charset="-122"/>
              <a:ea typeface="造字工房悦黑演示版常规体" pitchFamily="50" charset="-122"/>
            </a:endParaRPr>
          </a:p>
        </p:txBody>
      </p:sp>
      <p:sp>
        <p:nvSpPr>
          <p:cNvPr id="21" name="MH_Text_3">
            <a:extLst>
              <a:ext uri="{FF2B5EF4-FFF2-40B4-BE49-F238E27FC236}">
                <a16:creationId xmlns:a16="http://schemas.microsoft.com/office/drawing/2014/main" xmlns="" id="{75A0E7E3-EBAB-4D6D-B781-C40923735EC6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7780906" y="3876676"/>
            <a:ext cx="2286001" cy="1520825"/>
          </a:xfrm>
          <a:prstGeom prst="rect">
            <a:avLst/>
          </a:prstGeom>
        </p:spPr>
        <p:txBody>
          <a:bodyPr lIns="108000" tIns="0" rIns="108000" bIns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9746F91E-7144-4B75-AB67-3022C7DDF8B9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990455" y="1963953"/>
            <a:ext cx="1835150" cy="1175541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C4E4FFC2-79E4-4538-B87C-B2E73BB6032D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326254" y="1947865"/>
            <a:ext cx="1854202" cy="1200498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496521D7-D715-4C86-B724-6B2B9729A051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174456" y="1936755"/>
            <a:ext cx="1839913" cy="1211608"/>
          </a:xfrm>
          <a:prstGeom prst="rect">
            <a:avLst/>
          </a:prstGeom>
        </p:spPr>
      </p:pic>
      <p:grpSp>
        <p:nvGrpSpPr>
          <p:cNvPr id="23" name="PA_组合 1">
            <a:extLst>
              <a:ext uri="{FF2B5EF4-FFF2-40B4-BE49-F238E27FC236}">
                <a16:creationId xmlns:a16="http://schemas.microsoft.com/office/drawing/2014/main" xmlns="" id="{9B331085-B4C8-4BF2-808B-7B143CA58EBF}"/>
              </a:ext>
            </a:extLst>
          </p:cNvPr>
          <p:cNvGrpSpPr/>
          <p:nvPr>
            <p:custDataLst>
              <p:tags r:id="rId10"/>
            </p:custDataLst>
          </p:nvPr>
        </p:nvGrpSpPr>
        <p:grpSpPr>
          <a:xfrm>
            <a:off x="517467" y="445538"/>
            <a:ext cx="1179339" cy="849201"/>
            <a:chOff x="4874769" y="1285640"/>
            <a:chExt cx="2442462" cy="1758732"/>
          </a:xfrm>
        </p:grpSpPr>
        <p:pic>
          <p:nvPicPr>
            <p:cNvPr id="24" name="PA_图片 9">
              <a:extLst>
                <a:ext uri="{FF2B5EF4-FFF2-40B4-BE49-F238E27FC236}">
                  <a16:creationId xmlns:a16="http://schemas.microsoft.com/office/drawing/2014/main" xmlns="" id="{60A35ABC-0675-4538-985A-DC1B19DCA3DD}"/>
                </a:ext>
              </a:extLst>
            </p:cNvPr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9"/>
            <a:stretch>
              <a:fillRect/>
            </a:stretch>
          </p:blipFill>
          <p:spPr>
            <a:xfrm>
              <a:off x="4874769" y="1285640"/>
              <a:ext cx="2442462" cy="1758732"/>
            </a:xfrm>
            <a:prstGeom prst="rect">
              <a:avLst/>
            </a:prstGeom>
          </p:spPr>
        </p:pic>
        <p:sp>
          <p:nvSpPr>
            <p:cNvPr id="25" name="PA_椭圆 2">
              <a:extLst>
                <a:ext uri="{FF2B5EF4-FFF2-40B4-BE49-F238E27FC236}">
                  <a16:creationId xmlns:a16="http://schemas.microsoft.com/office/drawing/2014/main" xmlns="" id="{F323014A-6DEE-4769-9B14-C798AEF4060E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>
              <a:off x="5576376" y="1780150"/>
              <a:ext cx="993529" cy="99352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/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114F0E80-C899-4638-AD36-87EBC5928679}"/>
                </a:ext>
              </a:extLst>
            </p:cNvPr>
            <p:cNvSpPr txBox="1"/>
            <p:nvPr/>
          </p:nvSpPr>
          <p:spPr>
            <a:xfrm>
              <a:off x="5197771" y="1790808"/>
              <a:ext cx="1796460" cy="10731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4BA9B0"/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04</a:t>
              </a:r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DF6BD4D0-EDDE-43A3-AA40-9BAF79217693}"/>
              </a:ext>
            </a:extLst>
          </p:cNvPr>
          <p:cNvSpPr txBox="1"/>
          <p:nvPr/>
        </p:nvSpPr>
        <p:spPr>
          <a:xfrm>
            <a:off x="1735372" y="588687"/>
            <a:ext cx="35189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n w="3175">
                  <a:noFill/>
                </a:ln>
                <a:solidFill>
                  <a:srgbClr val="4BA9B0"/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点击此处添加标题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3253BE69-4D3A-4BAD-AFA0-F2C4231CEE07}"/>
              </a:ext>
            </a:extLst>
          </p:cNvPr>
          <p:cNvSpPr/>
          <p:nvPr/>
        </p:nvSpPr>
        <p:spPr>
          <a:xfrm>
            <a:off x="1777129" y="925407"/>
            <a:ext cx="29254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ln w="3175">
                  <a:noFill/>
                </a:ln>
                <a:solidFill>
                  <a:srgbClr val="F9D3D4"/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Click here to add a title</a:t>
            </a:r>
            <a:endParaRPr lang="zh-CN" altLang="en-US" b="1" dirty="0">
              <a:ln w="3175">
                <a:noFill/>
              </a:ln>
              <a:solidFill>
                <a:srgbClr val="F9D3D4"/>
              </a:solidFill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4665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105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00"/>
                            </p:stCondLst>
                            <p:childTnLst>
                              <p:par>
                                <p:cTn id="2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7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 animBg="1"/>
      <p:bldP spid="15" grpId="0" animBg="1"/>
      <p:bldP spid="16" grpId="0" animBg="1"/>
      <p:bldP spid="17" grpId="0"/>
      <p:bldP spid="18" grpId="0"/>
      <p:bldP spid="19" grpId="0"/>
      <p:bldP spid="20" grpId="0"/>
      <p:bldP spid="21" grpId="0"/>
      <p:bldP spid="27" grpId="0"/>
      <p:bldP spid="2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B5B37774-7CC4-40E9-8340-BCEB75156DCA}"/>
              </a:ext>
            </a:extLst>
          </p:cNvPr>
          <p:cNvGrpSpPr/>
          <p:nvPr/>
        </p:nvGrpSpPr>
        <p:grpSpPr>
          <a:xfrm flipH="1">
            <a:off x="7309042" y="1294739"/>
            <a:ext cx="3024336" cy="2160240"/>
            <a:chOff x="6752056" y="1180049"/>
            <a:chExt cx="3024336" cy="2160240"/>
          </a:xfrm>
        </p:grpSpPr>
        <p:sp>
          <p:nvSpPr>
            <p:cNvPr id="9" name="MH_Other_1">
              <a:extLst>
                <a:ext uri="{FF2B5EF4-FFF2-40B4-BE49-F238E27FC236}">
                  <a16:creationId xmlns:a16="http://schemas.microsoft.com/office/drawing/2014/main" xmlns="" id="{40129BC9-0609-436A-B4BA-340EB7F1CF65}"/>
                </a:ext>
              </a:extLst>
            </p:cNvPr>
            <p:cNvSpPr/>
            <p:nvPr/>
          </p:nvSpPr>
          <p:spPr>
            <a:xfrm rot="1655153">
              <a:off x="6752056" y="1180049"/>
              <a:ext cx="3024336" cy="2160240"/>
            </a:xfrm>
            <a:prstGeom prst="rect">
              <a:avLst/>
            </a:prstGeom>
            <a:blipFill>
              <a:blip r:embed="rId8"/>
              <a:stretch>
                <a:fillRect/>
              </a:stretch>
            </a:blip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xmlns="" id="{350E7644-EAF2-47D8-A5A2-A6DFCC70CAC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 rot="1661771">
              <a:off x="6908963" y="1352087"/>
              <a:ext cx="2718449" cy="1818952"/>
            </a:xfrm>
            <a:prstGeom prst="rect">
              <a:avLst/>
            </a:prstGeom>
          </p:spPr>
        </p:pic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7A2D599E-64BC-4903-B5F3-01223C106E74}"/>
              </a:ext>
            </a:extLst>
          </p:cNvPr>
          <p:cNvGrpSpPr/>
          <p:nvPr/>
        </p:nvGrpSpPr>
        <p:grpSpPr>
          <a:xfrm flipH="1">
            <a:off x="7466280" y="3374630"/>
            <a:ext cx="3024336" cy="2160240"/>
            <a:chOff x="6909294" y="3259940"/>
            <a:chExt cx="3024336" cy="2160240"/>
          </a:xfrm>
        </p:grpSpPr>
        <p:sp>
          <p:nvSpPr>
            <p:cNvPr id="15" name="MH_Other_3">
              <a:extLst>
                <a:ext uri="{FF2B5EF4-FFF2-40B4-BE49-F238E27FC236}">
                  <a16:creationId xmlns:a16="http://schemas.microsoft.com/office/drawing/2014/main" xmlns="" id="{3A6B5260-5568-476A-B003-32C6C0FEA9C5}"/>
                </a:ext>
              </a:extLst>
            </p:cNvPr>
            <p:cNvSpPr/>
            <p:nvPr/>
          </p:nvSpPr>
          <p:spPr>
            <a:xfrm rot="20132716">
              <a:off x="6909294" y="3259940"/>
              <a:ext cx="3024336" cy="2160240"/>
            </a:xfrm>
            <a:prstGeom prst="rect">
              <a:avLst/>
            </a:prstGeom>
            <a:blipFill>
              <a:blip r:embed="rId8"/>
              <a:stretch>
                <a:fillRect/>
              </a:stretch>
            </a:blip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89C991CA-DBE2-4679-A67F-D92BCC581AA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rot="20091994">
              <a:off x="7069792" y="3403245"/>
              <a:ext cx="2718350" cy="1871763"/>
            </a:xfrm>
            <a:prstGeom prst="rect">
              <a:avLst/>
            </a:prstGeom>
          </p:spPr>
        </p:pic>
      </p:grpSp>
      <p:grpSp>
        <p:nvGrpSpPr>
          <p:cNvPr id="22" name="PA_组合 1">
            <a:extLst>
              <a:ext uri="{FF2B5EF4-FFF2-40B4-BE49-F238E27FC236}">
                <a16:creationId xmlns:a16="http://schemas.microsoft.com/office/drawing/2014/main" xmlns="" id="{2A0B6923-A93E-4007-B98F-8AB897429874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517467" y="445538"/>
            <a:ext cx="1179339" cy="849201"/>
            <a:chOff x="4874769" y="1285640"/>
            <a:chExt cx="2442462" cy="1758732"/>
          </a:xfrm>
        </p:grpSpPr>
        <p:pic>
          <p:nvPicPr>
            <p:cNvPr id="23" name="PA_图片 9">
              <a:extLst>
                <a:ext uri="{FF2B5EF4-FFF2-40B4-BE49-F238E27FC236}">
                  <a16:creationId xmlns:a16="http://schemas.microsoft.com/office/drawing/2014/main" xmlns="" id="{09C63953-CC6E-49A5-91EF-876192BA1655}"/>
                </a:ext>
              </a:extLst>
            </p:cNvPr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11"/>
            <a:stretch>
              <a:fillRect/>
            </a:stretch>
          </p:blipFill>
          <p:spPr>
            <a:xfrm>
              <a:off x="4874769" y="1285640"/>
              <a:ext cx="2442462" cy="1758732"/>
            </a:xfrm>
            <a:prstGeom prst="rect">
              <a:avLst/>
            </a:prstGeom>
          </p:spPr>
        </p:pic>
        <p:sp>
          <p:nvSpPr>
            <p:cNvPr id="24" name="PA_椭圆 2">
              <a:extLst>
                <a:ext uri="{FF2B5EF4-FFF2-40B4-BE49-F238E27FC236}">
                  <a16:creationId xmlns:a16="http://schemas.microsoft.com/office/drawing/2014/main" xmlns="" id="{12CE1552-93AF-4B3D-804E-EF6C3148630D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5576376" y="1780150"/>
              <a:ext cx="993529" cy="99352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/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4C2D489B-4D8A-4928-BFA8-3F38B5245343}"/>
                </a:ext>
              </a:extLst>
            </p:cNvPr>
            <p:cNvSpPr txBox="1"/>
            <p:nvPr/>
          </p:nvSpPr>
          <p:spPr>
            <a:xfrm>
              <a:off x="5197771" y="1790808"/>
              <a:ext cx="1796460" cy="10731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4BA9B0"/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04</a:t>
              </a:r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2807433E-F681-430E-A1F4-4D5866E1BC67}"/>
              </a:ext>
            </a:extLst>
          </p:cNvPr>
          <p:cNvSpPr txBox="1"/>
          <p:nvPr/>
        </p:nvSpPr>
        <p:spPr>
          <a:xfrm>
            <a:off x="1735372" y="588687"/>
            <a:ext cx="35189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n w="3175">
                  <a:noFill/>
                </a:ln>
                <a:solidFill>
                  <a:srgbClr val="4BA9B0"/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点击此处添加标题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67C62A76-F743-460A-9E9C-2A69B40C31C5}"/>
              </a:ext>
            </a:extLst>
          </p:cNvPr>
          <p:cNvSpPr/>
          <p:nvPr/>
        </p:nvSpPr>
        <p:spPr>
          <a:xfrm>
            <a:off x="1777129" y="925407"/>
            <a:ext cx="29254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ln w="3175">
                  <a:noFill/>
                </a:ln>
                <a:solidFill>
                  <a:srgbClr val="F9D3D4"/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Click here to add a title</a:t>
            </a:r>
            <a:endParaRPr lang="zh-CN" altLang="en-US" b="1" dirty="0">
              <a:ln w="3175">
                <a:noFill/>
              </a:ln>
              <a:solidFill>
                <a:srgbClr val="F9D3D4"/>
              </a:solidFill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  <p:sp>
        <p:nvSpPr>
          <p:cNvPr id="28" name="TextBox 12">
            <a:extLst>
              <a:ext uri="{FF2B5EF4-FFF2-40B4-BE49-F238E27FC236}">
                <a16:creationId xmlns:a16="http://schemas.microsoft.com/office/drawing/2014/main" xmlns="" id="{1B2A22B7-2D42-43E6-814C-49FB67A18E3C}"/>
              </a:ext>
            </a:extLst>
          </p:cNvPr>
          <p:cNvSpPr txBox="1"/>
          <p:nvPr/>
        </p:nvSpPr>
        <p:spPr>
          <a:xfrm>
            <a:off x="1990218" y="3199569"/>
            <a:ext cx="346715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9" name="TextBox 12">
            <a:extLst>
              <a:ext uri="{FF2B5EF4-FFF2-40B4-BE49-F238E27FC236}">
                <a16:creationId xmlns:a16="http://schemas.microsoft.com/office/drawing/2014/main" xmlns="" id="{29378CBD-786A-4F56-A913-CEBFCE7F3A10}"/>
              </a:ext>
            </a:extLst>
          </p:cNvPr>
          <p:cNvSpPr txBox="1"/>
          <p:nvPr/>
        </p:nvSpPr>
        <p:spPr>
          <a:xfrm>
            <a:off x="1990218" y="4079638"/>
            <a:ext cx="346715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0" name="MH_SubTitle_1">
            <a:extLst>
              <a:ext uri="{FF2B5EF4-FFF2-40B4-BE49-F238E27FC236}">
                <a16:creationId xmlns:a16="http://schemas.microsoft.com/office/drawing/2014/main" xmlns="" id="{1CACF018-5B15-4C16-986A-A20E14A967AE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540846" y="2436946"/>
            <a:ext cx="2321167" cy="592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no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点击此处添加文本</a:t>
            </a:r>
          </a:p>
        </p:txBody>
      </p:sp>
      <p:cxnSp>
        <p:nvCxnSpPr>
          <p:cNvPr id="31" name="PA_直接连接符 47">
            <a:extLst>
              <a:ext uri="{FF2B5EF4-FFF2-40B4-BE49-F238E27FC236}">
                <a16:creationId xmlns:a16="http://schemas.microsoft.com/office/drawing/2014/main" xmlns="" id="{A77CC801-365B-4281-98FD-F6F1681EE558}"/>
              </a:ext>
            </a:extLst>
          </p:cNvPr>
          <p:cNvCxnSpPr>
            <a:cxnSpLocks/>
          </p:cNvCxnSpPr>
          <p:nvPr>
            <p:custDataLst>
              <p:tags r:id="rId3"/>
            </p:custDataLst>
          </p:nvPr>
        </p:nvCxnSpPr>
        <p:spPr>
          <a:xfrm>
            <a:off x="1724642" y="2976593"/>
            <a:ext cx="2224455" cy="0"/>
          </a:xfrm>
          <a:prstGeom prst="line">
            <a:avLst/>
          </a:prstGeom>
          <a:ln w="12700">
            <a:solidFill>
              <a:schemeClr val="accent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图片 31">
            <a:extLst>
              <a:ext uri="{FF2B5EF4-FFF2-40B4-BE49-F238E27FC236}">
                <a16:creationId xmlns:a16="http://schemas.microsoft.com/office/drawing/2014/main" xmlns="" id="{3448A78E-837E-4C2C-9B25-D5F003D5CA52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29917" b="82548" l="33226" r="92581">
                        <a14:foregroundMark x1="66452" y1="29917" x2="68387" y2="29917"/>
                        <a14:foregroundMark x1="84839" y1="36842" x2="86129" y2="37396"/>
                        <a14:foregroundMark x1="59032" y1="79224" x2="66452" y2="81163"/>
                        <a14:foregroundMark x1="62581" y1="82825" x2="69032" y2="82271"/>
                        <a14:foregroundMark x1="33226" y1="62881" x2="34516" y2="66205"/>
                      </a14:backgroundRemoval>
                    </a14:imgEffect>
                  </a14:imgLayer>
                </a14:imgProps>
              </a:ext>
            </a:extLst>
          </a:blip>
          <a:srcRect l="26945" t="24119" b="14857"/>
          <a:stretch/>
        </p:blipFill>
        <p:spPr>
          <a:xfrm rot="1828228">
            <a:off x="1539659" y="3242627"/>
            <a:ext cx="464709" cy="452034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0693D0D8-48ED-447D-934E-2FA26B33716D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29917" b="82548" l="33226" r="92581">
                        <a14:foregroundMark x1="66452" y1="29917" x2="68387" y2="29917"/>
                        <a14:foregroundMark x1="84839" y1="36842" x2="86129" y2="37396"/>
                        <a14:foregroundMark x1="59032" y1="79224" x2="66452" y2="81163"/>
                        <a14:foregroundMark x1="62581" y1="82825" x2="69032" y2="82271"/>
                        <a14:foregroundMark x1="33226" y1="62881" x2="34516" y2="66205"/>
                      </a14:backgroundRemoval>
                    </a14:imgEffect>
                  </a14:imgLayer>
                </a14:imgProps>
              </a:ext>
            </a:extLst>
          </a:blip>
          <a:srcRect l="26945" t="24119" b="14857"/>
          <a:stretch/>
        </p:blipFill>
        <p:spPr>
          <a:xfrm rot="1828228">
            <a:off x="1539658" y="4108939"/>
            <a:ext cx="464709" cy="452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380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6500">
        <p:random/>
      </p:transition>
    </mc:Choice>
    <mc:Fallback xmlns="">
      <p:transition spd="slow" advTm="6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105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00"/>
                            </p:stCondLst>
                            <p:childTnLst>
                              <p:par>
                                <p:cTn id="2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00"/>
                            </p:stCondLst>
                            <p:childTnLst>
                              <p:par>
                                <p:cTn id="2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700"/>
                            </p:stCondLst>
                            <p:childTnLst>
                              <p:par>
                                <p:cTn id="3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200"/>
                            </p:stCondLst>
                            <p:childTnLst>
                              <p:par>
                                <p:cTn id="4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700"/>
                            </p:stCondLst>
                            <p:childTnLst>
                              <p:par>
                                <p:cTn id="46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700"/>
                            </p:stCondLst>
                            <p:childTnLst>
                              <p:par>
                                <p:cTn id="5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200"/>
                            </p:stCondLst>
                            <p:childTnLst>
                              <p:par>
                                <p:cTn id="5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700"/>
                            </p:stCondLst>
                            <p:childTnLst>
                              <p:par>
                                <p:cTn id="63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PA_组合 1">
            <a:extLst>
              <a:ext uri="{FF2B5EF4-FFF2-40B4-BE49-F238E27FC236}">
                <a16:creationId xmlns:a16="http://schemas.microsoft.com/office/drawing/2014/main" xmlns="" id="{1E2F1BA6-2358-4581-959F-EEB8A0B45062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517467" y="445538"/>
            <a:ext cx="1179339" cy="849201"/>
            <a:chOff x="4874769" y="1285640"/>
            <a:chExt cx="2442462" cy="1758732"/>
          </a:xfrm>
        </p:grpSpPr>
        <p:pic>
          <p:nvPicPr>
            <p:cNvPr id="39" name="PA_图片 9">
              <a:extLst>
                <a:ext uri="{FF2B5EF4-FFF2-40B4-BE49-F238E27FC236}">
                  <a16:creationId xmlns:a16="http://schemas.microsoft.com/office/drawing/2014/main" xmlns="" id="{A759D98E-3DF2-49C1-BC90-41FA129CDBE5}"/>
                </a:ext>
              </a:extLst>
            </p:cNvPr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4874769" y="1285640"/>
              <a:ext cx="2442462" cy="1758732"/>
            </a:xfrm>
            <a:prstGeom prst="rect">
              <a:avLst/>
            </a:prstGeom>
          </p:spPr>
        </p:pic>
        <p:sp>
          <p:nvSpPr>
            <p:cNvPr id="40" name="PA_椭圆 2">
              <a:extLst>
                <a:ext uri="{FF2B5EF4-FFF2-40B4-BE49-F238E27FC236}">
                  <a16:creationId xmlns:a16="http://schemas.microsoft.com/office/drawing/2014/main" xmlns="" id="{6A381AAE-28B7-4940-9ECD-4FFA7393692B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5576376" y="1780150"/>
              <a:ext cx="993529" cy="99352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/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xmlns="" id="{CAF38046-C509-44F1-A6CF-CC85076B81A1}"/>
                </a:ext>
              </a:extLst>
            </p:cNvPr>
            <p:cNvSpPr txBox="1"/>
            <p:nvPr/>
          </p:nvSpPr>
          <p:spPr>
            <a:xfrm>
              <a:off x="5197771" y="1790808"/>
              <a:ext cx="1796460" cy="10731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4BA9B0"/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04</a:t>
              </a:r>
            </a:p>
          </p:txBody>
        </p:sp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F51A2A02-CE3D-42ED-A26B-41E5A86E4A1A}"/>
              </a:ext>
            </a:extLst>
          </p:cNvPr>
          <p:cNvSpPr txBox="1"/>
          <p:nvPr/>
        </p:nvSpPr>
        <p:spPr>
          <a:xfrm>
            <a:off x="1735372" y="588687"/>
            <a:ext cx="35189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n w="3175">
                  <a:noFill/>
                </a:ln>
                <a:solidFill>
                  <a:srgbClr val="4BA9B0"/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点击此处添加标题</a:t>
            </a: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xmlns="" id="{89013EF0-237F-4538-A85E-405C83922080}"/>
              </a:ext>
            </a:extLst>
          </p:cNvPr>
          <p:cNvSpPr/>
          <p:nvPr/>
        </p:nvSpPr>
        <p:spPr>
          <a:xfrm>
            <a:off x="1777129" y="925407"/>
            <a:ext cx="29254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ln w="3175">
                  <a:noFill/>
                </a:ln>
                <a:solidFill>
                  <a:srgbClr val="F9D3D4"/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Click here to add a title</a:t>
            </a:r>
            <a:endParaRPr lang="zh-CN" altLang="en-US" b="1" dirty="0">
              <a:ln w="3175">
                <a:noFill/>
              </a:ln>
              <a:solidFill>
                <a:srgbClr val="F9D3D4"/>
              </a:solidFill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  <p:graphicFrame>
        <p:nvGraphicFramePr>
          <p:cNvPr id="53" name="图表 52">
            <a:extLst>
              <a:ext uri="{FF2B5EF4-FFF2-40B4-BE49-F238E27FC236}">
                <a16:creationId xmlns:a16="http://schemas.microsoft.com/office/drawing/2014/main" xmlns="" id="{846FAF73-9CA5-4959-AEC9-6D4590A7DFD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85876655"/>
              </p:ext>
            </p:extLst>
          </p:nvPr>
        </p:nvGraphicFramePr>
        <p:xfrm>
          <a:off x="1150678" y="1944914"/>
          <a:ext cx="5239657" cy="33225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54" name="TextBox 12">
            <a:extLst>
              <a:ext uri="{FF2B5EF4-FFF2-40B4-BE49-F238E27FC236}">
                <a16:creationId xmlns:a16="http://schemas.microsoft.com/office/drawing/2014/main" xmlns="" id="{3B63D248-2423-47F8-A484-13EDFD39A251}"/>
              </a:ext>
            </a:extLst>
          </p:cNvPr>
          <p:cNvSpPr txBox="1"/>
          <p:nvPr/>
        </p:nvSpPr>
        <p:spPr>
          <a:xfrm>
            <a:off x="7316961" y="3068940"/>
            <a:ext cx="346715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55" name="TextBox 12">
            <a:extLst>
              <a:ext uri="{FF2B5EF4-FFF2-40B4-BE49-F238E27FC236}">
                <a16:creationId xmlns:a16="http://schemas.microsoft.com/office/drawing/2014/main" xmlns="" id="{AAE7310F-49BB-4684-8F61-0687FBF141CD}"/>
              </a:ext>
            </a:extLst>
          </p:cNvPr>
          <p:cNvSpPr txBox="1"/>
          <p:nvPr/>
        </p:nvSpPr>
        <p:spPr>
          <a:xfrm>
            <a:off x="7316961" y="3949009"/>
            <a:ext cx="346715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56" name="MH_SubTitle_1">
            <a:extLst>
              <a:ext uri="{FF2B5EF4-FFF2-40B4-BE49-F238E27FC236}">
                <a16:creationId xmlns:a16="http://schemas.microsoft.com/office/drawing/2014/main" xmlns="" id="{D1E86DF5-98F6-414A-AA3E-63B3BEDD8A52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67589" y="2306317"/>
            <a:ext cx="2321167" cy="592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no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点击此处添加文本</a:t>
            </a:r>
          </a:p>
        </p:txBody>
      </p:sp>
      <p:cxnSp>
        <p:nvCxnSpPr>
          <p:cNvPr id="57" name="PA_直接连接符 47">
            <a:extLst>
              <a:ext uri="{FF2B5EF4-FFF2-40B4-BE49-F238E27FC236}">
                <a16:creationId xmlns:a16="http://schemas.microsoft.com/office/drawing/2014/main" xmlns="" id="{ECE20487-88CE-4A57-895C-EA08C8913ADF}"/>
              </a:ext>
            </a:extLst>
          </p:cNvPr>
          <p:cNvCxnSpPr>
            <a:cxnSpLocks/>
          </p:cNvCxnSpPr>
          <p:nvPr>
            <p:custDataLst>
              <p:tags r:id="rId3"/>
            </p:custDataLst>
          </p:nvPr>
        </p:nvCxnSpPr>
        <p:spPr>
          <a:xfrm>
            <a:off x="7051385" y="2845964"/>
            <a:ext cx="2224455" cy="0"/>
          </a:xfrm>
          <a:prstGeom prst="line">
            <a:avLst/>
          </a:prstGeom>
          <a:ln w="12700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8" name="图片 57">
            <a:extLst>
              <a:ext uri="{FF2B5EF4-FFF2-40B4-BE49-F238E27FC236}">
                <a16:creationId xmlns:a16="http://schemas.microsoft.com/office/drawing/2014/main" xmlns="" id="{4EF197CC-9BA9-44C7-9105-D5F54893E03F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29917" b="82548" l="33226" r="92581">
                        <a14:foregroundMark x1="66452" y1="29917" x2="68387" y2="29917"/>
                        <a14:foregroundMark x1="84839" y1="36842" x2="86129" y2="37396"/>
                        <a14:foregroundMark x1="59032" y1="79224" x2="66452" y2="81163"/>
                        <a14:foregroundMark x1="62581" y1="82825" x2="69032" y2="82271"/>
                        <a14:foregroundMark x1="33226" y1="62881" x2="34516" y2="66205"/>
                      </a14:backgroundRemoval>
                    </a14:imgEffect>
                  </a14:imgLayer>
                </a14:imgProps>
              </a:ext>
            </a:extLst>
          </a:blip>
          <a:srcRect l="26945" t="24119" b="14857"/>
          <a:stretch/>
        </p:blipFill>
        <p:spPr>
          <a:xfrm rot="1828228">
            <a:off x="6866402" y="3111998"/>
            <a:ext cx="464709" cy="452034"/>
          </a:xfrm>
          <a:prstGeom prst="rect">
            <a:avLst/>
          </a:prstGeom>
        </p:spPr>
      </p:pic>
      <p:pic>
        <p:nvPicPr>
          <p:cNvPr id="59" name="图片 58">
            <a:extLst>
              <a:ext uri="{FF2B5EF4-FFF2-40B4-BE49-F238E27FC236}">
                <a16:creationId xmlns:a16="http://schemas.microsoft.com/office/drawing/2014/main" xmlns="" id="{D25DF21F-E7F8-4FC9-9184-F34C799D6F7B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29917" b="82548" l="33226" r="92581">
                        <a14:foregroundMark x1="66452" y1="29917" x2="68387" y2="29917"/>
                        <a14:foregroundMark x1="84839" y1="36842" x2="86129" y2="37396"/>
                        <a14:foregroundMark x1="59032" y1="79224" x2="66452" y2="81163"/>
                        <a14:foregroundMark x1="62581" y1="82825" x2="69032" y2="82271"/>
                        <a14:foregroundMark x1="33226" y1="62881" x2="34516" y2="66205"/>
                      </a14:backgroundRemoval>
                    </a14:imgEffect>
                  </a14:imgLayer>
                </a14:imgProps>
              </a:ext>
            </a:extLst>
          </a:blip>
          <a:srcRect l="26945" t="24119" b="14857"/>
          <a:stretch/>
        </p:blipFill>
        <p:spPr>
          <a:xfrm rot="1828228">
            <a:off x="6866401" y="3978310"/>
            <a:ext cx="464709" cy="452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359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500">
        <p:random/>
      </p:transition>
    </mc:Choice>
    <mc:Fallback xmlns="">
      <p:transition spd="slow" advTm="5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105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00"/>
                            </p:stCondLst>
                            <p:childTnLst>
                              <p:par>
                                <p:cTn id="2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00"/>
                            </p:stCondLst>
                            <p:childTnLst>
                              <p:par>
                                <p:cTn id="3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200"/>
                            </p:stCondLst>
                            <p:childTnLst>
                              <p:par>
                                <p:cTn id="4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700"/>
                            </p:stCondLst>
                            <p:childTnLst>
                              <p:par>
                                <p:cTn id="4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200"/>
                            </p:stCondLst>
                            <p:childTnLst>
                              <p:par>
                                <p:cTn id="5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700"/>
                            </p:stCondLst>
                            <p:childTnLst>
                              <p:par>
                                <p:cTn id="5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Graphic spid="53" grpId="0">
        <p:bldAsOne/>
      </p:bldGraphic>
      <p:bldP spid="54" grpId="0"/>
      <p:bldP spid="55" grpId="0"/>
      <p:bldP spid="5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MH_Text_1">
            <a:extLst>
              <a:ext uri="{FF2B5EF4-FFF2-40B4-BE49-F238E27FC236}">
                <a16:creationId xmlns:a16="http://schemas.microsoft.com/office/drawing/2014/main" xmlns="" id="{BC1FA4C7-0527-4422-806B-DDCCC683C09E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920782" y="3530949"/>
            <a:ext cx="1563572" cy="1563570"/>
          </a:xfrm>
          <a:prstGeom prst="ellipse">
            <a:avLst/>
          </a:prstGeom>
          <a:blipFill>
            <a:blip r:embed="rId30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75%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cxnSp>
        <p:nvCxnSpPr>
          <p:cNvPr id="9" name="MH_Other_1">
            <a:extLst>
              <a:ext uri="{FF2B5EF4-FFF2-40B4-BE49-F238E27FC236}">
                <a16:creationId xmlns:a16="http://schemas.microsoft.com/office/drawing/2014/main" xmlns="" id="{EB7B8D71-BF99-4D48-83AE-77A9CEF6BB90}"/>
              </a:ext>
            </a:extLst>
          </p:cNvPr>
          <p:cNvCxnSpPr/>
          <p:nvPr>
            <p:custDataLst>
              <p:tags r:id="rId2"/>
            </p:custDataLst>
          </p:nvPr>
        </p:nvCxnSpPr>
        <p:spPr>
          <a:xfrm>
            <a:off x="2705679" y="2496765"/>
            <a:ext cx="0" cy="1034178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MH_Other_2">
            <a:extLst>
              <a:ext uri="{FF2B5EF4-FFF2-40B4-BE49-F238E27FC236}">
                <a16:creationId xmlns:a16="http://schemas.microsoft.com/office/drawing/2014/main" xmlns="" id="{91CBC255-0D58-45B2-B067-4DD3D7111F39}"/>
              </a:ext>
            </a:extLst>
          </p:cNvPr>
          <p:cNvCxnSpPr/>
          <p:nvPr>
            <p:custDataLst>
              <p:tags r:id="rId3"/>
            </p:custDataLst>
          </p:nvPr>
        </p:nvCxnSpPr>
        <p:spPr>
          <a:xfrm>
            <a:off x="4967968" y="2496765"/>
            <a:ext cx="0" cy="1034178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MH_Other_3">
            <a:extLst>
              <a:ext uri="{FF2B5EF4-FFF2-40B4-BE49-F238E27FC236}">
                <a16:creationId xmlns:a16="http://schemas.microsoft.com/office/drawing/2014/main" xmlns="" id="{7733F9FB-515A-43AB-A408-644678BABF9E}"/>
              </a:ext>
            </a:extLst>
          </p:cNvPr>
          <p:cNvCxnSpPr/>
          <p:nvPr>
            <p:custDataLst>
              <p:tags r:id="rId4"/>
            </p:custDataLst>
          </p:nvPr>
        </p:nvCxnSpPr>
        <p:spPr>
          <a:xfrm>
            <a:off x="7230255" y="2496765"/>
            <a:ext cx="0" cy="1034178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MH_Other_4">
            <a:extLst>
              <a:ext uri="{FF2B5EF4-FFF2-40B4-BE49-F238E27FC236}">
                <a16:creationId xmlns:a16="http://schemas.microsoft.com/office/drawing/2014/main" xmlns="" id="{51BDA2C1-A7C4-487E-B1AA-0035006C22E0}"/>
              </a:ext>
            </a:extLst>
          </p:cNvPr>
          <p:cNvCxnSpPr/>
          <p:nvPr>
            <p:custDataLst>
              <p:tags r:id="rId5"/>
            </p:custDataLst>
          </p:nvPr>
        </p:nvCxnSpPr>
        <p:spPr>
          <a:xfrm>
            <a:off x="9492543" y="2496765"/>
            <a:ext cx="0" cy="1034178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MH_SubTitle_1">
            <a:extLst>
              <a:ext uri="{FF2B5EF4-FFF2-40B4-BE49-F238E27FC236}">
                <a16:creationId xmlns:a16="http://schemas.microsoft.com/office/drawing/2014/main" xmlns="" id="{0CE67959-DE03-4CF6-8AD1-9BE6283C072A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1848191" y="2101375"/>
            <a:ext cx="1690045" cy="660601"/>
          </a:xfrm>
          <a:prstGeom prst="roundRect">
            <a:avLst/>
          </a:prstGeom>
          <a:blipFill>
            <a:blip r:embed="rId31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zh-CN" altLang="en-US" dirty="0">
                <a:solidFill>
                  <a:srgbClr val="FFFFFF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添加文本</a:t>
            </a:r>
          </a:p>
        </p:txBody>
      </p:sp>
      <p:sp>
        <p:nvSpPr>
          <p:cNvPr id="19" name="MH_Other_5">
            <a:extLst>
              <a:ext uri="{FF2B5EF4-FFF2-40B4-BE49-F238E27FC236}">
                <a16:creationId xmlns:a16="http://schemas.microsoft.com/office/drawing/2014/main" xmlns="" id="{DC4DE298-CB5F-471B-B012-C325993F8F47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2120460" y="3730624"/>
            <a:ext cx="1164214" cy="1164213"/>
          </a:xfrm>
          <a:prstGeom prst="donut">
            <a:avLst>
              <a:gd name="adj" fmla="val 12442"/>
            </a:avLst>
          </a:prstGeom>
          <a:solidFill>
            <a:srgbClr val="6ECC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5F5F5F"/>
              </a:solidFill>
              <a:latin typeface="Impact" panose="020B0806030902050204" pitchFamily="34" charset="0"/>
            </a:endParaRPr>
          </a:p>
        </p:txBody>
      </p:sp>
      <p:sp>
        <p:nvSpPr>
          <p:cNvPr id="20" name="MH_Other_6">
            <a:extLst>
              <a:ext uri="{FF2B5EF4-FFF2-40B4-BE49-F238E27FC236}">
                <a16:creationId xmlns:a16="http://schemas.microsoft.com/office/drawing/2014/main" xmlns="" id="{E5EE010E-8088-4CC1-9E18-A009083AAFB2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2120459" y="3730620"/>
            <a:ext cx="1164214" cy="1164213"/>
          </a:xfrm>
          <a:prstGeom prst="blockArc">
            <a:avLst>
              <a:gd name="adj1" fmla="val 5189459"/>
              <a:gd name="adj2" fmla="val 21348146"/>
              <a:gd name="adj3" fmla="val 1187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5F5F5F"/>
              </a:solidFill>
              <a:latin typeface="Impact" panose="020B0806030902050204" pitchFamily="34" charset="0"/>
            </a:endParaRPr>
          </a:p>
        </p:txBody>
      </p:sp>
      <p:sp>
        <p:nvSpPr>
          <p:cNvPr id="21" name="MH_Other_7">
            <a:extLst>
              <a:ext uri="{FF2B5EF4-FFF2-40B4-BE49-F238E27FC236}">
                <a16:creationId xmlns:a16="http://schemas.microsoft.com/office/drawing/2014/main" xmlns="" id="{E7DC627B-2372-481D-B3DF-7C4801634523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2652124" y="2555557"/>
            <a:ext cx="105504" cy="105504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+mn-ea"/>
            </a:endParaRPr>
          </a:p>
        </p:txBody>
      </p:sp>
      <p:sp>
        <p:nvSpPr>
          <p:cNvPr id="22" name="MH_SubTitle_2">
            <a:extLst>
              <a:ext uri="{FF2B5EF4-FFF2-40B4-BE49-F238E27FC236}">
                <a16:creationId xmlns:a16="http://schemas.microsoft.com/office/drawing/2014/main" xmlns="" id="{24DB5EF7-EE7D-4157-9C45-266500552416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4110479" y="2101375"/>
            <a:ext cx="1690045" cy="660601"/>
          </a:xfrm>
          <a:prstGeom prst="roundRect">
            <a:avLst/>
          </a:prstGeom>
          <a:blipFill>
            <a:blip r:embed="rId31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zh-CN" altLang="en-US" dirty="0">
                <a:solidFill>
                  <a:srgbClr val="FFFFFF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添加文本</a:t>
            </a:r>
          </a:p>
        </p:txBody>
      </p:sp>
      <p:sp>
        <p:nvSpPr>
          <p:cNvPr id="23" name="MH_Text_2">
            <a:extLst>
              <a:ext uri="{FF2B5EF4-FFF2-40B4-BE49-F238E27FC236}">
                <a16:creationId xmlns:a16="http://schemas.microsoft.com/office/drawing/2014/main" xmlns="" id="{6382A36F-E252-44CE-8189-446636E8CC65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4183070" y="3530949"/>
            <a:ext cx="1563572" cy="1563570"/>
          </a:xfrm>
          <a:prstGeom prst="ellipse">
            <a:avLst/>
          </a:prstGeom>
          <a:blipFill>
            <a:blip r:embed="rId32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3">
                      <a14:imgEffect>
                        <a14:brightnessContrast bright="-2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85%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4" name="MH_Other_8">
            <a:extLst>
              <a:ext uri="{FF2B5EF4-FFF2-40B4-BE49-F238E27FC236}">
                <a16:creationId xmlns:a16="http://schemas.microsoft.com/office/drawing/2014/main" xmlns="" id="{3F1EFF9D-7DBE-4626-93DE-5FE4C2AFCA47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4382748" y="3730624"/>
            <a:ext cx="1164214" cy="1164213"/>
          </a:xfrm>
          <a:prstGeom prst="donut">
            <a:avLst>
              <a:gd name="adj" fmla="val 12442"/>
            </a:avLst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5F5F5F"/>
              </a:solidFill>
              <a:latin typeface="Impact" panose="020B0806030902050204" pitchFamily="34" charset="0"/>
            </a:endParaRPr>
          </a:p>
        </p:txBody>
      </p:sp>
      <p:sp>
        <p:nvSpPr>
          <p:cNvPr id="25" name="MH_Other_9">
            <a:extLst>
              <a:ext uri="{FF2B5EF4-FFF2-40B4-BE49-F238E27FC236}">
                <a16:creationId xmlns:a16="http://schemas.microsoft.com/office/drawing/2014/main" xmlns="" id="{BA5734E6-A7AD-4F68-B2F3-AA615E1FA416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>
            <a:off x="4382747" y="3730620"/>
            <a:ext cx="1164214" cy="1164213"/>
          </a:xfrm>
          <a:prstGeom prst="blockArc">
            <a:avLst>
              <a:gd name="adj1" fmla="val 2842692"/>
              <a:gd name="adj2" fmla="val 21348146"/>
              <a:gd name="adj3" fmla="val 1187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5F5F5F"/>
              </a:solidFill>
              <a:latin typeface="Impact" panose="020B0806030902050204" pitchFamily="34" charset="0"/>
            </a:endParaRPr>
          </a:p>
        </p:txBody>
      </p:sp>
      <p:sp>
        <p:nvSpPr>
          <p:cNvPr id="26" name="MH_Other_10">
            <a:extLst>
              <a:ext uri="{FF2B5EF4-FFF2-40B4-BE49-F238E27FC236}">
                <a16:creationId xmlns:a16="http://schemas.microsoft.com/office/drawing/2014/main" xmlns="" id="{8555A8DA-F94A-4584-B543-20F855D6AD6A}"/>
              </a:ext>
            </a:extLst>
          </p:cNvPr>
          <p:cNvSpPr/>
          <p:nvPr>
            <p:custDataLst>
              <p:tags r:id="rId14"/>
            </p:custDataLst>
          </p:nvPr>
        </p:nvSpPr>
        <p:spPr>
          <a:xfrm>
            <a:off x="4914411" y="2555557"/>
            <a:ext cx="105504" cy="105504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+mn-ea"/>
            </a:endParaRPr>
          </a:p>
        </p:txBody>
      </p:sp>
      <p:sp>
        <p:nvSpPr>
          <p:cNvPr id="27" name="MH_SubTitle_3">
            <a:extLst>
              <a:ext uri="{FF2B5EF4-FFF2-40B4-BE49-F238E27FC236}">
                <a16:creationId xmlns:a16="http://schemas.microsoft.com/office/drawing/2014/main" xmlns="" id="{FD1114DA-05EA-4049-AA11-6414965DE989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>
            <a:off x="6372768" y="2101375"/>
            <a:ext cx="1690045" cy="660601"/>
          </a:xfrm>
          <a:prstGeom prst="roundRect">
            <a:avLst/>
          </a:prstGeom>
          <a:blipFill>
            <a:blip r:embed="rId31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zh-CN" altLang="en-US" dirty="0">
                <a:solidFill>
                  <a:srgbClr val="FFFFFF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添加文本</a:t>
            </a:r>
          </a:p>
        </p:txBody>
      </p:sp>
      <p:sp>
        <p:nvSpPr>
          <p:cNvPr id="28" name="MH_Text_3">
            <a:extLst>
              <a:ext uri="{FF2B5EF4-FFF2-40B4-BE49-F238E27FC236}">
                <a16:creationId xmlns:a16="http://schemas.microsoft.com/office/drawing/2014/main" xmlns="" id="{DB8B7C5D-9D80-4828-8318-2422855DC7C8}"/>
              </a:ext>
            </a:extLst>
          </p:cNvPr>
          <p:cNvSpPr/>
          <p:nvPr>
            <p:custDataLst>
              <p:tags r:id="rId16"/>
            </p:custDataLst>
          </p:nvPr>
        </p:nvSpPr>
        <p:spPr>
          <a:xfrm>
            <a:off x="6445358" y="3530943"/>
            <a:ext cx="1563572" cy="1563571"/>
          </a:xfrm>
          <a:prstGeom prst="ellipse">
            <a:avLst/>
          </a:prstGeom>
          <a:blipFill>
            <a:blip r:embed="rId32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3">
                      <a14:imgEffect>
                        <a14:brightnessContrast bright="-2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65%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9" name="MH_Other_11">
            <a:extLst>
              <a:ext uri="{FF2B5EF4-FFF2-40B4-BE49-F238E27FC236}">
                <a16:creationId xmlns:a16="http://schemas.microsoft.com/office/drawing/2014/main" xmlns="" id="{BC655F56-4B44-46FE-B612-4DAC777B8E19}"/>
              </a:ext>
            </a:extLst>
          </p:cNvPr>
          <p:cNvSpPr/>
          <p:nvPr>
            <p:custDataLst>
              <p:tags r:id="rId17"/>
            </p:custDataLst>
          </p:nvPr>
        </p:nvSpPr>
        <p:spPr>
          <a:xfrm>
            <a:off x="6645037" y="3730624"/>
            <a:ext cx="1164214" cy="1164213"/>
          </a:xfrm>
          <a:prstGeom prst="donut">
            <a:avLst>
              <a:gd name="adj" fmla="val 12442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5F5F5F"/>
              </a:solidFill>
              <a:latin typeface="Impact" panose="020B0806030902050204" pitchFamily="34" charset="0"/>
            </a:endParaRPr>
          </a:p>
        </p:txBody>
      </p:sp>
      <p:sp>
        <p:nvSpPr>
          <p:cNvPr id="30" name="MH_Other_12">
            <a:extLst>
              <a:ext uri="{FF2B5EF4-FFF2-40B4-BE49-F238E27FC236}">
                <a16:creationId xmlns:a16="http://schemas.microsoft.com/office/drawing/2014/main" xmlns="" id="{7D8E6E04-2E07-4EAE-8C43-B1F66D3181E4}"/>
              </a:ext>
            </a:extLst>
          </p:cNvPr>
          <p:cNvSpPr/>
          <p:nvPr>
            <p:custDataLst>
              <p:tags r:id="rId18"/>
            </p:custDataLst>
          </p:nvPr>
        </p:nvSpPr>
        <p:spPr>
          <a:xfrm>
            <a:off x="6645036" y="3730620"/>
            <a:ext cx="1164214" cy="1164213"/>
          </a:xfrm>
          <a:prstGeom prst="blockArc">
            <a:avLst>
              <a:gd name="adj1" fmla="val 7437196"/>
              <a:gd name="adj2" fmla="val 21348146"/>
              <a:gd name="adj3" fmla="val 1187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5F5F5F"/>
              </a:solidFill>
              <a:latin typeface="Impact" panose="020B0806030902050204" pitchFamily="34" charset="0"/>
            </a:endParaRPr>
          </a:p>
        </p:txBody>
      </p:sp>
      <p:sp>
        <p:nvSpPr>
          <p:cNvPr id="31" name="MH_Other_13">
            <a:extLst>
              <a:ext uri="{FF2B5EF4-FFF2-40B4-BE49-F238E27FC236}">
                <a16:creationId xmlns:a16="http://schemas.microsoft.com/office/drawing/2014/main" xmlns="" id="{59F77386-8A54-41EB-8244-E89B372A80C7}"/>
              </a:ext>
            </a:extLst>
          </p:cNvPr>
          <p:cNvSpPr/>
          <p:nvPr>
            <p:custDataLst>
              <p:tags r:id="rId19"/>
            </p:custDataLst>
          </p:nvPr>
        </p:nvSpPr>
        <p:spPr>
          <a:xfrm>
            <a:off x="7176699" y="2555557"/>
            <a:ext cx="105504" cy="105504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+mn-ea"/>
            </a:endParaRPr>
          </a:p>
        </p:txBody>
      </p:sp>
      <p:sp>
        <p:nvSpPr>
          <p:cNvPr id="32" name="MH_SubTitle_4">
            <a:extLst>
              <a:ext uri="{FF2B5EF4-FFF2-40B4-BE49-F238E27FC236}">
                <a16:creationId xmlns:a16="http://schemas.microsoft.com/office/drawing/2014/main" xmlns="" id="{9F8AE946-9362-4EC1-ABD8-5F8DE956415D}"/>
              </a:ext>
            </a:extLst>
          </p:cNvPr>
          <p:cNvSpPr/>
          <p:nvPr>
            <p:custDataLst>
              <p:tags r:id="rId20"/>
            </p:custDataLst>
          </p:nvPr>
        </p:nvSpPr>
        <p:spPr>
          <a:xfrm>
            <a:off x="8635055" y="2101376"/>
            <a:ext cx="1690045" cy="660601"/>
          </a:xfrm>
          <a:prstGeom prst="roundRect">
            <a:avLst/>
          </a:prstGeom>
          <a:blipFill>
            <a:blip r:embed="rId31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zh-CN" altLang="en-US" dirty="0">
                <a:solidFill>
                  <a:srgbClr val="FFFFFF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添加文本</a:t>
            </a:r>
          </a:p>
        </p:txBody>
      </p:sp>
      <p:sp>
        <p:nvSpPr>
          <p:cNvPr id="33" name="MH_Text_4">
            <a:extLst>
              <a:ext uri="{FF2B5EF4-FFF2-40B4-BE49-F238E27FC236}">
                <a16:creationId xmlns:a16="http://schemas.microsoft.com/office/drawing/2014/main" xmlns="" id="{E4B6F657-F08B-4494-8550-02B959372ED1}"/>
              </a:ext>
            </a:extLst>
          </p:cNvPr>
          <p:cNvSpPr/>
          <p:nvPr>
            <p:custDataLst>
              <p:tags r:id="rId21"/>
            </p:custDataLst>
          </p:nvPr>
        </p:nvSpPr>
        <p:spPr>
          <a:xfrm>
            <a:off x="8707646" y="3530944"/>
            <a:ext cx="1563572" cy="1563571"/>
          </a:xfrm>
          <a:prstGeom prst="ellipse">
            <a:avLst/>
          </a:prstGeom>
          <a:blipFill>
            <a:blip r:embed="rId32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3">
                      <a14:imgEffect>
                        <a14:brightnessContrast bright="-2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50%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34" name="MH_Other_14">
            <a:extLst>
              <a:ext uri="{FF2B5EF4-FFF2-40B4-BE49-F238E27FC236}">
                <a16:creationId xmlns:a16="http://schemas.microsoft.com/office/drawing/2014/main" xmlns="" id="{61AB6D3E-A479-4F86-934A-B067DE85F64B}"/>
              </a:ext>
            </a:extLst>
          </p:cNvPr>
          <p:cNvSpPr/>
          <p:nvPr>
            <p:custDataLst>
              <p:tags r:id="rId22"/>
            </p:custDataLst>
          </p:nvPr>
        </p:nvSpPr>
        <p:spPr>
          <a:xfrm>
            <a:off x="8907327" y="3730626"/>
            <a:ext cx="1164214" cy="1164213"/>
          </a:xfrm>
          <a:prstGeom prst="donut">
            <a:avLst>
              <a:gd name="adj" fmla="val 12442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5F5F5F"/>
              </a:solidFill>
              <a:latin typeface="Impact" panose="020B0806030902050204" pitchFamily="34" charset="0"/>
            </a:endParaRPr>
          </a:p>
        </p:txBody>
      </p:sp>
      <p:sp>
        <p:nvSpPr>
          <p:cNvPr id="35" name="MH_Other_15">
            <a:extLst>
              <a:ext uri="{FF2B5EF4-FFF2-40B4-BE49-F238E27FC236}">
                <a16:creationId xmlns:a16="http://schemas.microsoft.com/office/drawing/2014/main" xmlns="" id="{855DEA62-A424-4CD9-AE52-3A934E1CA3BE}"/>
              </a:ext>
            </a:extLst>
          </p:cNvPr>
          <p:cNvSpPr/>
          <p:nvPr>
            <p:custDataLst>
              <p:tags r:id="rId23"/>
            </p:custDataLst>
          </p:nvPr>
        </p:nvSpPr>
        <p:spPr>
          <a:xfrm>
            <a:off x="8907329" y="3730624"/>
            <a:ext cx="1164214" cy="1164213"/>
          </a:xfrm>
          <a:prstGeom prst="blockArc">
            <a:avLst>
              <a:gd name="adj1" fmla="val 10968157"/>
              <a:gd name="adj2" fmla="val 21348146"/>
              <a:gd name="adj3" fmla="val 1187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5F5F5F"/>
              </a:solidFill>
              <a:latin typeface="Impact" panose="020B0806030902050204" pitchFamily="34" charset="0"/>
            </a:endParaRPr>
          </a:p>
        </p:txBody>
      </p:sp>
      <p:sp>
        <p:nvSpPr>
          <p:cNvPr id="36" name="MH_Other_16">
            <a:extLst>
              <a:ext uri="{FF2B5EF4-FFF2-40B4-BE49-F238E27FC236}">
                <a16:creationId xmlns:a16="http://schemas.microsoft.com/office/drawing/2014/main" xmlns="" id="{B46A035F-9742-4C20-8955-ED55156E9441}"/>
              </a:ext>
            </a:extLst>
          </p:cNvPr>
          <p:cNvSpPr/>
          <p:nvPr>
            <p:custDataLst>
              <p:tags r:id="rId24"/>
            </p:custDataLst>
          </p:nvPr>
        </p:nvSpPr>
        <p:spPr>
          <a:xfrm>
            <a:off x="9438951" y="2555543"/>
            <a:ext cx="105504" cy="105504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+mn-ea"/>
            </a:endParaRPr>
          </a:p>
        </p:txBody>
      </p:sp>
      <p:grpSp>
        <p:nvGrpSpPr>
          <p:cNvPr id="37" name="PA_组合 1">
            <a:extLst>
              <a:ext uri="{FF2B5EF4-FFF2-40B4-BE49-F238E27FC236}">
                <a16:creationId xmlns:a16="http://schemas.microsoft.com/office/drawing/2014/main" xmlns="" id="{046AD464-FA3F-462C-BBFC-64A71085350E}"/>
              </a:ext>
            </a:extLst>
          </p:cNvPr>
          <p:cNvGrpSpPr/>
          <p:nvPr>
            <p:custDataLst>
              <p:tags r:id="rId25"/>
            </p:custDataLst>
          </p:nvPr>
        </p:nvGrpSpPr>
        <p:grpSpPr>
          <a:xfrm>
            <a:off x="517467" y="445538"/>
            <a:ext cx="1179339" cy="849201"/>
            <a:chOff x="4874769" y="1285640"/>
            <a:chExt cx="2442462" cy="1758732"/>
          </a:xfrm>
        </p:grpSpPr>
        <p:pic>
          <p:nvPicPr>
            <p:cNvPr id="38" name="PA_图片 9">
              <a:extLst>
                <a:ext uri="{FF2B5EF4-FFF2-40B4-BE49-F238E27FC236}">
                  <a16:creationId xmlns:a16="http://schemas.microsoft.com/office/drawing/2014/main" xmlns="" id="{F4241A60-37BD-4884-B45C-AACD66A494D2}"/>
                </a:ext>
              </a:extLst>
            </p:cNvPr>
            <p:cNvPicPr>
              <a:picLocks noChangeAspect="1"/>
            </p:cNvPicPr>
            <p:nvPr>
              <p:custDataLst>
                <p:tags r:id="rId26"/>
              </p:custDataLst>
            </p:nvPr>
          </p:nvPicPr>
          <p:blipFill>
            <a:blip r:embed="rId34"/>
            <a:stretch>
              <a:fillRect/>
            </a:stretch>
          </p:blipFill>
          <p:spPr>
            <a:xfrm>
              <a:off x="4874769" y="1285640"/>
              <a:ext cx="2442462" cy="1758732"/>
            </a:xfrm>
            <a:prstGeom prst="rect">
              <a:avLst/>
            </a:prstGeom>
          </p:spPr>
        </p:pic>
        <p:sp>
          <p:nvSpPr>
            <p:cNvPr id="39" name="PA_椭圆 2">
              <a:extLst>
                <a:ext uri="{FF2B5EF4-FFF2-40B4-BE49-F238E27FC236}">
                  <a16:creationId xmlns:a16="http://schemas.microsoft.com/office/drawing/2014/main" xmlns="" id="{5EA67B4A-AC4D-4D71-ABF0-8B8A2D8AB477}"/>
                </a:ext>
              </a:extLst>
            </p:cNvPr>
            <p:cNvSpPr/>
            <p:nvPr>
              <p:custDataLst>
                <p:tags r:id="rId27"/>
              </p:custDataLst>
            </p:nvPr>
          </p:nvSpPr>
          <p:spPr>
            <a:xfrm>
              <a:off x="5576376" y="1780150"/>
              <a:ext cx="993529" cy="99352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/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xmlns="" id="{DD44A5D6-A6AD-4943-8C90-49A12596D407}"/>
                </a:ext>
              </a:extLst>
            </p:cNvPr>
            <p:cNvSpPr txBox="1"/>
            <p:nvPr/>
          </p:nvSpPr>
          <p:spPr>
            <a:xfrm>
              <a:off x="5197771" y="1790808"/>
              <a:ext cx="1796460" cy="10731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4BA9B0"/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04</a:t>
              </a:r>
            </a:p>
          </p:txBody>
        </p: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1BC70E86-AD22-44D0-86E5-ADF7F519EE36}"/>
              </a:ext>
            </a:extLst>
          </p:cNvPr>
          <p:cNvSpPr txBox="1"/>
          <p:nvPr/>
        </p:nvSpPr>
        <p:spPr>
          <a:xfrm>
            <a:off x="1735372" y="588687"/>
            <a:ext cx="35189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n w="3175">
                  <a:noFill/>
                </a:ln>
                <a:solidFill>
                  <a:srgbClr val="4BA9B0"/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点击此处添加标题</a:t>
            </a: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xmlns="" id="{4515FE75-FF8F-43A3-9C1C-08711910A1C4}"/>
              </a:ext>
            </a:extLst>
          </p:cNvPr>
          <p:cNvSpPr/>
          <p:nvPr/>
        </p:nvSpPr>
        <p:spPr>
          <a:xfrm>
            <a:off x="1777129" y="925407"/>
            <a:ext cx="29254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ln w="3175">
                  <a:noFill/>
                </a:ln>
                <a:solidFill>
                  <a:srgbClr val="F9D3D4"/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Click here to add a title</a:t>
            </a:r>
            <a:endParaRPr lang="zh-CN" altLang="en-US" b="1" dirty="0">
              <a:ln w="3175">
                <a:noFill/>
              </a:ln>
              <a:solidFill>
                <a:srgbClr val="F9D3D4"/>
              </a:solidFill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58010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105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00"/>
                            </p:stCondLst>
                            <p:childTnLst>
                              <p:par>
                                <p:cTn id="2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5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5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7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200"/>
                            </p:stCondLst>
                            <p:childTnLst>
                              <p:par>
                                <p:cTn id="68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1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1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1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700"/>
                            </p:stCondLst>
                            <p:childTnLst>
                              <p:par>
                                <p:cTn id="9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3200"/>
                            </p:stCondLst>
                            <p:childTnLst>
                              <p:par>
                                <p:cTn id="1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3700"/>
                            </p:stCondLst>
                            <p:childTnLst>
                              <p:par>
                                <p:cTn id="13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3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6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9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2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7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41" grpId="0"/>
      <p:bldP spid="4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55238F69-368F-4069-9D4C-0565F7A90A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 flipV="1">
            <a:off x="201428" y="165972"/>
            <a:ext cx="11789145" cy="6526056"/>
          </a:xfrm>
          <a:prstGeom prst="rect">
            <a:avLst/>
          </a:prstGeom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8E0E07F5-379A-4AB4-91FE-290A66AF4F27}"/>
              </a:ext>
            </a:extLst>
          </p:cNvPr>
          <p:cNvSpPr/>
          <p:nvPr/>
        </p:nvSpPr>
        <p:spPr>
          <a:xfrm>
            <a:off x="1202363" y="1569692"/>
            <a:ext cx="10788209" cy="2479614"/>
          </a:xfrm>
          <a:prstGeom prst="rect">
            <a:avLst/>
          </a:prstGeom>
          <a:blipFill dpi="0" rotWithShape="1">
            <a:blip r:embed="rId6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1C2FEC68-843F-421B-8D01-63DDC689A35A}"/>
              </a:ext>
            </a:extLst>
          </p:cNvPr>
          <p:cNvSpPr txBox="1"/>
          <p:nvPr/>
        </p:nvSpPr>
        <p:spPr>
          <a:xfrm>
            <a:off x="2249714" y="2179585"/>
            <a:ext cx="769257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dirty="0">
                <a:solidFill>
                  <a:schemeClr val="bg1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感谢聆听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4D73CBE4-8395-46FC-B19A-D198F2F9318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V="1">
            <a:off x="-852747" y="-550269"/>
            <a:ext cx="3275070" cy="4883522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15A39CB4-2645-4179-AF28-47BCA6C1947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658503">
            <a:off x="8799781" y="3070474"/>
            <a:ext cx="3483429" cy="3942201"/>
          </a:xfrm>
          <a:prstGeom prst="rect">
            <a:avLst/>
          </a:prstGeom>
        </p:spPr>
      </p:pic>
      <p:pic>
        <p:nvPicPr>
          <p:cNvPr id="31" name="July - My Soul">
            <a:hlinkClick r:id="" action="ppaction://media"/>
            <a:extLst>
              <a:ext uri="{FF2B5EF4-FFF2-40B4-BE49-F238E27FC236}">
                <a16:creationId xmlns:a16="http://schemas.microsoft.com/office/drawing/2014/main" xmlns="" id="{6CE18472-418A-4B29-A29E-69E90157395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659086" y="-855069"/>
            <a:ext cx="609600" cy="60960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470DFA11-2D0C-4BED-B9BE-E7851E32FDD6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29917" b="82548" l="33226" r="92581">
                        <a14:foregroundMark x1="66452" y1="29917" x2="68387" y2="29917"/>
                        <a14:foregroundMark x1="84839" y1="36842" x2="86129" y2="37396"/>
                        <a14:foregroundMark x1="59032" y1="79224" x2="66452" y2="81163"/>
                        <a14:foregroundMark x1="62581" y1="82825" x2="69032" y2="82271"/>
                        <a14:foregroundMark x1="33226" y1="62881" x2="34516" y2="66205"/>
                      </a14:backgroundRemoval>
                    </a14:imgEffect>
                  </a14:imgLayer>
                </a14:imgProps>
              </a:ext>
            </a:extLst>
          </a:blip>
          <a:srcRect l="26945" t="24119" b="14857"/>
          <a:stretch/>
        </p:blipFill>
        <p:spPr>
          <a:xfrm rot="1828228">
            <a:off x="4223248" y="6409986"/>
            <a:ext cx="464709" cy="45203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E0ACEE7D-51DF-4329-A856-025509C9F6D5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29917" b="82548" l="33226" r="92581">
                        <a14:foregroundMark x1="66452" y1="29917" x2="68387" y2="29917"/>
                        <a14:foregroundMark x1="84839" y1="36842" x2="86129" y2="37396"/>
                        <a14:foregroundMark x1="59032" y1="79224" x2="66452" y2="81163"/>
                        <a14:foregroundMark x1="62581" y1="82825" x2="69032" y2="82271"/>
                        <a14:foregroundMark x1="33226" y1="62881" x2="34516" y2="66205"/>
                      </a14:backgroundRemoval>
                    </a14:imgEffect>
                  </a14:imgLayer>
                </a14:imgProps>
              </a:ext>
            </a:extLst>
          </a:blip>
          <a:srcRect l="26945" t="24119" b="14857"/>
          <a:stretch/>
        </p:blipFill>
        <p:spPr>
          <a:xfrm rot="1828228">
            <a:off x="8507820" y="6211987"/>
            <a:ext cx="464709" cy="452034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2A35596A-FE04-4019-B03C-A6B28F3DAAB0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29917" b="82548" l="33226" r="92581">
                        <a14:foregroundMark x1="66452" y1="29917" x2="68387" y2="29917"/>
                        <a14:foregroundMark x1="84839" y1="36842" x2="86129" y2="37396"/>
                        <a14:foregroundMark x1="59032" y1="79224" x2="66452" y2="81163"/>
                        <a14:foregroundMark x1="62581" y1="82825" x2="69032" y2="82271"/>
                        <a14:foregroundMark x1="33226" y1="62881" x2="34516" y2="66205"/>
                      </a14:backgroundRemoval>
                    </a14:imgEffect>
                  </a14:imgLayer>
                </a14:imgProps>
              </a:ext>
            </a:extLst>
          </a:blip>
          <a:srcRect l="26945" t="24119" b="14857"/>
          <a:stretch/>
        </p:blipFill>
        <p:spPr>
          <a:xfrm rot="1828228">
            <a:off x="857588" y="4222910"/>
            <a:ext cx="692279" cy="475673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2451D9FE-EA66-4064-A152-65956DEF63C5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29917" b="82548" l="33226" r="92581">
                        <a14:foregroundMark x1="66452" y1="29917" x2="68387" y2="29917"/>
                        <a14:foregroundMark x1="84839" y1="36842" x2="86129" y2="37396"/>
                        <a14:foregroundMark x1="59032" y1="79224" x2="66452" y2="81163"/>
                        <a14:foregroundMark x1="62581" y1="82825" x2="69032" y2="82271"/>
                        <a14:foregroundMark x1="33226" y1="62881" x2="34516" y2="66205"/>
                      </a14:backgroundRemoval>
                    </a14:imgEffect>
                  </a14:imgLayer>
                </a14:imgProps>
              </a:ext>
            </a:extLst>
          </a:blip>
          <a:srcRect l="26945" t="24119" b="14857"/>
          <a:stretch/>
        </p:blipFill>
        <p:spPr>
          <a:xfrm rot="21320167">
            <a:off x="2163890" y="6260433"/>
            <a:ext cx="516867" cy="355145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9742C4A2-319D-49D9-967C-4365D39AFAE6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29917" b="82548" l="33226" r="92581">
                        <a14:foregroundMark x1="66452" y1="29917" x2="68387" y2="29917"/>
                        <a14:foregroundMark x1="84839" y1="36842" x2="86129" y2="37396"/>
                        <a14:foregroundMark x1="59032" y1="79224" x2="66452" y2="81163"/>
                        <a14:foregroundMark x1="62581" y1="82825" x2="69032" y2="82271"/>
                        <a14:foregroundMark x1="33226" y1="62881" x2="34516" y2="66205"/>
                      </a14:backgroundRemoval>
                    </a14:imgEffect>
                  </a14:imgLayer>
                </a14:imgProps>
              </a:ext>
            </a:extLst>
          </a:blip>
          <a:srcRect l="26945" t="24119" b="14857"/>
          <a:stretch/>
        </p:blipFill>
        <p:spPr>
          <a:xfrm rot="21320167">
            <a:off x="798371" y="6133923"/>
            <a:ext cx="516867" cy="355145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D2ECE843-147B-47CB-84E4-ECE3673CE375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29917" b="82548" l="33226" r="92581">
                        <a14:foregroundMark x1="66452" y1="29917" x2="68387" y2="29917"/>
                        <a14:foregroundMark x1="84839" y1="36842" x2="86129" y2="37396"/>
                        <a14:foregroundMark x1="59032" y1="79224" x2="66452" y2="81163"/>
                        <a14:foregroundMark x1="62581" y1="82825" x2="69032" y2="82271"/>
                        <a14:foregroundMark x1="33226" y1="62881" x2="34516" y2="66205"/>
                      </a14:backgroundRemoval>
                    </a14:imgEffect>
                  </a14:imgLayer>
                </a14:imgProps>
              </a:ext>
            </a:extLst>
          </a:blip>
          <a:srcRect l="26945" t="24119" b="14857"/>
          <a:stretch/>
        </p:blipFill>
        <p:spPr>
          <a:xfrm rot="21320167">
            <a:off x="1341237" y="5391463"/>
            <a:ext cx="203175" cy="332078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6ABBFF16-D133-4A67-AF1F-F42A08610EF3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29917" b="82548" l="33226" r="92581">
                        <a14:foregroundMark x1="66452" y1="29917" x2="68387" y2="29917"/>
                        <a14:foregroundMark x1="84839" y1="36842" x2="86129" y2="37396"/>
                        <a14:foregroundMark x1="59032" y1="79224" x2="66452" y2="81163"/>
                        <a14:foregroundMark x1="62581" y1="82825" x2="69032" y2="82271"/>
                        <a14:foregroundMark x1="33226" y1="62881" x2="34516" y2="66205"/>
                      </a14:backgroundRemoval>
                    </a14:imgEffect>
                  </a14:imgLayer>
                </a14:imgProps>
              </a:ext>
            </a:extLst>
          </a:blip>
          <a:srcRect l="26945" t="24119" b="14857"/>
          <a:stretch/>
        </p:blipFill>
        <p:spPr>
          <a:xfrm rot="21320167">
            <a:off x="10994822" y="512582"/>
            <a:ext cx="767224" cy="527168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0544DFBE-406F-4A5F-ABD5-CAA8223B39B7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29917" b="82548" l="33226" r="92581">
                        <a14:foregroundMark x1="66452" y1="29917" x2="68387" y2="29917"/>
                        <a14:foregroundMark x1="84839" y1="36842" x2="86129" y2="37396"/>
                        <a14:foregroundMark x1="59032" y1="79224" x2="66452" y2="81163"/>
                        <a14:foregroundMark x1="62581" y1="82825" x2="69032" y2="82271"/>
                        <a14:foregroundMark x1="33226" y1="62881" x2="34516" y2="66205"/>
                      </a14:backgroundRemoval>
                    </a14:imgEffect>
                  </a14:imgLayer>
                </a14:imgProps>
              </a:ext>
            </a:extLst>
          </a:blip>
          <a:srcRect l="26945" t="24119" b="14857"/>
          <a:stretch/>
        </p:blipFill>
        <p:spPr>
          <a:xfrm rot="21320167">
            <a:off x="10560197" y="1875741"/>
            <a:ext cx="458268" cy="314881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D3FD7848-3C6E-43D7-BC31-71496689ED00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29917" b="82548" l="33226" r="92581">
                        <a14:foregroundMark x1="66452" y1="29917" x2="68387" y2="29917"/>
                        <a14:foregroundMark x1="84839" y1="36842" x2="86129" y2="37396"/>
                        <a14:foregroundMark x1="59032" y1="79224" x2="66452" y2="81163"/>
                        <a14:foregroundMark x1="62581" y1="82825" x2="69032" y2="82271"/>
                        <a14:foregroundMark x1="33226" y1="62881" x2="34516" y2="66205"/>
                      </a14:backgroundRemoval>
                    </a14:imgEffect>
                  </a14:imgLayer>
                </a14:imgProps>
              </a:ext>
            </a:extLst>
          </a:blip>
          <a:srcRect l="26945" t="24119" b="14857"/>
          <a:stretch/>
        </p:blipFill>
        <p:spPr>
          <a:xfrm rot="21320167">
            <a:off x="11181404" y="2775272"/>
            <a:ext cx="512209" cy="523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8962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Tm="5000">
        <p14:glitter pattern="hexagon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</p:childTnLst>
        </p:cTn>
      </p:par>
    </p:tnLst>
    <p:bldLst>
      <p:bldP spid="19" grpId="0" animBg="1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6EE2665F-3939-470C-8784-56574E5DEB5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1428" y="165972"/>
            <a:ext cx="11789145" cy="6526056"/>
          </a:xfrm>
          <a:prstGeom prst="rect">
            <a:avLst/>
          </a:prstGeom>
        </p:spPr>
      </p:pic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F8B3BD00-B8ED-4D5A-88DA-DAAA974F7C84}"/>
              </a:ext>
            </a:extLst>
          </p:cNvPr>
          <p:cNvSpPr/>
          <p:nvPr/>
        </p:nvSpPr>
        <p:spPr>
          <a:xfrm>
            <a:off x="4245127" y="807524"/>
            <a:ext cx="4073223" cy="2867783"/>
          </a:xfrm>
          <a:prstGeom prst="ellipse">
            <a:avLst/>
          </a:prstGeom>
          <a:blipFill>
            <a:blip r:embed="rId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3BCE251E-D751-4618-B0C0-4FD08C050EB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301190" y="4686468"/>
            <a:ext cx="1890810" cy="220056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0FCDD486-147F-48C1-80B1-1EA574DD7BA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H="1">
            <a:off x="0" y="4686468"/>
            <a:ext cx="1890810" cy="2200560"/>
          </a:xfrm>
          <a:prstGeom prst="rect">
            <a:avLst/>
          </a:prstGeom>
        </p:spPr>
      </p:pic>
      <p:pic>
        <p:nvPicPr>
          <p:cNvPr id="10" name="PA_图片 9">
            <a:extLst>
              <a:ext uri="{FF2B5EF4-FFF2-40B4-BE49-F238E27FC236}">
                <a16:creationId xmlns:a16="http://schemas.microsoft.com/office/drawing/2014/main" xmlns="" id="{F4031605-C13A-4941-AF62-285C64DDC688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4874769" y="1285640"/>
            <a:ext cx="2442462" cy="1758732"/>
          </a:xfrm>
          <a:prstGeom prst="rect">
            <a:avLst/>
          </a:prstGeom>
        </p:spPr>
      </p:pic>
      <p:sp>
        <p:nvSpPr>
          <p:cNvPr id="3" name="PA_椭圆 2">
            <a:extLst>
              <a:ext uri="{FF2B5EF4-FFF2-40B4-BE49-F238E27FC236}">
                <a16:creationId xmlns:a16="http://schemas.microsoft.com/office/drawing/2014/main" xmlns="" id="{AF57D961-0F34-4F06-B199-CFE0017E5D2F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5576376" y="1780150"/>
            <a:ext cx="993529" cy="99352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1039DF51-E2C0-498F-A486-41F790003CAE}"/>
              </a:ext>
            </a:extLst>
          </p:cNvPr>
          <p:cNvSpPr txBox="1"/>
          <p:nvPr/>
        </p:nvSpPr>
        <p:spPr>
          <a:xfrm>
            <a:off x="5197770" y="1806807"/>
            <a:ext cx="17964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rgbClr val="4BA9B0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01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84C5B905-F758-4565-85E2-090D5B99C74C}"/>
              </a:ext>
            </a:extLst>
          </p:cNvPr>
          <p:cNvSpPr txBox="1"/>
          <p:nvPr/>
        </p:nvSpPr>
        <p:spPr>
          <a:xfrm>
            <a:off x="3844671" y="3549569"/>
            <a:ext cx="45026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ln w="3175">
                  <a:noFill/>
                </a:ln>
                <a:solidFill>
                  <a:srgbClr val="4BA9B0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点击此处添加标题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B0A3AC10-22A2-45F1-B63B-66FCEE04E9FC}"/>
              </a:ext>
            </a:extLst>
          </p:cNvPr>
          <p:cNvSpPr/>
          <p:nvPr/>
        </p:nvSpPr>
        <p:spPr>
          <a:xfrm>
            <a:off x="4428399" y="3970324"/>
            <a:ext cx="33352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ln w="3175"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Click here to add a title</a:t>
            </a:r>
            <a:endParaRPr lang="zh-CN" altLang="en-US" sz="2400" dirty="0">
              <a:ln w="3175"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latin typeface="造字工房悦黑演示版常规体" pitchFamily="50" charset="-122"/>
              <a:ea typeface="造字工房悦黑演示版常规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95828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5000">
        <p15:prstTrans prst="origami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250"/>
                            </p:stCondLst>
                            <p:childTnLst>
                              <p:par>
                                <p:cTn id="38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3" grpId="0" animBg="1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PA_组合 1">
            <a:extLst>
              <a:ext uri="{FF2B5EF4-FFF2-40B4-BE49-F238E27FC236}">
                <a16:creationId xmlns:a16="http://schemas.microsoft.com/office/drawing/2014/main" xmlns="" id="{749A48EA-0BDE-4F7B-838D-25CBBFE86774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517467" y="445538"/>
            <a:ext cx="1179339" cy="849201"/>
            <a:chOff x="4874769" y="1285640"/>
            <a:chExt cx="2442462" cy="1758732"/>
          </a:xfrm>
        </p:grpSpPr>
        <p:pic>
          <p:nvPicPr>
            <p:cNvPr id="10" name="PA_图片 9">
              <a:extLst>
                <a:ext uri="{FF2B5EF4-FFF2-40B4-BE49-F238E27FC236}">
                  <a16:creationId xmlns:a16="http://schemas.microsoft.com/office/drawing/2014/main" xmlns="" id="{F4031605-C13A-4941-AF62-285C64DDC688}"/>
                </a:ext>
              </a:extLst>
            </p:cNvPr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4874769" y="1285640"/>
              <a:ext cx="2442462" cy="1758732"/>
            </a:xfrm>
            <a:prstGeom prst="rect">
              <a:avLst/>
            </a:prstGeom>
          </p:spPr>
        </p:pic>
        <p:sp>
          <p:nvSpPr>
            <p:cNvPr id="3" name="PA_椭圆 2">
              <a:extLst>
                <a:ext uri="{FF2B5EF4-FFF2-40B4-BE49-F238E27FC236}">
                  <a16:creationId xmlns:a16="http://schemas.microsoft.com/office/drawing/2014/main" xmlns="" id="{AF57D961-0F34-4F06-B199-CFE0017E5D2F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5576376" y="1780150"/>
              <a:ext cx="993529" cy="99352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1039DF51-E2C0-498F-A486-41F790003CAE}"/>
                </a:ext>
              </a:extLst>
            </p:cNvPr>
            <p:cNvSpPr txBox="1"/>
            <p:nvPr/>
          </p:nvSpPr>
          <p:spPr>
            <a:xfrm>
              <a:off x="5197771" y="1760750"/>
              <a:ext cx="1796460" cy="10731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4BA9B0"/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01</a:t>
              </a: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BB8C74C9-C431-40E8-BC85-63B18413D8AC}"/>
              </a:ext>
            </a:extLst>
          </p:cNvPr>
          <p:cNvSpPr txBox="1"/>
          <p:nvPr/>
        </p:nvSpPr>
        <p:spPr>
          <a:xfrm>
            <a:off x="1735372" y="588687"/>
            <a:ext cx="35189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n w="3175">
                  <a:noFill/>
                </a:ln>
                <a:solidFill>
                  <a:srgbClr val="4BA9B0"/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点击此处添加标题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14B34437-1A1F-44C3-9658-B463279C8388}"/>
              </a:ext>
            </a:extLst>
          </p:cNvPr>
          <p:cNvSpPr/>
          <p:nvPr/>
        </p:nvSpPr>
        <p:spPr>
          <a:xfrm>
            <a:off x="1777129" y="925407"/>
            <a:ext cx="29254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ln w="3175">
                  <a:noFill/>
                </a:ln>
                <a:solidFill>
                  <a:srgbClr val="F9D3D4"/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Click here to add a title</a:t>
            </a:r>
            <a:endParaRPr lang="zh-CN" altLang="en-US" b="1" dirty="0">
              <a:ln w="3175">
                <a:noFill/>
              </a:ln>
              <a:solidFill>
                <a:srgbClr val="F9D3D4"/>
              </a:solidFill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328DBA5D-528B-4716-AE60-1DFA6AC6B911}"/>
              </a:ext>
            </a:extLst>
          </p:cNvPr>
          <p:cNvGrpSpPr/>
          <p:nvPr/>
        </p:nvGrpSpPr>
        <p:grpSpPr>
          <a:xfrm>
            <a:off x="1560318" y="1938399"/>
            <a:ext cx="4743840" cy="2981202"/>
            <a:chOff x="1560318" y="1938399"/>
            <a:chExt cx="4743840" cy="2981202"/>
          </a:xfrm>
        </p:grpSpPr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xmlns="" id="{92DED334-0375-45A8-B6A2-88BAB115F47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560688" y="1938399"/>
              <a:ext cx="4743099" cy="2981202"/>
            </a:xfrm>
            <a:prstGeom prst="rect">
              <a:avLst/>
            </a:prstGeom>
          </p:spPr>
        </p:pic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B0B34AD5-5B20-486F-AAA0-A7A26D95D109}"/>
                </a:ext>
              </a:extLst>
            </p:cNvPr>
            <p:cNvSpPr/>
            <p:nvPr/>
          </p:nvSpPr>
          <p:spPr>
            <a:xfrm>
              <a:off x="1560318" y="1939802"/>
              <a:ext cx="4743840" cy="2978396"/>
            </a:xfrm>
            <a:prstGeom prst="rect">
              <a:avLst/>
            </a:prstGeom>
            <a:blipFill>
              <a:blip r:embed="rId9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xmlns="" id="{546BDD58-AEC0-41AA-9B9D-BE7E395049A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763948" y="2119498"/>
              <a:ext cx="4365390" cy="2606490"/>
            </a:xfrm>
            <a:prstGeom prst="rect">
              <a:avLst/>
            </a:prstGeom>
          </p:spPr>
        </p:pic>
      </p:grp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4131323B-A4CD-41F6-AE38-D8747DC8D518}"/>
              </a:ext>
            </a:extLst>
          </p:cNvPr>
          <p:cNvSpPr/>
          <p:nvPr/>
        </p:nvSpPr>
        <p:spPr>
          <a:xfrm>
            <a:off x="7318484" y="4391698"/>
            <a:ext cx="2634509" cy="574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175C15CC-D111-4C3B-9323-32DEE8D82E0E}"/>
              </a:ext>
            </a:extLst>
          </p:cNvPr>
          <p:cNvSpPr/>
          <p:nvPr/>
        </p:nvSpPr>
        <p:spPr>
          <a:xfrm>
            <a:off x="7318484" y="3390898"/>
            <a:ext cx="2634509" cy="530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75DEE477-FEFD-46C0-851B-778C498D8161}"/>
              </a:ext>
            </a:extLst>
          </p:cNvPr>
          <p:cNvSpPr/>
          <p:nvPr/>
        </p:nvSpPr>
        <p:spPr>
          <a:xfrm>
            <a:off x="7318484" y="2378573"/>
            <a:ext cx="2634509" cy="530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0DC0D764-CCF3-42F3-AD48-911D67039E02}"/>
              </a:ext>
            </a:extLst>
          </p:cNvPr>
          <p:cNvGrpSpPr/>
          <p:nvPr/>
        </p:nvGrpSpPr>
        <p:grpSpPr>
          <a:xfrm>
            <a:off x="7198784" y="2077170"/>
            <a:ext cx="2873911" cy="380280"/>
            <a:chOff x="7198784" y="2077170"/>
            <a:chExt cx="2873911" cy="380280"/>
          </a:xfrm>
        </p:grpSpPr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xmlns="" id="{FF67662E-62CE-4D34-9085-06F0C39127B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rightnessContrast bright="20000" contrast="-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198784" y="2077170"/>
              <a:ext cx="2873911" cy="380280"/>
            </a:xfrm>
            <a:prstGeom prst="rect">
              <a:avLst/>
            </a:prstGeom>
          </p:spPr>
        </p:pic>
        <p:sp>
          <p:nvSpPr>
            <p:cNvPr id="34" name="矩形 33">
              <a:extLst>
                <a:ext uri="{FF2B5EF4-FFF2-40B4-BE49-F238E27FC236}">
                  <a16:creationId xmlns:a16="http://schemas.microsoft.com/office/drawing/2014/main" xmlns="" id="{34E0204F-BDEC-44A0-8E6A-C9C52BA2E74F}"/>
                </a:ext>
              </a:extLst>
            </p:cNvPr>
            <p:cNvSpPr/>
            <p:nvPr/>
          </p:nvSpPr>
          <p:spPr>
            <a:xfrm>
              <a:off x="7508624" y="2107109"/>
              <a:ext cx="186461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点击此处添加文本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17862744-46AE-4E03-B882-5C4BA4BF1016}"/>
              </a:ext>
            </a:extLst>
          </p:cNvPr>
          <p:cNvGrpSpPr/>
          <p:nvPr/>
        </p:nvGrpSpPr>
        <p:grpSpPr>
          <a:xfrm>
            <a:off x="7198784" y="3082058"/>
            <a:ext cx="2873911" cy="381321"/>
            <a:chOff x="7198784" y="3082058"/>
            <a:chExt cx="2873911" cy="381321"/>
          </a:xfrm>
        </p:grpSpPr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xmlns="" id="{69A86E00-5869-430D-8FB7-9B415A85FD8C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rightnessContrast bright="20000" contrast="-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198784" y="3082058"/>
              <a:ext cx="2873911" cy="380280"/>
            </a:xfrm>
            <a:prstGeom prst="rect">
              <a:avLst/>
            </a:prstGeom>
          </p:spPr>
        </p:pic>
        <p:sp>
          <p:nvSpPr>
            <p:cNvPr id="35" name="矩形 34">
              <a:extLst>
                <a:ext uri="{FF2B5EF4-FFF2-40B4-BE49-F238E27FC236}">
                  <a16:creationId xmlns:a16="http://schemas.microsoft.com/office/drawing/2014/main" xmlns="" id="{C9543777-22C7-4F00-8532-9E44C83E3F9F}"/>
                </a:ext>
              </a:extLst>
            </p:cNvPr>
            <p:cNvSpPr/>
            <p:nvPr/>
          </p:nvSpPr>
          <p:spPr>
            <a:xfrm>
              <a:off x="7508624" y="3124825"/>
              <a:ext cx="186461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点击此处添加文本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49C61F36-0C45-4B13-93B5-DB69FA4A2BBC}"/>
              </a:ext>
            </a:extLst>
          </p:cNvPr>
          <p:cNvGrpSpPr/>
          <p:nvPr/>
        </p:nvGrpSpPr>
        <p:grpSpPr>
          <a:xfrm>
            <a:off x="7198784" y="4086945"/>
            <a:ext cx="2873911" cy="380280"/>
            <a:chOff x="7198784" y="4086945"/>
            <a:chExt cx="2873911" cy="380280"/>
          </a:xfrm>
        </p:grpSpPr>
        <p:pic>
          <p:nvPicPr>
            <p:cNvPr id="30" name="图片 29">
              <a:extLst>
                <a:ext uri="{FF2B5EF4-FFF2-40B4-BE49-F238E27FC236}">
                  <a16:creationId xmlns:a16="http://schemas.microsoft.com/office/drawing/2014/main" xmlns="" id="{861934C2-C9F8-4AAB-9018-DCC61158A754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rightnessContrast bright="20000" contrast="-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198784" y="4086945"/>
              <a:ext cx="2873911" cy="380280"/>
            </a:xfrm>
            <a:prstGeom prst="rect">
              <a:avLst/>
            </a:prstGeom>
          </p:spPr>
        </p:pic>
        <p:sp>
          <p:nvSpPr>
            <p:cNvPr id="36" name="矩形 35">
              <a:extLst>
                <a:ext uri="{FF2B5EF4-FFF2-40B4-BE49-F238E27FC236}">
                  <a16:creationId xmlns:a16="http://schemas.microsoft.com/office/drawing/2014/main" xmlns="" id="{AA13A328-8960-407A-9249-0455FE453AC1}"/>
                </a:ext>
              </a:extLst>
            </p:cNvPr>
            <p:cNvSpPr/>
            <p:nvPr/>
          </p:nvSpPr>
          <p:spPr>
            <a:xfrm>
              <a:off x="7508624" y="4116584"/>
              <a:ext cx="186461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点击此处添加文本</a:t>
              </a:r>
            </a:p>
          </p:txBody>
        </p:sp>
      </p:grpSp>
      <p:pic>
        <p:nvPicPr>
          <p:cNvPr id="37" name="图片 36">
            <a:extLst>
              <a:ext uri="{FF2B5EF4-FFF2-40B4-BE49-F238E27FC236}">
                <a16:creationId xmlns:a16="http://schemas.microsoft.com/office/drawing/2014/main" xmlns="" id="{A4F4BE4C-0A9C-4F3E-B8FC-B83B4C4C749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5400000" flipV="1">
            <a:off x="5138292" y="3430055"/>
            <a:ext cx="2873911" cy="45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635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105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00"/>
                            </p:stCondLst>
                            <p:childTnLst>
                              <p:par>
                                <p:cTn id="2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00"/>
                            </p:stCondLst>
                            <p:childTnLst>
                              <p:par>
                                <p:cTn id="3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200"/>
                            </p:stCondLst>
                            <p:childTnLst>
                              <p:par>
                                <p:cTn id="4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333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333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333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31" grpId="0"/>
      <p:bldP spid="32" grpId="0"/>
      <p:bldP spid="3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MH_Other_1">
            <a:extLst>
              <a:ext uri="{FF2B5EF4-FFF2-40B4-BE49-F238E27FC236}">
                <a16:creationId xmlns:a16="http://schemas.microsoft.com/office/drawing/2014/main" xmlns="" id="{F443E8C2-D6AC-44DA-B466-9C614AC5751D}"/>
              </a:ext>
            </a:extLst>
          </p:cNvPr>
          <p:cNvSpPr txBox="1">
            <a:spLocks/>
          </p:cNvSpPr>
          <p:nvPr>
            <p:custDataLst>
              <p:tags r:id="rId1"/>
            </p:custDataLst>
          </p:nvPr>
        </p:nvSpPr>
        <p:spPr bwMode="auto">
          <a:xfrm>
            <a:off x="2611438" y="2038351"/>
            <a:ext cx="627062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4400" b="1" dirty="0">
                <a:solidFill>
                  <a:srgbClr val="6ECCD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</a:p>
        </p:txBody>
      </p:sp>
      <p:sp>
        <p:nvSpPr>
          <p:cNvPr id="46" name="MH_Other_2">
            <a:extLst>
              <a:ext uri="{FF2B5EF4-FFF2-40B4-BE49-F238E27FC236}">
                <a16:creationId xmlns:a16="http://schemas.microsoft.com/office/drawing/2014/main" xmlns="" id="{8B31C1CD-9948-48F4-9653-99EAC1A72AE9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5159375" y="2038351"/>
            <a:ext cx="628650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4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</a:p>
        </p:txBody>
      </p:sp>
      <p:sp>
        <p:nvSpPr>
          <p:cNvPr id="47" name="MH_Other_3">
            <a:extLst>
              <a:ext uri="{FF2B5EF4-FFF2-40B4-BE49-F238E27FC236}">
                <a16:creationId xmlns:a16="http://schemas.microsoft.com/office/drawing/2014/main" xmlns="" id="{C2F83BE3-BD58-4A00-B101-E8FE5C1CA263}"/>
              </a:ext>
            </a:extLst>
          </p:cNvPr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7729538" y="2038351"/>
            <a:ext cx="628650" cy="67786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4400" dirty="0">
                <a:solidFill>
                  <a:srgbClr val="6ECCD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</a:p>
        </p:txBody>
      </p:sp>
      <p:sp>
        <p:nvSpPr>
          <p:cNvPr id="48" name="MH_Other_4">
            <a:extLst>
              <a:ext uri="{FF2B5EF4-FFF2-40B4-BE49-F238E27FC236}">
                <a16:creationId xmlns:a16="http://schemas.microsoft.com/office/drawing/2014/main" xmlns="" id="{7F6EC20A-C7FF-4404-9C9A-68992C5FAB6D}"/>
              </a:ext>
            </a:extLst>
          </p:cNvPr>
          <p:cNvSpPr txBox="1">
            <a:spLocks/>
          </p:cNvSpPr>
          <p:nvPr>
            <p:custDataLst>
              <p:tags r:id="rId4"/>
            </p:custDataLst>
          </p:nvPr>
        </p:nvSpPr>
        <p:spPr bwMode="auto">
          <a:xfrm>
            <a:off x="2611438" y="3990976"/>
            <a:ext cx="627062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06</a:t>
            </a:r>
          </a:p>
        </p:txBody>
      </p:sp>
      <p:sp>
        <p:nvSpPr>
          <p:cNvPr id="49" name="MH_Other_5">
            <a:extLst>
              <a:ext uri="{FF2B5EF4-FFF2-40B4-BE49-F238E27FC236}">
                <a16:creationId xmlns:a16="http://schemas.microsoft.com/office/drawing/2014/main" xmlns="" id="{1707FD01-F3E7-4442-B62E-E88D8AC5DB54}"/>
              </a:ext>
            </a:extLst>
          </p:cNvPr>
          <p:cNvSpPr txBox="1">
            <a:spLocks/>
          </p:cNvSpPr>
          <p:nvPr>
            <p:custDataLst>
              <p:tags r:id="rId5"/>
            </p:custDataLst>
          </p:nvPr>
        </p:nvSpPr>
        <p:spPr bwMode="auto">
          <a:xfrm>
            <a:off x="5159375" y="3990976"/>
            <a:ext cx="62865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4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05</a:t>
            </a:r>
          </a:p>
        </p:txBody>
      </p:sp>
      <p:sp>
        <p:nvSpPr>
          <p:cNvPr id="50" name="MH_Other_6">
            <a:extLst>
              <a:ext uri="{FF2B5EF4-FFF2-40B4-BE49-F238E27FC236}">
                <a16:creationId xmlns:a16="http://schemas.microsoft.com/office/drawing/2014/main" xmlns="" id="{D4EAEAD5-EBEB-408C-B748-D0558959DA73}"/>
              </a:ext>
            </a:extLst>
          </p:cNvPr>
          <p:cNvSpPr txBox="1">
            <a:spLocks/>
          </p:cNvSpPr>
          <p:nvPr>
            <p:custDataLst>
              <p:tags r:id="rId6"/>
            </p:custDataLst>
          </p:nvPr>
        </p:nvSpPr>
        <p:spPr>
          <a:xfrm>
            <a:off x="7729538" y="3990976"/>
            <a:ext cx="628650" cy="67627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4400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04</a:t>
            </a:r>
          </a:p>
        </p:txBody>
      </p:sp>
      <p:cxnSp>
        <p:nvCxnSpPr>
          <p:cNvPr id="51" name="MH_Other_7">
            <a:extLst>
              <a:ext uri="{FF2B5EF4-FFF2-40B4-BE49-F238E27FC236}">
                <a16:creationId xmlns:a16="http://schemas.microsoft.com/office/drawing/2014/main" xmlns="" id="{483A1467-5BB5-4F8F-9550-F4AE1B3A2200}"/>
              </a:ext>
            </a:extLst>
          </p:cNvPr>
          <p:cNvCxnSpPr/>
          <p:nvPr>
            <p:custDataLst>
              <p:tags r:id="rId7"/>
            </p:custDataLst>
          </p:nvPr>
        </p:nvCxnSpPr>
        <p:spPr>
          <a:xfrm>
            <a:off x="3324225" y="2366963"/>
            <a:ext cx="1709738" cy="0"/>
          </a:xfrm>
          <a:prstGeom prst="line">
            <a:avLst/>
          </a:prstGeom>
          <a:ln w="38100" cap="rnd">
            <a:solidFill>
              <a:srgbClr val="6ECCD0"/>
            </a:solidFill>
            <a:prstDash val="dash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MH_Other_8">
            <a:extLst>
              <a:ext uri="{FF2B5EF4-FFF2-40B4-BE49-F238E27FC236}">
                <a16:creationId xmlns:a16="http://schemas.microsoft.com/office/drawing/2014/main" xmlns="" id="{62243F84-5650-4B29-AB35-D34CAC6E2DFE}"/>
              </a:ext>
            </a:extLst>
          </p:cNvPr>
          <p:cNvCxnSpPr/>
          <p:nvPr>
            <p:custDataLst>
              <p:tags r:id="rId8"/>
            </p:custDataLst>
          </p:nvPr>
        </p:nvCxnSpPr>
        <p:spPr>
          <a:xfrm>
            <a:off x="5908675" y="2366963"/>
            <a:ext cx="1709738" cy="0"/>
          </a:xfrm>
          <a:prstGeom prst="line">
            <a:avLst/>
          </a:prstGeom>
          <a:ln w="38100" cap="rnd">
            <a:solidFill>
              <a:schemeClr val="accent2">
                <a:lumMod val="60000"/>
                <a:lumOff val="40000"/>
              </a:schemeClr>
            </a:solidFill>
            <a:prstDash val="dash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MH_Other_9">
            <a:extLst>
              <a:ext uri="{FF2B5EF4-FFF2-40B4-BE49-F238E27FC236}">
                <a16:creationId xmlns:a16="http://schemas.microsoft.com/office/drawing/2014/main" xmlns="" id="{63230BDD-1B54-4145-8575-AFD3928D8F16}"/>
              </a:ext>
            </a:extLst>
          </p:cNvPr>
          <p:cNvCxnSpPr/>
          <p:nvPr>
            <p:custDataLst>
              <p:tags r:id="rId9"/>
            </p:custDataLst>
          </p:nvPr>
        </p:nvCxnSpPr>
        <p:spPr>
          <a:xfrm>
            <a:off x="8472488" y="2366963"/>
            <a:ext cx="1238250" cy="0"/>
          </a:xfrm>
          <a:prstGeom prst="line">
            <a:avLst/>
          </a:prstGeom>
          <a:ln w="38100" cap="rnd">
            <a:solidFill>
              <a:srgbClr val="6ECCD0"/>
            </a:solidFill>
            <a:prstDash val="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MH_Other_10">
            <a:extLst>
              <a:ext uri="{FF2B5EF4-FFF2-40B4-BE49-F238E27FC236}">
                <a16:creationId xmlns:a16="http://schemas.microsoft.com/office/drawing/2014/main" xmlns="" id="{A0F2D24C-9D8E-4D38-92C1-AC3C6669B59E}"/>
              </a:ext>
            </a:extLst>
          </p:cNvPr>
          <p:cNvCxnSpPr/>
          <p:nvPr>
            <p:custDataLst>
              <p:tags r:id="rId10"/>
            </p:custDataLst>
          </p:nvPr>
        </p:nvCxnSpPr>
        <p:spPr>
          <a:xfrm rot="5400000">
            <a:off x="8055770" y="2685257"/>
            <a:ext cx="1973262" cy="1336675"/>
          </a:xfrm>
          <a:prstGeom prst="bentConnector3">
            <a:avLst>
              <a:gd name="adj1" fmla="val 99417"/>
            </a:avLst>
          </a:prstGeom>
          <a:ln w="38100">
            <a:solidFill>
              <a:srgbClr val="6ECCD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MH_Other_11">
            <a:extLst>
              <a:ext uri="{FF2B5EF4-FFF2-40B4-BE49-F238E27FC236}">
                <a16:creationId xmlns:a16="http://schemas.microsoft.com/office/drawing/2014/main" xmlns="" id="{E6A3EBB3-0372-4B5B-9CCD-58928D9E71B7}"/>
              </a:ext>
            </a:extLst>
          </p:cNvPr>
          <p:cNvCxnSpPr/>
          <p:nvPr>
            <p:custDataLst>
              <p:tags r:id="rId11"/>
            </p:custDataLst>
          </p:nvPr>
        </p:nvCxnSpPr>
        <p:spPr>
          <a:xfrm flipH="1">
            <a:off x="5908675" y="4340225"/>
            <a:ext cx="1709738" cy="0"/>
          </a:xfrm>
          <a:prstGeom prst="line">
            <a:avLst/>
          </a:prstGeom>
          <a:ln w="38100" cap="rnd">
            <a:solidFill>
              <a:schemeClr val="accent4">
                <a:lumMod val="60000"/>
                <a:lumOff val="40000"/>
              </a:schemeClr>
            </a:solidFill>
            <a:prstDash val="dash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MH_Other_12">
            <a:extLst>
              <a:ext uri="{FF2B5EF4-FFF2-40B4-BE49-F238E27FC236}">
                <a16:creationId xmlns:a16="http://schemas.microsoft.com/office/drawing/2014/main" xmlns="" id="{CE0BBCD7-247E-4E62-B9D7-B9B52D445D3B}"/>
              </a:ext>
            </a:extLst>
          </p:cNvPr>
          <p:cNvCxnSpPr/>
          <p:nvPr>
            <p:custDataLst>
              <p:tags r:id="rId12"/>
            </p:custDataLst>
          </p:nvPr>
        </p:nvCxnSpPr>
        <p:spPr>
          <a:xfrm flipH="1">
            <a:off x="3324225" y="4340225"/>
            <a:ext cx="1709738" cy="0"/>
          </a:xfrm>
          <a:prstGeom prst="line">
            <a:avLst/>
          </a:prstGeom>
          <a:ln w="38100" cap="rnd">
            <a:solidFill>
              <a:schemeClr val="accent2">
                <a:lumMod val="60000"/>
                <a:lumOff val="40000"/>
              </a:schemeClr>
            </a:solidFill>
            <a:prstDash val="dash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MH_SubTitle_1">
            <a:extLst>
              <a:ext uri="{FF2B5EF4-FFF2-40B4-BE49-F238E27FC236}">
                <a16:creationId xmlns:a16="http://schemas.microsoft.com/office/drawing/2014/main" xmlns="" id="{D3E0F7C1-51FE-48C3-95EE-7ADB0A489AA1}"/>
              </a:ext>
            </a:extLst>
          </p:cNvPr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2481264" y="2754314"/>
            <a:ext cx="1563687" cy="108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58" name="MH_SubTitle_2">
            <a:extLst>
              <a:ext uri="{FF2B5EF4-FFF2-40B4-BE49-F238E27FC236}">
                <a16:creationId xmlns:a16="http://schemas.microsoft.com/office/drawing/2014/main" xmlns="" id="{3FC4A761-A566-4AD8-86DF-A149E4EC6133}"/>
              </a:ext>
            </a:extLst>
          </p:cNvPr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5091113" y="2754314"/>
            <a:ext cx="1562100" cy="108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59" name="MH_SubTitle_3">
            <a:extLst>
              <a:ext uri="{FF2B5EF4-FFF2-40B4-BE49-F238E27FC236}">
                <a16:creationId xmlns:a16="http://schemas.microsoft.com/office/drawing/2014/main" xmlns="" id="{CD971F1A-04FF-476A-AAF8-E10796425663}"/>
              </a:ext>
            </a:extLst>
          </p:cNvPr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7635875" y="2754314"/>
            <a:ext cx="1563688" cy="108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60" name="MH_SubTitle_6">
            <a:extLst>
              <a:ext uri="{FF2B5EF4-FFF2-40B4-BE49-F238E27FC236}">
                <a16:creationId xmlns:a16="http://schemas.microsoft.com/office/drawing/2014/main" xmlns="" id="{6ED5D55C-8F66-438A-B74A-6AD32972A2E1}"/>
              </a:ext>
            </a:extLst>
          </p:cNvPr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2481264" y="4678364"/>
            <a:ext cx="1563687" cy="108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61" name="MH_SubTitle_5">
            <a:extLst>
              <a:ext uri="{FF2B5EF4-FFF2-40B4-BE49-F238E27FC236}">
                <a16:creationId xmlns:a16="http://schemas.microsoft.com/office/drawing/2014/main" xmlns="" id="{4DD862A0-E977-4DE9-8EF4-29CE53F85C8D}"/>
              </a:ext>
            </a:extLst>
          </p:cNvPr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5091113" y="4678364"/>
            <a:ext cx="1562100" cy="108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62" name="MH_SubTitle_4">
            <a:extLst>
              <a:ext uri="{FF2B5EF4-FFF2-40B4-BE49-F238E27FC236}">
                <a16:creationId xmlns:a16="http://schemas.microsoft.com/office/drawing/2014/main" xmlns="" id="{786FEA91-4FD7-4CB6-8CA7-1390831C4903}"/>
              </a:ext>
            </a:extLst>
          </p:cNvPr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7635875" y="4678364"/>
            <a:ext cx="1563688" cy="108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grpSp>
        <p:nvGrpSpPr>
          <p:cNvPr id="63" name="PA_组合 1">
            <a:extLst>
              <a:ext uri="{FF2B5EF4-FFF2-40B4-BE49-F238E27FC236}">
                <a16:creationId xmlns:a16="http://schemas.microsoft.com/office/drawing/2014/main" xmlns="" id="{572A2AA2-278E-45EC-B037-4E94A023CF22}"/>
              </a:ext>
            </a:extLst>
          </p:cNvPr>
          <p:cNvGrpSpPr/>
          <p:nvPr>
            <p:custDataLst>
              <p:tags r:id="rId19"/>
            </p:custDataLst>
          </p:nvPr>
        </p:nvGrpSpPr>
        <p:grpSpPr>
          <a:xfrm>
            <a:off x="517467" y="445538"/>
            <a:ext cx="1179339" cy="849201"/>
            <a:chOff x="4874769" y="1285640"/>
            <a:chExt cx="2442462" cy="1758732"/>
          </a:xfrm>
        </p:grpSpPr>
        <p:pic>
          <p:nvPicPr>
            <p:cNvPr id="64" name="PA_图片 9">
              <a:extLst>
                <a:ext uri="{FF2B5EF4-FFF2-40B4-BE49-F238E27FC236}">
                  <a16:creationId xmlns:a16="http://schemas.microsoft.com/office/drawing/2014/main" xmlns="" id="{1E622423-C88A-4032-9FF3-4267DF424726}"/>
                </a:ext>
              </a:extLst>
            </p:cNvPr>
            <p:cNvPicPr>
              <a:picLocks noChangeAspect="1"/>
            </p:cNvPicPr>
            <p:nvPr>
              <p:custDataLst>
                <p:tags r:id="rId20"/>
              </p:custDataLst>
            </p:nvPr>
          </p:nvPicPr>
          <p:blipFill>
            <a:blip r:embed="rId24"/>
            <a:stretch>
              <a:fillRect/>
            </a:stretch>
          </p:blipFill>
          <p:spPr>
            <a:xfrm>
              <a:off x="4874769" y="1285640"/>
              <a:ext cx="2442462" cy="1758732"/>
            </a:xfrm>
            <a:prstGeom prst="rect">
              <a:avLst/>
            </a:prstGeom>
          </p:spPr>
        </p:pic>
        <p:sp>
          <p:nvSpPr>
            <p:cNvPr id="65" name="PA_椭圆 2">
              <a:extLst>
                <a:ext uri="{FF2B5EF4-FFF2-40B4-BE49-F238E27FC236}">
                  <a16:creationId xmlns:a16="http://schemas.microsoft.com/office/drawing/2014/main" xmlns="" id="{85B7215C-99AE-47FB-8151-0F7A8DC92E49}"/>
                </a:ext>
              </a:extLst>
            </p:cNvPr>
            <p:cNvSpPr/>
            <p:nvPr>
              <p:custDataLst>
                <p:tags r:id="rId21"/>
              </p:custDataLst>
            </p:nvPr>
          </p:nvSpPr>
          <p:spPr>
            <a:xfrm>
              <a:off x="5576376" y="1780150"/>
              <a:ext cx="993529" cy="99352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/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xmlns="" id="{854F4877-D307-4ED1-B9F4-712BAD2A42EE}"/>
                </a:ext>
              </a:extLst>
            </p:cNvPr>
            <p:cNvSpPr txBox="1"/>
            <p:nvPr/>
          </p:nvSpPr>
          <p:spPr>
            <a:xfrm>
              <a:off x="5197771" y="1790808"/>
              <a:ext cx="1796460" cy="10731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4BA9B0"/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01</a:t>
              </a:r>
            </a:p>
          </p:txBody>
        </p:sp>
      </p:grpSp>
      <p:sp>
        <p:nvSpPr>
          <p:cNvPr id="67" name="文本框 66">
            <a:extLst>
              <a:ext uri="{FF2B5EF4-FFF2-40B4-BE49-F238E27FC236}">
                <a16:creationId xmlns:a16="http://schemas.microsoft.com/office/drawing/2014/main" xmlns="" id="{8A59B862-2C03-4FFB-A777-B59F8E876195}"/>
              </a:ext>
            </a:extLst>
          </p:cNvPr>
          <p:cNvSpPr txBox="1"/>
          <p:nvPr/>
        </p:nvSpPr>
        <p:spPr>
          <a:xfrm>
            <a:off x="1735372" y="588687"/>
            <a:ext cx="35189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n w="3175">
                  <a:noFill/>
                </a:ln>
                <a:solidFill>
                  <a:srgbClr val="4BA9B0"/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点击此处添加标题</a:t>
            </a:r>
          </a:p>
        </p:txBody>
      </p:sp>
      <p:sp>
        <p:nvSpPr>
          <p:cNvPr id="68" name="矩形 67">
            <a:extLst>
              <a:ext uri="{FF2B5EF4-FFF2-40B4-BE49-F238E27FC236}">
                <a16:creationId xmlns:a16="http://schemas.microsoft.com/office/drawing/2014/main" xmlns="" id="{41F45091-623C-4DBC-90BD-36AB8604E116}"/>
              </a:ext>
            </a:extLst>
          </p:cNvPr>
          <p:cNvSpPr/>
          <p:nvPr/>
        </p:nvSpPr>
        <p:spPr>
          <a:xfrm>
            <a:off x="1777129" y="925407"/>
            <a:ext cx="29254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ln w="3175">
                  <a:noFill/>
                </a:ln>
                <a:solidFill>
                  <a:srgbClr val="F9D3D4"/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Click here to add a title</a:t>
            </a:r>
            <a:endParaRPr lang="zh-CN" altLang="en-US" b="1" dirty="0">
              <a:ln w="3175">
                <a:noFill/>
              </a:ln>
              <a:solidFill>
                <a:srgbClr val="F9D3D4"/>
              </a:solidFill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1E6D8106-4083-4F6F-8EFB-8C1A6F62F54D}"/>
              </a:ext>
            </a:extLst>
          </p:cNvPr>
          <p:cNvPicPr>
            <a:picLocks noChangeAspect="1"/>
          </p:cNvPicPr>
          <p:nvPr/>
        </p:nvPicPr>
        <p:blipFill rotWithShape="1">
          <a:blip r:embed="rId25"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backgroundRemoval t="29917" b="82548" l="33226" r="92581">
                        <a14:foregroundMark x1="66452" y1="29917" x2="68387" y2="29917"/>
                        <a14:foregroundMark x1="84839" y1="36842" x2="86129" y2="37396"/>
                        <a14:foregroundMark x1="59032" y1="79224" x2="66452" y2="81163"/>
                        <a14:foregroundMark x1="62581" y1="82825" x2="69032" y2="82271"/>
                        <a14:foregroundMark x1="33226" y1="62881" x2="34516" y2="66205"/>
                      </a14:backgroundRemoval>
                    </a14:imgEffect>
                  </a14:imgLayer>
                </a14:imgProps>
              </a:ext>
            </a:extLst>
          </a:blip>
          <a:srcRect l="26945" t="24119" b="14857"/>
          <a:stretch/>
        </p:blipFill>
        <p:spPr>
          <a:xfrm rot="1828228">
            <a:off x="3185787" y="2142514"/>
            <a:ext cx="464709" cy="452034"/>
          </a:xfrm>
          <a:prstGeom prst="rect">
            <a:avLst/>
          </a:prstGeom>
        </p:spPr>
      </p:pic>
      <p:pic>
        <p:nvPicPr>
          <p:cNvPr id="70" name="图片 69">
            <a:extLst>
              <a:ext uri="{FF2B5EF4-FFF2-40B4-BE49-F238E27FC236}">
                <a16:creationId xmlns:a16="http://schemas.microsoft.com/office/drawing/2014/main" xmlns="" id="{ED4898D2-58D4-47B3-A0CD-332767FB0174}"/>
              </a:ext>
            </a:extLst>
          </p:cNvPr>
          <p:cNvPicPr>
            <a:picLocks noChangeAspect="1"/>
          </p:cNvPicPr>
          <p:nvPr/>
        </p:nvPicPr>
        <p:blipFill rotWithShape="1">
          <a:blip r:embed="rId25"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backgroundRemoval t="29917" b="82548" l="33226" r="92581">
                        <a14:foregroundMark x1="66452" y1="29917" x2="68387" y2="29917"/>
                        <a14:foregroundMark x1="84839" y1="36842" x2="86129" y2="37396"/>
                        <a14:foregroundMark x1="59032" y1="79224" x2="66452" y2="81163"/>
                        <a14:foregroundMark x1="62581" y1="82825" x2="69032" y2="82271"/>
                        <a14:foregroundMark x1="33226" y1="62881" x2="34516" y2="66205"/>
                      </a14:backgroundRemoval>
                    </a14:imgEffect>
                  </a14:imgLayer>
                </a14:imgProps>
              </a:ext>
            </a:extLst>
          </a:blip>
          <a:srcRect l="26945" t="24119" b="14857"/>
          <a:stretch/>
        </p:blipFill>
        <p:spPr>
          <a:xfrm rot="1828228">
            <a:off x="5809051" y="2108605"/>
            <a:ext cx="464709" cy="452034"/>
          </a:xfrm>
          <a:prstGeom prst="rect">
            <a:avLst/>
          </a:prstGeom>
        </p:spPr>
      </p:pic>
      <p:pic>
        <p:nvPicPr>
          <p:cNvPr id="71" name="图片 70">
            <a:extLst>
              <a:ext uri="{FF2B5EF4-FFF2-40B4-BE49-F238E27FC236}">
                <a16:creationId xmlns:a16="http://schemas.microsoft.com/office/drawing/2014/main" xmlns="" id="{A723EDA4-D52B-4378-AFFA-72DD8838440D}"/>
              </a:ext>
            </a:extLst>
          </p:cNvPr>
          <p:cNvPicPr>
            <a:picLocks noChangeAspect="1"/>
          </p:cNvPicPr>
          <p:nvPr/>
        </p:nvPicPr>
        <p:blipFill rotWithShape="1">
          <a:blip r:embed="rId25"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backgroundRemoval t="29917" b="82548" l="33226" r="92581">
                        <a14:foregroundMark x1="66452" y1="29917" x2="68387" y2="29917"/>
                        <a14:foregroundMark x1="84839" y1="36842" x2="86129" y2="37396"/>
                        <a14:foregroundMark x1="59032" y1="79224" x2="66452" y2="81163"/>
                        <a14:foregroundMark x1="62581" y1="82825" x2="69032" y2="82271"/>
                        <a14:foregroundMark x1="33226" y1="62881" x2="34516" y2="66205"/>
                      </a14:backgroundRemoval>
                    </a14:imgEffect>
                  </a14:imgLayer>
                </a14:imgProps>
              </a:ext>
            </a:extLst>
          </a:blip>
          <a:srcRect l="26945" t="24119" b="14857"/>
          <a:stretch/>
        </p:blipFill>
        <p:spPr>
          <a:xfrm rot="1828228">
            <a:off x="8369690" y="2120826"/>
            <a:ext cx="464709" cy="452034"/>
          </a:xfrm>
          <a:prstGeom prst="rect">
            <a:avLst/>
          </a:prstGeom>
        </p:spPr>
      </p:pic>
      <p:pic>
        <p:nvPicPr>
          <p:cNvPr id="72" name="图片 71">
            <a:extLst>
              <a:ext uri="{FF2B5EF4-FFF2-40B4-BE49-F238E27FC236}">
                <a16:creationId xmlns:a16="http://schemas.microsoft.com/office/drawing/2014/main" xmlns="" id="{04625402-6A2E-491A-99A2-3166B595FA0C}"/>
              </a:ext>
            </a:extLst>
          </p:cNvPr>
          <p:cNvPicPr>
            <a:picLocks noChangeAspect="1"/>
          </p:cNvPicPr>
          <p:nvPr/>
        </p:nvPicPr>
        <p:blipFill rotWithShape="1">
          <a:blip r:embed="rId25"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backgroundRemoval t="29917" b="82548" l="33226" r="92581">
                        <a14:foregroundMark x1="66452" y1="29917" x2="68387" y2="29917"/>
                        <a14:foregroundMark x1="84839" y1="36842" x2="86129" y2="37396"/>
                        <a14:foregroundMark x1="59032" y1="79224" x2="66452" y2="81163"/>
                        <a14:foregroundMark x1="62581" y1="82825" x2="69032" y2="82271"/>
                        <a14:foregroundMark x1="33226" y1="62881" x2="34516" y2="66205"/>
                      </a14:backgroundRemoval>
                    </a14:imgEffect>
                  </a14:imgLayer>
                </a14:imgProps>
              </a:ext>
            </a:extLst>
          </a:blip>
          <a:srcRect l="26945" t="24119" b="14857"/>
          <a:stretch/>
        </p:blipFill>
        <p:spPr>
          <a:xfrm>
            <a:off x="4682751" y="4103096"/>
            <a:ext cx="464709" cy="452034"/>
          </a:xfrm>
          <a:prstGeom prst="rect">
            <a:avLst/>
          </a:prstGeom>
        </p:spPr>
      </p:pic>
      <p:pic>
        <p:nvPicPr>
          <p:cNvPr id="73" name="图片 72">
            <a:extLst>
              <a:ext uri="{FF2B5EF4-FFF2-40B4-BE49-F238E27FC236}">
                <a16:creationId xmlns:a16="http://schemas.microsoft.com/office/drawing/2014/main" xmlns="" id="{BF408511-12E3-4FB7-9B62-3040DF1F4E9B}"/>
              </a:ext>
            </a:extLst>
          </p:cNvPr>
          <p:cNvPicPr>
            <a:picLocks noChangeAspect="1"/>
          </p:cNvPicPr>
          <p:nvPr/>
        </p:nvPicPr>
        <p:blipFill rotWithShape="1">
          <a:blip r:embed="rId25"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backgroundRemoval t="29917" b="82548" l="33226" r="92581">
                        <a14:foregroundMark x1="66452" y1="29917" x2="68387" y2="29917"/>
                        <a14:foregroundMark x1="84839" y1="36842" x2="86129" y2="37396"/>
                        <a14:foregroundMark x1="59032" y1="79224" x2="66452" y2="81163"/>
                        <a14:foregroundMark x1="62581" y1="82825" x2="69032" y2="82271"/>
                        <a14:foregroundMark x1="33226" y1="62881" x2="34516" y2="66205"/>
                      </a14:backgroundRemoval>
                    </a14:imgEffect>
                  </a14:imgLayer>
                </a14:imgProps>
              </a:ext>
            </a:extLst>
          </a:blip>
          <a:srcRect l="26945" t="24119" b="14857"/>
          <a:stretch/>
        </p:blipFill>
        <p:spPr>
          <a:xfrm>
            <a:off x="7261517" y="4057261"/>
            <a:ext cx="464709" cy="452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622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9500">
        <p:random/>
      </p:transition>
    </mc:Choice>
    <mc:Fallback xmlns="">
      <p:transition spd="slow" advTm="9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105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00"/>
                            </p:stCondLst>
                            <p:childTnLst>
                              <p:par>
                                <p:cTn id="2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2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45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950"/>
                            </p:stCondLst>
                            <p:childTnLst>
                              <p:par>
                                <p:cTn id="4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45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70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200"/>
                            </p:stCondLst>
                            <p:childTnLst>
                              <p:par>
                                <p:cTn id="5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70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950"/>
                            </p:stCondLst>
                            <p:childTnLst>
                              <p:par>
                                <p:cTn id="7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200"/>
                            </p:stCondLst>
                            <p:childTnLst>
                              <p:par>
                                <p:cTn id="7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700"/>
                            </p:stCondLst>
                            <p:childTnLst>
                              <p:par>
                                <p:cTn id="7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200"/>
                            </p:stCondLst>
                            <p:childTnLst>
                              <p:par>
                                <p:cTn id="8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450"/>
                            </p:stCondLst>
                            <p:childTnLst>
                              <p:par>
                                <p:cTn id="9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950"/>
                            </p:stCondLst>
                            <p:childTnLst>
                              <p:par>
                                <p:cTn id="9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450"/>
                            </p:stCondLst>
                            <p:childTnLst>
                              <p:par>
                                <p:cTn id="10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4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7700"/>
                            </p:stCondLst>
                            <p:childTnLst>
                              <p:par>
                                <p:cTn id="10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8200"/>
                            </p:stCondLst>
                            <p:childTnLst>
                              <p:par>
                                <p:cTn id="1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333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 tmFilter="0,0; .5, 1; 1, 1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333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 tmFilter="0,0; .5, 1; 1, 1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333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 tmFilter="0,0; .5, 1; 1, 1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333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 tmFilter="0,0; .5, 1; 1, 1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333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 tmFilter="0,0; .5, 1; 1, 1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333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500" tmFilter="0,0; .5, 1; 1, 1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7" grpId="0"/>
      <p:bldP spid="48" grpId="0"/>
      <p:bldP spid="49" grpId="0"/>
      <p:bldP spid="50" grpId="0"/>
      <p:bldP spid="57" grpId="0"/>
      <p:bldP spid="58" grpId="0"/>
      <p:bldP spid="59" grpId="0"/>
      <p:bldP spid="60" grpId="0"/>
      <p:bldP spid="61" grpId="0"/>
      <p:bldP spid="62" grpId="0"/>
      <p:bldP spid="67" grpId="0"/>
      <p:bldP spid="6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图片 51">
            <a:extLst>
              <a:ext uri="{FF2B5EF4-FFF2-40B4-BE49-F238E27FC236}">
                <a16:creationId xmlns:a16="http://schemas.microsoft.com/office/drawing/2014/main" xmlns="" id="{7712822A-C4E2-4D41-B773-BA1F72DD972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200000">
            <a:off x="1459274" y="2837492"/>
            <a:ext cx="2268000" cy="36075"/>
          </a:xfrm>
          <a:prstGeom prst="rect">
            <a:avLst/>
          </a:prstGeom>
        </p:spPr>
      </p:pic>
      <p:pic>
        <p:nvPicPr>
          <p:cNvPr id="53" name="图片 52">
            <a:extLst>
              <a:ext uri="{FF2B5EF4-FFF2-40B4-BE49-F238E27FC236}">
                <a16:creationId xmlns:a16="http://schemas.microsoft.com/office/drawing/2014/main" xmlns="" id="{83811B09-04BD-4BCC-9AA5-6A883B24106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5400000" flipV="1">
            <a:off x="3044296" y="4560723"/>
            <a:ext cx="2268000" cy="36075"/>
          </a:xfrm>
          <a:prstGeom prst="rect">
            <a:avLst/>
          </a:prstGeom>
        </p:spPr>
      </p:pic>
      <p:pic>
        <p:nvPicPr>
          <p:cNvPr id="54" name="图片 53">
            <a:extLst>
              <a:ext uri="{FF2B5EF4-FFF2-40B4-BE49-F238E27FC236}">
                <a16:creationId xmlns:a16="http://schemas.microsoft.com/office/drawing/2014/main" xmlns="" id="{F7A462B2-30D0-47D8-BB5E-D8A5C16CE39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200000">
            <a:off x="4801555" y="2794213"/>
            <a:ext cx="2268000" cy="36075"/>
          </a:xfrm>
          <a:prstGeom prst="rect">
            <a:avLst/>
          </a:prstGeom>
        </p:spPr>
      </p:pic>
      <p:pic>
        <p:nvPicPr>
          <p:cNvPr id="55" name="图片 54">
            <a:extLst>
              <a:ext uri="{FF2B5EF4-FFF2-40B4-BE49-F238E27FC236}">
                <a16:creationId xmlns:a16="http://schemas.microsoft.com/office/drawing/2014/main" xmlns="" id="{7EB440CD-6ACD-42E9-A21D-6E9101CC7AA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5400000" flipV="1">
            <a:off x="6549119" y="4531958"/>
            <a:ext cx="2268000" cy="36075"/>
          </a:xfrm>
          <a:prstGeom prst="rect">
            <a:avLst/>
          </a:prstGeom>
        </p:spPr>
      </p:pic>
      <p:grpSp>
        <p:nvGrpSpPr>
          <p:cNvPr id="22" name="PA_组合 1">
            <a:extLst>
              <a:ext uri="{FF2B5EF4-FFF2-40B4-BE49-F238E27FC236}">
                <a16:creationId xmlns:a16="http://schemas.microsoft.com/office/drawing/2014/main" xmlns="" id="{7D8B4525-B7F0-40A3-9F70-D3D63BE8AFA4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517467" y="445538"/>
            <a:ext cx="1179339" cy="849201"/>
            <a:chOff x="4874769" y="1285640"/>
            <a:chExt cx="2442462" cy="1758732"/>
          </a:xfrm>
        </p:grpSpPr>
        <p:pic>
          <p:nvPicPr>
            <p:cNvPr id="23" name="PA_图片 9">
              <a:extLst>
                <a:ext uri="{FF2B5EF4-FFF2-40B4-BE49-F238E27FC236}">
                  <a16:creationId xmlns:a16="http://schemas.microsoft.com/office/drawing/2014/main" xmlns="" id="{0D6FE5F4-2983-4F9A-BC4E-063DF1E3BCE3}"/>
                </a:ext>
              </a:extLst>
            </p:cNvPr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4874769" y="1285640"/>
              <a:ext cx="2442462" cy="1758732"/>
            </a:xfrm>
            <a:prstGeom prst="rect">
              <a:avLst/>
            </a:prstGeom>
          </p:spPr>
        </p:pic>
        <p:sp>
          <p:nvSpPr>
            <p:cNvPr id="24" name="PA_椭圆 2">
              <a:extLst>
                <a:ext uri="{FF2B5EF4-FFF2-40B4-BE49-F238E27FC236}">
                  <a16:creationId xmlns:a16="http://schemas.microsoft.com/office/drawing/2014/main" xmlns="" id="{464867B1-CA4D-40A4-ABFF-D15EF96B90DD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5576376" y="1780150"/>
              <a:ext cx="993529" cy="99352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/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9EE4752D-2954-4BCF-9566-75769FA55EE3}"/>
                </a:ext>
              </a:extLst>
            </p:cNvPr>
            <p:cNvSpPr txBox="1"/>
            <p:nvPr/>
          </p:nvSpPr>
          <p:spPr>
            <a:xfrm>
              <a:off x="5197771" y="1790808"/>
              <a:ext cx="1796460" cy="10731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4BA9B0"/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01</a:t>
              </a:r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F8388865-6148-4BD1-B1AD-100E574F10F8}"/>
              </a:ext>
            </a:extLst>
          </p:cNvPr>
          <p:cNvSpPr txBox="1"/>
          <p:nvPr/>
        </p:nvSpPr>
        <p:spPr>
          <a:xfrm>
            <a:off x="1735372" y="588687"/>
            <a:ext cx="35189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n w="3175">
                  <a:noFill/>
                </a:ln>
                <a:solidFill>
                  <a:srgbClr val="4BA9B0"/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点击此处添加标题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3112EB1C-7DD4-4E72-A75F-7618C94AC95A}"/>
              </a:ext>
            </a:extLst>
          </p:cNvPr>
          <p:cNvSpPr/>
          <p:nvPr/>
        </p:nvSpPr>
        <p:spPr>
          <a:xfrm>
            <a:off x="1777129" y="925407"/>
            <a:ext cx="29254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ln w="3175">
                  <a:noFill/>
                </a:ln>
                <a:solidFill>
                  <a:srgbClr val="F9D3D4"/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Click here to add a title</a:t>
            </a:r>
            <a:endParaRPr lang="zh-CN" altLang="en-US" b="1" dirty="0">
              <a:ln w="3175">
                <a:noFill/>
              </a:ln>
              <a:solidFill>
                <a:srgbClr val="F9D3D4"/>
              </a:solidFill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41AC2BF3-D39E-43A7-8AF8-D48489538A50}"/>
              </a:ext>
            </a:extLst>
          </p:cNvPr>
          <p:cNvGrpSpPr/>
          <p:nvPr/>
        </p:nvGrpSpPr>
        <p:grpSpPr>
          <a:xfrm>
            <a:off x="2391293" y="3250193"/>
            <a:ext cx="1922031" cy="898991"/>
            <a:chOff x="2028441" y="2988941"/>
            <a:chExt cx="1922031" cy="898991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35AE6638-7E01-468A-8575-769333FDCC2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028441" y="2988941"/>
              <a:ext cx="1922031" cy="898991"/>
            </a:xfrm>
            <a:prstGeom prst="rect">
              <a:avLst/>
            </a:prstGeom>
          </p:spPr>
        </p:pic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xmlns="" id="{8852BB11-DBF0-43CB-BECD-89BA3845DCC7}"/>
                </a:ext>
              </a:extLst>
            </p:cNvPr>
            <p:cNvSpPr txBox="1"/>
            <p:nvPr/>
          </p:nvSpPr>
          <p:spPr>
            <a:xfrm>
              <a:off x="2061167" y="3209353"/>
              <a:ext cx="18893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点击添加文本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D6E0B24D-6F45-4E3B-BC65-E180CC750F88}"/>
              </a:ext>
            </a:extLst>
          </p:cNvPr>
          <p:cNvGrpSpPr/>
          <p:nvPr/>
        </p:nvGrpSpPr>
        <p:grpSpPr>
          <a:xfrm>
            <a:off x="4102844" y="3119567"/>
            <a:ext cx="1947660" cy="898991"/>
            <a:chOff x="3739992" y="2858315"/>
            <a:chExt cx="1947660" cy="898991"/>
          </a:xfrm>
        </p:grpSpPr>
        <p:pic>
          <p:nvPicPr>
            <p:cNvPr id="45" name="图片 44">
              <a:extLst>
                <a:ext uri="{FF2B5EF4-FFF2-40B4-BE49-F238E27FC236}">
                  <a16:creationId xmlns:a16="http://schemas.microsoft.com/office/drawing/2014/main" xmlns="" id="{54C0272A-5C2B-4FA3-9B28-57843F9B754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 flipV="1">
              <a:off x="3765621" y="2858315"/>
              <a:ext cx="1922031" cy="898991"/>
            </a:xfrm>
            <a:prstGeom prst="rect">
              <a:avLst/>
            </a:prstGeom>
          </p:spPr>
        </p:pic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xmlns="" id="{DF259109-67CE-4364-BEDE-C0750309E485}"/>
                </a:ext>
              </a:extLst>
            </p:cNvPr>
            <p:cNvSpPr txBox="1"/>
            <p:nvPr/>
          </p:nvSpPr>
          <p:spPr>
            <a:xfrm>
              <a:off x="3739992" y="3169257"/>
              <a:ext cx="18893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点击添加文本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6E18B63D-5819-4225-966C-F4A42EE3A895}"/>
              </a:ext>
            </a:extLst>
          </p:cNvPr>
          <p:cNvGrpSpPr/>
          <p:nvPr/>
        </p:nvGrpSpPr>
        <p:grpSpPr>
          <a:xfrm>
            <a:off x="5865653" y="3250193"/>
            <a:ext cx="1922031" cy="898991"/>
            <a:chOff x="5502801" y="2988941"/>
            <a:chExt cx="1922031" cy="898991"/>
          </a:xfrm>
        </p:grpSpPr>
        <p:pic>
          <p:nvPicPr>
            <p:cNvPr id="46" name="图片 45">
              <a:extLst>
                <a:ext uri="{FF2B5EF4-FFF2-40B4-BE49-F238E27FC236}">
                  <a16:creationId xmlns:a16="http://schemas.microsoft.com/office/drawing/2014/main" xmlns="" id="{41E55A9E-F561-4ECE-8EC9-BA858ED86B8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5502801" y="2988941"/>
              <a:ext cx="1922031" cy="898991"/>
            </a:xfrm>
            <a:prstGeom prst="rect">
              <a:avLst/>
            </a:prstGeom>
          </p:spPr>
        </p:pic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xmlns="" id="{5AA60A8E-654D-4BA1-A69D-94D6D7B272E6}"/>
                </a:ext>
              </a:extLst>
            </p:cNvPr>
            <p:cNvSpPr txBox="1"/>
            <p:nvPr/>
          </p:nvSpPr>
          <p:spPr>
            <a:xfrm>
              <a:off x="5502801" y="3169257"/>
              <a:ext cx="18893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点击添加文本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xmlns="" id="{775F04BB-022F-4A70-87F3-129A72E5AD04}"/>
              </a:ext>
            </a:extLst>
          </p:cNvPr>
          <p:cNvGrpSpPr/>
          <p:nvPr/>
        </p:nvGrpSpPr>
        <p:grpSpPr>
          <a:xfrm>
            <a:off x="7598404" y="3119567"/>
            <a:ext cx="1926460" cy="898991"/>
            <a:chOff x="7235552" y="2858315"/>
            <a:chExt cx="1926460" cy="898991"/>
          </a:xfrm>
        </p:grpSpPr>
        <p:pic>
          <p:nvPicPr>
            <p:cNvPr id="47" name="图片 46">
              <a:extLst>
                <a:ext uri="{FF2B5EF4-FFF2-40B4-BE49-F238E27FC236}">
                  <a16:creationId xmlns:a16="http://schemas.microsoft.com/office/drawing/2014/main" xmlns="" id="{146D5A1F-49C9-49B7-91BF-953CE160865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 flipV="1">
              <a:off x="7239981" y="2858315"/>
              <a:ext cx="1922031" cy="898991"/>
            </a:xfrm>
            <a:prstGeom prst="rect">
              <a:avLst/>
            </a:prstGeom>
          </p:spPr>
        </p:pic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xmlns="" id="{3AAC42E1-2B04-429E-82B6-E083D7B7A37F}"/>
                </a:ext>
              </a:extLst>
            </p:cNvPr>
            <p:cNvSpPr txBox="1"/>
            <p:nvPr/>
          </p:nvSpPr>
          <p:spPr>
            <a:xfrm>
              <a:off x="7235552" y="3169257"/>
              <a:ext cx="18893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点击添加文本</a:t>
              </a:r>
            </a:p>
          </p:txBody>
        </p:sp>
      </p:grpSp>
      <p:sp>
        <p:nvSpPr>
          <p:cNvPr id="60" name="TextBox 12">
            <a:extLst>
              <a:ext uri="{FF2B5EF4-FFF2-40B4-BE49-F238E27FC236}">
                <a16:creationId xmlns:a16="http://schemas.microsoft.com/office/drawing/2014/main" xmlns="" id="{481FE46E-1A98-4015-ABFD-E21EE8ADF2DF}"/>
              </a:ext>
            </a:extLst>
          </p:cNvPr>
          <p:cNvSpPr txBox="1"/>
          <p:nvPr/>
        </p:nvSpPr>
        <p:spPr>
          <a:xfrm>
            <a:off x="3108317" y="1863921"/>
            <a:ext cx="2215523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pic>
        <p:nvPicPr>
          <p:cNvPr id="61" name="图片 60">
            <a:extLst>
              <a:ext uri="{FF2B5EF4-FFF2-40B4-BE49-F238E27FC236}">
                <a16:creationId xmlns:a16="http://schemas.microsoft.com/office/drawing/2014/main" xmlns="" id="{1BE5CE0F-90BD-44AF-994B-1EFFA4C3E66B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29917" b="82548" l="33226" r="92581">
                        <a14:foregroundMark x1="66452" y1="29917" x2="68387" y2="29917"/>
                        <a14:foregroundMark x1="84839" y1="36842" x2="86129" y2="37396"/>
                        <a14:foregroundMark x1="59032" y1="79224" x2="66452" y2="81163"/>
                        <a14:foregroundMark x1="62581" y1="82825" x2="69032" y2="82271"/>
                        <a14:foregroundMark x1="33226" y1="62881" x2="34516" y2="66205"/>
                      </a14:backgroundRemoval>
                    </a14:imgEffect>
                  </a14:imgLayer>
                </a14:imgProps>
              </a:ext>
            </a:extLst>
          </a:blip>
          <a:srcRect l="26945" t="24119" b="14857"/>
          <a:stretch/>
        </p:blipFill>
        <p:spPr>
          <a:xfrm rot="1828228">
            <a:off x="2657758" y="1906979"/>
            <a:ext cx="464709" cy="452034"/>
          </a:xfrm>
          <a:prstGeom prst="rect">
            <a:avLst/>
          </a:prstGeom>
        </p:spPr>
      </p:pic>
      <p:sp>
        <p:nvSpPr>
          <p:cNvPr id="62" name="TextBox 12">
            <a:extLst>
              <a:ext uri="{FF2B5EF4-FFF2-40B4-BE49-F238E27FC236}">
                <a16:creationId xmlns:a16="http://schemas.microsoft.com/office/drawing/2014/main" xmlns="" id="{2D449F4E-6708-41A5-A8AF-E9863DE45D69}"/>
              </a:ext>
            </a:extLst>
          </p:cNvPr>
          <p:cNvSpPr txBox="1"/>
          <p:nvPr/>
        </p:nvSpPr>
        <p:spPr>
          <a:xfrm>
            <a:off x="4728637" y="4712046"/>
            <a:ext cx="2215523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pic>
        <p:nvPicPr>
          <p:cNvPr id="63" name="图片 62">
            <a:extLst>
              <a:ext uri="{FF2B5EF4-FFF2-40B4-BE49-F238E27FC236}">
                <a16:creationId xmlns:a16="http://schemas.microsoft.com/office/drawing/2014/main" xmlns="" id="{89974DCA-8B39-4ED6-A455-297E5FEBF770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29917" b="82548" l="33226" r="92581">
                        <a14:foregroundMark x1="66452" y1="29917" x2="68387" y2="29917"/>
                        <a14:foregroundMark x1="84839" y1="36842" x2="86129" y2="37396"/>
                        <a14:foregroundMark x1="59032" y1="79224" x2="66452" y2="81163"/>
                        <a14:foregroundMark x1="62581" y1="82825" x2="69032" y2="82271"/>
                        <a14:foregroundMark x1="33226" y1="62881" x2="34516" y2="66205"/>
                      </a14:backgroundRemoval>
                    </a14:imgEffect>
                  </a14:imgLayer>
                </a14:imgProps>
              </a:ext>
            </a:extLst>
          </a:blip>
          <a:srcRect l="26945" t="24119" b="14857"/>
          <a:stretch/>
        </p:blipFill>
        <p:spPr>
          <a:xfrm rot="1828228">
            <a:off x="4278078" y="4755104"/>
            <a:ext cx="464709" cy="452034"/>
          </a:xfrm>
          <a:prstGeom prst="rect">
            <a:avLst/>
          </a:prstGeom>
        </p:spPr>
      </p:pic>
      <p:sp>
        <p:nvSpPr>
          <p:cNvPr id="64" name="TextBox 12">
            <a:extLst>
              <a:ext uri="{FF2B5EF4-FFF2-40B4-BE49-F238E27FC236}">
                <a16:creationId xmlns:a16="http://schemas.microsoft.com/office/drawing/2014/main" xmlns="" id="{ABA6CAE3-905C-4050-9AD3-FE69D94664D1}"/>
              </a:ext>
            </a:extLst>
          </p:cNvPr>
          <p:cNvSpPr txBox="1"/>
          <p:nvPr/>
        </p:nvSpPr>
        <p:spPr>
          <a:xfrm>
            <a:off x="6478430" y="1868575"/>
            <a:ext cx="2215523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pic>
        <p:nvPicPr>
          <p:cNvPr id="65" name="图片 64">
            <a:extLst>
              <a:ext uri="{FF2B5EF4-FFF2-40B4-BE49-F238E27FC236}">
                <a16:creationId xmlns:a16="http://schemas.microsoft.com/office/drawing/2014/main" xmlns="" id="{80D3DC75-FE94-421F-A083-43BCB8CCA946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29917" b="82548" l="33226" r="92581">
                        <a14:foregroundMark x1="66452" y1="29917" x2="68387" y2="29917"/>
                        <a14:foregroundMark x1="84839" y1="36842" x2="86129" y2="37396"/>
                        <a14:foregroundMark x1="59032" y1="79224" x2="66452" y2="81163"/>
                        <a14:foregroundMark x1="62581" y1="82825" x2="69032" y2="82271"/>
                        <a14:foregroundMark x1="33226" y1="62881" x2="34516" y2="66205"/>
                      </a14:backgroundRemoval>
                    </a14:imgEffect>
                  </a14:imgLayer>
                </a14:imgProps>
              </a:ext>
            </a:extLst>
          </a:blip>
          <a:srcRect l="26945" t="24119" b="14857"/>
          <a:stretch/>
        </p:blipFill>
        <p:spPr>
          <a:xfrm rot="1828228">
            <a:off x="6027871" y="1911633"/>
            <a:ext cx="464709" cy="452034"/>
          </a:xfrm>
          <a:prstGeom prst="rect">
            <a:avLst/>
          </a:prstGeom>
        </p:spPr>
      </p:pic>
      <p:sp>
        <p:nvSpPr>
          <p:cNvPr id="66" name="TextBox 12">
            <a:extLst>
              <a:ext uri="{FF2B5EF4-FFF2-40B4-BE49-F238E27FC236}">
                <a16:creationId xmlns:a16="http://schemas.microsoft.com/office/drawing/2014/main" xmlns="" id="{DC624E6B-965B-46BE-A99E-272D03DD3717}"/>
              </a:ext>
            </a:extLst>
          </p:cNvPr>
          <p:cNvSpPr txBox="1"/>
          <p:nvPr/>
        </p:nvSpPr>
        <p:spPr>
          <a:xfrm>
            <a:off x="8224804" y="4712046"/>
            <a:ext cx="2215523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pic>
        <p:nvPicPr>
          <p:cNvPr id="67" name="图片 66">
            <a:extLst>
              <a:ext uri="{FF2B5EF4-FFF2-40B4-BE49-F238E27FC236}">
                <a16:creationId xmlns:a16="http://schemas.microsoft.com/office/drawing/2014/main" xmlns="" id="{E288551D-257C-43E1-A7FB-96BAADD84BED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29917" b="82548" l="33226" r="92581">
                        <a14:foregroundMark x1="66452" y1="29917" x2="68387" y2="29917"/>
                        <a14:foregroundMark x1="84839" y1="36842" x2="86129" y2="37396"/>
                        <a14:foregroundMark x1="59032" y1="79224" x2="66452" y2="81163"/>
                        <a14:foregroundMark x1="62581" y1="82825" x2="69032" y2="82271"/>
                        <a14:foregroundMark x1="33226" y1="62881" x2="34516" y2="66205"/>
                      </a14:backgroundRemoval>
                    </a14:imgEffect>
                  </a14:imgLayer>
                </a14:imgProps>
              </a:ext>
            </a:extLst>
          </a:blip>
          <a:srcRect l="26945" t="24119" b="14857"/>
          <a:stretch/>
        </p:blipFill>
        <p:spPr>
          <a:xfrm rot="1828228">
            <a:off x="7774245" y="4755104"/>
            <a:ext cx="464709" cy="452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323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8500">
        <p:random/>
      </p:transition>
    </mc:Choice>
    <mc:Fallback xmlns="">
      <p:transition spd="slow" advTm="8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105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950"/>
                            </p:stCondLst>
                            <p:childTnLst>
                              <p:par>
                                <p:cTn id="3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450"/>
                            </p:stCondLst>
                            <p:childTnLst>
                              <p:par>
                                <p:cTn id="3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95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450"/>
                            </p:stCondLst>
                            <p:childTnLst>
                              <p:par>
                                <p:cTn id="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700"/>
                            </p:stCondLst>
                            <p:childTnLst>
                              <p:par>
                                <p:cTn id="5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200"/>
                            </p:stCondLst>
                            <p:childTnLst>
                              <p:par>
                                <p:cTn id="5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70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200"/>
                            </p:stCondLst>
                            <p:childTnLst>
                              <p:par>
                                <p:cTn id="6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450"/>
                            </p:stCondLst>
                            <p:childTnLst>
                              <p:par>
                                <p:cTn id="7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950"/>
                            </p:stCondLst>
                            <p:childTnLst>
                              <p:par>
                                <p:cTn id="7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450"/>
                            </p:stCondLst>
                            <p:childTnLst>
                              <p:par>
                                <p:cTn id="8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950"/>
                            </p:stCondLst>
                            <p:childTnLst>
                              <p:par>
                                <p:cTn id="8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200"/>
                            </p:stCondLst>
                            <p:childTnLst>
                              <p:par>
                                <p:cTn id="9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7700"/>
                            </p:stCondLst>
                            <p:childTnLst>
                              <p:par>
                                <p:cTn id="9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60" grpId="0"/>
      <p:bldP spid="62" grpId="0"/>
      <p:bldP spid="64" grpId="0"/>
      <p:bldP spid="6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MH_SubTitle_1">
            <a:extLst>
              <a:ext uri="{FF2B5EF4-FFF2-40B4-BE49-F238E27FC236}">
                <a16:creationId xmlns:a16="http://schemas.microsoft.com/office/drawing/2014/main" xmlns="" id="{47FBDE61-8840-4546-8D91-E8ADF27BD892}"/>
              </a:ext>
            </a:extLst>
          </p:cNvPr>
          <p:cNvSpPr txBox="1"/>
          <p:nvPr>
            <p:custDataLst>
              <p:tags r:id="rId1"/>
            </p:custDataLst>
          </p:nvPr>
        </p:nvSpPr>
        <p:spPr bwMode="auto">
          <a:xfrm>
            <a:off x="1056944" y="2527698"/>
            <a:ext cx="1976998" cy="317898"/>
          </a:xfrm>
          <a:prstGeom prst="rect">
            <a:avLst/>
          </a:prstGeom>
          <a:noFill/>
        </p:spPr>
        <p:txBody>
          <a:bodyPr anchor="ctr">
            <a:no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F8300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pPr algn="r" defTabSz="514350">
              <a:defRPr/>
            </a:pPr>
            <a:r>
              <a:rPr lang="zh-CN" altLang="en-US" sz="1400" dirty="0">
                <a:solidFill>
                  <a:srgbClr val="6ECCD0"/>
                </a:solidFill>
                <a:latin typeface="+mn-lt"/>
                <a:ea typeface="+mn-ea"/>
              </a:rPr>
              <a:t>点击此处添加文本</a:t>
            </a:r>
          </a:p>
        </p:txBody>
      </p:sp>
      <p:sp>
        <p:nvSpPr>
          <p:cNvPr id="22" name="MH_SubTitle_2">
            <a:extLst>
              <a:ext uri="{FF2B5EF4-FFF2-40B4-BE49-F238E27FC236}">
                <a16:creationId xmlns:a16="http://schemas.microsoft.com/office/drawing/2014/main" xmlns="" id="{9E6FCAF9-6893-47B1-91D6-8EC373E566F4}"/>
              </a:ext>
            </a:extLst>
          </p:cNvPr>
          <p:cNvSpPr txBox="1"/>
          <p:nvPr>
            <p:custDataLst>
              <p:tags r:id="rId2"/>
            </p:custDataLst>
          </p:nvPr>
        </p:nvSpPr>
        <p:spPr bwMode="auto">
          <a:xfrm>
            <a:off x="1098701" y="3324226"/>
            <a:ext cx="1948338" cy="427600"/>
          </a:xfrm>
          <a:prstGeom prst="rect">
            <a:avLst/>
          </a:prstGeom>
          <a:noFill/>
        </p:spPr>
        <p:txBody>
          <a:bodyPr anchor="ctr">
            <a:no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EBAC07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pPr algn="r" defTabSz="514350">
              <a:defRPr/>
            </a:pPr>
            <a:r>
              <a:rPr lang="zh-CN" altLang="en-US" sz="14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点击此处添加文本</a:t>
            </a:r>
          </a:p>
        </p:txBody>
      </p:sp>
      <p:sp>
        <p:nvSpPr>
          <p:cNvPr id="23" name="MH_SubTitle_3">
            <a:extLst>
              <a:ext uri="{FF2B5EF4-FFF2-40B4-BE49-F238E27FC236}">
                <a16:creationId xmlns:a16="http://schemas.microsoft.com/office/drawing/2014/main" xmlns="" id="{12E0C906-5260-423D-B11E-ADD1B65CB9E2}"/>
              </a:ext>
            </a:extLst>
          </p:cNvPr>
          <p:cNvSpPr txBox="1"/>
          <p:nvPr>
            <p:custDataLst>
              <p:tags r:id="rId3"/>
            </p:custDataLst>
          </p:nvPr>
        </p:nvSpPr>
        <p:spPr bwMode="auto">
          <a:xfrm>
            <a:off x="1098700" y="4142185"/>
            <a:ext cx="1935241" cy="339328"/>
          </a:xfrm>
          <a:prstGeom prst="rect">
            <a:avLst/>
          </a:prstGeom>
          <a:noFill/>
        </p:spPr>
        <p:txBody>
          <a:bodyPr anchor="ctr">
            <a:no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8BC925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pPr algn="r" defTabSz="514350">
              <a:defRPr/>
            </a:pPr>
            <a:r>
              <a:rPr lang="zh-CN" altLang="en-US" sz="1400" dirty="0">
                <a:solidFill>
                  <a:schemeClr val="accent4"/>
                </a:solidFill>
              </a:rPr>
              <a:t>点击此处添加文本</a:t>
            </a:r>
          </a:p>
        </p:txBody>
      </p:sp>
      <p:sp>
        <p:nvSpPr>
          <p:cNvPr id="24" name="MH_SubTitle_4">
            <a:extLst>
              <a:ext uri="{FF2B5EF4-FFF2-40B4-BE49-F238E27FC236}">
                <a16:creationId xmlns:a16="http://schemas.microsoft.com/office/drawing/2014/main" xmlns="" id="{B121E466-D974-498B-85A9-33CEE512F5EC}"/>
              </a:ext>
            </a:extLst>
          </p:cNvPr>
          <p:cNvSpPr txBox="1"/>
          <p:nvPr>
            <p:custDataLst>
              <p:tags r:id="rId4"/>
            </p:custDataLst>
          </p:nvPr>
        </p:nvSpPr>
        <p:spPr bwMode="auto">
          <a:xfrm>
            <a:off x="1056944" y="4957763"/>
            <a:ext cx="1976998" cy="333745"/>
          </a:xfrm>
          <a:prstGeom prst="rect">
            <a:avLst/>
          </a:prstGeom>
          <a:noFill/>
        </p:spPr>
        <p:txBody>
          <a:bodyPr anchor="ctr">
            <a:no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284848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pPr algn="r" defTabSz="514350">
              <a:defRPr/>
            </a:pPr>
            <a:r>
              <a:rPr lang="zh-CN" altLang="en-US" sz="14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点击此处添加文本</a:t>
            </a:r>
          </a:p>
        </p:txBody>
      </p:sp>
      <p:sp>
        <p:nvSpPr>
          <p:cNvPr id="29" name="MH_Text_1">
            <a:extLst>
              <a:ext uri="{FF2B5EF4-FFF2-40B4-BE49-F238E27FC236}">
                <a16:creationId xmlns:a16="http://schemas.microsoft.com/office/drawing/2014/main" xmlns="" id="{85DA7FE6-F996-430A-BAF0-4F867C152083}"/>
              </a:ext>
            </a:extLst>
          </p:cNvPr>
          <p:cNvSpPr txBox="1"/>
          <p:nvPr>
            <p:custDataLst>
              <p:tags r:id="rId5"/>
            </p:custDataLst>
          </p:nvPr>
        </p:nvSpPr>
        <p:spPr bwMode="auto">
          <a:xfrm>
            <a:off x="7861925" y="2527698"/>
            <a:ext cx="1341834" cy="339328"/>
          </a:xfrm>
          <a:prstGeom prst="rect">
            <a:avLst/>
          </a:prstGeom>
          <a:noFill/>
        </p:spPr>
        <p:txBody>
          <a:bodyPr anchor="ctr">
            <a:norm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F8300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pPr algn="l" defTabSz="514350">
              <a:defRPr/>
            </a:pPr>
            <a:r>
              <a:rPr lang="en-US" altLang="zh-CN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50%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0" name="MH_Text_2">
            <a:extLst>
              <a:ext uri="{FF2B5EF4-FFF2-40B4-BE49-F238E27FC236}">
                <a16:creationId xmlns:a16="http://schemas.microsoft.com/office/drawing/2014/main" xmlns="" id="{841707D0-F78B-4838-B9CF-D4F3887CE950}"/>
              </a:ext>
            </a:extLst>
          </p:cNvPr>
          <p:cNvSpPr txBox="1"/>
          <p:nvPr>
            <p:custDataLst>
              <p:tags r:id="rId6"/>
            </p:custDataLst>
          </p:nvPr>
        </p:nvSpPr>
        <p:spPr bwMode="auto">
          <a:xfrm>
            <a:off x="7875022" y="3324226"/>
            <a:ext cx="1341835" cy="339329"/>
          </a:xfrm>
          <a:prstGeom prst="rect">
            <a:avLst/>
          </a:prstGeom>
          <a:noFill/>
        </p:spPr>
        <p:txBody>
          <a:bodyPr anchor="ctr">
            <a:norm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EBAC07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pPr algn="l" defTabSz="514350">
              <a:defRPr/>
            </a:pPr>
            <a:r>
              <a:rPr lang="en-US" altLang="zh-CN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70%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1" name="MH_Text_3">
            <a:extLst>
              <a:ext uri="{FF2B5EF4-FFF2-40B4-BE49-F238E27FC236}">
                <a16:creationId xmlns:a16="http://schemas.microsoft.com/office/drawing/2014/main" xmlns="" id="{93DD837B-2333-45AF-A957-6A0E2036DDFD}"/>
              </a:ext>
            </a:extLst>
          </p:cNvPr>
          <p:cNvSpPr txBox="1"/>
          <p:nvPr>
            <p:custDataLst>
              <p:tags r:id="rId7"/>
            </p:custDataLst>
          </p:nvPr>
        </p:nvSpPr>
        <p:spPr bwMode="auto">
          <a:xfrm>
            <a:off x="7861925" y="4142185"/>
            <a:ext cx="1341834" cy="339328"/>
          </a:xfrm>
          <a:prstGeom prst="rect">
            <a:avLst/>
          </a:prstGeom>
          <a:noFill/>
        </p:spPr>
        <p:txBody>
          <a:bodyPr anchor="ctr">
            <a:norm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8BC925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pPr algn="l" defTabSz="514350">
              <a:defRPr/>
            </a:pPr>
            <a:r>
              <a:rPr lang="en-US" altLang="zh-CN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40%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2" name="MH_Text_4">
            <a:extLst>
              <a:ext uri="{FF2B5EF4-FFF2-40B4-BE49-F238E27FC236}">
                <a16:creationId xmlns:a16="http://schemas.microsoft.com/office/drawing/2014/main" xmlns="" id="{0FA58403-749B-4497-BF3F-C77B8CE8A57F}"/>
              </a:ext>
            </a:extLst>
          </p:cNvPr>
          <p:cNvSpPr txBox="1"/>
          <p:nvPr>
            <p:custDataLst>
              <p:tags r:id="rId8"/>
            </p:custDataLst>
          </p:nvPr>
        </p:nvSpPr>
        <p:spPr bwMode="auto">
          <a:xfrm>
            <a:off x="7861925" y="4957763"/>
            <a:ext cx="1341834" cy="339329"/>
          </a:xfrm>
          <a:prstGeom prst="rect">
            <a:avLst/>
          </a:prstGeom>
          <a:noFill/>
        </p:spPr>
        <p:txBody>
          <a:bodyPr anchor="ctr">
            <a:norm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284848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pPr algn="l" defTabSz="514350">
              <a:defRPr/>
            </a:pPr>
            <a:r>
              <a:rPr lang="en-US" altLang="zh-CN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90%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37" name="图片 36">
            <a:extLst>
              <a:ext uri="{FF2B5EF4-FFF2-40B4-BE49-F238E27FC236}">
                <a16:creationId xmlns:a16="http://schemas.microsoft.com/office/drawing/2014/main" xmlns="" id="{8B23B602-0A22-46A2-BCD7-8FAEA03C3FA0}"/>
              </a:ext>
            </a:extLst>
          </p:cNvPr>
          <p:cNvPicPr>
            <a:picLocks noChangeAspect="1"/>
          </p:cNvPicPr>
          <p:nvPr/>
        </p:nvPicPr>
        <p:blipFill>
          <a:blip r:embed="rId16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rightnessContrast bright="-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39635" y="4956199"/>
            <a:ext cx="4023709" cy="335309"/>
          </a:xfrm>
          <a:prstGeom prst="rect">
            <a:avLst/>
          </a:prstGeom>
        </p:spPr>
      </p:pic>
      <p:grpSp>
        <p:nvGrpSpPr>
          <p:cNvPr id="38" name="PA_组合 1">
            <a:extLst>
              <a:ext uri="{FF2B5EF4-FFF2-40B4-BE49-F238E27FC236}">
                <a16:creationId xmlns:a16="http://schemas.microsoft.com/office/drawing/2014/main" xmlns="" id="{ED25043B-863B-4AE4-8F3D-24B6521C5A28}"/>
              </a:ext>
            </a:extLst>
          </p:cNvPr>
          <p:cNvGrpSpPr/>
          <p:nvPr>
            <p:custDataLst>
              <p:tags r:id="rId9"/>
            </p:custDataLst>
          </p:nvPr>
        </p:nvGrpSpPr>
        <p:grpSpPr>
          <a:xfrm>
            <a:off x="517467" y="445538"/>
            <a:ext cx="1179339" cy="849201"/>
            <a:chOff x="4874769" y="1285640"/>
            <a:chExt cx="2442462" cy="1758732"/>
          </a:xfrm>
        </p:grpSpPr>
        <p:pic>
          <p:nvPicPr>
            <p:cNvPr id="39" name="PA_图片 9">
              <a:extLst>
                <a:ext uri="{FF2B5EF4-FFF2-40B4-BE49-F238E27FC236}">
                  <a16:creationId xmlns:a16="http://schemas.microsoft.com/office/drawing/2014/main" xmlns="" id="{BB9BF327-D516-47BD-914A-93E5F1C38391}"/>
                </a:ext>
              </a:extLst>
            </p:cNvPr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8"/>
            <a:stretch>
              <a:fillRect/>
            </a:stretch>
          </p:blipFill>
          <p:spPr>
            <a:xfrm>
              <a:off x="4874769" y="1285640"/>
              <a:ext cx="2442462" cy="1758732"/>
            </a:xfrm>
            <a:prstGeom prst="rect">
              <a:avLst/>
            </a:prstGeom>
          </p:spPr>
        </p:pic>
        <p:sp>
          <p:nvSpPr>
            <p:cNvPr id="40" name="PA_椭圆 2">
              <a:extLst>
                <a:ext uri="{FF2B5EF4-FFF2-40B4-BE49-F238E27FC236}">
                  <a16:creationId xmlns:a16="http://schemas.microsoft.com/office/drawing/2014/main" xmlns="" id="{77124255-5BF4-4797-99A1-DE7BC3279E7D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>
              <a:off x="5576376" y="1780150"/>
              <a:ext cx="993529" cy="99352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/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xmlns="" id="{FD7333AC-9389-403D-87D4-F5DC02884F82}"/>
                </a:ext>
              </a:extLst>
            </p:cNvPr>
            <p:cNvSpPr txBox="1"/>
            <p:nvPr/>
          </p:nvSpPr>
          <p:spPr>
            <a:xfrm>
              <a:off x="5197771" y="1790808"/>
              <a:ext cx="1796460" cy="10731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4BA9B0"/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01</a:t>
              </a:r>
            </a:p>
          </p:txBody>
        </p:sp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C387EBFC-0485-4A72-B5C8-63A1F7185A02}"/>
              </a:ext>
            </a:extLst>
          </p:cNvPr>
          <p:cNvSpPr txBox="1"/>
          <p:nvPr/>
        </p:nvSpPr>
        <p:spPr>
          <a:xfrm>
            <a:off x="1735372" y="588687"/>
            <a:ext cx="35189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n w="3175">
                  <a:noFill/>
                </a:ln>
                <a:solidFill>
                  <a:srgbClr val="4BA9B0"/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点击此处添加标题</a:t>
            </a: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xmlns="" id="{0AD81088-829A-4982-8986-6636806A0B96}"/>
              </a:ext>
            </a:extLst>
          </p:cNvPr>
          <p:cNvSpPr/>
          <p:nvPr/>
        </p:nvSpPr>
        <p:spPr>
          <a:xfrm>
            <a:off x="1777129" y="925407"/>
            <a:ext cx="29254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ln w="3175">
                  <a:noFill/>
                </a:ln>
                <a:solidFill>
                  <a:srgbClr val="F9D3D4"/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Click here to add a title</a:t>
            </a:r>
            <a:endParaRPr lang="zh-CN" altLang="en-US" b="1" dirty="0">
              <a:ln w="3175">
                <a:noFill/>
              </a:ln>
              <a:solidFill>
                <a:srgbClr val="F9D3D4"/>
              </a:solidFill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  <p:pic>
        <p:nvPicPr>
          <p:cNvPr id="44" name="图片 43">
            <a:extLst>
              <a:ext uri="{FF2B5EF4-FFF2-40B4-BE49-F238E27FC236}">
                <a16:creationId xmlns:a16="http://schemas.microsoft.com/office/drawing/2014/main" xmlns="" id="{D0693384-D749-4732-9E0E-DFC0576DF790}"/>
              </a:ext>
            </a:extLst>
          </p:cNvPr>
          <p:cNvPicPr>
            <a:picLocks noChangeAspect="1"/>
          </p:cNvPicPr>
          <p:nvPr/>
        </p:nvPicPr>
        <p:blipFill>
          <a:blip r:embed="rId16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rightnessContrast bright="-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39635" y="4130502"/>
            <a:ext cx="4023709" cy="335309"/>
          </a:xfrm>
          <a:prstGeom prst="rect">
            <a:avLst/>
          </a:prstGeom>
        </p:spPr>
      </p:pic>
      <p:pic>
        <p:nvPicPr>
          <p:cNvPr id="45" name="图片 44">
            <a:extLst>
              <a:ext uri="{FF2B5EF4-FFF2-40B4-BE49-F238E27FC236}">
                <a16:creationId xmlns:a16="http://schemas.microsoft.com/office/drawing/2014/main" xmlns="" id="{A4E7B662-3E51-4653-8199-BB68DD95E658}"/>
              </a:ext>
            </a:extLst>
          </p:cNvPr>
          <p:cNvPicPr>
            <a:picLocks noChangeAspect="1"/>
          </p:cNvPicPr>
          <p:nvPr/>
        </p:nvPicPr>
        <p:blipFill>
          <a:blip r:embed="rId16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rightnessContrast bright="-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39635" y="3319686"/>
            <a:ext cx="4023709" cy="335309"/>
          </a:xfrm>
          <a:prstGeom prst="rect">
            <a:avLst/>
          </a:prstGeom>
        </p:spPr>
      </p:pic>
      <p:pic>
        <p:nvPicPr>
          <p:cNvPr id="46" name="图片 45">
            <a:extLst>
              <a:ext uri="{FF2B5EF4-FFF2-40B4-BE49-F238E27FC236}">
                <a16:creationId xmlns:a16="http://schemas.microsoft.com/office/drawing/2014/main" xmlns="" id="{112FA5F9-4B3A-420F-802C-5DBC9EDD97B6}"/>
              </a:ext>
            </a:extLst>
          </p:cNvPr>
          <p:cNvPicPr>
            <a:picLocks noChangeAspect="1"/>
          </p:cNvPicPr>
          <p:nvPr/>
        </p:nvPicPr>
        <p:blipFill>
          <a:blip r:embed="rId16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rightnessContrast bright="-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421496" y="2538438"/>
            <a:ext cx="4023709" cy="335309"/>
          </a:xfrm>
          <a:prstGeom prst="rect">
            <a:avLst/>
          </a:prstGeom>
        </p:spPr>
      </p:pic>
      <p:pic>
        <p:nvPicPr>
          <p:cNvPr id="47" name="图片 46">
            <a:extLst>
              <a:ext uri="{FF2B5EF4-FFF2-40B4-BE49-F238E27FC236}">
                <a16:creationId xmlns:a16="http://schemas.microsoft.com/office/drawing/2014/main" xmlns="" id="{87732398-F933-4D24-8326-692815AAD1A0}"/>
              </a:ext>
            </a:extLst>
          </p:cNvPr>
          <p:cNvPicPr>
            <a:picLocks noChangeAspect="1"/>
          </p:cNvPicPr>
          <p:nvPr/>
        </p:nvPicPr>
        <p:blipFill rotWithShape="1"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29917" b="82548" l="33226" r="92581">
                        <a14:foregroundMark x1="66452" y1="29917" x2="68387" y2="29917"/>
                        <a14:foregroundMark x1="84839" y1="36842" x2="86129" y2="37396"/>
                        <a14:foregroundMark x1="59032" y1="79224" x2="66452" y2="81163"/>
                        <a14:foregroundMark x1="62581" y1="82825" x2="69032" y2="82271"/>
                        <a14:foregroundMark x1="33226" y1="62881" x2="34516" y2="66205"/>
                      </a14:backgroundRemoval>
                    </a14:imgEffect>
                  </a14:imgLayer>
                </a14:imgProps>
              </a:ext>
            </a:extLst>
          </a:blip>
          <a:srcRect l="26945" t="24119" b="14857"/>
          <a:stretch/>
        </p:blipFill>
        <p:spPr>
          <a:xfrm>
            <a:off x="6796827" y="2341093"/>
            <a:ext cx="687227" cy="668483"/>
          </a:xfrm>
          <a:prstGeom prst="rect">
            <a:avLst/>
          </a:prstGeom>
        </p:spPr>
      </p:pic>
      <p:pic>
        <p:nvPicPr>
          <p:cNvPr id="48" name="图片 47">
            <a:extLst>
              <a:ext uri="{FF2B5EF4-FFF2-40B4-BE49-F238E27FC236}">
                <a16:creationId xmlns:a16="http://schemas.microsoft.com/office/drawing/2014/main" xmlns="" id="{BE42345E-0F7B-4B64-943B-0D8795EDFA12}"/>
              </a:ext>
            </a:extLst>
          </p:cNvPr>
          <p:cNvPicPr>
            <a:picLocks noChangeAspect="1"/>
          </p:cNvPicPr>
          <p:nvPr/>
        </p:nvPicPr>
        <p:blipFill rotWithShape="1"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29917" b="82548" l="33226" r="92581">
                        <a14:foregroundMark x1="66452" y1="29917" x2="68387" y2="29917"/>
                        <a14:foregroundMark x1="84839" y1="36842" x2="86129" y2="37396"/>
                        <a14:foregroundMark x1="59032" y1="79224" x2="66452" y2="81163"/>
                        <a14:foregroundMark x1="62581" y1="82825" x2="69032" y2="82271"/>
                        <a14:foregroundMark x1="33226" y1="62881" x2="34516" y2="66205"/>
                      </a14:backgroundRemoval>
                    </a14:imgEffect>
                  </a14:imgLayer>
                </a14:imgProps>
              </a:ext>
            </a:extLst>
          </a:blip>
          <a:srcRect l="26945" t="24119" b="14857"/>
          <a:stretch/>
        </p:blipFill>
        <p:spPr>
          <a:xfrm>
            <a:off x="6796827" y="3083343"/>
            <a:ext cx="687227" cy="668483"/>
          </a:xfrm>
          <a:prstGeom prst="rect">
            <a:avLst/>
          </a:prstGeom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xmlns="" id="{F61AABB4-C51D-4B5C-8FC5-FB4D37962C10}"/>
              </a:ext>
            </a:extLst>
          </p:cNvPr>
          <p:cNvPicPr>
            <a:picLocks noChangeAspect="1"/>
          </p:cNvPicPr>
          <p:nvPr/>
        </p:nvPicPr>
        <p:blipFill rotWithShape="1"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29917" b="82548" l="33226" r="92581">
                        <a14:foregroundMark x1="66452" y1="29917" x2="68387" y2="29917"/>
                        <a14:foregroundMark x1="84839" y1="36842" x2="86129" y2="37396"/>
                        <a14:foregroundMark x1="59032" y1="79224" x2="66452" y2="81163"/>
                        <a14:foregroundMark x1="62581" y1="82825" x2="69032" y2="82271"/>
                        <a14:foregroundMark x1="33226" y1="62881" x2="34516" y2="66205"/>
                      </a14:backgroundRemoval>
                    </a14:imgEffect>
                  </a14:imgLayer>
                </a14:imgProps>
              </a:ext>
            </a:extLst>
          </a:blip>
          <a:srcRect l="26945" t="24119" b="14857"/>
          <a:stretch/>
        </p:blipFill>
        <p:spPr>
          <a:xfrm>
            <a:off x="6796827" y="4702427"/>
            <a:ext cx="687227" cy="668483"/>
          </a:xfrm>
          <a:prstGeom prst="rect">
            <a:avLst/>
          </a:prstGeom>
        </p:spPr>
      </p:pic>
      <p:pic>
        <p:nvPicPr>
          <p:cNvPr id="50" name="图片 49">
            <a:extLst>
              <a:ext uri="{FF2B5EF4-FFF2-40B4-BE49-F238E27FC236}">
                <a16:creationId xmlns:a16="http://schemas.microsoft.com/office/drawing/2014/main" xmlns="" id="{73BC4177-6D50-405F-8A8C-42DCB7D18E75}"/>
              </a:ext>
            </a:extLst>
          </p:cNvPr>
          <p:cNvPicPr>
            <a:picLocks noChangeAspect="1"/>
          </p:cNvPicPr>
          <p:nvPr/>
        </p:nvPicPr>
        <p:blipFill rotWithShape="1"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29917" b="82548" l="33226" r="92581">
                        <a14:foregroundMark x1="66452" y1="29917" x2="68387" y2="29917"/>
                        <a14:foregroundMark x1="84839" y1="36842" x2="86129" y2="37396"/>
                        <a14:foregroundMark x1="59032" y1="79224" x2="66452" y2="81163"/>
                        <a14:foregroundMark x1="62581" y1="82825" x2="69032" y2="82271"/>
                        <a14:foregroundMark x1="33226" y1="62881" x2="34516" y2="66205"/>
                      </a14:backgroundRemoval>
                    </a14:imgEffect>
                  </a14:imgLayer>
                </a14:imgProps>
              </a:ext>
            </a:extLst>
          </a:blip>
          <a:srcRect l="26945" t="24119" b="14857"/>
          <a:stretch/>
        </p:blipFill>
        <p:spPr>
          <a:xfrm>
            <a:off x="6796827" y="3945484"/>
            <a:ext cx="687227" cy="668483"/>
          </a:xfrm>
          <a:prstGeom prst="rect">
            <a:avLst/>
          </a:prstGeom>
        </p:spPr>
      </p:pic>
      <p:pic>
        <p:nvPicPr>
          <p:cNvPr id="51" name="图片 50">
            <a:extLst>
              <a:ext uri="{FF2B5EF4-FFF2-40B4-BE49-F238E27FC236}">
                <a16:creationId xmlns:a16="http://schemas.microsoft.com/office/drawing/2014/main" xmlns="" id="{A4F4BE4C-0A9C-4F3E-B8FC-B83B4C4C7492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5400000" flipV="1">
            <a:off x="6197671" y="3952534"/>
            <a:ext cx="2873911" cy="45719"/>
          </a:xfrm>
          <a:prstGeom prst="rect">
            <a:avLst/>
          </a:prstGeom>
        </p:spPr>
      </p:pic>
      <p:sp>
        <p:nvSpPr>
          <p:cNvPr id="52" name="PA_MH_SubTitle_3">
            <a:extLst>
              <a:ext uri="{FF2B5EF4-FFF2-40B4-BE49-F238E27FC236}">
                <a16:creationId xmlns:a16="http://schemas.microsoft.com/office/drawing/2014/main" xmlns="" id="{8C29B82F-2505-4FE1-804A-8ADAEF66660C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8706303" y="2492487"/>
            <a:ext cx="2263609" cy="2799021"/>
          </a:xfrm>
          <a:prstGeom prst="rect">
            <a:avLst/>
          </a:prstGeom>
          <a:blipFill>
            <a:blip r:embed="rId2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da-DK" altLang="zh-CN" sz="1600" dirty="0">
                <a:solidFill>
                  <a:srgbClr val="FEFFFF"/>
                </a:solidFill>
              </a:rPr>
              <a:t>LOREM IPSUM DOLOR SIT AMET</a:t>
            </a:r>
            <a:endParaRPr lang="zh-CN" altLang="en-US" sz="1600" dirty="0">
              <a:solidFill>
                <a:srgbClr val="FEFFFF"/>
              </a:solidFill>
            </a:endParaRPr>
          </a:p>
        </p:txBody>
      </p:sp>
      <p:pic>
        <p:nvPicPr>
          <p:cNvPr id="53" name="PA_图片 52">
            <a:extLst>
              <a:ext uri="{FF2B5EF4-FFF2-40B4-BE49-F238E27FC236}">
                <a16:creationId xmlns:a16="http://schemas.microsoft.com/office/drawing/2014/main" xmlns="" id="{1A82EE5E-1BBD-44B6-929A-FE896FFB1B5B}"/>
              </a:ext>
            </a:extLst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24"/>
          <a:stretch>
            <a:fillRect/>
          </a:stretch>
        </p:blipFill>
        <p:spPr>
          <a:xfrm>
            <a:off x="8811368" y="2684610"/>
            <a:ext cx="2012683" cy="2406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842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7500">
        <p:random/>
      </p:transition>
    </mc:Choice>
    <mc:Fallback xmlns="">
      <p:transition spd="slow" advTm="7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105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00"/>
                            </p:stCondLst>
                            <p:childTnLst>
                              <p:par>
                                <p:cTn id="2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2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700"/>
                            </p:stCondLst>
                            <p:childTnLst>
                              <p:par>
                                <p:cTn id="5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200"/>
                            </p:stCondLst>
                            <p:childTnLst>
                              <p:par>
                                <p:cTn id="70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3.7037E-6 L -0.12956 3.7037E-6 " pathEditMode="relative" rAng="0" ptsTypes="AA">
                                      <p:cBhvr>
                                        <p:cTn id="7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700"/>
                            </p:stCondLst>
                            <p:childTnLst>
                              <p:par>
                                <p:cTn id="7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200"/>
                            </p:stCondLst>
                            <p:childTnLst>
                              <p:par>
                                <p:cTn id="82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1.85185E-6 L -0.18633 1.85185E-6 " pathEditMode="relative" rAng="0" ptsTypes="AA">
                                      <p:cBhvr>
                                        <p:cTn id="8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2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700"/>
                            </p:stCondLst>
                            <p:childTnLst>
                              <p:par>
                                <p:cTn id="8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200"/>
                            </p:stCondLst>
                            <p:childTnLst>
                              <p:par>
                                <p:cTn id="94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-2.59259E-6 L -0.10651 -2.59259E-6 " pathEditMode="relative" rAng="0" ptsTypes="AA">
                                      <p:cBhvr>
                                        <p:cTn id="9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700"/>
                            </p:stCondLst>
                            <p:childTnLst>
                              <p:par>
                                <p:cTn id="9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6200"/>
                            </p:stCondLst>
                            <p:childTnLst>
                              <p:par>
                                <p:cTn id="106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10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6700"/>
                            </p:stCondLst>
                            <p:childTnLst>
                              <p:par>
                                <p:cTn id="10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9" grpId="0"/>
      <p:bldP spid="30" grpId="0"/>
      <p:bldP spid="31" grpId="0"/>
      <p:bldP spid="32" grpId="0"/>
      <p:bldP spid="42" grpId="0"/>
      <p:bldP spid="43" grpId="0"/>
      <p:bldP spid="5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图片 49">
            <a:extLst>
              <a:ext uri="{FF2B5EF4-FFF2-40B4-BE49-F238E27FC236}">
                <a16:creationId xmlns:a16="http://schemas.microsoft.com/office/drawing/2014/main" xmlns="" id="{CF061658-A38A-4A23-AF53-8E5F2FC8004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4033375" y="3646488"/>
            <a:ext cx="1663360" cy="327024"/>
          </a:xfrm>
          <a:prstGeom prst="rect">
            <a:avLst/>
          </a:prstGeom>
        </p:spPr>
      </p:pic>
      <p:pic>
        <p:nvPicPr>
          <p:cNvPr id="51" name="图片 50">
            <a:extLst>
              <a:ext uri="{FF2B5EF4-FFF2-40B4-BE49-F238E27FC236}">
                <a16:creationId xmlns:a16="http://schemas.microsoft.com/office/drawing/2014/main" xmlns="" id="{E1C96F49-1A04-435D-82D9-E71ABEF713F6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flipH="1">
            <a:off x="3290424" y="4464717"/>
            <a:ext cx="2406311" cy="327024"/>
          </a:xfrm>
          <a:prstGeom prst="rect">
            <a:avLst/>
          </a:prstGeom>
        </p:spPr>
      </p:pic>
      <p:pic>
        <p:nvPicPr>
          <p:cNvPr id="52" name="图片 51">
            <a:extLst>
              <a:ext uri="{FF2B5EF4-FFF2-40B4-BE49-F238E27FC236}">
                <a16:creationId xmlns:a16="http://schemas.microsoft.com/office/drawing/2014/main" xmlns="" id="{F81C902C-F7F2-440C-B357-7D662D8C4A43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flipH="1">
            <a:off x="3052300" y="5280026"/>
            <a:ext cx="2644434" cy="327024"/>
          </a:xfrm>
          <a:prstGeom prst="rect">
            <a:avLst/>
          </a:prstGeom>
        </p:spPr>
      </p:pic>
      <p:pic>
        <p:nvPicPr>
          <p:cNvPr id="46" name="图片 45">
            <a:extLst>
              <a:ext uri="{FF2B5EF4-FFF2-40B4-BE49-F238E27FC236}">
                <a16:creationId xmlns:a16="http://schemas.microsoft.com/office/drawing/2014/main" xmlns="" id="{47813069-45C4-40F9-8F9E-191F0A2653EF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520879" y="5279565"/>
            <a:ext cx="3011189" cy="327024"/>
          </a:xfrm>
          <a:prstGeom prst="rect">
            <a:avLst/>
          </a:prstGeom>
        </p:spPr>
      </p:pic>
      <p:pic>
        <p:nvPicPr>
          <p:cNvPr id="45" name="图片 44">
            <a:extLst>
              <a:ext uri="{FF2B5EF4-FFF2-40B4-BE49-F238E27FC236}">
                <a16:creationId xmlns:a16="http://schemas.microsoft.com/office/drawing/2014/main" xmlns="" id="{9A4D61AE-A1A3-4222-98F6-8D1CFA1F076F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09370" y="4479004"/>
            <a:ext cx="1506239" cy="327024"/>
          </a:xfrm>
          <a:prstGeom prst="rect">
            <a:avLst/>
          </a:prstGeom>
        </p:spPr>
      </p:pic>
      <p:pic>
        <p:nvPicPr>
          <p:cNvPr id="44" name="图片 43">
            <a:extLst>
              <a:ext uri="{FF2B5EF4-FFF2-40B4-BE49-F238E27FC236}">
                <a16:creationId xmlns:a16="http://schemas.microsoft.com/office/drawing/2014/main" xmlns="" id="{F6D59E50-24FC-4029-A239-00013F49AC6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35630" y="3646027"/>
            <a:ext cx="1922163" cy="327024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A88C8ED3-1517-435C-A9BD-77861958EFE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5400000" flipV="1">
            <a:off x="4120862" y="3973680"/>
            <a:ext cx="4032000" cy="45719"/>
          </a:xfrm>
          <a:prstGeom prst="rect">
            <a:avLst/>
          </a:prstGeom>
        </p:spPr>
      </p:pic>
      <p:grpSp>
        <p:nvGrpSpPr>
          <p:cNvPr id="23" name="PA_组合 1">
            <a:extLst>
              <a:ext uri="{FF2B5EF4-FFF2-40B4-BE49-F238E27FC236}">
                <a16:creationId xmlns:a16="http://schemas.microsoft.com/office/drawing/2014/main" xmlns="" id="{E2532AE5-9872-4232-958C-C2B640B4D054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517467" y="445538"/>
            <a:ext cx="1179339" cy="849201"/>
            <a:chOff x="4874769" y="1285640"/>
            <a:chExt cx="2442462" cy="1758732"/>
          </a:xfrm>
        </p:grpSpPr>
        <p:pic>
          <p:nvPicPr>
            <p:cNvPr id="24" name="PA_图片 9">
              <a:extLst>
                <a:ext uri="{FF2B5EF4-FFF2-40B4-BE49-F238E27FC236}">
                  <a16:creationId xmlns:a16="http://schemas.microsoft.com/office/drawing/2014/main" xmlns="" id="{160B282B-B7DB-4F61-AFCE-428D822F54AB}"/>
                </a:ext>
              </a:extLst>
            </p:cNvPr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4874769" y="1285640"/>
              <a:ext cx="2442462" cy="1758732"/>
            </a:xfrm>
            <a:prstGeom prst="rect">
              <a:avLst/>
            </a:prstGeom>
          </p:spPr>
        </p:pic>
        <p:sp>
          <p:nvSpPr>
            <p:cNvPr id="25" name="PA_椭圆 2">
              <a:extLst>
                <a:ext uri="{FF2B5EF4-FFF2-40B4-BE49-F238E27FC236}">
                  <a16:creationId xmlns:a16="http://schemas.microsoft.com/office/drawing/2014/main" xmlns="" id="{A5784F9C-0F1B-47ED-91EC-37023FBC3D4E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5576376" y="1780150"/>
              <a:ext cx="993529" cy="99352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/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95F050DC-AD41-450B-9197-B542653B8363}"/>
                </a:ext>
              </a:extLst>
            </p:cNvPr>
            <p:cNvSpPr txBox="1"/>
            <p:nvPr/>
          </p:nvSpPr>
          <p:spPr>
            <a:xfrm>
              <a:off x="5197771" y="1790808"/>
              <a:ext cx="1796460" cy="10731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4BA9B0"/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01</a:t>
              </a:r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8641F188-F503-4E3F-A0F5-9E1DD6A7FE25}"/>
              </a:ext>
            </a:extLst>
          </p:cNvPr>
          <p:cNvSpPr txBox="1"/>
          <p:nvPr/>
        </p:nvSpPr>
        <p:spPr>
          <a:xfrm>
            <a:off x="1735372" y="588687"/>
            <a:ext cx="35189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n w="3175">
                  <a:noFill/>
                </a:ln>
                <a:solidFill>
                  <a:srgbClr val="4BA9B0"/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点击此处添加标题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F01086EF-41F5-4768-A40D-94CF8D465041}"/>
              </a:ext>
            </a:extLst>
          </p:cNvPr>
          <p:cNvSpPr/>
          <p:nvPr/>
        </p:nvSpPr>
        <p:spPr>
          <a:xfrm>
            <a:off x="1777129" y="925407"/>
            <a:ext cx="29254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ln w="3175">
                  <a:noFill/>
                </a:ln>
                <a:solidFill>
                  <a:srgbClr val="F9D3D4"/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Click here to add a title</a:t>
            </a:r>
            <a:endParaRPr lang="zh-CN" altLang="en-US" b="1" dirty="0">
              <a:ln w="3175">
                <a:noFill/>
              </a:ln>
              <a:solidFill>
                <a:srgbClr val="F9D3D4"/>
              </a:solidFill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608A5D47-28F8-467A-A24F-3BB263C4C071}"/>
              </a:ext>
            </a:extLst>
          </p:cNvPr>
          <p:cNvGrpSpPr/>
          <p:nvPr/>
        </p:nvGrpSpPr>
        <p:grpSpPr>
          <a:xfrm>
            <a:off x="3700705" y="2016002"/>
            <a:ext cx="2059182" cy="1355848"/>
            <a:chOff x="3323334" y="2016002"/>
            <a:chExt cx="2059182" cy="1355848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7676BA9F-5BC2-443B-B1B5-50CE1924CCC9}"/>
                </a:ext>
              </a:extLst>
            </p:cNvPr>
            <p:cNvSpPr/>
            <p:nvPr/>
          </p:nvSpPr>
          <p:spPr>
            <a:xfrm>
              <a:off x="3323334" y="2016002"/>
              <a:ext cx="2059182" cy="1355848"/>
            </a:xfrm>
            <a:prstGeom prst="rect">
              <a:avLst/>
            </a:prstGeom>
            <a:blipFill>
              <a:blip r:embed="rId9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xmlns="" id="{4CD4649C-B367-4E0C-AE33-B63E5BE0EEC5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3418583" y="2105789"/>
              <a:ext cx="1882079" cy="1166049"/>
            </a:xfrm>
            <a:prstGeom prst="rect">
              <a:avLst/>
            </a:prstGeom>
          </p:spPr>
        </p:pic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B76C457B-91C5-4736-BA49-4702BACCCFAA}"/>
              </a:ext>
            </a:extLst>
          </p:cNvPr>
          <p:cNvGrpSpPr/>
          <p:nvPr/>
        </p:nvGrpSpPr>
        <p:grpSpPr>
          <a:xfrm>
            <a:off x="6490169" y="2016002"/>
            <a:ext cx="2059182" cy="1355848"/>
            <a:chOff x="6809484" y="2016002"/>
            <a:chExt cx="2059182" cy="1355848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5F78D2BE-BA41-48BA-BA91-695ECF8E8095}"/>
                </a:ext>
              </a:extLst>
            </p:cNvPr>
            <p:cNvSpPr/>
            <p:nvPr/>
          </p:nvSpPr>
          <p:spPr>
            <a:xfrm>
              <a:off x="6809484" y="2016002"/>
              <a:ext cx="2059182" cy="1355848"/>
            </a:xfrm>
            <a:prstGeom prst="rect">
              <a:avLst/>
            </a:prstGeom>
            <a:blipFill>
              <a:blip r:embed="rId9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0" name="图片 29">
              <a:extLst>
                <a:ext uri="{FF2B5EF4-FFF2-40B4-BE49-F238E27FC236}">
                  <a16:creationId xmlns:a16="http://schemas.microsoft.com/office/drawing/2014/main" xmlns="" id="{D6E44A19-3749-420E-A4DA-1C0FAC33870E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6904336" y="2108170"/>
              <a:ext cx="1877714" cy="1166050"/>
            </a:xfrm>
            <a:prstGeom prst="rect">
              <a:avLst/>
            </a:prstGeom>
          </p:spPr>
        </p:pic>
      </p:grp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D0F39B99-4314-4CF5-86EF-C0F1849A69F6}"/>
              </a:ext>
            </a:extLst>
          </p:cNvPr>
          <p:cNvSpPr txBox="1"/>
          <p:nvPr/>
        </p:nvSpPr>
        <p:spPr>
          <a:xfrm>
            <a:off x="8457793" y="3601783"/>
            <a:ext cx="7009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4BA9B0"/>
                </a:solidFill>
              </a:rPr>
              <a:t>50%</a:t>
            </a:r>
            <a:endParaRPr lang="zh-CN" altLang="en-US" b="1" dirty="0">
              <a:solidFill>
                <a:srgbClr val="4BA9B0"/>
              </a:solidFill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177F5AD4-D210-402B-9FC0-9EFFB7281804}"/>
              </a:ext>
            </a:extLst>
          </p:cNvPr>
          <p:cNvSpPr txBox="1"/>
          <p:nvPr/>
        </p:nvSpPr>
        <p:spPr>
          <a:xfrm>
            <a:off x="8107315" y="4410837"/>
            <a:ext cx="7009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30%</a:t>
            </a:r>
            <a:endParaRPr lang="zh-CN" altLang="en-US" b="1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051C79C3-955F-4FF5-BF0B-87D4410BC611}"/>
              </a:ext>
            </a:extLst>
          </p:cNvPr>
          <p:cNvSpPr txBox="1"/>
          <p:nvPr/>
        </p:nvSpPr>
        <p:spPr>
          <a:xfrm>
            <a:off x="9588467" y="5222950"/>
            <a:ext cx="7009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accent4"/>
                </a:solidFill>
              </a:rPr>
              <a:t>90%</a:t>
            </a:r>
            <a:endParaRPr lang="zh-CN" altLang="en-US" b="1" dirty="0">
              <a:solidFill>
                <a:schemeClr val="accent4"/>
              </a:solidFill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CE793674-E561-4C93-AF5E-40DFF686B0BB}"/>
              </a:ext>
            </a:extLst>
          </p:cNvPr>
          <p:cNvSpPr txBox="1"/>
          <p:nvPr/>
        </p:nvSpPr>
        <p:spPr>
          <a:xfrm>
            <a:off x="2351345" y="5222950"/>
            <a:ext cx="7009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accent4"/>
                </a:solidFill>
              </a:rPr>
              <a:t>90%</a:t>
            </a:r>
            <a:endParaRPr lang="zh-CN" altLang="en-US" b="1" dirty="0">
              <a:solidFill>
                <a:schemeClr val="accent4"/>
              </a:solidFill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069D6CE4-D406-4E07-8091-3873135AB487}"/>
              </a:ext>
            </a:extLst>
          </p:cNvPr>
          <p:cNvSpPr txBox="1"/>
          <p:nvPr/>
        </p:nvSpPr>
        <p:spPr>
          <a:xfrm>
            <a:off x="3449844" y="3601783"/>
            <a:ext cx="7009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4BA9B0"/>
                </a:solidFill>
              </a:rPr>
              <a:t>40%</a:t>
            </a:r>
            <a:endParaRPr lang="zh-CN" altLang="en-US" b="1" dirty="0">
              <a:solidFill>
                <a:srgbClr val="4BA9B0"/>
              </a:solidFill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xmlns="" id="{076BD3E1-019E-4499-A549-121CAC7AFEF8}"/>
              </a:ext>
            </a:extLst>
          </p:cNvPr>
          <p:cNvSpPr txBox="1"/>
          <p:nvPr/>
        </p:nvSpPr>
        <p:spPr>
          <a:xfrm>
            <a:off x="2671669" y="4410837"/>
            <a:ext cx="7009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60%</a:t>
            </a:r>
            <a:endParaRPr lang="zh-CN" altLang="en-US" b="1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3552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500">
        <p:random/>
      </p:transition>
    </mc:Choice>
    <mc:Fallback xmlns="">
      <p:transition spd="slow" advTm="5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105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00"/>
                            </p:stCondLst>
                            <p:childTnLst>
                              <p:par>
                                <p:cTn id="2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200"/>
                            </p:stCondLst>
                            <p:childTnLst>
                              <p:par>
                                <p:cTn id="3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700"/>
                            </p:stCondLst>
                            <p:childTnLst>
                              <p:par>
                                <p:cTn id="4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200"/>
                            </p:stCondLst>
                            <p:childTnLst>
                              <p:par>
                                <p:cTn id="5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700"/>
                            </p:stCondLst>
                            <p:childTnLst>
                              <p:par>
                                <p:cTn id="5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200"/>
                            </p:stCondLst>
                            <p:childTnLst>
                              <p:par>
                                <p:cTn id="6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700"/>
                            </p:stCondLst>
                            <p:childTnLst>
                              <p:par>
                                <p:cTn id="7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53" grpId="0"/>
      <p:bldP spid="54" grpId="0"/>
      <p:bldP spid="55" grpId="0"/>
      <p:bldP spid="56" grpId="0"/>
      <p:bldP spid="57" grpId="0"/>
      <p:bldP spid="5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6EE2665F-3939-470C-8784-56574E5DEB5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1428" y="165972"/>
            <a:ext cx="11789145" cy="6526056"/>
          </a:xfrm>
          <a:prstGeom prst="rect">
            <a:avLst/>
          </a:prstGeom>
        </p:spPr>
      </p:pic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F8B3BD00-B8ED-4D5A-88DA-DAAA974F7C84}"/>
              </a:ext>
            </a:extLst>
          </p:cNvPr>
          <p:cNvSpPr/>
          <p:nvPr/>
        </p:nvSpPr>
        <p:spPr>
          <a:xfrm>
            <a:off x="4245127" y="807524"/>
            <a:ext cx="4073223" cy="2867783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3BCE251E-D751-4618-B0C0-4FD08C050EB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301190" y="4686468"/>
            <a:ext cx="1890810" cy="220056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0FCDD486-147F-48C1-80B1-1EA574DD7BA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0" y="4686468"/>
            <a:ext cx="1890810" cy="2200560"/>
          </a:xfrm>
          <a:prstGeom prst="rect">
            <a:avLst/>
          </a:prstGeom>
        </p:spPr>
      </p:pic>
      <p:pic>
        <p:nvPicPr>
          <p:cNvPr id="10" name="PA_图片 9">
            <a:extLst>
              <a:ext uri="{FF2B5EF4-FFF2-40B4-BE49-F238E27FC236}">
                <a16:creationId xmlns:a16="http://schemas.microsoft.com/office/drawing/2014/main" xmlns="" id="{F4031605-C13A-4941-AF62-285C64DDC688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4874769" y="1285640"/>
            <a:ext cx="2442462" cy="1758732"/>
          </a:xfrm>
          <a:prstGeom prst="rect">
            <a:avLst/>
          </a:prstGeom>
        </p:spPr>
      </p:pic>
      <p:sp>
        <p:nvSpPr>
          <p:cNvPr id="3" name="PA_椭圆 2">
            <a:extLst>
              <a:ext uri="{FF2B5EF4-FFF2-40B4-BE49-F238E27FC236}">
                <a16:creationId xmlns:a16="http://schemas.microsoft.com/office/drawing/2014/main" xmlns="" id="{AF57D961-0F34-4F06-B199-CFE0017E5D2F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576376" y="1780150"/>
            <a:ext cx="993529" cy="99352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1039DF51-E2C0-498F-A486-41F790003CAE}"/>
              </a:ext>
            </a:extLst>
          </p:cNvPr>
          <p:cNvSpPr txBox="1"/>
          <p:nvPr/>
        </p:nvSpPr>
        <p:spPr>
          <a:xfrm>
            <a:off x="5197770" y="1850349"/>
            <a:ext cx="17964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rgbClr val="4BA9B0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02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84C5B905-F758-4565-85E2-090D5B99C74C}"/>
              </a:ext>
            </a:extLst>
          </p:cNvPr>
          <p:cNvSpPr txBox="1"/>
          <p:nvPr/>
        </p:nvSpPr>
        <p:spPr>
          <a:xfrm>
            <a:off x="3844671" y="3549569"/>
            <a:ext cx="45026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ln w="3175">
                  <a:noFill/>
                </a:ln>
                <a:solidFill>
                  <a:srgbClr val="4BA9B0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点击此处添加标题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B0A3AC10-22A2-45F1-B63B-66FCEE04E9FC}"/>
              </a:ext>
            </a:extLst>
          </p:cNvPr>
          <p:cNvSpPr/>
          <p:nvPr/>
        </p:nvSpPr>
        <p:spPr>
          <a:xfrm>
            <a:off x="4428399" y="3970324"/>
            <a:ext cx="33352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ln w="3175"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Click here to add a title</a:t>
            </a:r>
            <a:endParaRPr lang="zh-CN" altLang="en-US" sz="2400" dirty="0">
              <a:ln w="3175"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latin typeface="造字工房悦黑演示版常规体" pitchFamily="50" charset="-122"/>
              <a:ea typeface="造字工房悦黑演示版常规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583307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5000">
        <p15:prstTrans prst="origami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250"/>
                            </p:stCondLst>
                            <p:childTnLst>
                              <p:par>
                                <p:cTn id="38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3" grpId="0" animBg="1"/>
      <p:bldP spid="13" grpId="0"/>
      <p:bldP spid="14" grpId="0"/>
      <p:bldP spid="1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水彩手绘风ppt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1417"/>
  <p:tag name="MH_LIBRARY" val="GRAPHIC"/>
  <p:tag name="MH_TYPE" val="Other"/>
  <p:tag name="MH_ORDER" val="3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0545"/>
  <p:tag name="MH_LIBRARY" val="GRAPHIC"/>
  <p:tag name="MH_TYPE" val="Other"/>
  <p:tag name="MH_ORDER" val="6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0545"/>
  <p:tag name="MH_LIBRARY" val="GRAPHIC"/>
  <p:tag name="MH_TYPE" val="Text"/>
  <p:tag name="MH_ORDER" val="2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0553"/>
  <p:tag name="MH_LIBRARY" val="GRAPHIC"/>
  <p:tag name="MH_TYPE" val="Other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1417"/>
  <p:tag name="MH_LIBRARY" val="GRAPHIC"/>
  <p:tag name="MH_TYPE" val="Other"/>
  <p:tag name="MH_ORDER" val="4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0553"/>
  <p:tag name="MH_LIBRARY" val="GRAPHIC"/>
  <p:tag name="MH_TYPE" val="SubTitle"/>
  <p:tag name="MH_ORDER" val="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0553"/>
  <p:tag name="MH_LIBRARY" val="GRAPHIC"/>
  <p:tag name="MH_TYPE" val="Other"/>
  <p:tag name="MH_ORDER" val="2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0553"/>
  <p:tag name="MH_LIBRARY" val="GRAPHIC"/>
  <p:tag name="MH_TYPE" val="Other"/>
  <p:tag name="MH_ORDER" val="3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0553"/>
  <p:tag name="MH_LIBRARY" val="GRAPHIC"/>
  <p:tag name="MH_TYPE" val="SubTitle"/>
  <p:tag name="MH_ORDER" val="2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0553"/>
  <p:tag name="MH_LIBRARY" val="GRAPHIC"/>
  <p:tag name="MH_TYPE" val="Other"/>
  <p:tag name="MH_ORDER" val="4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0553"/>
  <p:tag name="MH_LIBRARY" val="GRAPHIC"/>
  <p:tag name="MH_TYPE" val="Other"/>
  <p:tag name="MH_ORDER" val="5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0553"/>
  <p:tag name="MH_LIBRARY" val="GRAPHIC"/>
  <p:tag name="MH_TYPE" val="SubTitle"/>
  <p:tag name="MH_ORDER" val="3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0553"/>
  <p:tag name="MH_LIBRARY" val="GRAPHIC"/>
  <p:tag name="MH_TYPE" val="Other"/>
  <p:tag name="MH_ORDER" val="6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0553"/>
  <p:tag name="MH_LIBRARY" val="GRAPHIC"/>
  <p:tag name="MH_TYPE" val="Other"/>
  <p:tag name="MH_ORDER" val="7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1417"/>
  <p:tag name="MH_LIBRARY" val="GRAPHIC"/>
  <p:tag name="MH_TYPE" val="Other"/>
  <p:tag name="MH_ORDER" val="5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1331"/>
  <p:tag name="MH_LIBRARY" val="GRAPHIC"/>
  <p:tag name="MH_TYPE" val="Other"/>
  <p:tag name="MH_ORDER" val="10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1331"/>
  <p:tag name="MH_LIBRARY" val="GRAPHIC"/>
  <p:tag name="MH_TYPE" val="Other"/>
  <p:tag name="MH_ORDER" val="1"/>
  <p:tag name="PA" val="v3.2.0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1331"/>
  <p:tag name="MH_LIBRARY" val="GRAPHIC"/>
  <p:tag name="MH_TYPE" val="Other"/>
  <p:tag name="MH_ORDER" val="5"/>
  <p:tag name="PA" val="v3.2.0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1331"/>
  <p:tag name="MH_LIBRARY" val="GRAPHIC"/>
  <p:tag name="MH_TYPE" val="Other"/>
  <p:tag name="MH_ORDER" val="9"/>
  <p:tag name="PA" val="v3.2.0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1331"/>
  <p:tag name="MH_LIBRARY" val="GRAPHIC"/>
  <p:tag name="MH_TYPE" val="SubTitle"/>
  <p:tag name="MH_ORDER" val="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1331"/>
  <p:tag name="MH_LIBRARY" val="GRAPHIC"/>
  <p:tag name="MH_TYPE" val="SubTitle"/>
  <p:tag name="MH_ORDER" val="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1331"/>
  <p:tag name="MH_LIBRARY" val="GRAPHIC"/>
  <p:tag name="MH_TYPE" val="SubTitle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1417"/>
  <p:tag name="MH_LIBRARY" val="GRAPHIC"/>
  <p:tag name="MH_TYPE" val="Other"/>
  <p:tag name="MH_ORDER" val="6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0734"/>
  <p:tag name="MH_LIBRARY" val="GRAPHIC"/>
  <p:tag name="MH_TYPE" val="SubTitle"/>
  <p:tag name="MH_ORDER" val="2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0734"/>
  <p:tag name="MH_LIBRARY" val="GRAPHIC"/>
  <p:tag name="MH_TYPE" val="SubTitle"/>
  <p:tag name="MH_ORDER" val="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0734"/>
  <p:tag name="MH_LIBRARY" val="GRAPHIC"/>
  <p:tag name="MH_TYPE" val="SubTitle"/>
  <p:tag name="MH_ORDER" val="3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0734"/>
  <p:tag name="MH_LIBRARY" val="GRAPHIC"/>
  <p:tag name="MH_TYPE" val="SubTitle"/>
  <p:tag name="MH_ORDER" val="4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0734"/>
  <p:tag name="MH_LIBRARY" val="GRAPHIC"/>
  <p:tag name="MH_TYPE" val="Other"/>
  <p:tag name="MH_ORDER" val="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0734"/>
  <p:tag name="MH_LIBRARY" val="GRAPHIC"/>
  <p:tag name="MH_TYPE" val="Other"/>
  <p:tag name="MH_ORDER" val="2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0734"/>
  <p:tag name="MH_LIBRARY" val="GRAPHIC"/>
  <p:tag name="MH_TYPE" val="Other"/>
  <p:tag name="MH_ORDER" val="3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0734"/>
  <p:tag name="MH_LIBRARY" val="GRAPHIC"/>
  <p:tag name="MH_TYPE" val="Other"/>
  <p:tag name="MH_ORDER" val="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1417"/>
  <p:tag name="MH_LIBRARY" val="GRAPHIC"/>
  <p:tag name="MH_TYPE" val="Other"/>
  <p:tag name="MH_ORDER" val="7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0734"/>
  <p:tag name="MH_LIBRARY" val="GRAPHIC"/>
  <p:tag name="MH_TYPE" val="Text"/>
  <p:tag name="MH_ORDER" val="1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0734"/>
  <p:tag name="MH_LIBRARY" val="GRAPHIC"/>
  <p:tag name="MH_TYPE" val="Text"/>
  <p:tag name="MH_ORDER" val="2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0734"/>
  <p:tag name="MH_LIBRARY" val="GRAPHIC"/>
  <p:tag name="MH_TYPE" val="Text"/>
  <p:tag name="MH_ORDER" val="3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0734"/>
  <p:tag name="MH_LIBRARY" val="GRAPHIC"/>
  <p:tag name="MH_TYPE" val="Text"/>
  <p:tag name="MH_ORDER" val="4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32754"/>
  <p:tag name="MH_LIBRARY" val="GRAPHIC"/>
  <p:tag name="MH_TYPE" val="SubTitle"/>
  <p:tag name="MH_ORDER" val="6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32754"/>
  <p:tag name="MH_LIBRARY" val="GRAPHIC"/>
  <p:tag name="MH_TYPE" val="SubTitle"/>
  <p:tag name="MH_ORDER" val="3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32754"/>
  <p:tag name="MH_LIBRARY" val="GRAPHIC"/>
  <p:tag name="MH_TYPE" val="SubTitle"/>
  <p:tag name="MH_ORDER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1417"/>
  <p:tag name="MH_LIBRARY" val="GRAPHIC"/>
  <p:tag name="MH_TYPE" val="Other"/>
  <p:tag name="MH_ORDER" val="8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32754"/>
  <p:tag name="MH_LIBRARY" val="GRAPHIC"/>
  <p:tag name="MH_TYPE" val="SubTitle"/>
  <p:tag name="MH_ORDER" val="2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32754"/>
  <p:tag name="MH_LIBRARY" val="GRAPHIC"/>
  <p:tag name="MH_TYPE" val="SubTitle"/>
  <p:tag name="MH_ORDER" val="5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32754"/>
  <p:tag name="MH_LIBRARY" val="GRAPHIC"/>
  <p:tag name="MH_TYPE" val="SubTitle"/>
  <p:tag name="MH_ORDER" val="4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32754"/>
  <p:tag name="MH_LIBRARY" val="GRAPHIC"/>
  <p:tag name="MH_TYPE" val="Title"/>
  <p:tag name="MH_ORDER" val="1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32754"/>
  <p:tag name="MH_LIBRARY" val="GRAPHIC"/>
  <p:tag name="MH_TYPE" val="Other"/>
  <p:tag name="MH_ORDER" val="1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32754"/>
  <p:tag name="MH_LIBRARY" val="GRAPHIC"/>
  <p:tag name="MH_TYPE" val="Other"/>
  <p:tag name="MH_ORDER" val="2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32754"/>
  <p:tag name="MH_LIBRARY" val="GRAPHIC"/>
  <p:tag name="MH_TYPE" val="Other"/>
  <p:tag name="MH_ORDER" val="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1417"/>
  <p:tag name="MH_LIBRARY" val="GRAPHIC"/>
  <p:tag name="MH_TYPE" val="Other"/>
  <p:tag name="MH_ORDER" val="9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32754"/>
  <p:tag name="MH_LIBRARY" val="GRAPHIC"/>
  <p:tag name="MH_TYPE" val="Other"/>
  <p:tag name="MH_ORDER" val="4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32754"/>
  <p:tag name="MH_LIBRARY" val="GRAPHIC"/>
  <p:tag name="MH_TYPE" val="Other"/>
  <p:tag name="MH_ORDER" val="1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32754"/>
  <p:tag name="MH_LIBRARY" val="GRAPHIC"/>
  <p:tag name="MH_TYPE" val="Other"/>
  <p:tag name="MH_ORDER" val="2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32754"/>
  <p:tag name="MH_LIBRARY" val="GRAPHIC"/>
  <p:tag name="MH_TYPE" val="Other"/>
  <p:tag name="MH_ORDER" val="3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32754"/>
  <p:tag name="MH_LIBRARY" val="GRAPHIC"/>
  <p:tag name="MH_TYPE" val="Other"/>
  <p:tag name="MH_ORDER" val="4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32754"/>
  <p:tag name="MH_LIBRARY" val="GRAPHIC"/>
  <p:tag name="MH_TYPE" val="Other"/>
  <p:tag name="MH_ORDER" val="1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32754"/>
  <p:tag name="MH_LIBRARY" val="GRAPHIC"/>
  <p:tag name="MH_TYPE" val="Other"/>
  <p:tag name="MH_ORDER" val="2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32754"/>
  <p:tag name="MH_LIBRARY" val="GRAPHIC"/>
  <p:tag name="MH_TYPE" val="Other"/>
  <p:tag name="MH_ORDER" val="3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32754"/>
  <p:tag name="MH_LIBRARY" val="GRAPHIC"/>
  <p:tag name="MH_TYPE" val="Other"/>
  <p:tag name="MH_ORDER" val="4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1417"/>
  <p:tag name="MH_LIBRARY" val="GRAPHIC"/>
  <p:tag name="MH_TYPE" val="Other"/>
  <p:tag name="MH_ORDER" val="10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33610"/>
  <p:tag name="MH_LIBRARY" val="GRAPHIC"/>
  <p:tag name="MH_TYPE" val="SubTitle"/>
  <p:tag name="MH_ORDER" val="1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33610"/>
  <p:tag name="MH_LIBRARY" val="GRAPHIC"/>
  <p:tag name="MH_TYPE" val="Picture"/>
  <p:tag name="MH_ORDER" val="1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33610"/>
  <p:tag name="MH_LIBRARY" val="GRAPHIC"/>
  <p:tag name="MH_TYPE" val="Picture"/>
  <p:tag name="MH_ORDER" val="2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33610"/>
  <p:tag name="MH_LIBRARY" val="GRAPHIC"/>
  <p:tag name="MH_TYPE" val="Picture"/>
  <p:tag name="MH_ORDER" val="3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33610"/>
  <p:tag name="MH_LIBRARY" val="GRAPHIC"/>
  <p:tag name="MH_TYPE" val="Text"/>
  <p:tag name="MH_ORDER" val="1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33610"/>
  <p:tag name="MH_LIBRARY" val="GRAPHIC"/>
  <p:tag name="MH_TYPE" val="SubTitle"/>
  <p:tag name="MH_ORDER" val="2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33610"/>
  <p:tag name="MH_LIBRARY" val="GRAPHIC"/>
  <p:tag name="MH_TYPE" val="Text"/>
  <p:tag name="MH_ORDER" val="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1417"/>
  <p:tag name="MH_LIBRARY" val="GRAPHIC"/>
  <p:tag name="MH_TYPE" val="Other"/>
  <p:tag name="MH_ORDER" val="11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33610"/>
  <p:tag name="MH_LIBRARY" val="GRAPHIC"/>
  <p:tag name="MH_TYPE" val="SubTitle"/>
  <p:tag name="MH_ORDER" val="3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33610"/>
  <p:tag name="MH_LIBRARY" val="GRAPHIC"/>
  <p:tag name="MH_TYPE" val="Text"/>
  <p:tag name="MH_ORDER" val="3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60236"/>
  <p:tag name="MH_LIBRARY" val="GRAPHIC"/>
  <p:tag name="MH_TYPE" val="SubTitle"/>
  <p:tag name="MH_ORDER" val="1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1417"/>
  <p:tag name="MH_LIBRARY" val="GRAPHIC"/>
  <p:tag name="MH_TYPE" val="Other"/>
  <p:tag name="MH_ORDER" val="12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60236"/>
  <p:tag name="MH_LIBRARY" val="GRAPHIC"/>
  <p:tag name="MH_TYPE" val="SubTitle"/>
  <p:tag name="MH_ORDER" val="1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1953"/>
  <p:tag name="MH_LIBRARY" val="GRAPHIC"/>
  <p:tag name="MH_TYPE" val="Text"/>
  <p:tag name="MH_ORDER" val="1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1953"/>
  <p:tag name="MH_LIBRARY" val="GRAPHIC"/>
  <p:tag name="MH_TYPE" val="Other"/>
  <p:tag name="MH_ORDER" val="1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1953"/>
  <p:tag name="MH_LIBRARY" val="GRAPHIC"/>
  <p:tag name="MH_TYPE" val="Other"/>
  <p:tag name="MH_ORDER" val="2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1953"/>
  <p:tag name="MH_LIBRARY" val="GRAPHIC"/>
  <p:tag name="MH_TYPE" val="Other"/>
  <p:tag name="MH_ORDER" val="3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1953"/>
  <p:tag name="MH_LIBRARY" val="GRAPHIC"/>
  <p:tag name="MH_TYPE" val="Other"/>
  <p:tag name="MH_ORDER" val="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1417"/>
  <p:tag name="MH_LIBRARY" val="GRAPHIC"/>
  <p:tag name="MH_TYPE" val="SubTitle"/>
  <p:tag name="MH_ORDER" val="1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1953"/>
  <p:tag name="MH_LIBRARY" val="GRAPHIC"/>
  <p:tag name="MH_TYPE" val="SubTitle"/>
  <p:tag name="MH_ORDER" val="1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1953"/>
  <p:tag name="MH_LIBRARY" val="GRAPHIC"/>
  <p:tag name="MH_TYPE" val="Other"/>
  <p:tag name="MH_ORDER" val="5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1953"/>
  <p:tag name="MH_LIBRARY" val="GRAPHIC"/>
  <p:tag name="MH_TYPE" val="Other"/>
  <p:tag name="MH_ORDER" val="6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1953"/>
  <p:tag name="MH_LIBRARY" val="GRAPHIC"/>
  <p:tag name="MH_TYPE" val="Other"/>
  <p:tag name="MH_ORDER" val="7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1953"/>
  <p:tag name="MH_LIBRARY" val="GRAPHIC"/>
  <p:tag name="MH_TYPE" val="SubTitle"/>
  <p:tag name="MH_ORDER" val="2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1953"/>
  <p:tag name="MH_LIBRARY" val="GRAPHIC"/>
  <p:tag name="MH_TYPE" val="Text"/>
  <p:tag name="MH_ORDER" val="2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1953"/>
  <p:tag name="MH_LIBRARY" val="GRAPHIC"/>
  <p:tag name="MH_TYPE" val="Other"/>
  <p:tag name="MH_ORDER" val="8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1953"/>
  <p:tag name="MH_LIBRARY" val="GRAPHIC"/>
  <p:tag name="MH_TYPE" val="Other"/>
  <p:tag name="MH_ORDER" val="9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1953"/>
  <p:tag name="MH_LIBRARY" val="GRAPHIC"/>
  <p:tag name="MH_TYPE" val="Other"/>
  <p:tag name="MH_ORDER" val="10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1953"/>
  <p:tag name="MH_LIBRARY" val="GRAPHIC"/>
  <p:tag name="MH_TYPE" val="SubTitle"/>
  <p:tag name="MH_ORDER" val="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1417"/>
  <p:tag name="MH_LIBRARY" val="GRAPHIC"/>
  <p:tag name="MH_TYPE" val="SubTitle"/>
  <p:tag name="MH_ORDER" val="2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1953"/>
  <p:tag name="MH_LIBRARY" val="GRAPHIC"/>
  <p:tag name="MH_TYPE" val="Text"/>
  <p:tag name="MH_ORDER" val="3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1953"/>
  <p:tag name="MH_LIBRARY" val="GRAPHIC"/>
  <p:tag name="MH_TYPE" val="Other"/>
  <p:tag name="MH_ORDER" val="11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1953"/>
  <p:tag name="MH_LIBRARY" val="GRAPHIC"/>
  <p:tag name="MH_TYPE" val="Other"/>
  <p:tag name="MH_ORDER" val="12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1953"/>
  <p:tag name="MH_LIBRARY" val="GRAPHIC"/>
  <p:tag name="MH_TYPE" val="Other"/>
  <p:tag name="MH_ORDER" val="13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1953"/>
  <p:tag name="MH_LIBRARY" val="GRAPHIC"/>
  <p:tag name="MH_TYPE" val="SubTitle"/>
  <p:tag name="MH_ORDER" val="4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1953"/>
  <p:tag name="MH_LIBRARY" val="GRAPHIC"/>
  <p:tag name="MH_TYPE" val="Text"/>
  <p:tag name="MH_ORDER" val="4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1953"/>
  <p:tag name="MH_LIBRARY" val="GRAPHIC"/>
  <p:tag name="MH_TYPE" val="Other"/>
  <p:tag name="MH_ORDER" val="14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1953"/>
  <p:tag name="MH_LIBRARY" val="GRAPHIC"/>
  <p:tag name="MH_TYPE" val="Other"/>
  <p:tag name="MH_ORDER" val="15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1953"/>
  <p:tag name="MH_LIBRARY" val="GRAPHIC"/>
  <p:tag name="MH_TYPE" val="Other"/>
  <p:tag name="MH_ORDER" val="16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1417"/>
  <p:tag name="MH_LIBRARY" val="GRAPHIC"/>
  <p:tag name="MH_TYPE" val="SubTitle"/>
  <p:tag name="MH_ORDER" val="3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1417"/>
  <p:tag name="MH_LIBRARY" val="GRAPHIC"/>
  <p:tag name="MH_TYPE" val="SubTitle"/>
  <p:tag name="MH_ORDER" val="6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1417"/>
  <p:tag name="MH_LIBRARY" val="GRAPHIC"/>
  <p:tag name="MH_TYPE" val="SubTitle"/>
  <p:tag name="MH_ORDER" val="5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1417"/>
  <p:tag name="MH_LIBRARY" val="GRAPHIC"/>
  <p:tag name="MH_TYPE" val="SubTitle"/>
  <p:tag name="MH_ORDER" val="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0604"/>
  <p:tag name="MH_LIBRARY" val="GRAPHIC"/>
  <p:tag name="MH_TYPE" val="SubTitle"/>
  <p:tag name="MH_ORDER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0604"/>
  <p:tag name="MH_LIBRARY" val="GRAPHIC"/>
  <p:tag name="MH_TYPE" val="SubTitle"/>
  <p:tag name="MH_ORDER" val="2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0604"/>
  <p:tag name="MH_LIBRARY" val="GRAPHIC"/>
  <p:tag name="MH_TYPE" val="SubTitle"/>
  <p:tag name="MH_ORDER" val="3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0604"/>
  <p:tag name="MH_LIBRARY" val="GRAPHIC"/>
  <p:tag name="MH_TYPE" val="SubTitle"/>
  <p:tag name="MH_ORDER" val="4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0604"/>
  <p:tag name="MH_LIBRARY" val="GRAPHIC"/>
  <p:tag name="MH_TYPE" val="Text"/>
  <p:tag name="MH_ORDER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0604"/>
  <p:tag name="MH_LIBRARY" val="GRAPHIC"/>
  <p:tag name="MH_TYPE" val="Text"/>
  <p:tag name="MH_ORDER" val="2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0604"/>
  <p:tag name="MH_LIBRARY" val="GRAPHIC"/>
  <p:tag name="MH_TYPE" val="Text"/>
  <p:tag name="MH_ORDER" val="3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0604"/>
  <p:tag name="MH_LIBRARY" val="GRAPHIC"/>
  <p:tag name="MH_TYPE" val="Text"/>
  <p:tag name="MH_ORDER" val="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0553"/>
  <p:tag name="MH_LIBRARY" val="GRAPHIC"/>
  <p:tag name="MH_TYPE" val="SubTitle"/>
  <p:tag name="MH_ORDER" val="3"/>
  <p:tag name="PA" val="v3.2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33550"/>
  <p:tag name="MH_LIBRARY" val="GRAPHIC"/>
  <p:tag name="MH_TYPE" val="Picture"/>
  <p:tag name="MH_ORDER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33550"/>
  <p:tag name="MH_LIBRARY" val="GRAPHIC"/>
  <p:tag name="MH_TYPE" val="Picture"/>
  <p:tag name="MH_ORDER" val="2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33550"/>
  <p:tag name="MH_LIBRARY" val="GRAPHIC"/>
  <p:tag name="MH_TYPE" val="Picture"/>
  <p:tag name="MH_ORDER" val="3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60236"/>
  <p:tag name="MH_LIBRARY" val="GRAPHIC"/>
  <p:tag name="MH_TYPE" val="SubTitle"/>
  <p:tag name="MH_ORDER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60236"/>
  <p:tag name="MH_LIBRARY" val="GRAPHIC"/>
  <p:tag name="MH_TYPE" val="SubTitle"/>
  <p:tag name="MH_ORDER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60236"/>
  <p:tag name="MH_LIBRARY" val="GRAPHIC"/>
  <p:tag name="MH_TYPE" val="SubTitle"/>
  <p:tag name="MH_ORDER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1735"/>
  <p:tag name="MH_LIBRARY" val="GRAPHIC"/>
  <p:tag name="MH_TYPE" val="Other"/>
  <p:tag name="MH_ORDER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1735"/>
  <p:tag name="MH_LIBRARY" val="GRAPHIC"/>
  <p:tag name="MH_TYPE" val="Other"/>
  <p:tag name="MH_ORDER" val="2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1735"/>
  <p:tag name="MH_LIBRARY" val="GRAPHIC"/>
  <p:tag name="MH_TYPE" val="Other"/>
  <p:tag name="MH_ORDER" val="3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1735"/>
  <p:tag name="MH_LIBRARY" val="GRAPHIC"/>
  <p:tag name="MH_TYPE" val="Other"/>
  <p:tag name="MH_ORDER" val="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1735"/>
  <p:tag name="MH_LIBRARY" val="GRAPHIC"/>
  <p:tag name="MH_TYPE" val="Other"/>
  <p:tag name="MH_ORDER" val="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1735"/>
  <p:tag name="MH_LIBRARY" val="GRAPHIC"/>
  <p:tag name="MH_TYPE" val="Other"/>
  <p:tag name="MH_ORDER" val="6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1735"/>
  <p:tag name="MH_LIBRARY" val="GRAPHIC"/>
  <p:tag name="MH_TYPE" val="Other"/>
  <p:tag name="MH_ORDER" val="7"/>
  <p:tag name="PA" val="v3.2.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1735"/>
  <p:tag name="MH_LIBRARY" val="GRAPHIC"/>
  <p:tag name="MH_TYPE" val="Other"/>
  <p:tag name="MH_ORDER" val="8"/>
  <p:tag name="PA" val="v3.2.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1735"/>
  <p:tag name="MH_LIBRARY" val="GRAPHIC"/>
  <p:tag name="MH_TYPE" val="Text"/>
  <p:tag name="MH_ORDER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1735"/>
  <p:tag name="MH_LIBRARY" val="GRAPHIC"/>
  <p:tag name="MH_TYPE" val="Text"/>
  <p:tag name="MH_ORDER" val="2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1735"/>
  <p:tag name="MH_LIBRARY" val="GRAPHIC"/>
  <p:tag name="MH_TYPE" val="SubTitle"/>
  <p:tag name="MH_ORDER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1735"/>
  <p:tag name="MH_LIBRARY" val="GRAPHIC"/>
  <p:tag name="MH_TYPE" val="SubTitle"/>
  <p:tag name="MH_ORDER" val="2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1417"/>
  <p:tag name="MH_LIBRARY" val="GRAPHIC"/>
  <p:tag name="MH_TYPE" val="Other"/>
  <p:tag name="MH_ORDER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1553"/>
  <p:tag name="MH_LIBRARY" val="GRAPHIC"/>
  <p:tag name="MH_TYPE" val="Other"/>
  <p:tag name="MH_ORDER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1553"/>
  <p:tag name="MH_LIBRARY" val="GRAPHIC"/>
  <p:tag name="MH_TYPE" val="Other"/>
  <p:tag name="MH_ORDER" val="2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1553"/>
  <p:tag name="MH_LIBRARY" val="GRAPHIC"/>
  <p:tag name="MH_TYPE" val="Other"/>
  <p:tag name="MH_ORDER" val="3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1553"/>
  <p:tag name="MH_LIBRARY" val="GRAPHIC"/>
  <p:tag name="MH_TYPE" val="Other"/>
  <p:tag name="MH_ORDER" val="6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1553"/>
  <p:tag name="MH_LIBRARY" val="GRAPHIC"/>
  <p:tag name="MH_TYPE" val="Other"/>
  <p:tag name="MH_ORDER" val="8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1553"/>
  <p:tag name="MH_LIBRARY" val="GRAPHIC"/>
  <p:tag name="MH_TYPE" val="Other"/>
  <p:tag name="MH_ORDER" val="9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1553"/>
  <p:tag name="MH_LIBRARY" val="GRAPHIC"/>
  <p:tag name="MH_TYPE" val="SubTitle"/>
  <p:tag name="MH_ORDER" val="2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1553"/>
  <p:tag name="MH_LIBRARY" val="GRAPHIC"/>
  <p:tag name="MH_TYPE" val="SubTitle"/>
  <p:tag name="MH_ORDER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1553"/>
  <p:tag name="MH_LIBRARY" val="GRAPHIC"/>
  <p:tag name="MH_TYPE" val="SubTitle"/>
  <p:tag name="MH_ORDER" val="3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1417"/>
  <p:tag name="MH_LIBRARY" val="GRAPHIC"/>
  <p:tag name="MH_TYPE" val="Other"/>
  <p:tag name="MH_ORDER" val="2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1553"/>
  <p:tag name="MH_LIBRARY" val="GRAPHIC"/>
  <p:tag name="MH_TYPE" val="Other"/>
  <p:tag name="MH_ORDER" val="4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1553"/>
  <p:tag name="MH_LIBRARY" val="GRAPHIC"/>
  <p:tag name="MH_TYPE" val="Other"/>
  <p:tag name="MH_ORDER" val="5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1553"/>
  <p:tag name="MH_LIBRARY" val="GRAPHIC"/>
  <p:tag name="MH_TYPE" val="Other"/>
  <p:tag name="MH_ORDER" val="7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0545"/>
  <p:tag name="MH_LIBRARY" val="GRAPHIC"/>
  <p:tag name="MH_TYPE" val="SubTitle"/>
  <p:tag name="MH_ORDER" val="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0545"/>
  <p:tag name="MH_LIBRARY" val="GRAPHIC"/>
  <p:tag name="MH_TYPE" val="Other"/>
  <p:tag name="MH_ORDER" val="5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0545"/>
  <p:tag name="MH_LIBRARY" val="GRAPHIC"/>
  <p:tag name="MH_TYPE" val="Text"/>
  <p:tag name="MH_ORDER" val="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20545"/>
  <p:tag name="MH_LIBRARY" val="GRAPHIC"/>
  <p:tag name="MH_TYPE" val="SubTitle"/>
  <p:tag name="MH_ORDER" val="2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7DC8EB"/>
      </a:accent1>
      <a:accent2>
        <a:srgbClr val="81D67A"/>
      </a:accent2>
      <a:accent3>
        <a:srgbClr val="8CCBC5"/>
      </a:accent3>
      <a:accent4>
        <a:srgbClr val="FAD25F"/>
      </a:accent4>
      <a:accent5>
        <a:srgbClr val="F57364"/>
      </a:accent5>
      <a:accent6>
        <a:srgbClr val="8491CB"/>
      </a:accent6>
      <a:hlink>
        <a:srgbClr val="7DC8EB"/>
      </a:hlink>
      <a:folHlink>
        <a:srgbClr val="BFBFBF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DC8EB"/>
    </a:accent1>
    <a:accent2>
      <a:srgbClr val="81D67A"/>
    </a:accent2>
    <a:accent3>
      <a:srgbClr val="8CCBC5"/>
    </a:accent3>
    <a:accent4>
      <a:srgbClr val="FAD25F"/>
    </a:accent4>
    <a:accent5>
      <a:srgbClr val="F57364"/>
    </a:accent5>
    <a:accent6>
      <a:srgbClr val="8491CB"/>
    </a:accent6>
    <a:hlink>
      <a:srgbClr val="7DC8EB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DC8EB"/>
    </a:accent1>
    <a:accent2>
      <a:srgbClr val="81D67A"/>
    </a:accent2>
    <a:accent3>
      <a:srgbClr val="8CCBC5"/>
    </a:accent3>
    <a:accent4>
      <a:srgbClr val="FAD25F"/>
    </a:accent4>
    <a:accent5>
      <a:srgbClr val="F57364"/>
    </a:accent5>
    <a:accent6>
      <a:srgbClr val="8491CB"/>
    </a:accent6>
    <a:hlink>
      <a:srgbClr val="7DC8EB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DC8EB"/>
    </a:accent1>
    <a:accent2>
      <a:srgbClr val="81D67A"/>
    </a:accent2>
    <a:accent3>
      <a:srgbClr val="8CCBC5"/>
    </a:accent3>
    <a:accent4>
      <a:srgbClr val="FAD25F"/>
    </a:accent4>
    <a:accent5>
      <a:srgbClr val="F57364"/>
    </a:accent5>
    <a:accent6>
      <a:srgbClr val="8491CB"/>
    </a:accent6>
    <a:hlink>
      <a:srgbClr val="7DC8EB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DC8EB"/>
    </a:accent1>
    <a:accent2>
      <a:srgbClr val="81D67A"/>
    </a:accent2>
    <a:accent3>
      <a:srgbClr val="8CCBC5"/>
    </a:accent3>
    <a:accent4>
      <a:srgbClr val="FAD25F"/>
    </a:accent4>
    <a:accent5>
      <a:srgbClr val="F57364"/>
    </a:accent5>
    <a:accent6>
      <a:srgbClr val="8491CB"/>
    </a:accent6>
    <a:hlink>
      <a:srgbClr val="7DC8EB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503</TotalTime>
  <Words>1388</Words>
  <Application>Microsoft Office PowerPoint</Application>
  <PresentationFormat>宽屏</PresentationFormat>
  <Paragraphs>226</Paragraphs>
  <Slides>25</Slides>
  <Notes>25</Notes>
  <HiddenSlides>0</HiddenSlides>
  <MMClips>2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7" baseType="lpstr">
      <vt:lpstr>Gulim</vt:lpstr>
      <vt:lpstr>等线</vt:lpstr>
      <vt:lpstr>等线 Light</vt:lpstr>
      <vt:lpstr>宋体</vt:lpstr>
      <vt:lpstr>微软雅黑</vt:lpstr>
      <vt:lpstr>造字工房悦黑演示版常规体</vt:lpstr>
      <vt:lpstr>造字工房悦黑演示版纤细体</vt:lpstr>
      <vt:lpstr>Arial</vt:lpstr>
      <vt:lpstr>Arial Narrow</vt:lpstr>
      <vt:lpstr>Impact</vt:lpstr>
      <vt:lpstr>Rage Italic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水彩手绘风ppt</dc:title>
  <dc:creator>lenovo</dc:creator>
  <cp:lastModifiedBy>Windows 用户</cp:lastModifiedBy>
  <cp:revision>541</cp:revision>
  <dcterms:created xsi:type="dcterms:W3CDTF">2017-07-18T01:34:21Z</dcterms:created>
  <dcterms:modified xsi:type="dcterms:W3CDTF">2017-07-19T01:31:12Z</dcterms:modified>
</cp:coreProperties>
</file>