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01" r:id="rId2"/>
    <p:sldId id="379" r:id="rId3"/>
    <p:sldId id="393" r:id="rId4"/>
    <p:sldId id="402" r:id="rId5"/>
    <p:sldId id="400" r:id="rId6"/>
    <p:sldId id="401" r:id="rId7"/>
    <p:sldId id="403" r:id="rId8"/>
    <p:sldId id="404" r:id="rId9"/>
    <p:sldId id="405" r:id="rId10"/>
    <p:sldId id="396" r:id="rId11"/>
    <p:sldId id="406" r:id="rId12"/>
    <p:sldId id="407" r:id="rId13"/>
    <p:sldId id="408" r:id="rId14"/>
    <p:sldId id="409" r:id="rId15"/>
    <p:sldId id="410" r:id="rId16"/>
    <p:sldId id="411" r:id="rId17"/>
    <p:sldId id="412" r:id="rId18"/>
    <p:sldId id="397" r:id="rId19"/>
    <p:sldId id="413" r:id="rId20"/>
    <p:sldId id="414" r:id="rId21"/>
    <p:sldId id="415" r:id="rId22"/>
    <p:sldId id="416" r:id="rId23"/>
    <p:sldId id="417" r:id="rId24"/>
    <p:sldId id="418" r:id="rId25"/>
    <p:sldId id="398" r:id="rId26"/>
    <p:sldId id="419" r:id="rId27"/>
    <p:sldId id="420" r:id="rId28"/>
    <p:sldId id="421" r:id="rId29"/>
    <p:sldId id="422" r:id="rId30"/>
    <p:sldId id="399" r:id="rId31"/>
    <p:sldId id="423" r:id="rId32"/>
    <p:sldId id="424" r:id="rId33"/>
    <p:sldId id="425" r:id="rId34"/>
    <p:sldId id="426" r:id="rId35"/>
    <p:sldId id="427" r:id="rId36"/>
    <p:sldId id="428" r:id="rId37"/>
  </p:sldIdLst>
  <p:sldSz cx="9144000" cy="5143500" type="screen16x9"/>
  <p:notesSz cx="6858000" cy="9144000"/>
  <p:embeddedFontLst>
    <p:embeddedFont>
      <p:font typeface="DFGothic-EB" panose="02010600030101010101" charset="-128"/>
      <p:regular r:id="rId39"/>
    </p:embeddedFont>
    <p:embeddedFont>
      <p:font typeface="微软雅黑" panose="020B0503020204020204" pitchFamily="34" charset="-122"/>
      <p:regular r:id="rId40"/>
      <p:bold r:id="rId41"/>
    </p:embeddedFont>
    <p:embeddedFont>
      <p:font typeface="Calibri" panose="020F0502020204030204" pitchFamily="34" charset="0"/>
      <p:regular r:id="rId42"/>
      <p:bold r:id="rId43"/>
      <p:italic r:id="rId44"/>
      <p:boldItalic r:id="rId45"/>
    </p:embeddedFont>
  </p:embeddedFont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4">
          <p15:clr>
            <a:srgbClr val="A4A3A4"/>
          </p15:clr>
        </p15:guide>
        <p15:guide id="2" pos="284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C5FF"/>
    <a:srgbClr val="A568D2"/>
    <a:srgbClr val="9954CC"/>
    <a:srgbClr val="FFFFFF"/>
    <a:srgbClr val="EED56C"/>
    <a:srgbClr val="D43E01"/>
    <a:srgbClr val="E8EAE9"/>
    <a:srgbClr val="FCFCFC"/>
    <a:srgbClr val="CCD0D1"/>
    <a:srgbClr val="D7D9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varScale="1">
        <p:scale>
          <a:sx n="142" d="100"/>
          <a:sy n="142" d="100"/>
        </p:scale>
        <p:origin x="132" y="102"/>
      </p:cViewPr>
      <p:guideLst>
        <p:guide orient="horz" pos="1624"/>
        <p:guide pos="2845"/>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dPt>
            <c:idx val="0"/>
            <c:invertIfNegative val="0"/>
            <c:bubble3D val="0"/>
            <c:spPr>
              <a:solidFill>
                <a:srgbClr val="7030A0"/>
              </a:solidFill>
              <a:ln>
                <a:noFill/>
              </a:ln>
              <a:effectLst/>
              <a:sp3d/>
            </c:spPr>
            <c:extLst>
              <c:ext xmlns:c16="http://schemas.microsoft.com/office/drawing/2014/chart" uri="{C3380CC4-5D6E-409C-BE32-E72D297353CC}">
                <c16:uniqueId val="{00000001-5E56-40EE-BA0C-38C906550B7D}"/>
              </c:ext>
            </c:extLst>
          </c:dPt>
          <c:dPt>
            <c:idx val="1"/>
            <c:invertIfNegative val="0"/>
            <c:bubble3D val="0"/>
            <c:spPr>
              <a:solidFill>
                <a:srgbClr val="7030A0"/>
              </a:solidFill>
              <a:ln>
                <a:noFill/>
              </a:ln>
              <a:effectLst/>
              <a:sp3d/>
            </c:spPr>
            <c:extLst>
              <c:ext xmlns:c16="http://schemas.microsoft.com/office/drawing/2014/chart" uri="{C3380CC4-5D6E-409C-BE32-E72D297353CC}">
                <c16:uniqueId val="{00000003-5E56-40EE-BA0C-38C906550B7D}"/>
              </c:ext>
            </c:extLst>
          </c:dPt>
          <c:dPt>
            <c:idx val="2"/>
            <c:invertIfNegative val="0"/>
            <c:bubble3D val="0"/>
            <c:spPr>
              <a:solidFill>
                <a:srgbClr val="7030A0"/>
              </a:solidFill>
              <a:ln>
                <a:noFill/>
              </a:ln>
              <a:effectLst/>
              <a:sp3d/>
            </c:spPr>
            <c:extLst>
              <c:ext xmlns:c16="http://schemas.microsoft.com/office/drawing/2014/chart" uri="{C3380CC4-5D6E-409C-BE32-E72D297353CC}">
                <c16:uniqueId val="{00000005-5E56-40EE-BA0C-38C906550B7D}"/>
              </c:ext>
            </c:extLst>
          </c:dPt>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6-5E56-40EE-BA0C-38C906550B7D}"/>
            </c:ext>
          </c:extLst>
        </c:ser>
        <c:ser>
          <c:idx val="1"/>
          <c:order val="1"/>
          <c:tx>
            <c:strRef>
              <c:f>Sheet1!$C$1</c:f>
              <c:strCache>
                <c:ptCount val="1"/>
                <c:pt idx="0">
                  <c:v>列2</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7-5E56-40EE-BA0C-38C906550B7D}"/>
            </c:ext>
          </c:extLst>
        </c:ser>
        <c:ser>
          <c:idx val="2"/>
          <c:order val="2"/>
          <c:tx>
            <c:strRef>
              <c:f>Sheet1!$D$1</c:f>
              <c:strCache>
                <c:ptCount val="1"/>
                <c:pt idx="0">
                  <c:v>列3</c:v>
                </c:pt>
              </c:strCache>
            </c:strRef>
          </c:tx>
          <c:spPr>
            <a:solidFill>
              <a:srgbClr val="A568D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8-5E56-40EE-BA0C-38C906550B7D}"/>
            </c:ext>
          </c:extLst>
        </c:ser>
        <c:dLbls>
          <c:showLegendKey val="0"/>
          <c:showVal val="0"/>
          <c:showCatName val="0"/>
          <c:showSerName val="0"/>
          <c:showPercent val="0"/>
          <c:showBubbleSize val="0"/>
        </c:dLbls>
        <c:gapWidth val="150"/>
        <c:axId val="800909184"/>
        <c:axId val="800910720"/>
      </c:barChart>
      <c:catAx>
        <c:axId val="800909184"/>
        <c:scaling>
          <c:orientation val="minMax"/>
        </c:scaling>
        <c:delete val="1"/>
        <c:axPos val="b"/>
        <c:numFmt formatCode="General" sourceLinked="1"/>
        <c:majorTickMark val="none"/>
        <c:minorTickMark val="none"/>
        <c:tickLblPos val="nextTo"/>
        <c:crossAx val="800910720"/>
        <c:crosses val="autoZero"/>
        <c:auto val="1"/>
        <c:lblAlgn val="ctr"/>
        <c:lblOffset val="100"/>
        <c:noMultiLvlLbl val="0"/>
      </c:catAx>
      <c:valAx>
        <c:axId val="800910720"/>
        <c:scaling>
          <c:orientation val="minMax"/>
        </c:scaling>
        <c:delete val="1"/>
        <c:axPos val="l"/>
        <c:majorGridlines>
          <c:spPr>
            <a:ln w="9525" cap="flat" cmpd="sng" algn="ctr">
              <a:solidFill>
                <a:schemeClr val="bg1">
                  <a:lumMod val="85000"/>
                </a:schemeClr>
              </a:solidFill>
              <a:prstDash val="solid"/>
              <a:round/>
            </a:ln>
            <a:effectLst/>
          </c:spPr>
        </c:majorGridlines>
        <c:numFmt formatCode="General" sourceLinked="1"/>
        <c:majorTickMark val="none"/>
        <c:minorTickMark val="none"/>
        <c:tickLblPos val="nextTo"/>
        <c:crossAx val="80090918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t>2019/9/28</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10</a:t>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11</a:t>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12</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13</a:t>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14</a:t>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15</a:t>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16</a:t>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17</a:t>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18</a:t>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19</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a:t>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20</a:t>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21</a:t>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22</a:t>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23</a:t>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24</a:t>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25</a:t>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26</a:t>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27</a:t>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28</a:t>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29</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a:t>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30</a:t>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31</a:t>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32</a:t>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33</a:t>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34</a:t>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35</a:t>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36</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5</a:t>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6</a:t>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Click here to add the title text content</a:t>
            </a:r>
            <a:endParaRPr lang="zh-CN" altLang="en-US"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2019/9/28</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10339" y="11933"/>
            <a:ext cx="9123322" cy="513126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0" y="0"/>
            <a:ext cx="9144000" cy="5143198"/>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jpeg"/><Relationship Id="rId4" Type="http://schemas.microsoft.com/office/2007/relationships/hdphoto" Target="../media/hdphoto2.wdp"/><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microsoft.com/office/2007/relationships/hdphoto" Target="../media/hdphoto3.wdp"/></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81333" y="1054249"/>
            <a:ext cx="1153284" cy="1153284"/>
            <a:chOff x="304800" y="673100"/>
            <a:chExt cx="4000500" cy="4000500"/>
          </a:xfrm>
          <a:effectLst>
            <a:outerShdw blurRad="444500" dist="254000" dir="684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grpSp>
        <p:nvGrpSpPr>
          <p:cNvPr id="47" name="组合 46"/>
          <p:cNvGrpSpPr/>
          <p:nvPr/>
        </p:nvGrpSpPr>
        <p:grpSpPr>
          <a:xfrm>
            <a:off x="2685589" y="2341523"/>
            <a:ext cx="1153284" cy="1153284"/>
            <a:chOff x="304800" y="673100"/>
            <a:chExt cx="4000500" cy="4000500"/>
          </a:xfrm>
          <a:effectLst>
            <a:outerShdw blurRad="444500" dist="254000" dir="6840000" algn="tr" rotWithShape="0">
              <a:prstClr val="black">
                <a:alpha val="24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grpSp>
        <p:nvGrpSpPr>
          <p:cNvPr id="50" name="组合 49"/>
          <p:cNvGrpSpPr/>
          <p:nvPr/>
        </p:nvGrpSpPr>
        <p:grpSpPr>
          <a:xfrm>
            <a:off x="1644696" y="2791713"/>
            <a:ext cx="1436242" cy="1436242"/>
            <a:chOff x="304800" y="673100"/>
            <a:chExt cx="4000500" cy="4000500"/>
          </a:xfrm>
          <a:effectLst>
            <a:outerShdw blurRad="444500" dist="254000" dir="6840000" algn="tr" rotWithShape="0">
              <a:prstClr val="black">
                <a:alpha val="24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pic>
        <p:nvPicPr>
          <p:cNvPr id="2" name="超酷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508104" y="-1892746"/>
            <a:ext cx="609600" cy="609600"/>
          </a:xfrm>
          <a:prstGeom prst="rect">
            <a:avLst/>
          </a:prstGeom>
        </p:spPr>
      </p:pic>
      <p:grpSp>
        <p:nvGrpSpPr>
          <p:cNvPr id="41" name="组合 40"/>
          <p:cNvGrpSpPr/>
          <p:nvPr/>
        </p:nvGrpSpPr>
        <p:grpSpPr>
          <a:xfrm>
            <a:off x="682308" y="699542"/>
            <a:ext cx="3010846" cy="3010846"/>
            <a:chOff x="304800" y="673100"/>
            <a:chExt cx="4000500" cy="4000500"/>
          </a:xfrm>
          <a:effectLst>
            <a:outerShdw blurRad="444500" dist="254000" dir="6840000" algn="tr" rotWithShape="0">
              <a:prstClr val="black">
                <a:alpha val="45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44" name="椭圆 43"/>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grpSp>
        <p:nvGrpSpPr>
          <p:cNvPr id="57" name="组合 56"/>
          <p:cNvGrpSpPr/>
          <p:nvPr/>
        </p:nvGrpSpPr>
        <p:grpSpPr>
          <a:xfrm>
            <a:off x="3673633" y="825784"/>
            <a:ext cx="501312" cy="501312"/>
            <a:chOff x="304800" y="673100"/>
            <a:chExt cx="4000500" cy="4000500"/>
          </a:xfrm>
          <a:effectLst>
            <a:outerShdw blurRad="444500" dist="254000" dir="684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sp>
        <p:nvSpPr>
          <p:cNvPr id="60" name="TextBox 59"/>
          <p:cNvSpPr txBox="1"/>
          <p:nvPr/>
        </p:nvSpPr>
        <p:spPr>
          <a:xfrm>
            <a:off x="5723799" y="2354975"/>
            <a:ext cx="1402080" cy="483235"/>
          </a:xfrm>
          <a:prstGeom prst="rect">
            <a:avLst/>
          </a:prstGeom>
          <a:noFill/>
        </p:spPr>
        <p:txBody>
          <a:bodyPr wrap="none" rtlCol="0">
            <a:spAutoFit/>
          </a:bodyPr>
          <a:lstStyle/>
          <a:p>
            <a:pPr algn="l"/>
            <a:r>
              <a:rPr lang="zh-CN" altLang="en-US" sz="2400" dirty="0">
                <a:solidFill>
                  <a:schemeClr val="bg1">
                    <a:lumMod val="65000"/>
                  </a:schemeClr>
                </a:solidFill>
                <a:latin typeface="+mj-ea"/>
                <a:ea typeface="+mj-ea"/>
              </a:rPr>
              <a:t>动态模版</a:t>
            </a:r>
          </a:p>
        </p:txBody>
      </p:sp>
      <p:sp>
        <p:nvSpPr>
          <p:cNvPr id="61" name="TextBox 60"/>
          <p:cNvSpPr txBox="1"/>
          <p:nvPr/>
        </p:nvSpPr>
        <p:spPr>
          <a:xfrm>
            <a:off x="905552" y="1536343"/>
            <a:ext cx="2586328" cy="1323439"/>
          </a:xfrm>
          <a:prstGeom prst="rect">
            <a:avLst/>
          </a:prstGeom>
          <a:noFill/>
        </p:spPr>
        <p:txBody>
          <a:bodyPr wrap="square" rtlCol="0">
            <a:spAutoFit/>
          </a:bodyPr>
          <a:lstStyle/>
          <a:p>
            <a:pPr algn="ctr"/>
            <a:r>
              <a:rPr lang="en-US" altLang="zh-CN" sz="8000" b="1" spc="-300" dirty="0" smtClean="0">
                <a:solidFill>
                  <a:srgbClr val="7030A0"/>
                </a:solidFill>
                <a:latin typeface="+mj-ea"/>
                <a:ea typeface="+mj-ea"/>
              </a:rPr>
              <a:t>20xx</a:t>
            </a:r>
            <a:endParaRPr lang="zh-CN" altLang="en-US" sz="8000" b="1" spc="-300" dirty="0">
              <a:solidFill>
                <a:srgbClr val="7030A0"/>
              </a:solidFill>
              <a:latin typeface="+mj-ea"/>
              <a:ea typeface="+mj-ea"/>
            </a:endParaRPr>
          </a:p>
        </p:txBody>
      </p:sp>
      <p:sp>
        <p:nvSpPr>
          <p:cNvPr id="62" name="TextBox 61"/>
          <p:cNvSpPr txBox="1"/>
          <p:nvPr/>
        </p:nvSpPr>
        <p:spPr>
          <a:xfrm>
            <a:off x="4036515" y="1636399"/>
            <a:ext cx="6800181" cy="808990"/>
          </a:xfrm>
          <a:prstGeom prst="rect">
            <a:avLst/>
          </a:prstGeom>
          <a:noFill/>
        </p:spPr>
        <p:txBody>
          <a:bodyPr wrap="square" rtlCol="0">
            <a:spAutoFit/>
          </a:bodyPr>
          <a:lstStyle/>
          <a:p>
            <a:r>
              <a:rPr lang="zh-CN" altLang="en-US" sz="4400" b="1" dirty="0">
                <a:solidFill>
                  <a:srgbClr val="7030A0"/>
                </a:solidFill>
                <a:latin typeface="+mj-ea"/>
                <a:ea typeface="+mj-ea"/>
              </a:rPr>
              <a:t>公开课</a:t>
            </a:r>
          </a:p>
        </p:txBody>
      </p:sp>
      <p:sp>
        <p:nvSpPr>
          <p:cNvPr id="63" name="TextBox 62"/>
          <p:cNvSpPr txBox="1"/>
          <p:nvPr/>
        </p:nvSpPr>
        <p:spPr>
          <a:xfrm>
            <a:off x="4125912" y="3022908"/>
            <a:ext cx="5472608" cy="507831"/>
          </a:xfrm>
          <a:prstGeom prst="rect">
            <a:avLst/>
          </a:prstGeom>
          <a:noFill/>
          <a:effectLst/>
        </p:spPr>
        <p:txBody>
          <a:bodyPr wrap="square" rtlCol="0">
            <a:spAutoFit/>
          </a:bodyPr>
          <a:lstStyle/>
          <a:p>
            <a:r>
              <a:rPr lang="en-US" altLang="zh-CN" sz="900" dirty="0">
                <a:solidFill>
                  <a:schemeClr val="bg1">
                    <a:lumMod val="65000"/>
                  </a:schemeClr>
                </a:solidFill>
                <a:latin typeface="微软雅黑" panose="020B0503020204020204" pitchFamily="34" charset="-122"/>
                <a:ea typeface="微软雅黑" panose="020B0503020204020204" pitchFamily="34" charset="-122"/>
              </a:rPr>
              <a:t>Your content to play here, or through your copy, </a:t>
            </a:r>
            <a:r>
              <a:rPr lang="en-US" altLang="zh-CN" sz="900" dirty="0" smtClean="0">
                <a:solidFill>
                  <a:schemeClr val="bg1">
                    <a:lumMod val="65000"/>
                  </a:schemeClr>
                </a:solidFill>
                <a:latin typeface="微软雅黑" panose="020B0503020204020204" pitchFamily="34" charset="-122"/>
                <a:ea typeface="微软雅黑" panose="020B0503020204020204" pitchFamily="34" charset="-122"/>
              </a:rPr>
              <a:t>paste in this box, and select only </a:t>
            </a:r>
          </a:p>
          <a:p>
            <a:r>
              <a:rPr lang="en-US" altLang="zh-CN" sz="900" dirty="0" smtClean="0">
                <a:solidFill>
                  <a:schemeClr val="bg1">
                    <a:lumMod val="65000"/>
                  </a:schemeClr>
                </a:solidFill>
                <a:latin typeface="微软雅黑" panose="020B0503020204020204" pitchFamily="34" charset="-122"/>
                <a:ea typeface="微软雅黑" panose="020B0503020204020204" pitchFamily="34" charset="-122"/>
              </a:rPr>
              <a:t>the text. Your content to play here, or through your copy, paste in </a:t>
            </a:r>
          </a:p>
          <a:p>
            <a:r>
              <a:rPr lang="en-US" altLang="zh-CN" sz="900" dirty="0" smtClean="0">
                <a:solidFill>
                  <a:schemeClr val="bg1">
                    <a:lumMod val="65000"/>
                  </a:schemeClr>
                </a:solidFill>
                <a:latin typeface="微软雅黑" panose="020B0503020204020204" pitchFamily="34" charset="-122"/>
                <a:ea typeface="微软雅黑" panose="020B0503020204020204" pitchFamily="34" charset="-122"/>
              </a:rPr>
              <a:t>this box, and select only the text.</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5108680" y="3706266"/>
            <a:ext cx="305647" cy="305644"/>
            <a:chOff x="5196486" y="5946187"/>
            <a:chExt cx="305647" cy="305644"/>
          </a:xfrm>
        </p:grpSpPr>
        <p:grpSp>
          <p:nvGrpSpPr>
            <p:cNvPr id="65" name="组合 64"/>
            <p:cNvGrpSpPr/>
            <p:nvPr/>
          </p:nvGrpSpPr>
          <p:grpSpPr>
            <a:xfrm>
              <a:off x="5196486" y="5946187"/>
              <a:ext cx="305647" cy="305644"/>
              <a:chOff x="1517330" y="1125257"/>
              <a:chExt cx="2204282" cy="2204282"/>
            </a:xfrm>
          </p:grpSpPr>
          <p:sp>
            <p:nvSpPr>
              <p:cNvPr id="67" name="椭圆 6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p:spPr>
          <p:txBody>
            <a:bodyPr vert="horz" wrap="square" lIns="81015" tIns="40507" rIns="81015" bIns="40507" numCol="1" anchor="t" anchorCtr="0" compatLnSpc="1"/>
            <a:lstStyle/>
            <a:p>
              <a:endParaRPr lang="zh-CN" altLang="en-US"/>
            </a:p>
          </p:txBody>
        </p:sp>
      </p:grpSp>
      <p:grpSp>
        <p:nvGrpSpPr>
          <p:cNvPr id="69" name="组合 68"/>
          <p:cNvGrpSpPr/>
          <p:nvPr/>
        </p:nvGrpSpPr>
        <p:grpSpPr>
          <a:xfrm>
            <a:off x="5551077" y="3706266"/>
            <a:ext cx="305647" cy="305644"/>
            <a:chOff x="5638883" y="5946187"/>
            <a:chExt cx="305647" cy="305644"/>
          </a:xfrm>
        </p:grpSpPr>
        <p:grpSp>
          <p:nvGrpSpPr>
            <p:cNvPr id="70" name="组合 69"/>
            <p:cNvGrpSpPr/>
            <p:nvPr/>
          </p:nvGrpSpPr>
          <p:grpSpPr>
            <a:xfrm>
              <a:off x="5638883" y="5946187"/>
              <a:ext cx="305647" cy="305644"/>
              <a:chOff x="1517330" y="1125257"/>
              <a:chExt cx="2204282" cy="2204282"/>
            </a:xfrm>
          </p:grpSpPr>
          <p:sp>
            <p:nvSpPr>
              <p:cNvPr id="72" name="椭圆 7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grpSp>
        <p:nvGrpSpPr>
          <p:cNvPr id="74" name="组合 73"/>
          <p:cNvGrpSpPr/>
          <p:nvPr/>
        </p:nvGrpSpPr>
        <p:grpSpPr>
          <a:xfrm>
            <a:off x="4211960" y="3706266"/>
            <a:ext cx="305647" cy="305644"/>
            <a:chOff x="4299766" y="5946187"/>
            <a:chExt cx="305647" cy="305644"/>
          </a:xfrm>
        </p:grpSpPr>
        <p:grpSp>
          <p:nvGrpSpPr>
            <p:cNvPr id="75" name="组合 74"/>
            <p:cNvGrpSpPr/>
            <p:nvPr/>
          </p:nvGrpSpPr>
          <p:grpSpPr>
            <a:xfrm>
              <a:off x="4299766" y="5946187"/>
              <a:ext cx="305647" cy="305644"/>
              <a:chOff x="1517330" y="1125257"/>
              <a:chExt cx="2204282" cy="2204282"/>
            </a:xfrm>
          </p:grpSpPr>
          <p:sp>
            <p:nvSpPr>
              <p:cNvPr id="77" name="椭圆 7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p:spPr>
          <p:txBody>
            <a:bodyPr vert="horz" wrap="square" lIns="81015" tIns="40507" rIns="81015" bIns="40507" numCol="1" anchor="t" anchorCtr="0" compatLnSpc="1"/>
            <a:lstStyle/>
            <a:p>
              <a:endParaRPr lang="zh-CN" altLang="en-US"/>
            </a:p>
          </p:txBody>
        </p:sp>
      </p:grpSp>
      <p:grpSp>
        <p:nvGrpSpPr>
          <p:cNvPr id="79" name="组合 78"/>
          <p:cNvGrpSpPr/>
          <p:nvPr/>
        </p:nvGrpSpPr>
        <p:grpSpPr>
          <a:xfrm>
            <a:off x="4652584" y="3706266"/>
            <a:ext cx="305647" cy="305644"/>
            <a:chOff x="4740390" y="5946187"/>
            <a:chExt cx="305647" cy="305644"/>
          </a:xfrm>
        </p:grpSpPr>
        <p:grpSp>
          <p:nvGrpSpPr>
            <p:cNvPr id="80" name="组合 79"/>
            <p:cNvGrpSpPr/>
            <p:nvPr/>
          </p:nvGrpSpPr>
          <p:grpSpPr>
            <a:xfrm>
              <a:off x="4740390" y="5946187"/>
              <a:ext cx="305647" cy="305644"/>
              <a:chOff x="1517330" y="1125257"/>
              <a:chExt cx="2204282" cy="2204282"/>
            </a:xfrm>
          </p:grpSpPr>
          <p:sp>
            <p:nvSpPr>
              <p:cNvPr id="82" name="椭圆 8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p:spPr>
          <p:txBody>
            <a:bodyPr vert="horz" wrap="square" lIns="81015" tIns="40507" rIns="81015" bIns="40507" numCol="1" anchor="t" anchorCtr="0" compatLnSpc="1"/>
            <a:lstStyle/>
            <a:p>
              <a:endParaRPr lang="zh-CN" altLang="en-US"/>
            </a:p>
          </p:txBody>
        </p:sp>
      </p:grpSp>
      <p:cxnSp>
        <p:nvCxnSpPr>
          <p:cNvPr id="84" name="直接连接符 83"/>
          <p:cNvCxnSpPr/>
          <p:nvPr/>
        </p:nvCxnSpPr>
        <p:spPr>
          <a:xfrm>
            <a:off x="4186588" y="2912153"/>
            <a:ext cx="3880999"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14:presetBounceEnd="55000">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14:bounceEnd="55000">
                                          <p:cBhvr additive="base">
                                            <p:cTn id="9" dur="3000" fill="hold"/>
                                            <p:tgtEl>
                                              <p:spTgt spid="53"/>
                                            </p:tgtEl>
                                            <p:attrNameLst>
                                              <p:attrName>ppt_x</p:attrName>
                                            </p:attrNameLst>
                                          </p:cBhvr>
                                          <p:tavLst>
                                            <p:tav tm="0">
                                              <p:val>
                                                <p:strVal val="0-#ppt_w/2"/>
                                              </p:val>
                                            </p:tav>
                                            <p:tav tm="100000">
                                              <p:val>
                                                <p:strVal val="#ppt_x"/>
                                              </p:val>
                                            </p:tav>
                                          </p:tavLst>
                                        </p:anim>
                                        <p:anim calcmode="lin" valueType="num" p14:bounceEnd="55000">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14:presetBounceEnd="55000">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14:bounceEnd="55000">
                                          <p:cBhvr additive="base">
                                            <p:cTn id="13" dur="3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14:presetBounceEnd="55000">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14:bounceEnd="55000">
                                          <p:cBhvr additive="base">
                                            <p:cTn id="17" dur="3000" fill="hold"/>
                                            <p:tgtEl>
                                              <p:spTgt spid="50"/>
                                            </p:tgtEl>
                                            <p:attrNameLst>
                                              <p:attrName>ppt_x</p:attrName>
                                            </p:attrNameLst>
                                          </p:cBhvr>
                                          <p:tavLst>
                                            <p:tav tm="0">
                                              <p:val>
                                                <p:strVal val="0-#ppt_w/2"/>
                                              </p:val>
                                            </p:tav>
                                            <p:tav tm="100000">
                                              <p:val>
                                                <p:strVal val="#ppt_x"/>
                                              </p:val>
                                            </p:tav>
                                          </p:tavLst>
                                        </p:anim>
                                        <p:anim calcmode="lin" valueType="num" p14:bounceEnd="55000">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14:presetBounceEnd="55000">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14:bounceEnd="55000">
                                          <p:cBhvr additive="base">
                                            <p:cTn id="21" dur="3000" fill="hold"/>
                                            <p:tgtEl>
                                              <p:spTgt spid="41"/>
                                            </p:tgtEl>
                                            <p:attrNameLst>
                                              <p:attrName>ppt_x</p:attrName>
                                            </p:attrNameLst>
                                          </p:cBhvr>
                                          <p:tavLst>
                                            <p:tav tm="0">
                                              <p:val>
                                                <p:strVal val="0-#ppt_w/2"/>
                                              </p:val>
                                            </p:tav>
                                            <p:tav tm="100000">
                                              <p:val>
                                                <p:strVal val="#ppt_x"/>
                                              </p:val>
                                            </p:tav>
                                          </p:tavLst>
                                        </p:anim>
                                        <p:anim calcmode="lin" valueType="num" p14:bounceEnd="55000">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14:bounceEnd="55000">
                                          <p:cBhvr additive="base">
                                            <p:cTn id="25" dur="3000" fill="hold"/>
                                            <p:tgtEl>
                                              <p:spTgt spid="57"/>
                                            </p:tgtEl>
                                            <p:attrNameLst>
                                              <p:attrName>ppt_x</p:attrName>
                                            </p:attrNameLst>
                                          </p:cBhvr>
                                          <p:tavLst>
                                            <p:tav tm="0">
                                              <p:val>
                                                <p:strVal val="1+#ppt_w/2"/>
                                              </p:val>
                                            </p:tav>
                                            <p:tav tm="100000">
                                              <p:val>
                                                <p:strVal val="#ppt_x"/>
                                              </p:val>
                                            </p:tav>
                                          </p:tavLst>
                                        </p:anim>
                                        <p:anim calcmode="lin" valueType="num" p14:bounceEnd="55000">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475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55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05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55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cBhvr additive="base">
                                            <p:cTn id="9" dur="3000" fill="hold"/>
                                            <p:tgtEl>
                                              <p:spTgt spid="53"/>
                                            </p:tgtEl>
                                            <p:attrNameLst>
                                              <p:attrName>ppt_x</p:attrName>
                                            </p:attrNameLst>
                                          </p:cBhvr>
                                          <p:tavLst>
                                            <p:tav tm="0">
                                              <p:val>
                                                <p:strVal val="0-#ppt_w/2"/>
                                              </p:val>
                                            </p:tav>
                                            <p:tav tm="100000">
                                              <p:val>
                                                <p:strVal val="#ppt_x"/>
                                              </p:val>
                                            </p:tav>
                                          </p:tavLst>
                                        </p:anim>
                                        <p:anim calcmode="lin" valueType="num">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3000" fill="hold"/>
                                            <p:tgtEl>
                                              <p:spTgt spid="47"/>
                                            </p:tgtEl>
                                            <p:attrNameLst>
                                              <p:attrName>ppt_x</p:attrName>
                                            </p:attrNameLst>
                                          </p:cBhvr>
                                          <p:tavLst>
                                            <p:tav tm="0">
                                              <p:val>
                                                <p:strVal val="1+#ppt_w/2"/>
                                              </p:val>
                                            </p:tav>
                                            <p:tav tm="100000">
                                              <p:val>
                                                <p:strVal val="#ppt_x"/>
                                              </p:val>
                                            </p:tav>
                                          </p:tavLst>
                                        </p:anim>
                                        <p:anim calcmode="lin" valueType="num">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3000" fill="hold"/>
                                            <p:tgtEl>
                                              <p:spTgt spid="50"/>
                                            </p:tgtEl>
                                            <p:attrNameLst>
                                              <p:attrName>ppt_x</p:attrName>
                                            </p:attrNameLst>
                                          </p:cBhvr>
                                          <p:tavLst>
                                            <p:tav tm="0">
                                              <p:val>
                                                <p:strVal val="0-#ppt_w/2"/>
                                              </p:val>
                                            </p:tav>
                                            <p:tav tm="100000">
                                              <p:val>
                                                <p:strVal val="#ppt_x"/>
                                              </p:val>
                                            </p:tav>
                                          </p:tavLst>
                                        </p:anim>
                                        <p:anim calcmode="lin" valueType="num">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3000" fill="hold"/>
                                            <p:tgtEl>
                                              <p:spTgt spid="41"/>
                                            </p:tgtEl>
                                            <p:attrNameLst>
                                              <p:attrName>ppt_x</p:attrName>
                                            </p:attrNameLst>
                                          </p:cBhvr>
                                          <p:tavLst>
                                            <p:tav tm="0">
                                              <p:val>
                                                <p:strVal val="0-#ppt_w/2"/>
                                              </p:val>
                                            </p:tav>
                                            <p:tav tm="100000">
                                              <p:val>
                                                <p:strVal val="#ppt_x"/>
                                              </p:val>
                                            </p:tav>
                                          </p:tavLst>
                                        </p:anim>
                                        <p:anim calcmode="lin" valueType="num">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3000" fill="hold"/>
                                            <p:tgtEl>
                                              <p:spTgt spid="57"/>
                                            </p:tgtEl>
                                            <p:attrNameLst>
                                              <p:attrName>ppt_x</p:attrName>
                                            </p:attrNameLst>
                                          </p:cBhvr>
                                          <p:tavLst>
                                            <p:tav tm="0">
                                              <p:val>
                                                <p:strVal val="1+#ppt_w/2"/>
                                              </p:val>
                                            </p:tav>
                                            <p:tav tm="100000">
                                              <p:val>
                                                <p:strVal val="#ppt_x"/>
                                              </p:val>
                                            </p:tav>
                                          </p:tavLst>
                                        </p:anim>
                                        <p:anim calcmode="lin" valueType="num">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475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55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05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55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2"/>
          <p:cNvSpPr/>
          <p:nvPr/>
        </p:nvSpPr>
        <p:spPr>
          <a:xfrm>
            <a:off x="0" y="0"/>
            <a:ext cx="9144000" cy="5143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011680" cy="1097280"/>
          </a:xfrm>
          <a:prstGeom prst="rect">
            <a:avLst/>
          </a:prstGeom>
          <a:noFill/>
        </p:spPr>
        <p:txBody>
          <a:bodyPr wrap="none" rtlCol="0">
            <a:spAutoFit/>
          </a:bodyPr>
          <a:lstStyle/>
          <a:p>
            <a:pPr marL="0" lvl="1"/>
            <a:r>
              <a:rPr lang="zh-CN" altLang="en-US" sz="14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第二部分</a:t>
            </a:r>
            <a:endParaRPr lang="en-US" altLang="zh-CN" sz="28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bg1"/>
                </a:solidFill>
                <a:latin typeface="微软雅黑" panose="020B0503020204020204" pitchFamily="34" charset="-122"/>
                <a:ea typeface="微软雅黑" panose="020B0503020204020204" pitchFamily="34" charset="-122"/>
              </a:rPr>
              <a:t>课程内容</a:t>
            </a: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PART 02</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7030A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32" name="TextBox 31"/>
          <p:cNvSpPr txBox="1"/>
          <p:nvPr/>
        </p:nvSpPr>
        <p:spPr>
          <a:xfrm>
            <a:off x="3924164" y="2859782"/>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内容概述</a:t>
            </a:r>
          </a:p>
        </p:txBody>
      </p:sp>
      <p:sp>
        <p:nvSpPr>
          <p:cNvPr id="33" name="TextBox 32"/>
          <p:cNvSpPr txBox="1"/>
          <p:nvPr/>
        </p:nvSpPr>
        <p:spPr>
          <a:xfrm>
            <a:off x="4977271" y="2859782"/>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输入文字</a:t>
            </a:r>
          </a:p>
        </p:txBody>
      </p:sp>
      <p:sp>
        <p:nvSpPr>
          <p:cNvPr id="34" name="TextBox 33"/>
          <p:cNvSpPr txBox="1"/>
          <p:nvPr/>
        </p:nvSpPr>
        <p:spPr>
          <a:xfrm>
            <a:off x="5987732" y="2859782"/>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924164" y="3172588"/>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阶段描述</a:t>
            </a:r>
          </a:p>
        </p:txBody>
      </p:sp>
      <p:sp>
        <p:nvSpPr>
          <p:cNvPr id="36" name="TextBox 35"/>
          <p:cNvSpPr txBox="1"/>
          <p:nvPr/>
        </p:nvSpPr>
        <p:spPr>
          <a:xfrm>
            <a:off x="4969564" y="3172588"/>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993576" y="3161830"/>
            <a:ext cx="110946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1438910" cy="394970"/>
          </a:xfrm>
        </p:spPr>
        <p:txBody>
          <a:bodyPr wrap="square"/>
          <a:lstStyle/>
          <a:p>
            <a:pPr algn="l"/>
            <a:r>
              <a:rPr lang="zh-CN" altLang="en-US" dirty="0"/>
              <a:t>课程内容</a:t>
            </a:r>
          </a:p>
        </p:txBody>
      </p:sp>
      <p:sp>
        <p:nvSpPr>
          <p:cNvPr id="3"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7" y="connsiteY0-18"/>
              </a:cxn>
              <a:cxn ang="0">
                <a:pos x="connsiteX1-19" y="connsiteY1-20"/>
              </a:cxn>
              <a:cxn ang="0">
                <a:pos x="connsiteX2-21" y="connsiteY2-22"/>
              </a:cxn>
              <a:cxn ang="0">
                <a:pos x="connsiteX3-23" y="connsiteY3-24"/>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 name="组合 3"/>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5"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6"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7"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8"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33" y="connsiteY0-34"/>
                </a:cxn>
                <a:cxn ang="0">
                  <a:pos x="connsiteX1-35" y="connsiteY1-36"/>
                </a:cxn>
                <a:cxn ang="0">
                  <a:pos x="connsiteX2-37" y="connsiteY2-38"/>
                </a:cxn>
                <a:cxn ang="0">
                  <a:pos x="connsiteX3-39" y="connsiteY3-40"/>
                </a:cxn>
                <a:cxn ang="0">
                  <a:pos x="connsiteX4-41" y="connsiteY4-42"/>
                </a:cxn>
                <a:cxn ang="0">
                  <a:pos x="connsiteX5-43" y="connsiteY5-44"/>
                </a:cxn>
                <a:cxn ang="0">
                  <a:pos x="connsiteX6-45" y="connsiteY6-46"/>
                </a:cxn>
                <a:cxn ang="0">
                  <a:pos x="connsiteX7-47" y="connsiteY7-48"/>
                </a:cxn>
                <a:cxn ang="0">
                  <a:pos x="connsiteX8-49" y="connsiteY8-50"/>
                </a:cxn>
                <a:cxn ang="0">
                  <a:pos x="connsiteX9-51" y="connsiteY9-52"/>
                </a:cxn>
                <a:cxn ang="0">
                  <a:pos x="connsiteX10-53" y="connsiteY10-54"/>
                </a:cxn>
                <a:cxn ang="0">
                  <a:pos x="connsiteX11-55" y="connsiteY11-56"/>
                </a:cxn>
                <a:cxn ang="0">
                  <a:pos x="connsiteX12-57" y="connsiteY12-58"/>
                </a:cxn>
                <a:cxn ang="0">
                  <a:pos x="connsiteX13-59" y="connsiteY13-60"/>
                </a:cxn>
                <a:cxn ang="0">
                  <a:pos x="connsiteX14-61" y="connsiteY14-62"/>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9954CC">
                <a:alpha val="73000"/>
              </a:srgbClr>
            </a:solidFill>
            <a:ln>
              <a:noFill/>
            </a:ln>
          </p:spPr>
          <p:txBody>
            <a:bodyPr/>
            <a:lstStyle/>
            <a:p>
              <a:endParaRPr lang="en-US" dirty="0"/>
            </a:p>
          </p:txBody>
        </p:sp>
        <p:sp>
          <p:nvSpPr>
            <p:cNvPr id="9"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33" y="connsiteY0-34"/>
                </a:cxn>
                <a:cxn ang="0">
                  <a:pos x="connsiteX1-35" y="connsiteY1-36"/>
                </a:cxn>
                <a:cxn ang="0">
                  <a:pos x="connsiteX2-37" y="connsiteY2-38"/>
                </a:cxn>
                <a:cxn ang="0">
                  <a:pos x="connsiteX3-39" y="connsiteY3-40"/>
                </a:cxn>
                <a:cxn ang="0">
                  <a:pos x="connsiteX4-41" y="connsiteY4-42"/>
                </a:cxn>
                <a:cxn ang="0">
                  <a:pos x="connsiteX5-43" y="connsiteY5-44"/>
                </a:cxn>
                <a:cxn ang="0">
                  <a:pos x="connsiteX6-45" y="connsiteY6-46"/>
                </a:cxn>
                <a:cxn ang="0">
                  <a:pos x="connsiteX7-47" y="connsiteY7-48"/>
                </a:cxn>
                <a:cxn ang="0">
                  <a:pos x="connsiteX8-49" y="connsiteY8-50"/>
                </a:cxn>
                <a:cxn ang="0">
                  <a:pos x="connsiteX9-51" y="connsiteY9-52"/>
                </a:cxn>
                <a:cxn ang="0">
                  <a:pos x="connsiteX10-53" y="connsiteY10-54"/>
                </a:cxn>
                <a:cxn ang="0">
                  <a:pos x="connsiteX11-55" y="connsiteY11-56"/>
                </a:cxn>
                <a:cxn ang="0">
                  <a:pos x="connsiteX12-57" y="connsiteY12-58"/>
                </a:cxn>
                <a:cxn ang="0">
                  <a:pos x="connsiteX13-59" y="connsiteY13-60"/>
                </a:cxn>
                <a:cxn ang="0">
                  <a:pos x="connsiteX14-61" y="connsiteY14-62"/>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9954CC">
                <a:alpha val="73000"/>
              </a:srgbClr>
            </a:solidFill>
            <a:ln>
              <a:noFill/>
            </a:ln>
          </p:spPr>
          <p:txBody>
            <a:bodyPr/>
            <a:lstStyle/>
            <a:p>
              <a:endParaRPr lang="en-US" dirty="0"/>
            </a:p>
          </p:txBody>
        </p:sp>
        <p:sp>
          <p:nvSpPr>
            <p:cNvPr id="10"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7030A0"/>
            </a:solidFill>
            <a:ln>
              <a:noFill/>
            </a:ln>
          </p:spPr>
          <p:txBody>
            <a:bodyPr/>
            <a:lstStyle/>
            <a:p>
              <a:endParaRPr lang="en-US" dirty="0"/>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5" name="组合 14"/>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8" name="Group 30"/>
          <p:cNvGrpSpPr/>
          <p:nvPr/>
        </p:nvGrpSpPr>
        <p:grpSpPr>
          <a:xfrm>
            <a:off x="4801394" y="3834127"/>
            <a:ext cx="317357" cy="278329"/>
            <a:chOff x="3175" y="-1587"/>
            <a:chExt cx="490538" cy="430212"/>
          </a:xfrm>
          <a:solidFill>
            <a:srgbClr val="7030A0"/>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n-lt"/>
                <a:ea typeface="+mn-ea"/>
              </a:endParaRPr>
            </a:p>
          </p:txBody>
        </p:sp>
      </p:grpSp>
      <p:sp>
        <p:nvSpPr>
          <p:cNvPr id="21"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7030A0"/>
          </a:solidFill>
          <a:ln w="9525">
            <a:noFill/>
            <a:round/>
          </a:ln>
        </p:spPr>
        <p:txBody>
          <a:bodyPr vert="horz" wrap="square" lIns="91440" tIns="45720" rIns="91440" bIns="45720" numCol="1" anchor="t" anchorCtr="0" compatLnSpc="1"/>
          <a:lstStyle/>
          <a:p>
            <a:endParaRPr lang="ko-KR" altLang="en-US"/>
          </a:p>
        </p:txBody>
      </p:sp>
      <p:sp>
        <p:nvSpPr>
          <p:cNvPr id="22"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7030A0"/>
          </a:solidFill>
          <a:ln w="9525">
            <a:noFill/>
            <a:round/>
          </a:ln>
        </p:spPr>
        <p:txBody>
          <a:bodyPr vert="horz" wrap="square" lIns="91440" tIns="45720" rIns="91440" bIns="45720" numCol="1" anchor="t" anchorCtr="0" compatLnSpc="1"/>
          <a:lstStyle/>
          <a:p>
            <a:endParaRPr lang="ko-KR" altLang="en-US"/>
          </a:p>
        </p:txBody>
      </p:sp>
      <p:grpSp>
        <p:nvGrpSpPr>
          <p:cNvPr id="23" name="Group 18"/>
          <p:cNvGrpSpPr/>
          <p:nvPr/>
        </p:nvGrpSpPr>
        <p:grpSpPr>
          <a:xfrm>
            <a:off x="7429035" y="3182144"/>
            <a:ext cx="312268" cy="312268"/>
            <a:chOff x="6350" y="4763"/>
            <a:chExt cx="492125" cy="492125"/>
          </a:xfrm>
          <a:solidFill>
            <a:srgbClr val="7030A0"/>
          </a:solidFill>
        </p:grpSpPr>
        <p:sp>
          <p:nvSpPr>
            <p:cNvPr id="24"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Roboto condensed" panose="02000000000000000000"/>
                <a:ea typeface="+mn-ea"/>
                <a:cs typeface="Roboto condensed" panose="02000000000000000000"/>
              </a:endParaRPr>
            </a:p>
          </p:txBody>
        </p:sp>
        <p:sp>
          <p:nvSpPr>
            <p:cNvPr id="25"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Roboto condensed" panose="02000000000000000000"/>
                <a:ea typeface="+mn-ea"/>
                <a:cs typeface="Roboto condensed" panose="02000000000000000000"/>
              </a:endParaRPr>
            </a:p>
          </p:txBody>
        </p:sp>
        <p:sp>
          <p:nvSpPr>
            <p:cNvPr id="26"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Roboto condensed" panose="02000000000000000000"/>
                <a:ea typeface="+mn-ea"/>
                <a:cs typeface="Roboto condensed" panose="02000000000000000000"/>
              </a:endParaRPr>
            </a:p>
          </p:txBody>
        </p:sp>
      </p:grpSp>
      <p:sp>
        <p:nvSpPr>
          <p:cNvPr id="27"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28"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29"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30"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677858" y="2649672"/>
            <a:ext cx="809336" cy="809336"/>
            <a:chOff x="4677858" y="2649672"/>
            <a:chExt cx="809336" cy="809336"/>
          </a:xfrm>
          <a:solidFill>
            <a:schemeClr val="accent1"/>
          </a:solidFill>
        </p:grpSpPr>
        <p:sp>
          <p:nvSpPr>
            <p:cNvPr id="32" name="椭圆 31"/>
            <p:cNvSpPr/>
            <p:nvPr/>
          </p:nvSpPr>
          <p:spPr>
            <a:xfrm>
              <a:off x="4677858" y="2649672"/>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3" name="椭圆 32"/>
            <p:cNvSpPr/>
            <p:nvPr/>
          </p:nvSpPr>
          <p:spPr>
            <a:xfrm>
              <a:off x="4719132" y="2696247"/>
              <a:ext cx="726788" cy="726784"/>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39258" y="1763208"/>
            <a:ext cx="809336" cy="809336"/>
            <a:chOff x="4677858" y="2649672"/>
            <a:chExt cx="809336" cy="809336"/>
          </a:xfrm>
          <a:solidFill>
            <a:schemeClr val="accent1"/>
          </a:solidFill>
        </p:grpSpPr>
        <p:sp>
          <p:nvSpPr>
            <p:cNvPr id="35" name="椭圆 34"/>
            <p:cNvSpPr/>
            <p:nvPr/>
          </p:nvSpPr>
          <p:spPr>
            <a:xfrm>
              <a:off x="4677858" y="2649672"/>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6" name="椭圆 35"/>
            <p:cNvSpPr/>
            <p:nvPr/>
          </p:nvSpPr>
          <p:spPr>
            <a:xfrm>
              <a:off x="4719132" y="2696247"/>
              <a:ext cx="726788" cy="726784"/>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9" name="矩形 38"/>
          <p:cNvSpPr/>
          <p:nvPr/>
        </p:nvSpPr>
        <p:spPr>
          <a:xfrm>
            <a:off x="7236296" y="1738043"/>
            <a:ext cx="1089477" cy="401659"/>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微软雅黑" panose="020B0503020204020204" pitchFamily="34" charset="-122"/>
                <a:ea typeface="微软雅黑" panose="020B0503020204020204" pitchFamily="34" charset="-122"/>
              </a:rPr>
              <a:t>完成概述</a:t>
            </a:r>
            <a:endParaRPr lang="zh-CN" altLang="en-US"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10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14:bounceEnd="54000">
                                          <p:cBhvr additive="base">
                                            <p:cTn id="30" dur="1200" fill="hold"/>
                                            <p:tgtEl>
                                              <p:spTgt spid="34"/>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14:bounceEnd="54000">
                                          <p:cBhvr additive="base">
                                            <p:cTn id="34" dur="1200" fill="hold"/>
                                            <p:tgtEl>
                                              <p:spTgt spid="15"/>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14:bounceEnd="54000">
                                          <p:cBhvr additive="base">
                                            <p:cTn id="38" dur="1200" fill="hold"/>
                                            <p:tgtEl>
                                              <p:spTgt spid="31"/>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1000"/>
                                </p:stCondLst>
                                <p:childTnLst>
                                  <p:par>
                                    <p:cTn id="28" presetID="2" presetClass="entr" presetSubtype="12" accel="5200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200" fill="hold"/>
                                            <p:tgtEl>
                                              <p:spTgt spid="34"/>
                                            </p:tgtEl>
                                            <p:attrNameLst>
                                              <p:attrName>ppt_x</p:attrName>
                                            </p:attrNameLst>
                                          </p:cBhvr>
                                          <p:tavLst>
                                            <p:tav tm="0">
                                              <p:val>
                                                <p:strVal val="0-#ppt_w/2"/>
                                              </p:val>
                                            </p:tav>
                                            <p:tav tm="100000">
                                              <p:val>
                                                <p:strVal val="#ppt_x"/>
                                              </p:val>
                                            </p:tav>
                                          </p:tavLst>
                                        </p:anim>
                                        <p:anim calcmode="lin" valueType="num">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00" fill="hold"/>
                                            <p:tgtEl>
                                              <p:spTgt spid="15"/>
                                            </p:tgtEl>
                                            <p:attrNameLst>
                                              <p:attrName>ppt_x</p:attrName>
                                            </p:attrNameLst>
                                          </p:cBhvr>
                                          <p:tavLst>
                                            <p:tav tm="0">
                                              <p:val>
                                                <p:strVal val="1+#ppt_w/2"/>
                                              </p:val>
                                            </p:tav>
                                            <p:tav tm="100000">
                                              <p:val>
                                                <p:strVal val="#ppt_x"/>
                                              </p:val>
                                            </p:tav>
                                          </p:tavLst>
                                        </p:anim>
                                        <p:anim calcmode="lin" valueType="num">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1200" fill="hold"/>
                                            <p:tgtEl>
                                              <p:spTgt spid="31"/>
                                            </p:tgtEl>
                                            <p:attrNameLst>
                                              <p:attrName>ppt_x</p:attrName>
                                            </p:attrNameLst>
                                          </p:cBhvr>
                                          <p:tavLst>
                                            <p:tav tm="0">
                                              <p:val>
                                                <p:strVal val="1+#ppt_w/2"/>
                                              </p:val>
                                            </p:tav>
                                            <p:tav tm="100000">
                                              <p:val>
                                                <p:strVal val="#ppt_x"/>
                                              </p:val>
                                            </p:tav>
                                          </p:tavLst>
                                        </p:anim>
                                        <p:anim calcmode="lin" valueType="num">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7"/>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grpSp>
        <p:nvGrpSpPr>
          <p:cNvPr id="4" name="组合 3"/>
          <p:cNvGrpSpPr/>
          <p:nvPr/>
        </p:nvGrpSpPr>
        <p:grpSpPr>
          <a:xfrm>
            <a:off x="3136616" y="967751"/>
            <a:ext cx="1149740" cy="1149740"/>
            <a:chOff x="2342140" y="893355"/>
            <a:chExt cx="1149740" cy="1149740"/>
          </a:xfrm>
        </p:grpSpPr>
        <p:grpSp>
          <p:nvGrpSpPr>
            <p:cNvPr id="5" name="组合 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9954CC"/>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9" name="组合 8"/>
          <p:cNvGrpSpPr/>
          <p:nvPr/>
        </p:nvGrpSpPr>
        <p:grpSpPr>
          <a:xfrm>
            <a:off x="2630172" y="2286104"/>
            <a:ext cx="1149740" cy="1149740"/>
            <a:chOff x="1835696" y="2211710"/>
            <a:chExt cx="1149740" cy="1149740"/>
          </a:xfrm>
        </p:grpSpPr>
        <p:grpSp>
          <p:nvGrpSpPr>
            <p:cNvPr id="10" name="组合 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9954CC"/>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grpSp>
        <p:nvGrpSpPr>
          <p:cNvPr id="14" name="组合 13"/>
          <p:cNvGrpSpPr/>
          <p:nvPr/>
        </p:nvGrpSpPr>
        <p:grpSpPr>
          <a:xfrm>
            <a:off x="3278244" y="3510242"/>
            <a:ext cx="1149740" cy="1149740"/>
            <a:chOff x="2483768" y="3435846"/>
            <a:chExt cx="1149740" cy="1149740"/>
          </a:xfrm>
        </p:grpSpPr>
        <p:grpSp>
          <p:nvGrpSpPr>
            <p:cNvPr id="15" name="组合 1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9954CC"/>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19" name="TextBox 18"/>
          <p:cNvSpPr txBox="1"/>
          <p:nvPr/>
        </p:nvSpPr>
        <p:spPr>
          <a:xfrm>
            <a:off x="1455919" y="1327789"/>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填加标题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455915" y="1640560"/>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p>
        </p:txBody>
      </p:sp>
      <p:sp>
        <p:nvSpPr>
          <p:cNvPr id="21" name="TextBox 20"/>
          <p:cNvSpPr txBox="1"/>
          <p:nvPr/>
        </p:nvSpPr>
        <p:spPr>
          <a:xfrm>
            <a:off x="1082930" y="2658381"/>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填加标题</a:t>
            </a:r>
          </a:p>
        </p:txBody>
      </p:sp>
      <p:sp>
        <p:nvSpPr>
          <p:cNvPr id="22" name="TextBox 21"/>
          <p:cNvSpPr txBox="1"/>
          <p:nvPr/>
        </p:nvSpPr>
        <p:spPr>
          <a:xfrm>
            <a:off x="1182823" y="2980826"/>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p>
        </p:txBody>
      </p:sp>
      <p:sp>
        <p:nvSpPr>
          <p:cNvPr id="23" name="TextBox 22"/>
          <p:cNvSpPr txBox="1"/>
          <p:nvPr/>
        </p:nvSpPr>
        <p:spPr>
          <a:xfrm>
            <a:off x="1763688" y="4064093"/>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填加标题</a:t>
            </a:r>
          </a:p>
        </p:txBody>
      </p:sp>
      <p:sp>
        <p:nvSpPr>
          <p:cNvPr id="24" name="TextBox 23"/>
          <p:cNvSpPr txBox="1"/>
          <p:nvPr/>
        </p:nvSpPr>
        <p:spPr>
          <a:xfrm>
            <a:off x="1777275" y="438081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p>
        </p:txBody>
      </p:sp>
      <p:sp>
        <p:nvSpPr>
          <p:cNvPr id="25"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7"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8" name="组合 27"/>
          <p:cNvGrpSpPr/>
          <p:nvPr/>
        </p:nvGrpSpPr>
        <p:grpSpPr>
          <a:xfrm>
            <a:off x="5674990" y="1658514"/>
            <a:ext cx="2281386" cy="2281386"/>
            <a:chOff x="1403648" y="1115468"/>
            <a:chExt cx="1294414" cy="1294414"/>
          </a:xfrm>
        </p:grpSpPr>
        <p:sp>
          <p:nvSpPr>
            <p:cNvPr id="29" name="椭圆 28"/>
            <p:cNvSpPr/>
            <p:nvPr/>
          </p:nvSpPr>
          <p:spPr>
            <a:xfrm>
              <a:off x="1539485" y="1259632"/>
              <a:ext cx="1022740" cy="102274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2" name="同心圆 3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33" name="同心圆 3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31"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34" name="TextBox 3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6" name="标题 35"/>
          <p:cNvSpPr>
            <a:spLocks noGrp="1"/>
          </p:cNvSpPr>
          <p:nvPr>
            <p:ph type="title"/>
          </p:nvPr>
        </p:nvSpPr>
        <p:spPr>
          <a:xfrm>
            <a:off x="1184910" y="250190"/>
            <a:ext cx="1438910" cy="394970"/>
          </a:xfrm>
        </p:spPr>
        <p:txBody>
          <a:bodyPr wrap="square"/>
          <a:lstStyle/>
          <a:p>
            <a:pPr algn="l"/>
            <a:r>
              <a:rPr lang="zh-CN" altLang="en-US" dirty="0"/>
              <a:t>课程内容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5000">
                                          <p:cBhvr additive="base">
                                            <p:cTn id="7" dur="1500" fill="hold"/>
                                            <p:tgtEl>
                                              <p:spTgt spid="9"/>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5000">
                                          <p:cBhvr additive="base">
                                            <p:cTn id="11" dur="1500" fill="hold"/>
                                            <p:tgtEl>
                                              <p:spTgt spid="4"/>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5000">
                                          <p:cBhvr additive="base">
                                            <p:cTn id="15" dur="1500" fill="hold"/>
                                            <p:tgtEl>
                                              <p:spTgt spid="14"/>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ppt_x"/>
                                              </p:val>
                                            </p:tav>
                                            <p:tav tm="100000">
                                              <p:val>
                                                <p:strVal val="#ppt_x"/>
                                              </p:val>
                                            </p:tav>
                                          </p:tavLst>
                                        </p:anim>
                                        <p:anim calcmode="lin" valueType="num">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p:nvGrpSpPr>
        <p:grpSpPr>
          <a:xfrm>
            <a:off x="3955844" y="411559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32" name="椭圆 3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198401" y="3299758"/>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37" name="椭圆 3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4725194" y="2801144"/>
            <a:ext cx="764793" cy="764793"/>
            <a:chOff x="3832873" y="2297208"/>
            <a:chExt cx="1516550" cy="1516550"/>
          </a:xfrm>
        </p:grpSpPr>
        <p:grpSp>
          <p:nvGrpSpPr>
            <p:cNvPr id="41"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42" name="椭圆 4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198401" y="2328208"/>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47" name="椭圆 4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4725194" y="1818164"/>
            <a:ext cx="764793" cy="764793"/>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52" name="椭圆 5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3955844" y="97234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57" name="椭圆 5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Group 34"/>
          <p:cNvGrpSpPr/>
          <p:nvPr/>
        </p:nvGrpSpPr>
        <p:grpSpPr>
          <a:xfrm>
            <a:off x="4197100" y="1185095"/>
            <a:ext cx="299494" cy="243706"/>
            <a:chOff x="1550139" y="1314466"/>
            <a:chExt cx="509139" cy="414300"/>
          </a:xfrm>
          <a:solidFill>
            <a:schemeClr val="bg1"/>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64"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阶段一</a:t>
            </a:r>
            <a:endParaRPr lang="zh-CN" altLang="en-US" sz="1500" dirty="0">
              <a:solidFill>
                <a:srgbClr val="7030A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5"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阶段二</a:t>
            </a:r>
            <a:endParaRPr lang="zh-CN" altLang="en-US" sz="1500" dirty="0">
              <a:solidFill>
                <a:srgbClr val="7030A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69"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阶段三</a:t>
            </a:r>
            <a:endParaRPr lang="zh-CN" altLang="en-US" sz="1500" dirty="0">
              <a:solidFill>
                <a:srgbClr val="7030A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1" name="Group 20"/>
          <p:cNvGrpSpPr/>
          <p:nvPr/>
        </p:nvGrpSpPr>
        <p:grpSpPr>
          <a:xfrm>
            <a:off x="3418467" y="2587291"/>
            <a:ext cx="309413" cy="214312"/>
            <a:chOff x="7416800" y="1122363"/>
            <a:chExt cx="366713" cy="254000"/>
          </a:xfrm>
          <a:solidFill>
            <a:schemeClr val="bg1"/>
          </a:solidFill>
        </p:grpSpPr>
        <p:sp>
          <p:nvSpPr>
            <p:cNvPr id="7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74"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阶段四</a:t>
            </a:r>
            <a:endParaRPr lang="zh-CN" altLang="en-US" sz="1500" dirty="0">
              <a:solidFill>
                <a:srgbClr val="7030A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5"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6" name="组合 75"/>
          <p:cNvGrpSpPr/>
          <p:nvPr/>
        </p:nvGrpSpPr>
        <p:grpSpPr>
          <a:xfrm>
            <a:off x="4952251" y="2999765"/>
            <a:ext cx="316718" cy="302754"/>
            <a:chOff x="3294063" y="754063"/>
            <a:chExt cx="5600701" cy="5353051"/>
          </a:xfrm>
          <a:solidFill>
            <a:schemeClr val="bg1"/>
          </a:solidFill>
        </p:grpSpPr>
        <p:sp>
          <p:nvSpPr>
            <p:cNvPr id="77"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78"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7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80"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81"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82"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83"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84"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85"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86"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87"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grpSp>
      <p:sp>
        <p:nvSpPr>
          <p:cNvPr id="88"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阶段五</a:t>
            </a:r>
            <a:endParaRPr lang="zh-CN" altLang="en-US" sz="1500" dirty="0">
              <a:solidFill>
                <a:srgbClr val="7030A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9"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0" name="Group 23"/>
          <p:cNvGrpSpPr/>
          <p:nvPr/>
        </p:nvGrpSpPr>
        <p:grpSpPr>
          <a:xfrm>
            <a:off x="3477649" y="3563144"/>
            <a:ext cx="256945" cy="224003"/>
            <a:chOff x="7540014" y="4306907"/>
            <a:chExt cx="389342" cy="339426"/>
          </a:xfrm>
          <a:solidFill>
            <a:schemeClr val="bg1"/>
          </a:solidFill>
        </p:grpSpPr>
        <p:sp>
          <p:nvSpPr>
            <p:cNvPr id="91"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5"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6"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9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sp>
        <p:nvSpPr>
          <p:cNvPr id="102"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rgbClr val="7030A0"/>
                </a:solidFill>
                <a:latin typeface="微软雅黑" panose="020B0503020204020204" pitchFamily="34" charset="-122"/>
                <a:ea typeface="微软雅黑" panose="020B0503020204020204" pitchFamily="34" charset="-122"/>
                <a:sym typeface="Arial" panose="020B0604020202020204" pitchFamily="34" charset="0"/>
              </a:rPr>
              <a:t>阶段六</a:t>
            </a:r>
            <a:endParaRPr lang="zh-CN" altLang="en-US" sz="1500" b="0" dirty="0">
              <a:solidFill>
                <a:srgbClr val="7030A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3"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4" name="Group 9"/>
          <p:cNvGrpSpPr/>
          <p:nvPr/>
        </p:nvGrpSpPr>
        <p:grpSpPr>
          <a:xfrm>
            <a:off x="4193937" y="4408421"/>
            <a:ext cx="288608" cy="214010"/>
            <a:chOff x="4572000" y="3414713"/>
            <a:chExt cx="374651" cy="277813"/>
          </a:xfrm>
          <a:solidFill>
            <a:schemeClr val="bg1"/>
          </a:solidFill>
        </p:grpSpPr>
        <p:sp>
          <p:nvSpPr>
            <p:cNvPr id="10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07" name="TextBox 10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 name="标题 3"/>
          <p:cNvSpPr>
            <a:spLocks noGrp="1"/>
          </p:cNvSpPr>
          <p:nvPr>
            <p:ph type="title"/>
          </p:nvPr>
        </p:nvSpPr>
        <p:spPr>
          <a:xfrm>
            <a:off x="1184910" y="250190"/>
            <a:ext cx="1438910" cy="394970"/>
          </a:xfrm>
        </p:spPr>
        <p:txBody>
          <a:bodyPr wrap="square"/>
          <a:lstStyle/>
          <a:p>
            <a:pPr algn="l"/>
            <a:r>
              <a:rPr lang="zh-CN" altLang="en-US" dirty="0"/>
              <a:t>课程内容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8000">
                                          <p:cBhvr additive="base">
                                            <p:cTn id="11" dur="14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14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14:bounceEnd="58000">
                                          <p:cBhvr additive="base">
                                            <p:cTn id="19" dur="1400" fill="hold"/>
                                            <p:tgtEl>
                                              <p:spTgt spid="45"/>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14:bounceEnd="58000">
                                          <p:cBhvr additive="base">
                                            <p:cTn id="23" dur="1400" fill="hold"/>
                                            <p:tgtEl>
                                              <p:spTgt spid="50"/>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58000">
                                          <p:cBhvr additive="base">
                                            <p:cTn id="27" dur="1400" fill="hold"/>
                                            <p:tgtEl>
                                              <p:spTgt spid="55"/>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58000">
                                          <p:cBhvr additive="base">
                                            <p:cTn id="31" dur="14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0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00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0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65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700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80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400" fill="hold"/>
                                            <p:tgtEl>
                                              <p:spTgt spid="30"/>
                                            </p:tgtEl>
                                            <p:attrNameLst>
                                              <p:attrName>ppt_x</p:attrName>
                                            </p:attrNameLst>
                                          </p:cBhvr>
                                          <p:tavLst>
                                            <p:tav tm="0">
                                              <p:val>
                                                <p:strVal val="0-#ppt_w/2"/>
                                              </p:val>
                                            </p:tav>
                                            <p:tav tm="100000">
                                              <p:val>
                                                <p:strVal val="#ppt_x"/>
                                              </p:val>
                                            </p:tav>
                                          </p:tavLst>
                                        </p:anim>
                                        <p:anim calcmode="lin" valueType="num">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400" fill="hold"/>
                                            <p:tgtEl>
                                              <p:spTgt spid="35"/>
                                            </p:tgtEl>
                                            <p:attrNameLst>
                                              <p:attrName>ppt_x</p:attrName>
                                            </p:attrNameLst>
                                          </p:cBhvr>
                                          <p:tavLst>
                                            <p:tav tm="0">
                                              <p:val>
                                                <p:strVal val="1+#ppt_w/2"/>
                                              </p:val>
                                            </p:tav>
                                            <p:tav tm="100000">
                                              <p:val>
                                                <p:strVal val="#ppt_x"/>
                                              </p:val>
                                            </p:tav>
                                          </p:tavLst>
                                        </p:anim>
                                        <p:anim calcmode="lin" valueType="num">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1400" fill="hold"/>
                                            <p:tgtEl>
                                              <p:spTgt spid="45"/>
                                            </p:tgtEl>
                                            <p:attrNameLst>
                                              <p:attrName>ppt_x</p:attrName>
                                            </p:attrNameLst>
                                          </p:cBhvr>
                                          <p:tavLst>
                                            <p:tav tm="0">
                                              <p:val>
                                                <p:strVal val="1+#ppt_w/2"/>
                                              </p:val>
                                            </p:tav>
                                            <p:tav tm="100000">
                                              <p:val>
                                                <p:strVal val="#ppt_x"/>
                                              </p:val>
                                            </p:tav>
                                          </p:tavLst>
                                        </p:anim>
                                        <p:anim calcmode="lin" valueType="num">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400" fill="hold"/>
                                            <p:tgtEl>
                                              <p:spTgt spid="50"/>
                                            </p:tgtEl>
                                            <p:attrNameLst>
                                              <p:attrName>ppt_x</p:attrName>
                                            </p:attrNameLst>
                                          </p:cBhvr>
                                          <p:tavLst>
                                            <p:tav tm="0">
                                              <p:val>
                                                <p:strVal val="0-#ppt_w/2"/>
                                              </p:val>
                                            </p:tav>
                                            <p:tav tm="100000">
                                              <p:val>
                                                <p:strVal val="#ppt_x"/>
                                              </p:val>
                                            </p:tav>
                                          </p:tavLst>
                                        </p:anim>
                                        <p:anim calcmode="lin" valueType="num">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400" fill="hold"/>
                                            <p:tgtEl>
                                              <p:spTgt spid="55"/>
                                            </p:tgtEl>
                                            <p:attrNameLst>
                                              <p:attrName>ppt_x</p:attrName>
                                            </p:attrNameLst>
                                          </p:cBhvr>
                                          <p:tavLst>
                                            <p:tav tm="0">
                                              <p:val>
                                                <p:strVal val="1+#ppt_w/2"/>
                                              </p:val>
                                            </p:tav>
                                            <p:tav tm="100000">
                                              <p:val>
                                                <p:strVal val="#ppt_x"/>
                                              </p:val>
                                            </p:tav>
                                          </p:tavLst>
                                        </p:anim>
                                        <p:anim calcmode="lin" valueType="num">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400" fill="hold"/>
                                            <p:tgtEl>
                                              <p:spTgt spid="40"/>
                                            </p:tgtEl>
                                            <p:attrNameLst>
                                              <p:attrName>ppt_x</p:attrName>
                                            </p:attrNameLst>
                                          </p:cBhvr>
                                          <p:tavLst>
                                            <p:tav tm="0">
                                              <p:val>
                                                <p:strVal val="0-#ppt_w/2"/>
                                              </p:val>
                                            </p:tav>
                                            <p:tav tm="100000">
                                              <p:val>
                                                <p:strVal val="#ppt_x"/>
                                              </p:val>
                                            </p:tav>
                                          </p:tavLst>
                                        </p:anim>
                                        <p:anim calcmode="lin" valueType="num">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0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00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0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65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700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80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367936" y="2237125"/>
            <a:ext cx="963909" cy="923289"/>
            <a:chOff x="1664154" y="1934950"/>
            <a:chExt cx="963741" cy="897257"/>
          </a:xfrm>
        </p:grpSpPr>
        <p:grpSp>
          <p:nvGrpSpPr>
            <p:cNvPr id="44"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321508" y="2247208"/>
            <a:ext cx="897415" cy="923289"/>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127290" y="2241694"/>
            <a:ext cx="942085" cy="923289"/>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976586" y="2235675"/>
            <a:ext cx="951205" cy="923289"/>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7" name="Freeform 8"/>
          <p:cNvSpPr/>
          <p:nvPr/>
        </p:nvSpPr>
        <p:spPr bwMode="auto">
          <a:xfrm rot="18900000">
            <a:off x="1411691" y="2579479"/>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7030A0"/>
          </a:solidFill>
          <a:ln w="3175" cap="flat">
            <a:noFill/>
            <a:prstDash val="solid"/>
            <a:miter lim="800000"/>
          </a:ln>
        </p:spPr>
        <p:txBody>
          <a:bodyPr vert="horz" wrap="square" lIns="92354" tIns="46177" rIns="92354" bIns="46177" numCol="1" anchor="t" anchorCtr="0" compatLnSpc="1"/>
          <a:lstStyle/>
          <a:p>
            <a:endParaRPr lang="zh-CN" altLang="en-US"/>
          </a:p>
        </p:txBody>
      </p:sp>
      <p:sp>
        <p:nvSpPr>
          <p:cNvPr id="68" name="Freeform 7"/>
          <p:cNvSpPr/>
          <p:nvPr/>
        </p:nvSpPr>
        <p:spPr bwMode="auto">
          <a:xfrm rot="19087048">
            <a:off x="3320073" y="2476470"/>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9954CC"/>
          </a:solidFill>
          <a:ln w="3175" cap="flat">
            <a:noFill/>
            <a:prstDash val="solid"/>
            <a:miter lim="800000"/>
          </a:ln>
        </p:spPr>
        <p:txBody>
          <a:bodyPr vert="horz" wrap="square" lIns="92354" tIns="46177" rIns="92354" bIns="46177" numCol="1" anchor="t" anchorCtr="0" compatLnSpc="1"/>
          <a:lstStyle/>
          <a:p>
            <a:endParaRPr lang="zh-CN" altLang="en-US"/>
          </a:p>
        </p:txBody>
      </p:sp>
      <p:sp>
        <p:nvSpPr>
          <p:cNvPr id="69" name="Freeform 6"/>
          <p:cNvSpPr/>
          <p:nvPr/>
        </p:nvSpPr>
        <p:spPr bwMode="auto">
          <a:xfrm rot="19290703">
            <a:off x="5060464" y="2335143"/>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7030A0"/>
          </a:solidFill>
          <a:ln w="3175" cap="flat">
            <a:noFill/>
            <a:prstDash val="solid"/>
            <a:miter lim="800000"/>
          </a:ln>
        </p:spPr>
        <p:txBody>
          <a:bodyPr vert="horz" wrap="square" lIns="92354" tIns="46177" rIns="92354" bIns="46177" numCol="1" anchor="t" anchorCtr="0" compatLnSpc="1"/>
          <a:lstStyle/>
          <a:p>
            <a:endParaRPr lang="zh-CN" altLang="en-US"/>
          </a:p>
        </p:txBody>
      </p:sp>
      <p:sp>
        <p:nvSpPr>
          <p:cNvPr id="70" name="Freeform 5"/>
          <p:cNvSpPr/>
          <p:nvPr/>
        </p:nvSpPr>
        <p:spPr bwMode="auto">
          <a:xfrm rot="19810786">
            <a:off x="6859697" y="2138995"/>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9954CC"/>
          </a:solidFill>
          <a:ln w="3175" cap="flat">
            <a:noFill/>
            <a:prstDash val="solid"/>
            <a:miter lim="800000"/>
          </a:ln>
        </p:spPr>
        <p:txBody>
          <a:bodyPr vert="horz" wrap="square" lIns="92354" tIns="46177" rIns="92354" bIns="46177" numCol="1" anchor="t" anchorCtr="0" compatLnSpc="1"/>
          <a:lstStyle/>
          <a:p>
            <a:endParaRPr lang="zh-CN" altLang="en-US"/>
          </a:p>
        </p:txBody>
      </p:sp>
      <p:grpSp>
        <p:nvGrpSpPr>
          <p:cNvPr id="71" name="组合 70"/>
          <p:cNvGrpSpPr/>
          <p:nvPr/>
        </p:nvGrpSpPr>
        <p:grpSpPr>
          <a:xfrm>
            <a:off x="1390002"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2" name="流程图: 可选过程 71"/>
            <p:cNvSpPr/>
            <p:nvPr/>
          </p:nvSpPr>
          <p:spPr>
            <a:xfrm>
              <a:off x="3477359" y="8032286"/>
              <a:ext cx="2534423" cy="584775"/>
            </a:xfrm>
            <a:prstGeom prst="flowChartAlternateProcess">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4" name="组合 73"/>
          <p:cNvGrpSpPr/>
          <p:nvPr/>
        </p:nvGrpSpPr>
        <p:grpSpPr>
          <a:xfrm>
            <a:off x="3205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5" name="流程图: 可选过程 74"/>
            <p:cNvSpPr/>
            <p:nvPr/>
          </p:nvSpPr>
          <p:spPr>
            <a:xfrm>
              <a:off x="3477359" y="8032286"/>
              <a:ext cx="2534423" cy="584775"/>
            </a:xfrm>
            <a:prstGeom prst="flowChartAlternateProcess">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7" name="组合 76"/>
          <p:cNvGrpSpPr/>
          <p:nvPr/>
        </p:nvGrpSpPr>
        <p:grpSpPr>
          <a:xfrm>
            <a:off x="4996217"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8" name="流程图: 可选过程 77"/>
            <p:cNvSpPr/>
            <p:nvPr/>
          </p:nvSpPr>
          <p:spPr>
            <a:xfrm>
              <a:off x="3477359" y="8032286"/>
              <a:ext cx="2534423" cy="584775"/>
            </a:xfrm>
            <a:prstGeom prst="flowChartAlternateProcess">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80" name="组合 79"/>
          <p:cNvGrpSpPr/>
          <p:nvPr/>
        </p:nvGrpSpPr>
        <p:grpSpPr>
          <a:xfrm>
            <a:off x="6891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sp>
        <p:nvSpPr>
          <p:cNvPr id="84" name="TextBox 83"/>
          <p:cNvSpPr txBox="1"/>
          <p:nvPr/>
        </p:nvSpPr>
        <p:spPr>
          <a:xfrm>
            <a:off x="1187624"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85" name="TextBox 84"/>
          <p:cNvSpPr txBox="1"/>
          <p:nvPr/>
        </p:nvSpPr>
        <p:spPr>
          <a:xfrm>
            <a:off x="3027275"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86" name="TextBox 85"/>
          <p:cNvSpPr txBox="1"/>
          <p:nvPr/>
        </p:nvSpPr>
        <p:spPr>
          <a:xfrm>
            <a:off x="4796502"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87" name="TextBox 86"/>
          <p:cNvSpPr txBox="1"/>
          <p:nvPr/>
        </p:nvSpPr>
        <p:spPr>
          <a:xfrm>
            <a:off x="6740718"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 name="标题 3"/>
          <p:cNvSpPr>
            <a:spLocks noGrp="1"/>
          </p:cNvSpPr>
          <p:nvPr>
            <p:ph type="title"/>
          </p:nvPr>
        </p:nvSpPr>
        <p:spPr>
          <a:xfrm>
            <a:off x="1184910" y="250190"/>
            <a:ext cx="1438910" cy="394970"/>
          </a:xfrm>
        </p:spPr>
        <p:txBody>
          <a:bodyPr wrap="square"/>
          <a:lstStyle/>
          <a:p>
            <a:pPr algn="l"/>
            <a:r>
              <a:rPr lang="zh-CN" altLang="en-US" dirty="0"/>
              <a:t>课程内容</a:t>
            </a:r>
          </a:p>
        </p:txBody>
      </p:sp>
    </p:spTree>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strVal val="2/3*#ppt_w"/>
                                          </p:val>
                                        </p:tav>
                                        <p:tav tm="100000">
                                          <p:val>
                                            <p:strVal val="#ppt_w"/>
                                          </p:val>
                                        </p:tav>
                                      </p:tavLst>
                                    </p:anim>
                                    <p:anim calcmode="lin" valueType="num">
                                      <p:cBhvr>
                                        <p:cTn id="32" dur="500" fill="hold"/>
                                        <p:tgtEl>
                                          <p:spTgt spid="43"/>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25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3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heel(1)">
                                      <p:cBhvr>
                                        <p:cTn id="51" dur="1000"/>
                                        <p:tgtEl>
                                          <p:spTgt spid="69"/>
                                        </p:tgtEl>
                                      </p:cBhvr>
                                    </p:animEffect>
                                  </p:childTnLst>
                                </p:cTn>
                              </p:par>
                            </p:childTnLst>
                          </p:cTn>
                        </p:par>
                        <p:par>
                          <p:cTn id="52" fill="hold">
                            <p:stCondLst>
                              <p:cond delay="35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heel(1)">
                                      <p:cBhvr>
                                        <p:cTn id="59" dur="1000"/>
                                        <p:tgtEl>
                                          <p:spTgt spid="70"/>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4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5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4" grpId="0"/>
      <p:bldP spid="85" grpId="0"/>
      <p:bldP spid="86" grpId="0"/>
      <p:bldP spid="87" grpId="0"/>
      <p:bldP spid="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箭头连接符 2"/>
          <p:cNvCxnSpPr/>
          <p:nvPr/>
        </p:nvCxnSpPr>
        <p:spPr>
          <a:xfrm flipV="1">
            <a:off x="1511396" y="1275606"/>
            <a:ext cx="1" cy="3358759"/>
          </a:xfrm>
          <a:prstGeom prst="straightConnector1">
            <a:avLst/>
          </a:prstGeom>
          <a:solidFill>
            <a:schemeClr val="accent1"/>
          </a:solidFill>
          <a:ln w="9525" cap="flat" cmpd="sng" algn="ctr">
            <a:solidFill>
              <a:srgbClr val="7030A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箭头连接符 3"/>
          <p:cNvCxnSpPr/>
          <p:nvPr/>
        </p:nvCxnSpPr>
        <p:spPr>
          <a:xfrm>
            <a:off x="1511892" y="4634365"/>
            <a:ext cx="6719256" cy="579"/>
          </a:xfrm>
          <a:prstGeom prst="straightConnector1">
            <a:avLst/>
          </a:prstGeom>
          <a:solidFill>
            <a:schemeClr val="accent1"/>
          </a:solidFill>
          <a:ln w="9525" cap="flat" cmpd="sng" algn="ctr">
            <a:solidFill>
              <a:srgbClr val="7030A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1726195" y="3670295"/>
            <a:ext cx="1388221" cy="589507"/>
            <a:chOff x="2582250" y="5541358"/>
            <a:chExt cx="2076669" cy="882316"/>
          </a:xfrm>
        </p:grpSpPr>
        <p:grpSp>
          <p:nvGrpSpPr>
            <p:cNvPr id="6" name="组合 5"/>
            <p:cNvGrpSpPr/>
            <p:nvPr/>
          </p:nvGrpSpPr>
          <p:grpSpPr>
            <a:xfrm>
              <a:off x="2582250" y="5541358"/>
              <a:ext cx="2076669" cy="882316"/>
              <a:chOff x="2582250" y="5541358"/>
              <a:chExt cx="2076669" cy="882316"/>
            </a:xfrm>
          </p:grpSpPr>
          <p:sp>
            <p:nvSpPr>
              <p:cNvPr id="8" name="圆角矩形 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latin typeface="+mj-ea"/>
                  <a:ea typeface="+mj-ea"/>
                </a:endParaRPr>
              </a:p>
            </p:txBody>
          </p:sp>
          <p:sp>
            <p:nvSpPr>
              <p:cNvPr id="9" name="圆角矩形 8"/>
              <p:cNvSpPr/>
              <p:nvPr/>
            </p:nvSpPr>
            <p:spPr bwMode="auto">
              <a:xfrm>
                <a:off x="2675090" y="5620577"/>
                <a:ext cx="1896899" cy="727516"/>
              </a:xfrm>
              <a:prstGeom prst="roundRect">
                <a:avLst>
                  <a:gd name="adj" fmla="val 10568"/>
                </a:avLst>
              </a:pr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7" name="矩形 6"/>
            <p:cNvSpPr>
              <a:spLocks noChangeArrowheads="1"/>
            </p:cNvSpPr>
            <p:nvPr/>
          </p:nvSpPr>
          <p:spPr bwMode="auto">
            <a:xfrm>
              <a:off x="2810880" y="5754766"/>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1400" dirty="0">
                  <a:solidFill>
                    <a:srgbClr val="F8F8F8"/>
                  </a:solidFill>
                  <a:latin typeface="+mj-ea"/>
                  <a:ea typeface="+mj-ea"/>
                </a:rPr>
                <a:t>输入文字</a:t>
              </a:r>
            </a:p>
          </p:txBody>
        </p:sp>
      </p:grpSp>
      <p:sp>
        <p:nvSpPr>
          <p:cNvPr id="10" name="矩形 87"/>
          <p:cNvSpPr>
            <a:spLocks noChangeArrowheads="1"/>
          </p:cNvSpPr>
          <p:nvPr/>
        </p:nvSpPr>
        <p:spPr bwMode="auto">
          <a:xfrm>
            <a:off x="1833350" y="2092839"/>
            <a:ext cx="1178675" cy="1277191"/>
          </a:xfrm>
          <a:prstGeom prst="rect">
            <a:avLst/>
          </a:prstGeom>
          <a:noFill/>
          <a:ln w="9525">
            <a:noFill/>
            <a:miter lim="800000"/>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grpSp>
        <p:nvGrpSpPr>
          <p:cNvPr id="11" name="组合 10"/>
          <p:cNvGrpSpPr/>
          <p:nvPr/>
        </p:nvGrpSpPr>
        <p:grpSpPr>
          <a:xfrm>
            <a:off x="3417524" y="3030236"/>
            <a:ext cx="1388221" cy="589507"/>
            <a:chOff x="5112345" y="4583380"/>
            <a:chExt cx="2076669" cy="882316"/>
          </a:xfrm>
        </p:grpSpPr>
        <p:grpSp>
          <p:nvGrpSpPr>
            <p:cNvPr id="12" name="组合 11"/>
            <p:cNvGrpSpPr/>
            <p:nvPr/>
          </p:nvGrpSpPr>
          <p:grpSpPr>
            <a:xfrm>
              <a:off x="5112345" y="4583380"/>
              <a:ext cx="2076669" cy="882316"/>
              <a:chOff x="2582250" y="5541358"/>
              <a:chExt cx="2076669" cy="882316"/>
            </a:xfrm>
          </p:grpSpPr>
          <p:sp>
            <p:nvSpPr>
              <p:cNvPr id="14" name="圆角矩形 13"/>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latin typeface="+mj-ea"/>
                  <a:ea typeface="+mj-ea"/>
                </a:endParaRPr>
              </a:p>
            </p:txBody>
          </p:sp>
          <p:sp>
            <p:nvSpPr>
              <p:cNvPr id="15" name="圆角矩形 14"/>
              <p:cNvSpPr/>
              <p:nvPr/>
            </p:nvSpPr>
            <p:spPr bwMode="auto">
              <a:xfrm>
                <a:off x="2675090" y="5620577"/>
                <a:ext cx="1896899" cy="727516"/>
              </a:xfrm>
              <a:prstGeom prst="roundRect">
                <a:avLst>
                  <a:gd name="adj" fmla="val 10568"/>
                </a:avLst>
              </a:prstGeom>
              <a:solidFill>
                <a:srgbClr val="9954CC"/>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3" name="矩形 12"/>
            <p:cNvSpPr>
              <a:spLocks noChangeArrowheads="1"/>
            </p:cNvSpPr>
            <p:nvPr/>
          </p:nvSpPr>
          <p:spPr bwMode="auto">
            <a:xfrm>
              <a:off x="5295532" y="4806812"/>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1400" dirty="0">
                  <a:solidFill>
                    <a:srgbClr val="F8F8F8"/>
                  </a:solidFill>
                  <a:latin typeface="+mj-ea"/>
                  <a:ea typeface="+mj-ea"/>
                  <a:sym typeface="+mn-ea"/>
                </a:rPr>
                <a:t>输入文字</a:t>
              </a:r>
              <a:endParaRPr lang="zh-CN" altLang="en-US" sz="1400" dirty="0">
                <a:solidFill>
                  <a:srgbClr val="F8F8F8"/>
                </a:solidFill>
                <a:latin typeface="+mj-ea"/>
                <a:ea typeface="+mj-ea"/>
              </a:endParaRPr>
            </a:p>
            <a:p>
              <a:pPr algn="ctr"/>
              <a:endParaRPr lang="en-US" altLang="zh-CN" sz="1400" dirty="0">
                <a:solidFill>
                  <a:srgbClr val="F8F8F8"/>
                </a:solidFill>
                <a:latin typeface="+mj-ea"/>
                <a:ea typeface="+mj-ea"/>
              </a:endParaRPr>
            </a:p>
          </p:txBody>
        </p:sp>
      </p:grpSp>
      <p:sp>
        <p:nvSpPr>
          <p:cNvPr id="16" name="矩形 87"/>
          <p:cNvSpPr>
            <a:spLocks noChangeArrowheads="1"/>
          </p:cNvSpPr>
          <p:nvPr/>
        </p:nvSpPr>
        <p:spPr bwMode="auto">
          <a:xfrm>
            <a:off x="3494300" y="1473040"/>
            <a:ext cx="1178675" cy="1277191"/>
          </a:xfrm>
          <a:prstGeom prst="rect">
            <a:avLst/>
          </a:prstGeom>
          <a:noFill/>
          <a:ln w="9525">
            <a:noFill/>
            <a:miter lim="800000"/>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cxnSp>
        <p:nvCxnSpPr>
          <p:cNvPr id="17" name="直接连接符 16"/>
          <p:cNvCxnSpPr/>
          <p:nvPr/>
        </p:nvCxnSpPr>
        <p:spPr>
          <a:xfrm flipH="1">
            <a:off x="3316814" y="1275607"/>
            <a:ext cx="1191"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8" name="组合 17"/>
          <p:cNvGrpSpPr/>
          <p:nvPr/>
        </p:nvGrpSpPr>
        <p:grpSpPr>
          <a:xfrm>
            <a:off x="5013750" y="2421831"/>
            <a:ext cx="1388221" cy="589507"/>
            <a:chOff x="7500172" y="3672780"/>
            <a:chExt cx="2076669" cy="882316"/>
          </a:xfrm>
        </p:grpSpPr>
        <p:grpSp>
          <p:nvGrpSpPr>
            <p:cNvPr id="19" name="组合 18"/>
            <p:cNvGrpSpPr/>
            <p:nvPr/>
          </p:nvGrpSpPr>
          <p:grpSpPr>
            <a:xfrm>
              <a:off x="7500172" y="3672780"/>
              <a:ext cx="2076669" cy="882316"/>
              <a:chOff x="2582250" y="5541358"/>
              <a:chExt cx="2076669" cy="882316"/>
            </a:xfrm>
          </p:grpSpPr>
          <p:sp>
            <p:nvSpPr>
              <p:cNvPr id="21" name="圆角矩形 20"/>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latin typeface="+mj-ea"/>
                  <a:ea typeface="+mj-ea"/>
                </a:endParaRPr>
              </a:p>
            </p:txBody>
          </p:sp>
          <p:sp>
            <p:nvSpPr>
              <p:cNvPr id="22" name="圆角矩形 21"/>
              <p:cNvSpPr/>
              <p:nvPr/>
            </p:nvSpPr>
            <p:spPr bwMode="auto">
              <a:xfrm>
                <a:off x="2675090" y="5620577"/>
                <a:ext cx="1896899" cy="727516"/>
              </a:xfrm>
              <a:prstGeom prst="roundRect">
                <a:avLst>
                  <a:gd name="adj" fmla="val 10568"/>
                </a:avLst>
              </a:pr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20" name="矩形 19"/>
            <p:cNvSpPr>
              <a:spLocks noChangeArrowheads="1"/>
            </p:cNvSpPr>
            <p:nvPr/>
          </p:nvSpPr>
          <p:spPr bwMode="auto">
            <a:xfrm>
              <a:off x="7648408" y="3924496"/>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1400" dirty="0">
                  <a:solidFill>
                    <a:srgbClr val="F8F8F8"/>
                  </a:solidFill>
                  <a:latin typeface="+mj-ea"/>
                  <a:ea typeface="+mj-ea"/>
                  <a:sym typeface="+mn-ea"/>
                </a:rPr>
                <a:t>输入文字</a:t>
              </a:r>
              <a:endParaRPr lang="zh-CN" altLang="en-US" sz="1400" dirty="0">
                <a:solidFill>
                  <a:srgbClr val="F8F8F8"/>
                </a:solidFill>
                <a:latin typeface="+mj-ea"/>
                <a:ea typeface="+mj-ea"/>
              </a:endParaRPr>
            </a:p>
            <a:p>
              <a:pPr algn="ctr"/>
              <a:endParaRPr lang="zh-CN" altLang="en-US" sz="1400" dirty="0">
                <a:solidFill>
                  <a:srgbClr val="F8F8F8"/>
                </a:solidFill>
                <a:latin typeface="+mj-ea"/>
                <a:ea typeface="+mj-ea"/>
              </a:endParaRPr>
            </a:p>
          </p:txBody>
        </p:sp>
      </p:grpSp>
      <p:cxnSp>
        <p:nvCxnSpPr>
          <p:cNvPr id="23" name="直接连接符 22"/>
          <p:cNvCxnSpPr/>
          <p:nvPr/>
        </p:nvCxnSpPr>
        <p:spPr>
          <a:xfrm flipH="1">
            <a:off x="4905241" y="1275607"/>
            <a:ext cx="1191"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矩形 87"/>
          <p:cNvSpPr>
            <a:spLocks noChangeArrowheads="1"/>
          </p:cNvSpPr>
          <p:nvPr/>
        </p:nvSpPr>
        <p:spPr bwMode="auto">
          <a:xfrm>
            <a:off x="5067161" y="3057488"/>
            <a:ext cx="1178675" cy="1277191"/>
          </a:xfrm>
          <a:prstGeom prst="rect">
            <a:avLst/>
          </a:prstGeom>
          <a:noFill/>
          <a:ln w="9525">
            <a:noFill/>
            <a:miter lim="800000"/>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grpSp>
        <p:nvGrpSpPr>
          <p:cNvPr id="25" name="组合 24"/>
          <p:cNvGrpSpPr/>
          <p:nvPr/>
        </p:nvGrpSpPr>
        <p:grpSpPr>
          <a:xfrm>
            <a:off x="6572907" y="1784212"/>
            <a:ext cx="1388221" cy="589507"/>
            <a:chOff x="9832547" y="2718456"/>
            <a:chExt cx="2076669" cy="882316"/>
          </a:xfrm>
        </p:grpSpPr>
        <p:grpSp>
          <p:nvGrpSpPr>
            <p:cNvPr id="26" name="组合 25"/>
            <p:cNvGrpSpPr/>
            <p:nvPr/>
          </p:nvGrpSpPr>
          <p:grpSpPr>
            <a:xfrm>
              <a:off x="9832547" y="2718456"/>
              <a:ext cx="2076669" cy="882316"/>
              <a:chOff x="2582250" y="5541358"/>
              <a:chExt cx="2076669" cy="882316"/>
            </a:xfrm>
          </p:grpSpPr>
          <p:sp>
            <p:nvSpPr>
              <p:cNvPr id="28" name="圆角矩形 2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schemeClr val="tx1"/>
                  </a:solidFill>
                  <a:latin typeface="+mj-ea"/>
                  <a:ea typeface="+mj-ea"/>
                </a:endParaRPr>
              </a:p>
            </p:txBody>
          </p:sp>
          <p:sp>
            <p:nvSpPr>
              <p:cNvPr id="29" name="圆角矩形 28"/>
              <p:cNvSpPr/>
              <p:nvPr/>
            </p:nvSpPr>
            <p:spPr bwMode="auto">
              <a:xfrm>
                <a:off x="2675090" y="5620577"/>
                <a:ext cx="1896899" cy="727516"/>
              </a:xfrm>
              <a:prstGeom prst="roundRect">
                <a:avLst>
                  <a:gd name="adj" fmla="val 10568"/>
                </a:avLst>
              </a:prstGeom>
              <a:solidFill>
                <a:srgbClr val="9954CC"/>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27" name="矩形 26"/>
            <p:cNvSpPr>
              <a:spLocks noChangeArrowheads="1"/>
            </p:cNvSpPr>
            <p:nvPr/>
          </p:nvSpPr>
          <p:spPr bwMode="auto">
            <a:xfrm>
              <a:off x="10054058" y="2961968"/>
              <a:ext cx="1633649" cy="483800"/>
            </a:xfrm>
            <a:prstGeom prst="rect">
              <a:avLst/>
            </a:prstGeom>
            <a:noFill/>
            <a:ln w="7" cap="flat">
              <a:noFill/>
              <a:prstDash val="solid"/>
              <a:miter lim="800000"/>
            </a:ln>
          </p:spPr>
          <p:txBody>
            <a:bodyPr vert="horz" wrap="square" lIns="91440" tIns="45720" rIns="91440" bIns="45720" numCol="1" anchor="t" anchorCtr="0" compatLnSpc="1"/>
            <a:lstStyle/>
            <a:p>
              <a:pPr algn="ctr"/>
              <a:r>
                <a:rPr lang="zh-CN" altLang="en-US" sz="1400" dirty="0">
                  <a:solidFill>
                    <a:srgbClr val="F8F8F8"/>
                  </a:solidFill>
                  <a:latin typeface="+mj-ea"/>
                  <a:ea typeface="+mj-ea"/>
                  <a:sym typeface="+mn-ea"/>
                </a:rPr>
                <a:t>输入文字</a:t>
              </a:r>
              <a:endParaRPr lang="zh-CN" altLang="en-US" sz="1400" dirty="0">
                <a:solidFill>
                  <a:srgbClr val="F8F8F8"/>
                </a:solidFill>
                <a:latin typeface="+mj-ea"/>
                <a:ea typeface="+mj-ea"/>
              </a:endParaRPr>
            </a:p>
            <a:p>
              <a:pPr algn="ctr"/>
              <a:endParaRPr lang="zh-CN" altLang="en-US" sz="1400" dirty="0">
                <a:solidFill>
                  <a:srgbClr val="F8F8F8"/>
                </a:solidFill>
                <a:latin typeface="+mj-ea"/>
                <a:ea typeface="+mj-ea"/>
              </a:endParaRPr>
            </a:p>
          </p:txBody>
        </p:sp>
      </p:grpSp>
      <p:sp>
        <p:nvSpPr>
          <p:cNvPr id="30" name="矩形 87"/>
          <p:cNvSpPr>
            <a:spLocks noChangeArrowheads="1"/>
          </p:cNvSpPr>
          <p:nvPr/>
        </p:nvSpPr>
        <p:spPr bwMode="auto">
          <a:xfrm>
            <a:off x="6675302" y="2414388"/>
            <a:ext cx="1178675" cy="1277191"/>
          </a:xfrm>
          <a:prstGeom prst="rect">
            <a:avLst/>
          </a:prstGeom>
          <a:noFill/>
          <a:ln w="9525">
            <a:noFill/>
            <a:miter lim="800000"/>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t/>
            </a:r>
            <a:b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rPr>
            </a:b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cxnSp>
        <p:nvCxnSpPr>
          <p:cNvPr id="31" name="直接连接符 30"/>
          <p:cNvCxnSpPr/>
          <p:nvPr/>
        </p:nvCxnSpPr>
        <p:spPr>
          <a:xfrm>
            <a:off x="6514571" y="1275607"/>
            <a:ext cx="0"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p:cNvSpPr txBox="1"/>
          <p:nvPr/>
        </p:nvSpPr>
        <p:spPr>
          <a:xfrm>
            <a:off x="1120185" y="1481138"/>
            <a:ext cx="400105" cy="1860002"/>
          </a:xfrm>
          <a:prstGeom prst="rect">
            <a:avLst/>
          </a:prstGeom>
          <a:noFill/>
        </p:spPr>
        <p:txBody>
          <a:bodyPr vert="eaVert" wrap="square" lIns="91438" tIns="45719" rIns="91438" bIns="45719" rtlCol="0">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添加标题文字内容</a:t>
            </a:r>
          </a:p>
        </p:txBody>
      </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5" name="标题 34"/>
          <p:cNvSpPr>
            <a:spLocks noGrp="1"/>
          </p:cNvSpPr>
          <p:nvPr>
            <p:ph type="title"/>
          </p:nvPr>
        </p:nvSpPr>
        <p:spPr>
          <a:xfrm>
            <a:off x="1184910" y="250190"/>
            <a:ext cx="1438910" cy="394970"/>
          </a:xfrm>
        </p:spPr>
        <p:txBody>
          <a:bodyPr wrap="square"/>
          <a:lstStyle/>
          <a:p>
            <a:pPr algn="l"/>
            <a:r>
              <a:rPr lang="zh-CN" altLang="en-US" dirty="0"/>
              <a:t>课程内容</a:t>
            </a:r>
          </a:p>
        </p:txBody>
      </p:sp>
    </p:spTree>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2"/>
                                        </p:tgtEl>
                                        <p:attrNameLst>
                                          <p:attrName>ppt_y</p:attrName>
                                        </p:attrNameLst>
                                      </p:cBhvr>
                                      <p:tavLst>
                                        <p:tav tm="0">
                                          <p:val>
                                            <p:strVal val="#ppt_y"/>
                                          </p:val>
                                        </p:tav>
                                        <p:tav tm="100000">
                                          <p:val>
                                            <p:strVal val="#ppt_y"/>
                                          </p:val>
                                        </p:tav>
                                      </p:tavLst>
                                    </p:anim>
                                    <p:anim calcmode="lin" valueType="num">
                                      <p:cBhvr>
                                        <p:cTn id="16"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2"/>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Scale>
                                      <p:cBhvr>
                                        <p:cTn id="32"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5"/>
                                        </p:tgtEl>
                                        <p:attrNameLst>
                                          <p:attrName>ppt_x</p:attrName>
                                          <p:attrName>ppt_y</p:attrName>
                                        </p:attrNameLst>
                                      </p:cBhvr>
                                    </p:animMotion>
                                    <p:animEffect transition="in" filter="fade">
                                      <p:cBhvr>
                                        <p:cTn id="34" dur="500"/>
                                        <p:tgtEl>
                                          <p:spTgt spid="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Scale>
                                      <p:cBhvr>
                                        <p:cTn id="41"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11"/>
                                        </p:tgtEl>
                                        <p:attrNameLst>
                                          <p:attrName>ppt_x</p:attrName>
                                          <p:attrName>ppt_y</p:attrName>
                                        </p:attrNameLst>
                                      </p:cBhvr>
                                    </p:animMotion>
                                    <p:animEffect transition="in" filter="fade">
                                      <p:cBhvr>
                                        <p:cTn id="43" dur="500"/>
                                        <p:tgtEl>
                                          <p:spTgt spid="1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Scale>
                                      <p:cBhvr>
                                        <p:cTn id="5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18"/>
                                        </p:tgtEl>
                                        <p:attrNameLst>
                                          <p:attrName>ppt_x</p:attrName>
                                          <p:attrName>ppt_y</p:attrName>
                                        </p:attrNameLst>
                                      </p:cBhvr>
                                    </p:animMotion>
                                    <p:animEffect transition="in" filter="fade">
                                      <p:cBhvr>
                                        <p:cTn id="52" dur="500"/>
                                        <p:tgtEl>
                                          <p:spTgt spid="1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up)">
                                      <p:cBhvr>
                                        <p:cTn id="55" dur="500"/>
                                        <p:tgtEl>
                                          <p:spTgt spid="24"/>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Scale>
                                      <p:cBhvr>
                                        <p:cTn id="59"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25"/>
                                        </p:tgtEl>
                                        <p:attrNameLst>
                                          <p:attrName>ppt_x</p:attrName>
                                          <p:attrName>ppt_y</p:attrName>
                                        </p:attrNameLst>
                                      </p:cBhvr>
                                    </p:animMotion>
                                    <p:animEffect transition="in" filter="fade">
                                      <p:cBhvr>
                                        <p:cTn id="61" dur="5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up)">
                                      <p:cBhvr>
                                        <p:cTn id="64" dur="500"/>
                                        <p:tgtEl>
                                          <p:spTgt spid="30"/>
                                        </p:tgtEl>
                                      </p:cBhvr>
                                    </p:animEffect>
                                  </p:childTnLst>
                                </p:cTn>
                              </p:par>
                            </p:childTnLst>
                          </p:cTn>
                        </p:par>
                        <p:par>
                          <p:cTn id="65" fill="hold">
                            <p:stCondLst>
                              <p:cond delay="3850"/>
                            </p:stCondLst>
                            <p:childTnLst>
                              <p:par>
                                <p:cTn id="66" presetID="10"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4" grpId="0"/>
      <p:bldP spid="30"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7663" y="104953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4" name="图片占位符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4774" y="303711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6"/>
          <p:cNvPicPr>
            <a:picLocks noChangeAspect="1"/>
          </p:cNvPicPr>
          <p:nvPr/>
        </p:nvPicPr>
        <p:blipFill>
          <a:blip r:embed="rId5">
            <a:extLst>
              <a:ext uri="{28A0092B-C50C-407E-A947-70E740481C1C}">
                <a14:useLocalDpi xmlns:a14="http://schemas.microsoft.com/office/drawing/2010/main" val="0"/>
              </a:ext>
            </a:extLst>
          </a:blip>
          <a:srcRect l="18699" r="18699"/>
          <a:stretch>
            <a:fillRect/>
          </a:stretch>
        </p:blipFill>
        <p:spPr>
          <a:xfrm>
            <a:off x="2483768" y="3023790"/>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8417" y="1049234"/>
            <a:ext cx="1766888" cy="1766888"/>
          </a:xfrm>
          <a:prstGeom prst="ellipse">
            <a:avLst/>
          </a:prstGeom>
          <a:blipFill>
            <a:blip r:embed="rId7"/>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60298" y="104923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8" name="Rounded Rectangle 36"/>
          <p:cNvSpPr/>
          <p:nvPr/>
        </p:nvSpPr>
        <p:spPr>
          <a:xfrm>
            <a:off x="6053761" y="3275962"/>
            <a:ext cx="924820" cy="206456"/>
          </a:xfrm>
          <a:prstGeom prst="roundRect">
            <a:avLst>
              <a:gd name="adj" fmla="val 50000"/>
            </a:avLst>
          </a:prstGeom>
          <a:solidFill>
            <a:srgbClr val="9954CC"/>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05</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9" name="Rounded Rectangle 33"/>
          <p:cNvSpPr/>
          <p:nvPr/>
        </p:nvSpPr>
        <p:spPr>
          <a:xfrm>
            <a:off x="4922647"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2</a:t>
            </a:r>
          </a:p>
        </p:txBody>
      </p:sp>
      <p:sp>
        <p:nvSpPr>
          <p:cNvPr id="10" name="Rounded Rectangle 32"/>
          <p:cNvSpPr/>
          <p:nvPr/>
        </p:nvSpPr>
        <p:spPr>
          <a:xfrm>
            <a:off x="2362374"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1</a:t>
            </a:r>
          </a:p>
        </p:txBody>
      </p:sp>
      <p:sp>
        <p:nvSpPr>
          <p:cNvPr id="11" name="Rounded Rectangle 34"/>
          <p:cNvSpPr/>
          <p:nvPr/>
        </p:nvSpPr>
        <p:spPr>
          <a:xfrm>
            <a:off x="7286238"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03</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12" name="Rounded Rectangle 35"/>
          <p:cNvSpPr/>
          <p:nvPr/>
        </p:nvSpPr>
        <p:spPr>
          <a:xfrm>
            <a:off x="3665887" y="3275962"/>
            <a:ext cx="896437" cy="206456"/>
          </a:xfrm>
          <a:prstGeom prst="roundRect">
            <a:avLst>
              <a:gd name="adj" fmla="val 50000"/>
            </a:avLst>
          </a:prstGeom>
          <a:solidFill>
            <a:srgbClr val="9954CC"/>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微软雅黑" panose="020B0503020204020204" pitchFamily="34" charset="-122"/>
                <a:ea typeface="微软雅黑" panose="020B0503020204020204" pitchFamily="34" charset="-122"/>
                <a:cs typeface="Source Sans Pro ExtraLight"/>
              </a:rPr>
              <a:t>项目名称 </a:t>
            </a:r>
            <a:r>
              <a:rPr lang="en-US" altLang="zh-CN" sz="1000" b="1" dirty="0" smtClean="0">
                <a:latin typeface="微软雅黑" panose="020B0503020204020204" pitchFamily="34" charset="-122"/>
                <a:ea typeface="微软雅黑" panose="020B0503020204020204" pitchFamily="34" charset="-122"/>
                <a:cs typeface="Source Sans Pro ExtraLight"/>
              </a:rPr>
              <a:t>04</a:t>
            </a:r>
            <a:endParaRPr lang="en-US" sz="1000" b="1" dirty="0">
              <a:latin typeface="微软雅黑" panose="020B0503020204020204" pitchFamily="34" charset="-122"/>
              <a:ea typeface="微软雅黑" panose="020B0503020204020204" pitchFamily="34" charset="-122"/>
              <a:cs typeface="Source Sans Pro ExtraLight"/>
            </a:endParaRPr>
          </a:p>
        </p:txBody>
      </p:sp>
      <p:sp>
        <p:nvSpPr>
          <p:cNvPr id="13" name="TextBox 1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5" name="标题 34"/>
          <p:cNvSpPr>
            <a:spLocks noGrp="1"/>
          </p:cNvSpPr>
          <p:nvPr>
            <p:ph type="title"/>
          </p:nvPr>
        </p:nvSpPr>
        <p:spPr>
          <a:xfrm>
            <a:off x="1184910" y="250190"/>
            <a:ext cx="1438910" cy="394970"/>
          </a:xfrm>
        </p:spPr>
        <p:txBody>
          <a:bodyPr wrap="square"/>
          <a:lstStyle/>
          <a:p>
            <a:pPr algn="l"/>
            <a:r>
              <a:rPr lang="zh-CN" altLang="en-US" dirty="0"/>
              <a:t>课程内容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8000">
                                          <p:cBhvr additive="base">
                                            <p:cTn id="11" dur="1500" fill="hold"/>
                                            <p:tgtEl>
                                              <p:spTgt spid="7"/>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8000">
                                          <p:cBhvr additive="base">
                                            <p:cTn id="15" dur="1500" fill="hold"/>
                                            <p:tgtEl>
                                              <p:spTgt spid="3"/>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8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8000">
                                          <p:cBhvr additive="base">
                                            <p:cTn id="23"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1+#ppt_w/2"/>
                                              </p:val>
                                            </p:tav>
                                            <p:tav tm="100000">
                                              <p:val>
                                                <p:strVal val="#ppt_x"/>
                                              </p:val>
                                            </p:tav>
                                          </p:tavLst>
                                        </p:anim>
                                        <p:anim calcmode="lin" valueType="num">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500" fill="hold"/>
                                            <p:tgtEl>
                                              <p:spTgt spid="4"/>
                                            </p:tgtEl>
                                            <p:attrNameLst>
                                              <p:attrName>ppt_x</p:attrName>
                                            </p:attrNameLst>
                                          </p:cBhvr>
                                          <p:tavLst>
                                            <p:tav tm="0">
                                              <p:val>
                                                <p:strVal val="1+#ppt_w/2"/>
                                              </p:val>
                                            </p:tav>
                                            <p:tav tm="100000">
                                              <p:val>
                                                <p:strVal val="#ppt_x"/>
                                              </p:val>
                                            </p:tav>
                                          </p:tavLst>
                                        </p:anim>
                                        <p:anim calcmode="lin" valueType="num">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7565126" y="22251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41" name="TextBox 40"/>
          <p:cNvSpPr txBox="1"/>
          <p:nvPr/>
        </p:nvSpPr>
        <p:spPr>
          <a:xfrm>
            <a:off x="6874407" y="2340605"/>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42" name="TextBox 41"/>
          <p:cNvSpPr txBox="1"/>
          <p:nvPr/>
        </p:nvSpPr>
        <p:spPr>
          <a:xfrm>
            <a:off x="6247054" y="26573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43" name="TextBox 42"/>
          <p:cNvSpPr txBox="1"/>
          <p:nvPr/>
        </p:nvSpPr>
        <p:spPr>
          <a:xfrm>
            <a:off x="5689759" y="3023012"/>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44" name="组合 43"/>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45" name="矩形 44"/>
            <p:cNvSpPr/>
            <p:nvPr/>
          </p:nvSpPr>
          <p:spPr>
            <a:xfrm>
              <a:off x="8156003" y="3063800"/>
              <a:ext cx="1680799"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6" name="矩形 45"/>
            <p:cNvSpPr/>
            <p:nvPr/>
          </p:nvSpPr>
          <p:spPr>
            <a:xfrm>
              <a:off x="9889504" y="3063800"/>
              <a:ext cx="2376556"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7" name="矩形 46"/>
            <p:cNvSpPr/>
            <p:nvPr/>
          </p:nvSpPr>
          <p:spPr>
            <a:xfrm>
              <a:off x="8156001" y="3899089"/>
              <a:ext cx="1555419"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8" name="矩形 47"/>
            <p:cNvSpPr/>
            <p:nvPr/>
          </p:nvSpPr>
          <p:spPr>
            <a:xfrm>
              <a:off x="9763824" y="3899089"/>
              <a:ext cx="2199274"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49" name="矩形 48"/>
            <p:cNvSpPr/>
            <p:nvPr/>
          </p:nvSpPr>
          <p:spPr>
            <a:xfrm>
              <a:off x="8155998" y="4671503"/>
              <a:ext cx="1174131"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0" name="矩形 49"/>
            <p:cNvSpPr/>
            <p:nvPr/>
          </p:nvSpPr>
          <p:spPr>
            <a:xfrm>
              <a:off x="9381625" y="4671501"/>
              <a:ext cx="1660158"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1" name="矩形 50"/>
            <p:cNvSpPr/>
            <p:nvPr/>
          </p:nvSpPr>
          <p:spPr>
            <a:xfrm>
              <a:off x="8155995" y="5378253"/>
              <a:ext cx="810249" cy="33266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52" name="矩形 51"/>
            <p:cNvSpPr/>
            <p:nvPr/>
          </p:nvSpPr>
          <p:spPr>
            <a:xfrm>
              <a:off x="9018774" y="5378259"/>
              <a:ext cx="1145643" cy="33266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53" name="组合 52"/>
          <p:cNvGrpSpPr/>
          <p:nvPr/>
        </p:nvGrpSpPr>
        <p:grpSpPr>
          <a:xfrm>
            <a:off x="934069" y="2158383"/>
            <a:ext cx="1302758" cy="1137185"/>
            <a:chOff x="1397291" y="3132277"/>
            <a:chExt cx="1948823" cy="1702026"/>
          </a:xfrm>
        </p:grpSpPr>
        <p:grpSp>
          <p:nvGrpSpPr>
            <p:cNvPr id="54"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57"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58"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55" name="Freeform 7"/>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56" name="TextBox 55"/>
            <p:cNvSpPr txBox="1"/>
            <p:nvPr/>
          </p:nvSpPr>
          <p:spPr>
            <a:xfrm>
              <a:off x="1907194" y="3791887"/>
              <a:ext cx="1185538" cy="454294"/>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文字</a:t>
              </a:r>
            </a:p>
          </p:txBody>
        </p:sp>
      </p:grpSp>
      <p:grpSp>
        <p:nvGrpSpPr>
          <p:cNvPr id="59" name="组合 58"/>
          <p:cNvGrpSpPr/>
          <p:nvPr/>
        </p:nvGrpSpPr>
        <p:grpSpPr>
          <a:xfrm>
            <a:off x="1934062" y="2726975"/>
            <a:ext cx="1302758" cy="1137185"/>
            <a:chOff x="2893203" y="3983290"/>
            <a:chExt cx="1948823" cy="1702026"/>
          </a:xfrm>
        </p:grpSpPr>
        <p:grpSp>
          <p:nvGrpSpPr>
            <p:cNvPr id="60"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6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64"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61" name="Freeform 7"/>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9954CC"/>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62" name="TextBox 61"/>
            <p:cNvSpPr txBox="1"/>
            <p:nvPr/>
          </p:nvSpPr>
          <p:spPr>
            <a:xfrm>
              <a:off x="3317006" y="4568805"/>
              <a:ext cx="1185538" cy="454294"/>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sym typeface="+mn-ea"/>
                </a:rPr>
                <a:t>文字</a:t>
              </a:r>
              <a:endParaRPr lang="zh-CN" altLang="en-US" sz="1300" dirty="0">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2929283" y="2148977"/>
            <a:ext cx="1302758" cy="1137185"/>
            <a:chOff x="4381974" y="3118200"/>
            <a:chExt cx="1948823" cy="1702026"/>
          </a:xfrm>
        </p:grpSpPr>
        <p:grpSp>
          <p:nvGrpSpPr>
            <p:cNvPr id="66"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6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67" name="Freeform 7"/>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68" name="TextBox 67"/>
            <p:cNvSpPr txBox="1"/>
            <p:nvPr/>
          </p:nvSpPr>
          <p:spPr>
            <a:xfrm>
              <a:off x="4891878" y="3730069"/>
              <a:ext cx="1185538" cy="750820"/>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sym typeface="+mn-ea"/>
                </a:rPr>
                <a:t>文字</a:t>
              </a:r>
              <a:endParaRPr lang="zh-CN" altLang="en-US" sz="1300" dirty="0">
                <a:solidFill>
                  <a:schemeClr val="bg1"/>
                </a:solidFill>
                <a:latin typeface="微软雅黑" panose="020B0503020204020204" pitchFamily="34" charset="-122"/>
                <a:ea typeface="微软雅黑" panose="020B0503020204020204" pitchFamily="34" charset="-122"/>
              </a:endParaRPr>
            </a:p>
            <a:p>
              <a:endParaRPr lang="zh-CN" altLang="en-US" sz="1300" dirty="0">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2925619" y="3306773"/>
            <a:ext cx="1302758" cy="1137185"/>
            <a:chOff x="4376494" y="4851074"/>
            <a:chExt cx="1948823" cy="1702026"/>
          </a:xfrm>
        </p:grpSpPr>
        <p:grpSp>
          <p:nvGrpSpPr>
            <p:cNvPr id="72"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7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73" name="Freeform 7"/>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9954CC"/>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4" name="TextBox 73"/>
            <p:cNvSpPr txBox="1"/>
            <p:nvPr/>
          </p:nvSpPr>
          <p:spPr>
            <a:xfrm>
              <a:off x="4886398" y="5462945"/>
              <a:ext cx="1185538" cy="750820"/>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sym typeface="+mn-ea"/>
                </a:rPr>
                <a:t>文字</a:t>
              </a:r>
              <a:endParaRPr lang="zh-CN" altLang="en-US" sz="1300" dirty="0">
                <a:solidFill>
                  <a:schemeClr val="bg1"/>
                </a:solidFill>
                <a:latin typeface="微软雅黑" panose="020B0503020204020204" pitchFamily="34" charset="-122"/>
                <a:ea typeface="微软雅黑" panose="020B0503020204020204" pitchFamily="34" charset="-122"/>
              </a:endParaRPr>
            </a:p>
            <a:p>
              <a:endParaRPr lang="zh-CN" altLang="en-US" sz="1300" dirty="0">
                <a:solidFill>
                  <a:schemeClr val="bg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4706903" y="2164078"/>
            <a:ext cx="3656760" cy="2105541"/>
            <a:chOff x="7041153" y="3140803"/>
            <a:chExt cx="5470223" cy="3151364"/>
          </a:xfrm>
        </p:grpSpPr>
        <p:cxnSp>
          <p:nvCxnSpPr>
            <p:cNvPr id="78" name="直接箭头连接符 77"/>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81" name="TextBox 8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82" name="TextBox 8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83" name="TextBox 8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84" name="组合 83"/>
          <p:cNvGrpSpPr/>
          <p:nvPr/>
        </p:nvGrpSpPr>
        <p:grpSpPr>
          <a:xfrm>
            <a:off x="1357015" y="1277991"/>
            <a:ext cx="2184598" cy="789703"/>
            <a:chOff x="6084168" y="1274556"/>
            <a:chExt cx="2317853" cy="814392"/>
          </a:xfrm>
        </p:grpSpPr>
        <p:sp>
          <p:nvSpPr>
            <p:cNvPr id="85" name="TextBox 84"/>
            <p:cNvSpPr txBox="1"/>
            <p:nvPr/>
          </p:nvSpPr>
          <p:spPr>
            <a:xfrm>
              <a:off x="6084168" y="1514664"/>
              <a:ext cx="2317853" cy="57428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您的内容打在这里，或者通过您的内容打在这里，或者您的内容打在这里，或者您的内容打在这里，</a:t>
              </a:r>
            </a:p>
          </p:txBody>
        </p:sp>
        <p:sp>
          <p:nvSpPr>
            <p:cNvPr id="86" name="TextBox 85"/>
            <p:cNvSpPr txBox="1"/>
            <p:nvPr/>
          </p:nvSpPr>
          <p:spPr>
            <a:xfrm>
              <a:off x="6109640" y="1274556"/>
              <a:ext cx="1008112" cy="293947"/>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sp>
        <p:nvSpPr>
          <p:cNvPr id="87" name="TextBox 8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5" name="标题 34"/>
          <p:cNvSpPr>
            <a:spLocks noGrp="1"/>
          </p:cNvSpPr>
          <p:nvPr/>
        </p:nvSpPr>
        <p:spPr>
          <a:xfrm>
            <a:off x="1184910" y="250190"/>
            <a:ext cx="1438910" cy="394970"/>
          </a:xfrm>
          <a:prstGeom prst="rect">
            <a:avLst/>
          </a:prstGeom>
          <a:noFill/>
          <a:ln>
            <a:noFill/>
          </a:ln>
        </p:spPr>
        <p:txBody>
          <a:bodyPr wrap="squar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dirty="0"/>
              <a:t>课程内容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48000">
                                          <p:cBhvr additive="base">
                                            <p:cTn id="7" dur="1500" fill="hold"/>
                                            <p:tgtEl>
                                              <p:spTgt spid="53"/>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14:bounceEnd="48000">
                                          <p:cBhvr additive="base">
                                            <p:cTn id="11" dur="1500" fill="hold"/>
                                            <p:tgtEl>
                                              <p:spTgt spid="59"/>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14:bounceEnd="48000">
                                          <p:cBhvr additive="base">
                                            <p:cTn id="15" dur="1500" fill="hold"/>
                                            <p:tgtEl>
                                              <p:spTgt spid="65"/>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14:bounceEnd="48000">
                                          <p:cBhvr additive="base">
                                            <p:cTn id="19" dur="1500" fill="hold"/>
                                            <p:tgtEl>
                                              <p:spTgt spid="71"/>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500" fill="hold"/>
                                            <p:tgtEl>
                                              <p:spTgt spid="53"/>
                                            </p:tgtEl>
                                            <p:attrNameLst>
                                              <p:attrName>ppt_x</p:attrName>
                                            </p:attrNameLst>
                                          </p:cBhvr>
                                          <p:tavLst>
                                            <p:tav tm="0">
                                              <p:val>
                                                <p:strVal val="0-#ppt_w/2"/>
                                              </p:val>
                                            </p:tav>
                                            <p:tav tm="100000">
                                              <p:val>
                                                <p:strVal val="#ppt_x"/>
                                              </p:val>
                                            </p:tav>
                                          </p:tavLst>
                                        </p:anim>
                                        <p:anim calcmode="lin" valueType="num">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1500" fill="hold"/>
                                            <p:tgtEl>
                                              <p:spTgt spid="59"/>
                                            </p:tgtEl>
                                            <p:attrNameLst>
                                              <p:attrName>ppt_x</p:attrName>
                                            </p:attrNameLst>
                                          </p:cBhvr>
                                          <p:tavLst>
                                            <p:tav tm="0">
                                              <p:val>
                                                <p:strVal val="0-#ppt_w/2"/>
                                              </p:val>
                                            </p:tav>
                                            <p:tav tm="100000">
                                              <p:val>
                                                <p:strVal val="#ppt_x"/>
                                              </p:val>
                                            </p:tav>
                                          </p:tavLst>
                                        </p:anim>
                                        <p:anim calcmode="lin" valueType="num">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1500" fill="hold"/>
                                            <p:tgtEl>
                                              <p:spTgt spid="65"/>
                                            </p:tgtEl>
                                            <p:attrNameLst>
                                              <p:attrName>ppt_x</p:attrName>
                                            </p:attrNameLst>
                                          </p:cBhvr>
                                          <p:tavLst>
                                            <p:tav tm="0">
                                              <p:val>
                                                <p:strVal val="1+#ppt_w/2"/>
                                              </p:val>
                                            </p:tav>
                                            <p:tav tm="100000">
                                              <p:val>
                                                <p:strVal val="#ppt_x"/>
                                              </p:val>
                                            </p:tav>
                                          </p:tavLst>
                                        </p:anim>
                                        <p:anim calcmode="lin" valueType="num">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1500" fill="hold"/>
                                            <p:tgtEl>
                                              <p:spTgt spid="71"/>
                                            </p:tgtEl>
                                            <p:attrNameLst>
                                              <p:attrName>ppt_x</p:attrName>
                                            </p:attrNameLst>
                                          </p:cBhvr>
                                          <p:tavLst>
                                            <p:tav tm="0">
                                              <p:val>
                                                <p:strVal val="1+#ppt_w/2"/>
                                              </p:val>
                                            </p:tav>
                                            <p:tav tm="100000">
                                              <p:val>
                                                <p:strVal val="#ppt_x"/>
                                              </p:val>
                                            </p:tav>
                                          </p:tavLst>
                                        </p:anim>
                                        <p:anim calcmode="lin" valueType="num">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9659" y="-66624"/>
            <a:ext cx="10003318" cy="5276748"/>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0" y="1347614"/>
            <a:ext cx="9144000" cy="2592288"/>
          </a:xfrm>
          <a:prstGeom prst="rect">
            <a:avLst/>
          </a:prstGeom>
          <a:solidFill>
            <a:srgbClr val="9954CC">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42590" cy="1097280"/>
          </a:xfrm>
          <a:prstGeom prst="rect">
            <a:avLst/>
          </a:prstGeom>
          <a:noFill/>
        </p:spPr>
        <p:txBody>
          <a:bodyPr wrap="none" rtlCol="0">
            <a:spAutoFit/>
          </a:bodyPr>
          <a:lstStyle/>
          <a:p>
            <a:pPr marL="0" lvl="1"/>
            <a:r>
              <a:rPr lang="zh-CN" altLang="en-US" sz="14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第三部分</a:t>
            </a:r>
            <a:endParaRPr lang="en-US" altLang="zh-CN" sz="28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bg1"/>
                </a:solidFill>
                <a:latin typeface="微软雅黑" panose="020B0503020204020204" pitchFamily="34" charset="-122"/>
                <a:ea typeface="微软雅黑" panose="020B0503020204020204" pitchFamily="34" charset="-122"/>
              </a:rPr>
              <a:t>成果及问题</a:t>
            </a:r>
            <a:endParaRPr lang="en-US" altLang="zh-CN" sz="3600" b="1" dirty="0" smtClean="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PART 03</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7030A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32" name="TextBox 31"/>
          <p:cNvSpPr txBox="1"/>
          <p:nvPr/>
        </p:nvSpPr>
        <p:spPr>
          <a:xfrm>
            <a:off x="3924164" y="2805306"/>
            <a:ext cx="1027882" cy="43815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输入文字</a:t>
            </a:r>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5015604" y="2805306"/>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6064398" y="2805306"/>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924164" y="3118112"/>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输入文字 </a:t>
            </a:r>
          </a:p>
        </p:txBody>
      </p:sp>
      <p:sp>
        <p:nvSpPr>
          <p:cNvPr id="36" name="TextBox 35"/>
          <p:cNvSpPr txBox="1"/>
          <p:nvPr/>
        </p:nvSpPr>
        <p:spPr>
          <a:xfrm>
            <a:off x="5004048" y="3118112"/>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084168" y="3118112"/>
            <a:ext cx="110946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sym typeface="+mn-ea"/>
              </a:rPr>
              <a:t>输入文字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14:bounceEnd="55000">
                                          <p:cBhvr additive="base">
                                            <p:cTn id="14" dur="1500" fill="hold"/>
                                            <p:tgtEl>
                                              <p:spTgt spid="16"/>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500" fill="hold"/>
                                            <p:tgtEl>
                                              <p:spTgt spid="16"/>
                                            </p:tgtEl>
                                            <p:attrNameLst>
                                              <p:attrName>ppt_x</p:attrName>
                                            </p:attrNameLst>
                                          </p:cBhvr>
                                          <p:tavLst>
                                            <p:tav tm="0">
                                              <p:val>
                                                <p:strVal val="0-#ppt_w/2"/>
                                              </p:val>
                                            </p:tav>
                                            <p:tav tm="100000">
                                              <p:val>
                                                <p:strVal val="#ppt_x"/>
                                              </p:val>
                                            </p:tav>
                                          </p:tavLst>
                                        </p:anim>
                                        <p:anim calcmode="lin" valueType="num">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2235200" cy="3949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p:txBody>
      </p:sp>
      <p:pic>
        <p:nvPicPr>
          <p:cNvPr id="40" name="Picture 1"/>
          <p:cNvPicPr>
            <a:picLocks noChangeAspect="1"/>
          </p:cNvPicPr>
          <p:nvPr/>
        </p:nvPicPr>
        <p:blipFill>
          <a:blip r:embed="rId3">
            <a:duotone>
              <a:prstClr val="black"/>
              <a:srgbClr val="A568D2">
                <a:tint val="45000"/>
                <a:satMod val="400000"/>
              </a:srgbClr>
            </a:duotone>
            <a:extLst>
              <a:ext uri="{BEBA8EAE-BF5A-486C-A8C5-ECC9F3942E4B}">
                <a14:imgProps xmlns:a14="http://schemas.microsoft.com/office/drawing/2010/main">
                  <a14:imgLayer r:embed="rId4">
                    <a14:imgEffect>
                      <a14:colorTemperature colorTemp="6525"/>
                    </a14:imgEffect>
                    <a14:imgEffect>
                      <a14:saturation sat="1060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0" y="1346607"/>
            <a:ext cx="9145588" cy="2104679"/>
          </a:xfrm>
          <a:prstGeom prst="rect">
            <a:avLst/>
          </a:prstGeom>
          <a:solidFill>
            <a:srgbClr val="7030A0"/>
          </a:solidFill>
        </p:spPr>
      </p:pic>
      <p:pic>
        <p:nvPicPr>
          <p:cNvPr id="41" name="Picture 2" descr="Monitor.png"/>
          <p:cNvPicPr>
            <a:picLocks noChangeAspect="1"/>
          </p:cNvPicPr>
          <p:nvPr/>
        </p:nvPicPr>
        <p:blipFill>
          <a:blip r:embed="rId5"/>
          <a:stretch>
            <a:fillRect/>
          </a:stretch>
        </p:blipFill>
        <p:spPr>
          <a:xfrm>
            <a:off x="4043582" y="836561"/>
            <a:ext cx="3143817" cy="2620202"/>
          </a:xfrm>
          <a:prstGeom prst="rect">
            <a:avLst/>
          </a:prstGeom>
        </p:spPr>
      </p:pic>
      <p:pic>
        <p:nvPicPr>
          <p:cNvPr id="42"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89750" y="979484"/>
            <a:ext cx="2821444" cy="1643580"/>
          </a:xfrm>
          <a:prstGeom prst="rect">
            <a:avLst/>
          </a:prstGeom>
          <a:blipFill>
            <a:blip r:embed="rId7"/>
            <a:stretch>
              <a:fillRect/>
            </a:stretch>
          </a:blipFill>
          <a:effectLst>
            <a:innerShdw blurRad="63500" dist="25400" dir="13500000">
              <a:prstClr val="black">
                <a:alpha val="21000"/>
              </a:prstClr>
            </a:innerShdw>
          </a:effectLst>
        </p:spPr>
      </p:pic>
      <p:pic>
        <p:nvPicPr>
          <p:cNvPr id="43" name="Picture 4" descr="Monitor-Light.png"/>
          <p:cNvPicPr>
            <a:picLocks noChangeAspect="1"/>
          </p:cNvPicPr>
          <p:nvPr/>
        </p:nvPicPr>
        <p:blipFill>
          <a:blip r:embed="rId8" cstate="print"/>
          <a:stretch>
            <a:fillRect/>
          </a:stretch>
        </p:blipFill>
        <p:spPr>
          <a:xfrm>
            <a:off x="5914332" y="908024"/>
            <a:ext cx="1201618" cy="1470168"/>
          </a:xfrm>
          <a:prstGeom prst="rect">
            <a:avLst/>
          </a:prstGeom>
        </p:spPr>
      </p:pic>
      <p:pic>
        <p:nvPicPr>
          <p:cNvPr id="44" name="Picture 5" descr="ipad.png"/>
          <p:cNvPicPr>
            <a:picLocks noChangeAspect="1"/>
          </p:cNvPicPr>
          <p:nvPr/>
        </p:nvPicPr>
        <p:blipFill>
          <a:blip r:embed="rId9"/>
          <a:stretch>
            <a:fillRect/>
          </a:stretch>
        </p:blipFill>
        <p:spPr>
          <a:xfrm>
            <a:off x="5825387" y="1342009"/>
            <a:ext cx="2980912" cy="2858402"/>
          </a:xfrm>
          <a:prstGeom prst="rect">
            <a:avLst/>
          </a:prstGeom>
        </p:spPr>
      </p:pic>
      <p:pic>
        <p:nvPicPr>
          <p:cNvPr id="45"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91411" y="1505744"/>
            <a:ext cx="1560546" cy="1882185"/>
          </a:xfrm>
          <a:prstGeom prst="rect">
            <a:avLst/>
          </a:prstGeom>
          <a:effectLst>
            <a:innerShdw blurRad="63500" dist="25400" dir="13500000">
              <a:prstClr val="black">
                <a:alpha val="26000"/>
              </a:prstClr>
            </a:innerShdw>
          </a:effectLst>
        </p:spPr>
      </p:pic>
      <p:pic>
        <p:nvPicPr>
          <p:cNvPr id="46" name="Picture 7" descr="ipad-light.png"/>
          <p:cNvPicPr>
            <a:picLocks noChangeAspect="1"/>
          </p:cNvPicPr>
          <p:nvPr/>
        </p:nvPicPr>
        <p:blipFill>
          <a:blip r:embed="rId11"/>
          <a:stretch>
            <a:fillRect/>
          </a:stretch>
        </p:blipFill>
        <p:spPr>
          <a:xfrm flipH="1">
            <a:off x="7214452" y="1405022"/>
            <a:ext cx="915621" cy="2072317"/>
          </a:xfrm>
          <a:prstGeom prst="rect">
            <a:avLst/>
          </a:prstGeom>
        </p:spPr>
      </p:pic>
      <p:sp>
        <p:nvSpPr>
          <p:cNvPr id="47" name="TextBox 46"/>
          <p:cNvSpPr txBox="1"/>
          <p:nvPr/>
        </p:nvSpPr>
        <p:spPr>
          <a:xfrm>
            <a:off x="1259632" y="3700085"/>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smtClean="0">
                <a:ln>
                  <a:noFill/>
                </a:ln>
                <a:solidFill>
                  <a:srgbClr val="7030A0"/>
                </a:solidFill>
                <a:effectLst/>
                <a:uLnTx/>
                <a:uFillTx/>
                <a:latin typeface="微软雅黑" panose="020B0503020204020204" pitchFamily="34" charset="-122"/>
                <a:ea typeface="微软雅黑" panose="020B0503020204020204" pitchFamily="34" charset="-122"/>
              </a:rPr>
              <a:t>项目分析</a:t>
            </a:r>
            <a:endParaRPr kumimoji="0" lang="zh-CN" altLang="en-US" b="0" i="0" u="none" strike="noStrike" kern="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endParaRPr>
          </a:p>
        </p:txBody>
      </p:sp>
      <p:sp>
        <p:nvSpPr>
          <p:cNvPr id="48" name="TextBox 47"/>
          <p:cNvSpPr txBox="1"/>
          <p:nvPr/>
        </p:nvSpPr>
        <p:spPr>
          <a:xfrm>
            <a:off x="3851920"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1B323D"/>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dirty="0">
                <a:solidFill>
                  <a:srgbClr val="7030A0"/>
                </a:solidFill>
              </a:rPr>
              <a:t>项目分析</a:t>
            </a:r>
          </a:p>
        </p:txBody>
      </p:sp>
      <p:sp>
        <p:nvSpPr>
          <p:cNvPr id="49" name="TextBox 48"/>
          <p:cNvSpPr txBox="1"/>
          <p:nvPr/>
        </p:nvSpPr>
        <p:spPr>
          <a:xfrm>
            <a:off x="6588224"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FF9900"/>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dirty="0">
                <a:solidFill>
                  <a:srgbClr val="7030A0"/>
                </a:solidFill>
              </a:rPr>
              <a:t>项目分析</a:t>
            </a:r>
          </a:p>
        </p:txBody>
      </p:sp>
      <p:sp>
        <p:nvSpPr>
          <p:cNvPr id="50" name="TextBox 49"/>
          <p:cNvSpPr txBox="1"/>
          <p:nvPr/>
        </p:nvSpPr>
        <p:spPr>
          <a:xfrm>
            <a:off x="7590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51" name="TextBox 50"/>
          <p:cNvSpPr txBox="1"/>
          <p:nvPr/>
        </p:nvSpPr>
        <p:spPr>
          <a:xfrm>
            <a:off x="336635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52" name="TextBox 51"/>
          <p:cNvSpPr txBox="1"/>
          <p:nvPr/>
        </p:nvSpPr>
        <p:spPr>
          <a:xfrm>
            <a:off x="60549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r>
              <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panose="020B0503020204020204" pitchFamily="34" charset="-122"/>
                <a:ea typeface="微软雅黑" panose="020B0503020204020204" pitchFamily="34" charset="-122"/>
              </a:rPr>
              <a:t>内容</a:t>
            </a:r>
            <a:endParaRPr kumimoji="0" lang="zh-CN" altLang="en-US" sz="8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53" name="文本框 37"/>
          <p:cNvSpPr>
            <a:spLocks noChangeArrowheads="1"/>
          </p:cNvSpPr>
          <p:nvPr/>
        </p:nvSpPr>
        <p:spPr bwMode="auto">
          <a:xfrm>
            <a:off x="179512" y="2483912"/>
            <a:ext cx="4010238" cy="807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4800" dirty="0" smtClean="0">
                <a:solidFill>
                  <a:schemeClr val="bg1"/>
                </a:solidFill>
                <a:latin typeface="+mj-ea"/>
                <a:ea typeface="+mj-ea"/>
                <a:sym typeface="Arial" panose="020B0604020202020204" pitchFamily="34" charset="0"/>
              </a:rPr>
              <a:t>P</a:t>
            </a:r>
            <a:r>
              <a:rPr lang="en-US" sz="2400" dirty="0" smtClean="0">
                <a:solidFill>
                  <a:schemeClr val="bg1"/>
                </a:solidFill>
                <a:latin typeface="+mj-ea"/>
                <a:ea typeface="+mj-ea"/>
                <a:sym typeface="Arial" panose="020B0604020202020204" pitchFamily="34" charset="0"/>
              </a:rPr>
              <a:t>ROJECT DISPLAY</a:t>
            </a:r>
            <a:endParaRPr lang="zh-CN" altLang="en-US" sz="2400" b="0" baseline="-3000" dirty="0">
              <a:solidFill>
                <a:schemeClr val="bg1"/>
              </a:solidFill>
              <a:latin typeface="+mj-ea"/>
              <a:ea typeface="+mj-ea"/>
              <a:sym typeface="Arial" panose="020B0604020202020204" pitchFamily="34" charset="0"/>
            </a:endParaRPr>
          </a:p>
        </p:txBody>
      </p:sp>
      <p:sp>
        <p:nvSpPr>
          <p:cNvPr id="54" name="TextBox 5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1000"/>
                                        <p:tgtEl>
                                          <p:spTgt spid="41"/>
                                        </p:tgtEl>
                                      </p:cBhvr>
                                    </p:animEffect>
                                    <p:anim calcmode="lin" valueType="num">
                                      <p:cBhvr>
                                        <p:cTn id="16" dur="1000" fill="hold"/>
                                        <p:tgtEl>
                                          <p:spTgt spid="41"/>
                                        </p:tgtEl>
                                        <p:attrNameLst>
                                          <p:attrName>ppt_x</p:attrName>
                                        </p:attrNameLst>
                                      </p:cBhvr>
                                      <p:tavLst>
                                        <p:tav tm="0">
                                          <p:val>
                                            <p:strVal val="#ppt_x"/>
                                          </p:val>
                                        </p:tav>
                                        <p:tav tm="100000">
                                          <p:val>
                                            <p:strVal val="#ppt_x"/>
                                          </p:val>
                                        </p:tav>
                                      </p:tavLst>
                                    </p:anim>
                                    <p:anim calcmode="lin" valueType="num">
                                      <p:cBhvr>
                                        <p:cTn id="17" dur="10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up)">
                                      <p:cBhvr>
                                        <p:cTn id="21" dur="500"/>
                                        <p:tgtEl>
                                          <p:spTgt spid="42"/>
                                        </p:tgtEl>
                                      </p:cBhvr>
                                    </p:animEffect>
                                  </p:childTnLst>
                                </p:cTn>
                              </p:par>
                              <p:par>
                                <p:cTn id="22" presetID="22" presetClass="entr" presetSubtype="1"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par>
                                <p:cTn id="35" presetID="22" presetClass="entr" presetSubtype="1"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500"/>
                                        <p:tgtEl>
                                          <p:spTgt spid="4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up)">
                                      <p:cBhvr>
                                        <p:cTn id="54" dur="500"/>
                                        <p:tgtEl>
                                          <p:spTgt spid="5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up)">
                                      <p:cBhvr>
                                        <p:cTn id="57" dur="500"/>
                                        <p:tgtEl>
                                          <p:spTgt spid="52"/>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sp>
        <p:nvSpPr>
          <p:cNvPr id="6" name="椭圆 5"/>
          <p:cNvSpPr/>
          <p:nvPr/>
        </p:nvSpPr>
        <p:spPr>
          <a:xfrm>
            <a:off x="4834454" y="124062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538120" y="1358961"/>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344435" y="1237777"/>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16501" y="1108306"/>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17724" y="1082954"/>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352550"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488222" y="1184422"/>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489058" y="124049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3848" y="1371724"/>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054540" y="1057221"/>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835" y="129355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920093"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035416" y="114767"/>
            <a:ext cx="1231514" cy="584775"/>
          </a:xfrm>
          <a:prstGeom prst="rect">
            <a:avLst/>
          </a:prstGeom>
        </p:spPr>
        <p:txBody>
          <a:bodyPr wrap="square">
            <a:spAutoFit/>
          </a:bodyPr>
          <a:lstStyle/>
          <a:p>
            <a:pPr marL="0" marR="0" lvl="0" indent="0" defTabSz="934085"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srgbClr val="7030A0"/>
                </a:solidFill>
                <a:effectLst/>
                <a:uLnTx/>
                <a:uFillTx/>
                <a:latin typeface="微软雅黑" panose="020B0503020204020204" pitchFamily="34" charset="-122"/>
                <a:ea typeface="微软雅黑" panose="020B0503020204020204" pitchFamily="34" charset="-122"/>
              </a:rPr>
              <a:t>目 录</a:t>
            </a:r>
            <a:endParaRPr kumimoji="0" lang="zh-CN" altLang="en-US" sz="3200" b="0" i="0" u="none" strike="noStrike" kern="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endParaRPr>
          </a:p>
        </p:txBody>
      </p:sp>
      <p:sp>
        <p:nvSpPr>
          <p:cNvPr id="22" name="Rectangle 4"/>
          <p:cNvSpPr txBox="1">
            <a:spLocks noChangeArrowheads="1"/>
          </p:cNvSpPr>
          <p:nvPr/>
        </p:nvSpPr>
        <p:spPr bwMode="auto">
          <a:xfrm>
            <a:off x="3964944" y="566306"/>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000" b="0" kern="0" dirty="0" smtClean="0">
                <a:solidFill>
                  <a:srgbClr val="7030A0"/>
                </a:solidFill>
                <a:latin typeface="Arial" panose="020B0604020202020204"/>
                <a:ea typeface="微软雅黑" panose="020B0503020204020204" pitchFamily="34" charset="-122"/>
              </a:rPr>
              <a:t>CATALOG</a:t>
            </a:r>
            <a:endParaRPr kumimoji="0" lang="zh-CN" altLang="en-US" sz="1000" b="0" i="0" u="none" strike="noStrike" kern="0" cap="none" spc="0" normalizeH="0" baseline="0" noProof="0" dirty="0">
              <a:ln>
                <a:noFill/>
              </a:ln>
              <a:solidFill>
                <a:srgbClr val="7030A0"/>
              </a:solidFill>
              <a:effectLst/>
              <a:uLnTx/>
              <a:uFillTx/>
              <a:latin typeface="Arial" panose="020B0604020202020204"/>
              <a:ea typeface="微软雅黑" panose="020B0503020204020204" pitchFamily="34" charset="-122"/>
            </a:endParaRPr>
          </a:p>
        </p:txBody>
      </p:sp>
      <p:grpSp>
        <p:nvGrpSpPr>
          <p:cNvPr id="77" name="组合 76"/>
          <p:cNvGrpSpPr/>
          <p:nvPr/>
        </p:nvGrpSpPr>
        <p:grpSpPr>
          <a:xfrm>
            <a:off x="6282140" y="1995686"/>
            <a:ext cx="1602228" cy="1359398"/>
            <a:chOff x="9224782" y="2628163"/>
            <a:chExt cx="2397222" cy="2093640"/>
          </a:xfrm>
        </p:grpSpPr>
        <p:grpSp>
          <p:nvGrpSpPr>
            <p:cNvPr id="78" name="组合 77"/>
            <p:cNvGrpSpPr/>
            <p:nvPr/>
          </p:nvGrpSpPr>
          <p:grpSpPr>
            <a:xfrm>
              <a:off x="9224782" y="2628163"/>
              <a:ext cx="2397222" cy="2093640"/>
              <a:chOff x="9224782" y="2628163"/>
              <a:chExt cx="2397222" cy="2093640"/>
            </a:xfrm>
          </p:grpSpPr>
          <p:grpSp>
            <p:nvGrpSpPr>
              <p:cNvPr id="80"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8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81" name="Freeform 7"/>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ln>
              <a:effectLst>
                <a:innerShdw blurRad="152400">
                  <a:schemeClr val="tx1">
                    <a:lumMod val="65000"/>
                    <a:lumOff val="35000"/>
                    <a:alpha val="41000"/>
                  </a:schemeClr>
                </a:innerShdw>
              </a:effectLst>
            </p:spPr>
            <p:txBody>
              <a:bodyPr vert="horz" wrap="square" lIns="91440" tIns="45720" rIns="91440" bIns="45720" numCol="1" anchor="t" anchorCtr="0" compatLnSpc="1"/>
              <a:lstStyle/>
              <a:p>
                <a:endParaRPr lang="zh-CN" altLang="en-US"/>
              </a:p>
            </p:txBody>
          </p:sp>
        </p:grpSp>
        <p:sp>
          <p:nvSpPr>
            <p:cNvPr id="79" name="TextBox 78"/>
            <p:cNvSpPr txBox="1"/>
            <p:nvPr/>
          </p:nvSpPr>
          <p:spPr>
            <a:xfrm>
              <a:off x="9918251" y="31807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05</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84" name="组合 83"/>
          <p:cNvGrpSpPr/>
          <p:nvPr/>
        </p:nvGrpSpPr>
        <p:grpSpPr>
          <a:xfrm>
            <a:off x="3828211" y="2002549"/>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9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88" name="Freeform 7"/>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86" name="TextBox 85"/>
            <p:cNvSpPr txBox="1"/>
            <p:nvPr/>
          </p:nvSpPr>
          <p:spPr>
            <a:xfrm>
              <a:off x="6259489" y="3110169"/>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03</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91" name="组合 90"/>
          <p:cNvGrpSpPr/>
          <p:nvPr/>
        </p:nvGrpSpPr>
        <p:grpSpPr>
          <a:xfrm>
            <a:off x="1374350" y="2013793"/>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9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93" name="Freeform 7"/>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94" name="TextBox 93"/>
            <p:cNvSpPr txBox="1"/>
            <p:nvPr/>
          </p:nvSpPr>
          <p:spPr>
            <a:xfrm>
              <a:off x="2575311" y="325004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01</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97" name="组合 96"/>
          <p:cNvGrpSpPr/>
          <p:nvPr/>
        </p:nvGrpSpPr>
        <p:grpSpPr>
          <a:xfrm>
            <a:off x="2604216" y="2693491"/>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10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01" name="Freeform 7"/>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A568D2"/>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99" name="TextBox 98"/>
            <p:cNvSpPr txBox="1"/>
            <p:nvPr/>
          </p:nvSpPr>
          <p:spPr>
            <a:xfrm>
              <a:off x="4382517" y="41838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02</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104" name="组合 103"/>
          <p:cNvGrpSpPr/>
          <p:nvPr/>
        </p:nvGrpSpPr>
        <p:grpSpPr>
          <a:xfrm>
            <a:off x="5054713" y="2686684"/>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11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08" name="Freeform 7"/>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A568D2"/>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106" name="TextBox 105"/>
            <p:cNvSpPr txBox="1"/>
            <p:nvPr/>
          </p:nvSpPr>
          <p:spPr>
            <a:xfrm>
              <a:off x="8048903" y="417337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04</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111" name="组合 110"/>
          <p:cNvGrpSpPr/>
          <p:nvPr/>
        </p:nvGrpSpPr>
        <p:grpSpPr>
          <a:xfrm>
            <a:off x="1735589" y="3488881"/>
            <a:ext cx="1027882" cy="594665"/>
            <a:chOff x="2328257" y="4927865"/>
            <a:chExt cx="1537897" cy="915858"/>
          </a:xfrm>
        </p:grpSpPr>
        <p:sp>
          <p:nvSpPr>
            <p:cNvPr id="112" name="TextBox 111"/>
            <p:cNvSpPr txBox="1"/>
            <p:nvPr/>
          </p:nvSpPr>
          <p:spPr>
            <a:xfrm>
              <a:off x="2328257" y="4927865"/>
              <a:ext cx="1537897" cy="517351"/>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课程概述</a:t>
              </a:r>
            </a:p>
          </p:txBody>
        </p:sp>
        <p:sp>
          <p:nvSpPr>
            <p:cNvPr id="113" name="TextBox 112"/>
            <p:cNvSpPr txBox="1"/>
            <p:nvPr/>
          </p:nvSpPr>
          <p:spPr>
            <a:xfrm>
              <a:off x="2419470" y="5322308"/>
              <a:ext cx="1286284" cy="521415"/>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2955119" y="2062759"/>
            <a:ext cx="1027882" cy="446865"/>
            <a:chOff x="4246958" y="2731461"/>
            <a:chExt cx="1537897" cy="688227"/>
          </a:xfrm>
        </p:grpSpPr>
        <p:sp>
          <p:nvSpPr>
            <p:cNvPr id="115" name="TextBox 114"/>
            <p:cNvSpPr txBox="1"/>
            <p:nvPr/>
          </p:nvSpPr>
          <p:spPr>
            <a:xfrm>
              <a:off x="4246958" y="2731461"/>
              <a:ext cx="1537897" cy="517350"/>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课程内容</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4190111" y="3521866"/>
            <a:ext cx="1027882" cy="466656"/>
            <a:chOff x="5982926" y="4927865"/>
            <a:chExt cx="1537897" cy="718707"/>
          </a:xfrm>
        </p:grpSpPr>
        <p:sp>
          <p:nvSpPr>
            <p:cNvPr id="118" name="TextBox 117"/>
            <p:cNvSpPr txBox="1"/>
            <p:nvPr/>
          </p:nvSpPr>
          <p:spPr>
            <a:xfrm>
              <a:off x="5982926" y="4927865"/>
              <a:ext cx="1537897" cy="517350"/>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成果问题</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5356178" y="2062759"/>
            <a:ext cx="1027882" cy="446865"/>
            <a:chOff x="7839376" y="2731461"/>
            <a:chExt cx="1537897" cy="688227"/>
          </a:xfrm>
        </p:grpSpPr>
        <p:sp>
          <p:nvSpPr>
            <p:cNvPr id="121" name="TextBox 120"/>
            <p:cNvSpPr txBox="1"/>
            <p:nvPr/>
          </p:nvSpPr>
          <p:spPr>
            <a:xfrm>
              <a:off x="7839376" y="2731461"/>
              <a:ext cx="1537897" cy="517350"/>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课程提问</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3" name="组合 122"/>
          <p:cNvGrpSpPr/>
          <p:nvPr/>
        </p:nvGrpSpPr>
        <p:grpSpPr>
          <a:xfrm>
            <a:off x="6635159" y="3521861"/>
            <a:ext cx="1027882" cy="433671"/>
            <a:chOff x="9752962" y="4978665"/>
            <a:chExt cx="1537897" cy="667908"/>
          </a:xfrm>
        </p:grpSpPr>
        <p:sp>
          <p:nvSpPr>
            <p:cNvPr id="124" name="TextBox 123"/>
            <p:cNvSpPr txBox="1"/>
            <p:nvPr/>
          </p:nvSpPr>
          <p:spPr>
            <a:xfrm>
              <a:off x="9752962" y="4978665"/>
              <a:ext cx="1537897" cy="517351"/>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课程总结</a:t>
              </a:r>
            </a:p>
          </p:txBody>
        </p:sp>
        <p:sp>
          <p:nvSpPr>
            <p:cNvPr id="125" name="TextBox 124"/>
            <p:cNvSpPr txBox="1"/>
            <p:nvPr/>
          </p:nvSpPr>
          <p:spPr>
            <a:xfrm>
              <a:off x="9841086" y="5338463"/>
              <a:ext cx="1286284" cy="308110"/>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
        <p:nvSpPr>
          <p:cNvPr id="126" name="TextBox 12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500"/>
                                </p:stCondLst>
                                <p:childTnLst>
                                  <p:par>
                                    <p:cTn id="80" presetID="2" presetClass="entr" presetSubtype="3" accel="52000" fill="hold" nodeType="afterEffect" p14:presetBounceEnd="38000">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14:bounceEnd="38000">
                                          <p:cBhvr additive="base">
                                            <p:cTn id="82"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14:presetBounceEnd="38000">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14:bounceEnd="38000">
                                          <p:cBhvr additive="base">
                                            <p:cTn id="86"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14:presetBounceEnd="38000">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14:bounceEnd="38000">
                                          <p:cBhvr additive="base">
                                            <p:cTn id="90"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14:presetBounceEnd="38000">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14:bounceEnd="38000">
                                          <p:cBhvr additive="base">
                                            <p:cTn id="94"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38000">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14:bounceEnd="38000">
                                          <p:cBhvr additive="base">
                                            <p:cTn id="98" dur="2000" fill="hold"/>
                                            <p:tgtEl>
                                              <p:spTgt spid="77"/>
                                            </p:tgtEl>
                                            <p:attrNameLst>
                                              <p:attrName>ppt_x</p:attrName>
                                            </p:attrNameLst>
                                          </p:cBhvr>
                                          <p:tavLst>
                                            <p:tav tm="0">
                                              <p:val>
                                                <p:strVal val="1+#ppt_w/2"/>
                                              </p:val>
                                            </p:tav>
                                            <p:tav tm="100000">
                                              <p:val>
                                                <p:strVal val="#ppt_x"/>
                                              </p:val>
                                            </p:tav>
                                          </p:tavLst>
                                        </p:anim>
                                        <p:anim calcmode="lin" valueType="num" p14:bounceEnd="38000">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25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500"/>
                                </p:stCondLst>
                                <p:childTnLst>
                                  <p:par>
                                    <p:cTn id="80" presetID="2" presetClass="entr" presetSubtype="3" accel="52000" fill="hold" nodeType="afterEffect">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cBhvr additive="base">
                                            <p:cTn id="82" dur="2000" fill="hold"/>
                                            <p:tgtEl>
                                              <p:spTgt spid="91"/>
                                            </p:tgtEl>
                                            <p:attrNameLst>
                                              <p:attrName>ppt_x</p:attrName>
                                            </p:attrNameLst>
                                          </p:cBhvr>
                                          <p:tavLst>
                                            <p:tav tm="0">
                                              <p:val>
                                                <p:strVal val="1+#ppt_w/2"/>
                                              </p:val>
                                            </p:tav>
                                            <p:tav tm="100000">
                                              <p:val>
                                                <p:strVal val="#ppt_x"/>
                                              </p:val>
                                            </p:tav>
                                          </p:tavLst>
                                        </p:anim>
                                        <p:anim calcmode="lin" valueType="num">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cBhvr additive="base">
                                            <p:cTn id="86" dur="2000" fill="hold"/>
                                            <p:tgtEl>
                                              <p:spTgt spid="97"/>
                                            </p:tgtEl>
                                            <p:attrNameLst>
                                              <p:attrName>ppt_x</p:attrName>
                                            </p:attrNameLst>
                                          </p:cBhvr>
                                          <p:tavLst>
                                            <p:tav tm="0">
                                              <p:val>
                                                <p:strVal val="0-#ppt_w/2"/>
                                              </p:val>
                                            </p:tav>
                                            <p:tav tm="100000">
                                              <p:val>
                                                <p:strVal val="#ppt_x"/>
                                              </p:val>
                                            </p:tav>
                                          </p:tavLst>
                                        </p:anim>
                                        <p:anim calcmode="lin" valueType="num">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cBhvr additive="base">
                                            <p:cTn id="90" dur="2000" fill="hold"/>
                                            <p:tgtEl>
                                              <p:spTgt spid="84"/>
                                            </p:tgtEl>
                                            <p:attrNameLst>
                                              <p:attrName>ppt_x</p:attrName>
                                            </p:attrNameLst>
                                          </p:cBhvr>
                                          <p:tavLst>
                                            <p:tav tm="0">
                                              <p:val>
                                                <p:strVal val="1+#ppt_w/2"/>
                                              </p:val>
                                            </p:tav>
                                            <p:tav tm="100000">
                                              <p:val>
                                                <p:strVal val="#ppt_x"/>
                                              </p:val>
                                            </p:tav>
                                          </p:tavLst>
                                        </p:anim>
                                        <p:anim calcmode="lin" valueType="num">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cBhvr additive="base">
                                            <p:cTn id="94" dur="2000" fill="hold"/>
                                            <p:tgtEl>
                                              <p:spTgt spid="104"/>
                                            </p:tgtEl>
                                            <p:attrNameLst>
                                              <p:attrName>ppt_x</p:attrName>
                                            </p:attrNameLst>
                                          </p:cBhvr>
                                          <p:tavLst>
                                            <p:tav tm="0">
                                              <p:val>
                                                <p:strVal val="0-#ppt_w/2"/>
                                              </p:val>
                                            </p:tav>
                                            <p:tav tm="100000">
                                              <p:val>
                                                <p:strVal val="#ppt_x"/>
                                              </p:val>
                                            </p:tav>
                                          </p:tavLst>
                                        </p:anim>
                                        <p:anim calcmode="lin" valueType="num">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2000" fill="hold"/>
                                            <p:tgtEl>
                                              <p:spTgt spid="77"/>
                                            </p:tgtEl>
                                            <p:attrNameLst>
                                              <p:attrName>ppt_x</p:attrName>
                                            </p:attrNameLst>
                                          </p:cBhvr>
                                          <p:tavLst>
                                            <p:tav tm="0">
                                              <p:val>
                                                <p:strVal val="1+#ppt_w/2"/>
                                              </p:val>
                                            </p:tav>
                                            <p:tav tm="100000">
                                              <p:val>
                                                <p:strVal val="#ppt_x"/>
                                              </p:val>
                                            </p:tav>
                                          </p:tavLst>
                                        </p:anim>
                                        <p:anim calcmode="lin" valueType="num">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25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1594485" cy="6997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a:p>
            <a:pPr algn="l"/>
            <a:endParaRPr lang="zh-CN" altLang="en-US" dirty="0"/>
          </a:p>
        </p:txBody>
      </p:sp>
      <p:sp>
        <p:nvSpPr>
          <p:cNvPr id="27" name="TextBox 26"/>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8" name="TextBox 27"/>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9" name="TextBox 28"/>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0" name="TextBox 29"/>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1" name="燕尾形箭头 30"/>
          <p:cNvSpPr/>
          <p:nvPr/>
        </p:nvSpPr>
        <p:spPr>
          <a:xfrm>
            <a:off x="467544" y="2283718"/>
            <a:ext cx="8208912" cy="22860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nvGrpSpPr>
          <p:cNvPr id="32" name="组合 31"/>
          <p:cNvGrpSpPr/>
          <p:nvPr/>
        </p:nvGrpSpPr>
        <p:grpSpPr>
          <a:xfrm>
            <a:off x="783076" y="1491630"/>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grpSp>
        <p:sp>
          <p:nvSpPr>
            <p:cNvPr id="34" name="TextBox 33"/>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rgbClr val="7030A0"/>
                  </a:solidFill>
                  <a:latin typeface="微软雅黑" panose="020B0503020204020204" pitchFamily="34" charset="-122"/>
                  <a:ea typeface="微软雅黑" panose="020B0503020204020204" pitchFamily="34" charset="-122"/>
                </a:rPr>
                <a:t>第一阶段</a:t>
              </a:r>
              <a:endParaRPr lang="zh-CN" altLang="en-US" sz="1500" b="1" dirty="0">
                <a:solidFill>
                  <a:srgbClr val="7030A0"/>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746134" y="1495340"/>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grpSp>
        <p:sp>
          <p:nvSpPr>
            <p:cNvPr id="39" name="TextBox 38"/>
            <p:cNvSpPr txBox="1"/>
            <p:nvPr/>
          </p:nvSpPr>
          <p:spPr>
            <a:xfrm>
              <a:off x="1477940" y="3740516"/>
              <a:ext cx="513771" cy="174019"/>
            </a:xfrm>
            <a:prstGeom prst="rect">
              <a:avLst/>
            </a:prstGeom>
            <a:noFill/>
          </p:spPr>
          <p:txBody>
            <a:bodyPr wrap="none" rtlCol="0">
              <a:spAutoFit/>
            </a:bodyPr>
            <a:lstStyle/>
            <a:p>
              <a:pPr algn="ctr"/>
              <a:r>
                <a:rPr lang="zh-CN" altLang="en-US" sz="1500" b="1" dirty="0" smtClean="0">
                  <a:solidFill>
                    <a:srgbClr val="9954CC"/>
                  </a:solidFill>
                  <a:latin typeface="微软雅黑" panose="020B0503020204020204" pitchFamily="34" charset="-122"/>
                  <a:ea typeface="微软雅黑" panose="020B0503020204020204" pitchFamily="34" charset="-122"/>
                </a:rPr>
                <a:t>第二阶段</a:t>
              </a:r>
              <a:endParaRPr lang="zh-CN" altLang="en-US" sz="1500" b="1" dirty="0">
                <a:solidFill>
                  <a:srgbClr val="9954CC"/>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4688516" y="1491630"/>
            <a:ext cx="1697385" cy="1697385"/>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grpSp>
        <p:sp>
          <p:nvSpPr>
            <p:cNvPr id="44" name="TextBox 43"/>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rgbClr val="7030A0"/>
                  </a:solidFill>
                  <a:latin typeface="微软雅黑" panose="020B0503020204020204" pitchFamily="34" charset="-122"/>
                  <a:ea typeface="微软雅黑" panose="020B0503020204020204" pitchFamily="34" charset="-122"/>
                </a:rPr>
                <a:t>第三阶段</a:t>
              </a:r>
              <a:endParaRPr lang="zh-CN" altLang="en-US" sz="1500" b="1" dirty="0">
                <a:solidFill>
                  <a:srgbClr val="7030A0"/>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619031" y="1498505"/>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grpSp>
        <p:sp>
          <p:nvSpPr>
            <p:cNvPr id="49" name="TextBox 48"/>
            <p:cNvSpPr txBox="1"/>
            <p:nvPr/>
          </p:nvSpPr>
          <p:spPr>
            <a:xfrm>
              <a:off x="1477940" y="3738812"/>
              <a:ext cx="513771" cy="174019"/>
            </a:xfrm>
            <a:prstGeom prst="rect">
              <a:avLst/>
            </a:prstGeom>
            <a:noFill/>
          </p:spPr>
          <p:txBody>
            <a:bodyPr wrap="none" rtlCol="0">
              <a:spAutoFit/>
            </a:bodyPr>
            <a:lstStyle/>
            <a:p>
              <a:pPr algn="ctr"/>
              <a:r>
                <a:rPr lang="zh-CN" altLang="en-US" sz="1500" b="1" dirty="0" smtClean="0">
                  <a:solidFill>
                    <a:srgbClr val="9954CC"/>
                  </a:solidFill>
                  <a:latin typeface="微软雅黑" panose="020B0503020204020204" pitchFamily="34" charset="-122"/>
                  <a:ea typeface="微软雅黑" panose="020B0503020204020204" pitchFamily="34" charset="-122"/>
                </a:rPr>
                <a:t>第四阶段</a:t>
              </a:r>
              <a:endParaRPr lang="zh-CN" altLang="en-US" sz="1500" b="1" dirty="0">
                <a:solidFill>
                  <a:srgbClr val="9954CC"/>
                </a:solidFill>
                <a:latin typeface="微软雅黑" panose="020B0503020204020204" pitchFamily="34" charset="-122"/>
                <a:ea typeface="微软雅黑" panose="020B0503020204020204" pitchFamily="34" charset="-122"/>
              </a:endParaRPr>
            </a:p>
          </p:txBody>
        </p:sp>
      </p:grpSp>
      <p:sp>
        <p:nvSpPr>
          <p:cNvPr id="52" name="椭圆 51"/>
          <p:cNvSpPr/>
          <p:nvPr/>
        </p:nvSpPr>
        <p:spPr>
          <a:xfrm>
            <a:off x="824277" y="1347614"/>
            <a:ext cx="645364" cy="645364"/>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3" name="椭圆 52"/>
          <p:cNvSpPr/>
          <p:nvPr/>
        </p:nvSpPr>
        <p:spPr>
          <a:xfrm>
            <a:off x="2783180" y="1347614"/>
            <a:ext cx="645364" cy="645364"/>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4" name="椭圆 53"/>
          <p:cNvSpPr/>
          <p:nvPr/>
        </p:nvSpPr>
        <p:spPr>
          <a:xfrm>
            <a:off x="4760524" y="1354159"/>
            <a:ext cx="645364" cy="645364"/>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5" name="椭圆 54"/>
          <p:cNvSpPr/>
          <p:nvPr/>
        </p:nvSpPr>
        <p:spPr>
          <a:xfrm>
            <a:off x="6707078" y="1354159"/>
            <a:ext cx="645364" cy="645364"/>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6"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57"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58"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59"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60" name="TextBox 5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5000">
                                          <p:cBhvr additive="base">
                                            <p:cTn id="7" dur="1300" fill="hold"/>
                                            <p:tgtEl>
                                              <p:spTgt spid="32"/>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14:bounceEnd="55000">
                                          <p:cBhvr additive="base">
                                            <p:cTn id="11" dur="1300" fill="hold"/>
                                            <p:tgtEl>
                                              <p:spTgt spid="37"/>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14:bounceEnd="55000">
                                          <p:cBhvr additive="base">
                                            <p:cTn id="15" dur="1300" fill="hold"/>
                                            <p:tgtEl>
                                              <p:spTgt spid="42"/>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14:bounceEnd="55000">
                                          <p:cBhvr additive="base">
                                            <p:cTn id="19" dur="1300" fill="hold"/>
                                            <p:tgtEl>
                                              <p:spTgt spid="47"/>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accel="46100" fill="hold" grpId="0" nodeType="afterEffect" p14:presetBounceEnd="52000">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14:bounceEnd="52000">
                                          <p:cBhvr additive="base">
                                            <p:cTn id="24" dur="1300" fill="hold"/>
                                            <p:tgtEl>
                                              <p:spTgt spid="52"/>
                                            </p:tgtEl>
                                            <p:attrNameLst>
                                              <p:attrName>ppt_x</p:attrName>
                                            </p:attrNameLst>
                                          </p:cBhvr>
                                          <p:tavLst>
                                            <p:tav tm="0">
                                              <p:val>
                                                <p:strVal val="#ppt_x"/>
                                              </p:val>
                                            </p:tav>
                                            <p:tav tm="100000">
                                              <p:val>
                                                <p:strVal val="#ppt_x"/>
                                              </p:val>
                                            </p:tav>
                                          </p:tavLst>
                                        </p:anim>
                                        <p:anim calcmode="lin" valueType="num" p14:bounceEnd="52000">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00" fill="hold" grpId="0" nodeType="withEffect" p14:presetBounceEnd="52000">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14:bounceEnd="52000">
                                          <p:cBhvr additive="base">
                                            <p:cTn id="28" dur="1300" fill="hold"/>
                                            <p:tgtEl>
                                              <p:spTgt spid="53"/>
                                            </p:tgtEl>
                                            <p:attrNameLst>
                                              <p:attrName>ppt_x</p:attrName>
                                            </p:attrNameLst>
                                          </p:cBhvr>
                                          <p:tavLst>
                                            <p:tav tm="0">
                                              <p:val>
                                                <p:strVal val="#ppt_x"/>
                                              </p:val>
                                            </p:tav>
                                            <p:tav tm="100000">
                                              <p:val>
                                                <p:strVal val="#ppt_x"/>
                                              </p:val>
                                            </p:tav>
                                          </p:tavLst>
                                        </p:anim>
                                        <p:anim calcmode="lin" valueType="num" p14:bounceEnd="52000">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00" fill="hold" grpId="0" nodeType="withEffect" p14:presetBounceEnd="52000">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14:bounceEnd="52000">
                                          <p:cBhvr additive="base">
                                            <p:cTn id="32" dur="1300" fill="hold"/>
                                            <p:tgtEl>
                                              <p:spTgt spid="54"/>
                                            </p:tgtEl>
                                            <p:attrNameLst>
                                              <p:attrName>ppt_x</p:attrName>
                                            </p:attrNameLst>
                                          </p:cBhvr>
                                          <p:tavLst>
                                            <p:tav tm="0">
                                              <p:val>
                                                <p:strVal val="#ppt_x"/>
                                              </p:val>
                                            </p:tav>
                                            <p:tav tm="100000">
                                              <p:val>
                                                <p:strVal val="#ppt_x"/>
                                              </p:val>
                                            </p:tav>
                                          </p:tavLst>
                                        </p:anim>
                                        <p:anim calcmode="lin" valueType="num" p14:bounceEnd="52000">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00" fill="hold" grpId="0" nodeType="withEffect" p14:presetBounceEnd="52000">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14:bounceEnd="52000">
                                          <p:cBhvr additive="base">
                                            <p:cTn id="36" dur="1300" fill="hold"/>
                                            <p:tgtEl>
                                              <p:spTgt spid="55"/>
                                            </p:tgtEl>
                                            <p:attrNameLst>
                                              <p:attrName>ppt_x</p:attrName>
                                            </p:attrNameLst>
                                          </p:cBhvr>
                                          <p:tavLst>
                                            <p:tav tm="0">
                                              <p:val>
                                                <p:strVal val="#ppt_x"/>
                                              </p:val>
                                            </p:tav>
                                            <p:tav tm="100000">
                                              <p:val>
                                                <p:strVal val="#ppt_x"/>
                                              </p:val>
                                            </p:tav>
                                          </p:tavLst>
                                        </p:anim>
                                        <p:anim calcmode="lin" valueType="num" p14:bounceEnd="52000">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0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45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300" fill="hold"/>
                                            <p:tgtEl>
                                              <p:spTgt spid="32"/>
                                            </p:tgtEl>
                                            <p:attrNameLst>
                                              <p:attrName>ppt_x</p:attrName>
                                            </p:attrNameLst>
                                          </p:cBhvr>
                                          <p:tavLst>
                                            <p:tav tm="0">
                                              <p:val>
                                                <p:strVal val="#ppt_x"/>
                                              </p:val>
                                            </p:tav>
                                            <p:tav tm="100000">
                                              <p:val>
                                                <p:strVal val="#ppt_x"/>
                                              </p:val>
                                            </p:tav>
                                          </p:tavLst>
                                        </p:anim>
                                        <p:anim calcmode="lin" valueType="num">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300" fill="hold"/>
                                            <p:tgtEl>
                                              <p:spTgt spid="37"/>
                                            </p:tgtEl>
                                            <p:attrNameLst>
                                              <p:attrName>ppt_x</p:attrName>
                                            </p:attrNameLst>
                                          </p:cBhvr>
                                          <p:tavLst>
                                            <p:tav tm="0">
                                              <p:val>
                                                <p:strVal val="#ppt_x"/>
                                              </p:val>
                                            </p:tav>
                                            <p:tav tm="100000">
                                              <p:val>
                                                <p:strVal val="#ppt_x"/>
                                              </p:val>
                                            </p:tav>
                                          </p:tavLst>
                                        </p:anim>
                                        <p:anim calcmode="lin" valueType="num">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300" fill="hold"/>
                                            <p:tgtEl>
                                              <p:spTgt spid="42"/>
                                            </p:tgtEl>
                                            <p:attrNameLst>
                                              <p:attrName>ppt_x</p:attrName>
                                            </p:attrNameLst>
                                          </p:cBhvr>
                                          <p:tavLst>
                                            <p:tav tm="0">
                                              <p:val>
                                                <p:strVal val="#ppt_x"/>
                                              </p:val>
                                            </p:tav>
                                            <p:tav tm="100000">
                                              <p:val>
                                                <p:strVal val="#ppt_x"/>
                                              </p:val>
                                            </p:tav>
                                          </p:tavLst>
                                        </p:anim>
                                        <p:anim calcmode="lin" valueType="num">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1300" fill="hold"/>
                                            <p:tgtEl>
                                              <p:spTgt spid="47"/>
                                            </p:tgtEl>
                                            <p:attrNameLst>
                                              <p:attrName>ppt_x</p:attrName>
                                            </p:attrNameLst>
                                          </p:cBhvr>
                                          <p:tavLst>
                                            <p:tav tm="0">
                                              <p:val>
                                                <p:strVal val="#ppt_x"/>
                                              </p:val>
                                            </p:tav>
                                            <p:tav tm="100000">
                                              <p:val>
                                                <p:strVal val="#ppt_x"/>
                                              </p:val>
                                            </p:tav>
                                          </p:tavLst>
                                        </p:anim>
                                        <p:anim calcmode="lin" valueType="num">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accel="4610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1300" fill="hold"/>
                                            <p:tgtEl>
                                              <p:spTgt spid="52"/>
                                            </p:tgtEl>
                                            <p:attrNameLst>
                                              <p:attrName>ppt_x</p:attrName>
                                            </p:attrNameLst>
                                          </p:cBhvr>
                                          <p:tavLst>
                                            <p:tav tm="0">
                                              <p:val>
                                                <p:strVal val="#ppt_x"/>
                                              </p:val>
                                            </p:tav>
                                            <p:tav tm="100000">
                                              <p:val>
                                                <p:strVal val="#ppt_x"/>
                                              </p:val>
                                            </p:tav>
                                          </p:tavLst>
                                        </p:anim>
                                        <p:anim calcmode="lin" valueType="num">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00" fill="hold" grpId="0" nodeType="withEffect">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1300" fill="hold"/>
                                            <p:tgtEl>
                                              <p:spTgt spid="53"/>
                                            </p:tgtEl>
                                            <p:attrNameLst>
                                              <p:attrName>ppt_x</p:attrName>
                                            </p:attrNameLst>
                                          </p:cBhvr>
                                          <p:tavLst>
                                            <p:tav tm="0">
                                              <p:val>
                                                <p:strVal val="#ppt_x"/>
                                              </p:val>
                                            </p:tav>
                                            <p:tav tm="100000">
                                              <p:val>
                                                <p:strVal val="#ppt_x"/>
                                              </p:val>
                                            </p:tav>
                                          </p:tavLst>
                                        </p:anim>
                                        <p:anim calcmode="lin" valueType="num">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00" fill="hold" grpId="0" nodeType="withEffect">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1300" fill="hold"/>
                                            <p:tgtEl>
                                              <p:spTgt spid="54"/>
                                            </p:tgtEl>
                                            <p:attrNameLst>
                                              <p:attrName>ppt_x</p:attrName>
                                            </p:attrNameLst>
                                          </p:cBhvr>
                                          <p:tavLst>
                                            <p:tav tm="0">
                                              <p:val>
                                                <p:strVal val="#ppt_x"/>
                                              </p:val>
                                            </p:tav>
                                            <p:tav tm="100000">
                                              <p:val>
                                                <p:strVal val="#ppt_x"/>
                                              </p:val>
                                            </p:tav>
                                          </p:tavLst>
                                        </p:anim>
                                        <p:anim calcmode="lin" valueType="num">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00" fill="hold" grpId="0" nodeType="withEffect">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300" fill="hold"/>
                                            <p:tgtEl>
                                              <p:spTgt spid="55"/>
                                            </p:tgtEl>
                                            <p:attrNameLst>
                                              <p:attrName>ppt_x</p:attrName>
                                            </p:attrNameLst>
                                          </p:cBhvr>
                                          <p:tavLst>
                                            <p:tav tm="0">
                                              <p:val>
                                                <p:strVal val="#ppt_x"/>
                                              </p:val>
                                            </p:tav>
                                            <p:tav tm="100000">
                                              <p:val>
                                                <p:strVal val="#ppt_x"/>
                                              </p:val>
                                            </p:tav>
                                          </p:tavLst>
                                        </p:anim>
                                        <p:anim calcmode="lin" valueType="num">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0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45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1960880" cy="6997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a:p>
            <a:pPr algn="l"/>
            <a:endParaRPr lang="zh-CN" altLang="en-US" dirty="0"/>
          </a:p>
        </p:txBody>
      </p:sp>
      <p:grpSp>
        <p:nvGrpSpPr>
          <p:cNvPr id="3" name="组合 2"/>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4"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anose="02000000000000000000" pitchFamily="2" charset="0"/>
                <a:ea typeface="Roboto" panose="02000000000000000000" pitchFamily="2" charset="0"/>
              </a:endParaRPr>
            </a:p>
          </p:txBody>
        </p:sp>
        <p:sp>
          <p:nvSpPr>
            <p:cNvPr id="5"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anose="02000000000000000000" pitchFamily="2" charset="0"/>
                <a:ea typeface="Roboto" panose="02000000000000000000" pitchFamily="2" charset="0"/>
              </a:endParaRPr>
            </a:p>
          </p:txBody>
        </p:sp>
        <p:sp>
          <p:nvSpPr>
            <p:cNvPr id="6"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anose="02000000000000000000" pitchFamily="2" charset="0"/>
                <a:ea typeface="Roboto" panose="02000000000000000000" pitchFamily="2" charset="0"/>
              </a:endParaRPr>
            </a:p>
          </p:txBody>
        </p:sp>
        <p:sp>
          <p:nvSpPr>
            <p:cNvPr id="7"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anose="02000000000000000000" pitchFamily="2" charset="0"/>
                <a:ea typeface="Roboto" panose="02000000000000000000" pitchFamily="2" charset="0"/>
              </a:endParaRPr>
            </a:p>
          </p:txBody>
        </p:sp>
      </p:grpSp>
      <p:grpSp>
        <p:nvGrpSpPr>
          <p:cNvPr id="8" name="组合 7"/>
          <p:cNvGrpSpPr/>
          <p:nvPr/>
        </p:nvGrpSpPr>
        <p:grpSpPr>
          <a:xfrm>
            <a:off x="1266937" y="1347361"/>
            <a:ext cx="1669828" cy="819528"/>
            <a:chOff x="6084168" y="1274556"/>
            <a:chExt cx="1669538" cy="796423"/>
          </a:xfrm>
        </p:grpSpPr>
        <p:sp>
          <p:nvSpPr>
            <p:cNvPr id="9"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0"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1" name="组合 10"/>
          <p:cNvGrpSpPr/>
          <p:nvPr/>
        </p:nvGrpSpPr>
        <p:grpSpPr>
          <a:xfrm>
            <a:off x="3015320" y="3732749"/>
            <a:ext cx="1669828" cy="819528"/>
            <a:chOff x="6084168" y="1274556"/>
            <a:chExt cx="1669538" cy="796423"/>
          </a:xfrm>
        </p:grpSpPr>
        <p:sp>
          <p:nvSpPr>
            <p:cNvPr id="12"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3"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4" name="组合 13"/>
          <p:cNvGrpSpPr/>
          <p:nvPr/>
        </p:nvGrpSpPr>
        <p:grpSpPr>
          <a:xfrm>
            <a:off x="4699476" y="1347361"/>
            <a:ext cx="1669828" cy="819528"/>
            <a:chOff x="6084168" y="1274556"/>
            <a:chExt cx="1669538" cy="796423"/>
          </a:xfrm>
        </p:grpSpPr>
        <p:sp>
          <p:nvSpPr>
            <p:cNvPr id="15"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6"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7" name="组合 16"/>
          <p:cNvGrpSpPr/>
          <p:nvPr/>
        </p:nvGrpSpPr>
        <p:grpSpPr>
          <a:xfrm>
            <a:off x="6513184" y="3732750"/>
            <a:ext cx="1669828" cy="819528"/>
            <a:chOff x="6084168" y="1274556"/>
            <a:chExt cx="1669538" cy="796422"/>
          </a:xfrm>
        </p:grpSpPr>
        <p:sp>
          <p:nvSpPr>
            <p:cNvPr id="18"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9"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20" name="组合 19"/>
          <p:cNvGrpSpPr/>
          <p:nvPr/>
        </p:nvGrpSpPr>
        <p:grpSpPr>
          <a:xfrm>
            <a:off x="1516672" y="2248188"/>
            <a:ext cx="1206806" cy="1206613"/>
            <a:chOff x="2201071" y="3406041"/>
            <a:chExt cx="1805286" cy="1805938"/>
          </a:xfrm>
        </p:grpSpPr>
        <p:grpSp>
          <p:nvGrpSpPr>
            <p:cNvPr id="21" name="组合 20"/>
            <p:cNvGrpSpPr/>
            <p:nvPr/>
          </p:nvGrpSpPr>
          <p:grpSpPr>
            <a:xfrm>
              <a:off x="2201071" y="3406041"/>
              <a:ext cx="1805286" cy="1805938"/>
              <a:chOff x="4345444" y="2542859"/>
              <a:chExt cx="1810550" cy="1811205"/>
            </a:xfrm>
          </p:grpSpPr>
          <p:grpSp>
            <p:nvGrpSpPr>
              <p:cNvPr id="23" name="组合 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 name="同心圆 2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2694008"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27" name="组合 26"/>
          <p:cNvGrpSpPr/>
          <p:nvPr/>
        </p:nvGrpSpPr>
        <p:grpSpPr>
          <a:xfrm>
            <a:off x="4980217" y="2248188"/>
            <a:ext cx="1206806" cy="1206613"/>
            <a:chOff x="7382260" y="3406041"/>
            <a:chExt cx="1805286" cy="1805938"/>
          </a:xfrm>
        </p:grpSpPr>
        <p:grpSp>
          <p:nvGrpSpPr>
            <p:cNvPr id="28" name="组合 27"/>
            <p:cNvGrpSpPr/>
            <p:nvPr/>
          </p:nvGrpSpPr>
          <p:grpSpPr>
            <a:xfrm>
              <a:off x="7382260" y="3406041"/>
              <a:ext cx="1805286" cy="1805938"/>
              <a:chOff x="4345444" y="2542859"/>
              <a:chExt cx="1810550" cy="1811205"/>
            </a:xfrm>
          </p:grpSpPr>
          <p:grpSp>
            <p:nvGrpSpPr>
              <p:cNvPr id="30" name="组合 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2" name="同心圆 3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787519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34" name="组合 33"/>
          <p:cNvGrpSpPr/>
          <p:nvPr/>
        </p:nvGrpSpPr>
        <p:grpSpPr>
          <a:xfrm>
            <a:off x="3261429" y="2248188"/>
            <a:ext cx="1206806" cy="1206613"/>
            <a:chOff x="4811090" y="3406041"/>
            <a:chExt cx="1805286" cy="1805938"/>
          </a:xfrm>
        </p:grpSpPr>
        <p:grpSp>
          <p:nvGrpSpPr>
            <p:cNvPr id="35" name="组合 34"/>
            <p:cNvGrpSpPr/>
            <p:nvPr/>
          </p:nvGrpSpPr>
          <p:grpSpPr>
            <a:xfrm>
              <a:off x="4811090" y="3406041"/>
              <a:ext cx="1805286" cy="1805938"/>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37"/>
              <p:cNvSpPr/>
              <p:nvPr/>
            </p:nvSpPr>
            <p:spPr>
              <a:xfrm>
                <a:off x="4565570" y="2763062"/>
                <a:ext cx="1370298" cy="1370793"/>
              </a:xfrm>
              <a:prstGeom prst="ellipse">
                <a:avLst/>
              </a:prstGeom>
              <a:solidFill>
                <a:srgbClr val="9954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5"/>
            <p:cNvSpPr txBox="1"/>
            <p:nvPr/>
          </p:nvSpPr>
          <p:spPr>
            <a:xfrm>
              <a:off x="530402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41" name="组合 40"/>
          <p:cNvGrpSpPr/>
          <p:nvPr/>
        </p:nvGrpSpPr>
        <p:grpSpPr>
          <a:xfrm>
            <a:off x="6706590" y="2248188"/>
            <a:ext cx="1206806" cy="1206613"/>
            <a:chOff x="9964778" y="3406041"/>
            <a:chExt cx="1805286" cy="1805938"/>
          </a:xfrm>
        </p:grpSpPr>
        <p:grpSp>
          <p:nvGrpSpPr>
            <p:cNvPr id="42" name="组合 41"/>
            <p:cNvGrpSpPr/>
            <p:nvPr/>
          </p:nvGrpSpPr>
          <p:grpSpPr>
            <a:xfrm>
              <a:off x="9964778" y="3406041"/>
              <a:ext cx="1805286" cy="1805938"/>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4565570" y="2763062"/>
                <a:ext cx="1370298" cy="1370793"/>
              </a:xfrm>
              <a:prstGeom prst="ellipse">
                <a:avLst/>
              </a:prstGeom>
              <a:solidFill>
                <a:srgbClr val="9954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10457715"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sp>
        <p:nvSpPr>
          <p:cNvPr id="48" name="TextBox 4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8000">
                                          <p:cBhvr additive="base">
                                            <p:cTn id="11" dur="2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8000">
                                          <p:cBhvr additive="base">
                                            <p:cTn id="15" dur="2000" fill="hold"/>
                                            <p:tgtEl>
                                              <p:spTgt spid="34"/>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8000">
                                          <p:cBhvr additive="base">
                                            <p:cTn id="19" dur="2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14:bounceEnd="58000">
                                          <p:cBhvr additive="base">
                                            <p:cTn id="23" dur="2000" fill="hold"/>
                                            <p:tgtEl>
                                              <p:spTgt spid="41"/>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1+#ppt_w/2"/>
                                              </p:val>
                                            </p:tav>
                                            <p:tav tm="100000">
                                              <p:val>
                                                <p:strVal val="#ppt_x"/>
                                              </p:val>
                                            </p:tav>
                                          </p:tavLst>
                                        </p:anim>
                                        <p:anim calcmode="lin" valueType="num">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2000" fill="hold"/>
                                            <p:tgtEl>
                                              <p:spTgt spid="27"/>
                                            </p:tgtEl>
                                            <p:attrNameLst>
                                              <p:attrName>ppt_x</p:attrName>
                                            </p:attrNameLst>
                                          </p:cBhvr>
                                          <p:tavLst>
                                            <p:tav tm="0">
                                              <p:val>
                                                <p:strVal val="0-#ppt_w/2"/>
                                              </p:val>
                                            </p:tav>
                                            <p:tav tm="100000">
                                              <p:val>
                                                <p:strVal val="#ppt_x"/>
                                              </p:val>
                                            </p:tav>
                                          </p:tavLst>
                                        </p:anim>
                                        <p:anim calcmode="lin" valueType="num">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2000" fill="hold"/>
                                            <p:tgtEl>
                                              <p:spTgt spid="41"/>
                                            </p:tgtEl>
                                            <p:attrNameLst>
                                              <p:attrName>ppt_x</p:attrName>
                                            </p:attrNameLst>
                                          </p:cBhvr>
                                          <p:tavLst>
                                            <p:tav tm="0">
                                              <p:val>
                                                <p:strVal val="1+#ppt_w/2"/>
                                              </p:val>
                                            </p:tav>
                                            <p:tav tm="100000">
                                              <p:val>
                                                <p:strVal val="#ppt_x"/>
                                              </p:val>
                                            </p:tav>
                                          </p:tavLst>
                                        </p:anim>
                                        <p:anim calcmode="lin" valueType="num">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 name="组合 5"/>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9" name="组合 8"/>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2" name="组合 11"/>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5" name="组合 14"/>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8" name="组合 17"/>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1" name="Group 30"/>
          <p:cNvGrpSpPr/>
          <p:nvPr/>
        </p:nvGrpSpPr>
        <p:grpSpPr>
          <a:xfrm>
            <a:off x="2896394" y="2004579"/>
            <a:ext cx="576066" cy="491765"/>
            <a:chOff x="3440113" y="1050925"/>
            <a:chExt cx="390525" cy="333376"/>
          </a:xfrm>
          <a:solidFill>
            <a:srgbClr val="7030A0"/>
          </a:solidFill>
        </p:grpSpPr>
        <p:sp>
          <p:nvSpPr>
            <p:cNvPr id="22"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smtClean="0">
                <a:solidFill>
                  <a:srgbClr val="7030A0"/>
                </a:solidFill>
                <a:latin typeface="微软雅黑" panose="020B0503020204020204" pitchFamily="34" charset="-122"/>
                <a:ea typeface="微软雅黑" panose="020B0503020204020204" pitchFamily="34" charset="-122"/>
              </a:rPr>
              <a:t>解决方法策略</a:t>
            </a:r>
            <a:endParaRPr lang="zh-CN" altLang="en-US" sz="2000" b="0" dirty="0">
              <a:solidFill>
                <a:srgbClr val="7030A0"/>
              </a:solidFill>
              <a:latin typeface="微软雅黑" panose="020B0503020204020204" pitchFamily="34" charset="-122"/>
              <a:ea typeface="微软雅黑" panose="020B0503020204020204" pitchFamily="34" charset="-122"/>
            </a:endParaRPr>
          </a:p>
        </p:txBody>
      </p:sp>
      <p:sp>
        <p:nvSpPr>
          <p:cNvPr id="3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rPr>
              <a:t>您的内容打在这里，或者通过复制您的文本后，在此框中选择粘贴，并选择只保留</a:t>
            </a:r>
            <a:r>
              <a:rPr lang="zh-CN" altLang="en-US" sz="1150" b="0" kern="0" noProof="1">
                <a:solidFill>
                  <a:schemeClr val="tx1">
                    <a:lumMod val="65000"/>
                    <a:lumOff val="35000"/>
                  </a:schemeClr>
                </a:solidFill>
              </a:rPr>
              <a:t>文字您的内容打在这里，或者通过复制您的文本后，在此框中选择粘贴，并选择只保留文字</a:t>
            </a:r>
            <a:r>
              <a:rPr lang="zh-CN" altLang="en-US" sz="1150" b="0" kern="0" noProof="1" smtClean="0">
                <a:solidFill>
                  <a:schemeClr val="tx1">
                    <a:lumMod val="65000"/>
                    <a:lumOff val="35000"/>
                  </a:schemeClr>
                </a:solidFill>
              </a:rPr>
              <a:t>。</a:t>
            </a:r>
            <a:r>
              <a:rPr lang="zh-CN" altLang="en-US" sz="1150" b="0" kern="0" noProof="1">
                <a:solidFill>
                  <a:schemeClr val="tx1">
                    <a:lumMod val="65000"/>
                    <a:lumOff val="35000"/>
                  </a:schemeClr>
                </a:solidFill>
              </a:rPr>
              <a:t>您的内容打在这里，或者通过复制您的文本后，在此框中选择</a:t>
            </a:r>
            <a:r>
              <a:rPr lang="zh-CN" altLang="en-US" sz="1150" b="0" kern="0" noProof="1" smtClean="0">
                <a:solidFill>
                  <a:schemeClr val="tx1">
                    <a:lumMod val="65000"/>
                    <a:lumOff val="35000"/>
                  </a:schemeClr>
                </a:solidFill>
              </a:rPr>
              <a:t>粘贴</a:t>
            </a:r>
            <a:endParaRPr lang="en-US" altLang="zh-CN" sz="1150" b="0" kern="0" noProof="1">
              <a:solidFill>
                <a:schemeClr val="tx1">
                  <a:lumMod val="65000"/>
                  <a:lumOff val="35000"/>
                </a:schemeClr>
              </a:solidFill>
            </a:endParaRPr>
          </a:p>
        </p:txBody>
      </p:sp>
      <p:grpSp>
        <p:nvGrpSpPr>
          <p:cNvPr id="31" name="组合 30"/>
          <p:cNvGrpSpPr/>
          <p:nvPr/>
        </p:nvGrpSpPr>
        <p:grpSpPr>
          <a:xfrm>
            <a:off x="4987122" y="1396848"/>
            <a:ext cx="998801" cy="998801"/>
            <a:chOff x="5252030" y="2008764"/>
            <a:chExt cx="809336" cy="809336"/>
          </a:xfrm>
          <a:solidFill>
            <a:schemeClr val="accent1"/>
          </a:solidFill>
        </p:grpSpPr>
        <p:sp>
          <p:nvSpPr>
            <p:cNvPr id="32" name="椭圆 31"/>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3" name="椭圆 32"/>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5349" y="1798908"/>
            <a:ext cx="1146259" cy="1146259"/>
            <a:chOff x="5252030" y="2008764"/>
            <a:chExt cx="809336" cy="809336"/>
          </a:xfrm>
          <a:solidFill>
            <a:schemeClr val="accent1"/>
          </a:solidFill>
        </p:grpSpPr>
        <p:sp>
          <p:nvSpPr>
            <p:cNvPr id="35" name="椭圆 34"/>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6" name="椭圆 35"/>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921970" y="3445825"/>
            <a:ext cx="444479" cy="444479"/>
            <a:chOff x="5252030" y="2008764"/>
            <a:chExt cx="809336" cy="809336"/>
          </a:xfrm>
          <a:solidFill>
            <a:schemeClr val="accent2"/>
          </a:solidFill>
        </p:grpSpPr>
        <p:sp>
          <p:nvSpPr>
            <p:cNvPr id="38" name="椭圆 37"/>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1878801" y="3065408"/>
            <a:ext cx="221831" cy="221831"/>
            <a:chOff x="5252030" y="2008764"/>
            <a:chExt cx="809336" cy="809336"/>
          </a:xfrm>
          <a:solidFill>
            <a:srgbClr val="7030A0"/>
          </a:solidFill>
        </p:grpSpPr>
        <p:sp>
          <p:nvSpPr>
            <p:cNvPr id="41" name="椭圆 40"/>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2" name="椭圆 41"/>
            <p:cNvSpPr/>
            <p:nvPr/>
          </p:nvSpPr>
          <p:spPr>
            <a:xfrm>
              <a:off x="5295589" y="2057095"/>
              <a:ext cx="714907" cy="714907"/>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698046" y="1478792"/>
            <a:ext cx="221831" cy="221831"/>
            <a:chOff x="5252030" y="2008764"/>
            <a:chExt cx="809336" cy="809336"/>
          </a:xfrm>
          <a:solidFill>
            <a:srgbClr val="7030A0"/>
          </a:solidFill>
        </p:grpSpPr>
        <p:sp>
          <p:nvSpPr>
            <p:cNvPr id="44" name="椭圆 4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5" name="椭圆 44"/>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2509792" y="3932667"/>
            <a:ext cx="221831" cy="221831"/>
            <a:chOff x="5252030" y="2008764"/>
            <a:chExt cx="809336" cy="809336"/>
          </a:xfrm>
          <a:solidFill>
            <a:srgbClr val="7030A0"/>
          </a:solidFill>
        </p:grpSpPr>
        <p:sp>
          <p:nvSpPr>
            <p:cNvPr id="47" name="椭圆 46"/>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8" name="椭圆 4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2937878" y="3657965"/>
            <a:ext cx="164925" cy="164925"/>
            <a:chOff x="5252030" y="2008764"/>
            <a:chExt cx="809336" cy="809336"/>
          </a:xfrm>
          <a:solidFill>
            <a:srgbClr val="7030A0"/>
          </a:solidFill>
        </p:grpSpPr>
        <p:sp>
          <p:nvSpPr>
            <p:cNvPr id="50" name="椭圆 4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1" name="椭圆 50"/>
            <p:cNvSpPr/>
            <p:nvPr/>
          </p:nvSpPr>
          <p:spPr>
            <a:xfrm>
              <a:off x="5300210" y="2060330"/>
              <a:ext cx="707701" cy="707701"/>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4128318" y="2043218"/>
            <a:ext cx="444479" cy="444479"/>
            <a:chOff x="5252030" y="2008764"/>
            <a:chExt cx="809336" cy="809336"/>
          </a:xfrm>
          <a:solidFill>
            <a:schemeClr val="accent1"/>
          </a:solidFill>
        </p:grpSpPr>
        <p:sp>
          <p:nvSpPr>
            <p:cNvPr id="53" name="椭圆 52"/>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4" name="椭圆 53"/>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665401" y="2900106"/>
            <a:ext cx="321721" cy="321721"/>
            <a:chOff x="5252030" y="2008764"/>
            <a:chExt cx="809336" cy="809336"/>
          </a:xfrm>
          <a:solidFill>
            <a:schemeClr val="accent2"/>
          </a:solidFill>
        </p:grpSpPr>
        <p:sp>
          <p:nvSpPr>
            <p:cNvPr id="56" name="椭圆 55"/>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7" name="椭圆 56"/>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825213" y="2566983"/>
            <a:ext cx="160860" cy="160860"/>
            <a:chOff x="5252030" y="2008764"/>
            <a:chExt cx="809336" cy="809336"/>
          </a:xfrm>
          <a:solidFill>
            <a:schemeClr val="accent2"/>
          </a:solidFill>
        </p:grpSpPr>
        <p:sp>
          <p:nvSpPr>
            <p:cNvPr id="59" name="椭圆 58"/>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0" name="椭圆 59"/>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6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63" name="标题 62"/>
          <p:cNvSpPr>
            <a:spLocks noGrp="1"/>
          </p:cNvSpPr>
          <p:nvPr>
            <p:ph type="title"/>
          </p:nvPr>
        </p:nvSpPr>
        <p:spPr>
          <a:xfrm>
            <a:off x="1184910" y="250190"/>
            <a:ext cx="1960880" cy="6997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a:p>
            <a:pPr algn="l"/>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200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5000">
                                          <p:cBhvr additive="base">
                                            <p:cTn id="11" dur="20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5000">
                                          <p:cBhvr additive="base">
                                            <p:cTn id="15" dur="2000" fill="hold"/>
                                            <p:tgtEl>
                                              <p:spTgt spid="34"/>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5000">
                                          <p:cBhvr additive="base">
                                            <p:cTn id="19" dur="2000" fill="hold"/>
                                            <p:tgtEl>
                                              <p:spTgt spid="3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14:bounceEnd="55000">
                                          <p:cBhvr additive="base">
                                            <p:cTn id="23" dur="2000" fill="hold"/>
                                            <p:tgtEl>
                                              <p:spTgt spid="52"/>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14:bounceEnd="55000">
                                          <p:cBhvr additive="base">
                                            <p:cTn id="39" dur="2000" fill="hold"/>
                                            <p:tgtEl>
                                              <p:spTgt spid="49"/>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55000">
                                          <p:cBhvr additive="base">
                                            <p:cTn id="43" dur="20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14:bounceEnd="55000">
                                          <p:cBhvr additive="base">
                                            <p:cTn id="53" dur="2000" fill="hold"/>
                                            <p:tgtEl>
                                              <p:spTgt spid="58"/>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14:bounceEnd="55000">
                                          <p:cBhvr additive="base">
                                            <p:cTn id="57" dur="2000" fill="hold"/>
                                            <p:tgtEl>
                                              <p:spTgt spid="55"/>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14:bounceEnd="55000">
                                          <p:cBhvr additive="base">
                                            <p:cTn id="67" dur="2000" fill="hold"/>
                                            <p:tgtEl>
                                              <p:spTgt spid="43"/>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14:bounceEnd="55000">
                                          <p:cBhvr additive="base">
                                            <p:cTn id="77" dur="20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000" fill="hold"/>
                                            <p:tgtEl>
                                              <p:spTgt spid="31"/>
                                            </p:tgtEl>
                                            <p:attrNameLst>
                                              <p:attrName>ppt_x</p:attrName>
                                            </p:attrNameLst>
                                          </p:cBhvr>
                                          <p:tavLst>
                                            <p:tav tm="0">
                                              <p:val>
                                                <p:strVal val="1+#ppt_w/2"/>
                                              </p:val>
                                            </p:tav>
                                            <p:tav tm="100000">
                                              <p:val>
                                                <p:strVal val="#ppt_x"/>
                                              </p:val>
                                            </p:tav>
                                          </p:tavLst>
                                        </p:anim>
                                        <p:anim calcmode="lin" valueType="num">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0-#ppt_w/2"/>
                                              </p:val>
                                            </p:tav>
                                            <p:tav tm="100000">
                                              <p:val>
                                                <p:strVal val="#ppt_x"/>
                                              </p:val>
                                            </p:tav>
                                          </p:tavLst>
                                        </p:anim>
                                        <p:anim calcmode="lin" valueType="num">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2000" fill="hold"/>
                                            <p:tgtEl>
                                              <p:spTgt spid="37"/>
                                            </p:tgtEl>
                                            <p:attrNameLst>
                                              <p:attrName>ppt_x</p:attrName>
                                            </p:attrNameLst>
                                          </p:cBhvr>
                                          <p:tavLst>
                                            <p:tav tm="0">
                                              <p:val>
                                                <p:strVal val="0-#ppt_w/2"/>
                                              </p:val>
                                            </p:tav>
                                            <p:tav tm="100000">
                                              <p:val>
                                                <p:strVal val="#ppt_x"/>
                                              </p:val>
                                            </p:tav>
                                          </p:tavLst>
                                        </p:anim>
                                        <p:anim calcmode="lin" valueType="num">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000" fill="hold"/>
                                            <p:tgtEl>
                                              <p:spTgt spid="52"/>
                                            </p:tgtEl>
                                            <p:attrNameLst>
                                              <p:attrName>ppt_x</p:attrName>
                                            </p:attrNameLst>
                                          </p:cBhvr>
                                          <p:tavLst>
                                            <p:tav tm="0">
                                              <p:val>
                                                <p:strVal val="0-#ppt_w/2"/>
                                              </p:val>
                                            </p:tav>
                                            <p:tav tm="100000">
                                              <p:val>
                                                <p:strVal val="#ppt_x"/>
                                              </p:val>
                                            </p:tav>
                                          </p:tavLst>
                                        </p:anim>
                                        <p:anim calcmode="lin" valueType="num">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2000" fill="hold"/>
                                            <p:tgtEl>
                                              <p:spTgt spid="49"/>
                                            </p:tgtEl>
                                            <p:attrNameLst>
                                              <p:attrName>ppt_x</p:attrName>
                                            </p:attrNameLst>
                                          </p:cBhvr>
                                          <p:tavLst>
                                            <p:tav tm="0">
                                              <p:val>
                                                <p:strVal val="1+#ppt_w/2"/>
                                              </p:val>
                                            </p:tav>
                                            <p:tav tm="100000">
                                              <p:val>
                                                <p:strVal val="#ppt_x"/>
                                              </p:val>
                                            </p:tav>
                                          </p:tavLst>
                                        </p:anim>
                                        <p:anim calcmode="lin" valueType="num">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2000" fill="hold"/>
                                            <p:tgtEl>
                                              <p:spTgt spid="46"/>
                                            </p:tgtEl>
                                            <p:attrNameLst>
                                              <p:attrName>ppt_x</p:attrName>
                                            </p:attrNameLst>
                                          </p:cBhvr>
                                          <p:tavLst>
                                            <p:tav tm="0">
                                              <p:val>
                                                <p:strVal val="1+#ppt_w/2"/>
                                              </p:val>
                                            </p:tav>
                                            <p:tav tm="100000">
                                              <p:val>
                                                <p:strVal val="#ppt_x"/>
                                              </p:val>
                                            </p:tav>
                                          </p:tavLst>
                                        </p:anim>
                                        <p:anim calcmode="lin" valueType="num">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2000" fill="hold"/>
                                            <p:tgtEl>
                                              <p:spTgt spid="58"/>
                                            </p:tgtEl>
                                            <p:attrNameLst>
                                              <p:attrName>ppt_x</p:attrName>
                                            </p:attrNameLst>
                                          </p:cBhvr>
                                          <p:tavLst>
                                            <p:tav tm="0">
                                              <p:val>
                                                <p:strVal val="0-#ppt_w/2"/>
                                              </p:val>
                                            </p:tav>
                                            <p:tav tm="100000">
                                              <p:val>
                                                <p:strVal val="#ppt_x"/>
                                              </p:val>
                                            </p:tav>
                                          </p:tavLst>
                                        </p:anim>
                                        <p:anim calcmode="lin" valueType="num">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2000" fill="hold"/>
                                            <p:tgtEl>
                                              <p:spTgt spid="55"/>
                                            </p:tgtEl>
                                            <p:attrNameLst>
                                              <p:attrName>ppt_x</p:attrName>
                                            </p:attrNameLst>
                                          </p:cBhvr>
                                          <p:tavLst>
                                            <p:tav tm="0">
                                              <p:val>
                                                <p:strVal val="0-#ppt_w/2"/>
                                              </p:val>
                                            </p:tav>
                                            <p:tav tm="100000">
                                              <p:val>
                                                <p:strVal val="#ppt_x"/>
                                              </p:val>
                                            </p:tav>
                                          </p:tavLst>
                                        </p:anim>
                                        <p:anim calcmode="lin" valueType="num">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2000" fill="hold"/>
                                            <p:tgtEl>
                                              <p:spTgt spid="43"/>
                                            </p:tgtEl>
                                            <p:attrNameLst>
                                              <p:attrName>ppt_x</p:attrName>
                                            </p:attrNameLst>
                                          </p:cBhvr>
                                          <p:tavLst>
                                            <p:tav tm="0">
                                              <p:val>
                                                <p:strVal val="0-#ppt_w/2"/>
                                              </p:val>
                                            </p:tav>
                                            <p:tav tm="100000">
                                              <p:val>
                                                <p:strVal val="#ppt_x"/>
                                              </p:val>
                                            </p:tav>
                                          </p:tavLst>
                                        </p:anim>
                                        <p:anim calcmode="lin" valueType="num">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000" fill="hold"/>
                                            <p:tgtEl>
                                              <p:spTgt spid="40"/>
                                            </p:tgtEl>
                                            <p:attrNameLst>
                                              <p:attrName>ppt_x</p:attrName>
                                            </p:attrNameLst>
                                          </p:cBhvr>
                                          <p:tavLst>
                                            <p:tav tm="0">
                                              <p:val>
                                                <p:strVal val="1+#ppt_w/2"/>
                                              </p:val>
                                            </p:tav>
                                            <p:tav tm="100000">
                                              <p:val>
                                                <p:strVal val="#ppt_x"/>
                                              </p:val>
                                            </p:tav>
                                          </p:tavLst>
                                        </p:anim>
                                        <p:anim calcmode="lin" valueType="num">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4" name="圆角矩形 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Round Diagonal Corner Rectangle 3"/>
          <p:cNvSpPr/>
          <p:nvPr/>
        </p:nvSpPr>
        <p:spPr bwMode="auto">
          <a:xfrm rot="5400000">
            <a:off x="6784510" y="1089564"/>
            <a:ext cx="1187734" cy="2020094"/>
          </a:xfrm>
          <a:prstGeom prst="round2DiagRect">
            <a:avLst/>
          </a:prstGeom>
          <a:blipFill dpi="0" rotWithShape="0">
            <a:blip r:embed="rId3" cstate="print"/>
            <a:srcRect/>
            <a:stretch>
              <a:fillRect/>
            </a:stretch>
          </a:blipFill>
          <a:ln w="12700" cap="flat" cmpd="sng" algn="ctr">
            <a:solidFill>
              <a:srgbClr val="000000"/>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pPr>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7" name="Round Diagonal Corner Rectangle 180"/>
          <p:cNvSpPr/>
          <p:nvPr/>
        </p:nvSpPr>
        <p:spPr bwMode="auto">
          <a:xfrm rot="5400000">
            <a:off x="6784510" y="2568833"/>
            <a:ext cx="1187732" cy="2020090"/>
          </a:xfrm>
          <a:prstGeom prst="round2DiagRect">
            <a:avLst/>
          </a:prstGeom>
          <a:blipFill dpi="0" rotWithShape="0">
            <a:blip r:embed="rId4" cstate="print"/>
            <a:srcRect/>
            <a:stretch>
              <a:fillRect/>
            </a:stretch>
          </a:blipFill>
          <a:ln w="12700" cap="flat" cmpd="sng" algn="ctr">
            <a:solidFill>
              <a:schemeClr val="tx1"/>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pPr>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8" name="组合 7"/>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0" name="椭圆 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1" name="Group 41"/>
          <p:cNvGrpSpPr/>
          <p:nvPr/>
        </p:nvGrpSpPr>
        <p:grpSpPr bwMode="auto">
          <a:xfrm>
            <a:off x="1628948" y="1718294"/>
            <a:ext cx="1458171" cy="799752"/>
            <a:chOff x="0" y="0"/>
            <a:chExt cx="2419" cy="1343"/>
          </a:xfrm>
        </p:grpSpPr>
        <p:sp>
          <p:nvSpPr>
            <p:cNvPr id="12"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3"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4"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7030A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5" name="组合 14"/>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1" name="Group 41"/>
          <p:cNvGrpSpPr/>
          <p:nvPr/>
        </p:nvGrpSpPr>
        <p:grpSpPr bwMode="auto">
          <a:xfrm>
            <a:off x="4461048" y="1718294"/>
            <a:ext cx="1458171" cy="799752"/>
            <a:chOff x="0" y="0"/>
            <a:chExt cx="2419" cy="1343"/>
          </a:xfrm>
        </p:grpSpPr>
        <p:sp>
          <p:nvSpPr>
            <p:cNvPr id="22"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23"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24"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7030A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25" name="组合 24"/>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1" name="Group 41"/>
          <p:cNvGrpSpPr/>
          <p:nvPr/>
        </p:nvGrpSpPr>
        <p:grpSpPr bwMode="auto">
          <a:xfrm>
            <a:off x="1628948" y="3178794"/>
            <a:ext cx="1458171" cy="799752"/>
            <a:chOff x="0" y="0"/>
            <a:chExt cx="2419" cy="1343"/>
          </a:xfrm>
        </p:grpSpPr>
        <p:sp>
          <p:nvSpPr>
            <p:cNvPr id="32"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3"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34" name="Freeform 7"/>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7030A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35" name="组合 34"/>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1" name="Group 41"/>
          <p:cNvGrpSpPr/>
          <p:nvPr/>
        </p:nvGrpSpPr>
        <p:grpSpPr bwMode="auto">
          <a:xfrm>
            <a:off x="4462300" y="3178794"/>
            <a:ext cx="1458171" cy="799752"/>
            <a:chOff x="0" y="0"/>
            <a:chExt cx="2419" cy="1343"/>
          </a:xfrm>
        </p:grpSpPr>
        <p:sp>
          <p:nvSpPr>
            <p:cNvPr id="42"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43"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44"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7030A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5" name="TextBox 4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7" name="标题 46"/>
          <p:cNvSpPr>
            <a:spLocks noGrp="1"/>
          </p:cNvSpPr>
          <p:nvPr>
            <p:ph type="title"/>
          </p:nvPr>
        </p:nvSpPr>
        <p:spPr>
          <a:xfrm>
            <a:off x="1184910" y="250190"/>
            <a:ext cx="1960880" cy="6997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a:p>
            <a:pPr algn="l"/>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200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ppt_x"/>
                                              </p:val>
                                            </p:tav>
                                            <p:tav tm="100000">
                                              <p:val>
                                                <p:strVal val="#ppt_x"/>
                                              </p:val>
                                            </p:tav>
                                          </p:tavLst>
                                        </p:anim>
                                        <p:anim calcmode="lin" valueType="num">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70547"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anose="020B0503020204020204" pitchFamily="34" charset="-122"/>
                <a:ea typeface="微软雅黑" panose="020B0503020204020204" pitchFamily="34" charset="-122"/>
              </a:rPr>
              <a:t>收入来源一</a:t>
            </a:r>
          </a:p>
        </p:txBody>
      </p:sp>
      <p:sp>
        <p:nvSpPr>
          <p:cNvPr id="4" name="TextBox 3"/>
          <p:cNvSpPr txBox="1"/>
          <p:nvPr/>
        </p:nvSpPr>
        <p:spPr>
          <a:xfrm>
            <a:off x="1454533" y="3700897"/>
            <a:ext cx="192520" cy="123410"/>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100</a:t>
            </a:r>
            <a:endParaRPr lang="zh-CN" altLang="en-US" sz="800" dirty="0">
              <a:latin typeface="微软雅黑" panose="020B0503020204020204" pitchFamily="34" charset="-122"/>
              <a:ea typeface="微软雅黑" panose="020B0503020204020204" pitchFamily="34" charset="-122"/>
            </a:endParaRPr>
          </a:p>
        </p:txBody>
      </p:sp>
      <p:sp>
        <p:nvSpPr>
          <p:cNvPr id="5" name="TextBox 4"/>
          <p:cNvSpPr txBox="1"/>
          <p:nvPr/>
        </p:nvSpPr>
        <p:spPr>
          <a:xfrm>
            <a:off x="2773993"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anose="020B0503020204020204" pitchFamily="34" charset="-122"/>
                <a:ea typeface="微软雅黑" panose="020B0503020204020204" pitchFamily="34" charset="-122"/>
              </a:rPr>
              <a:t>收入来源二</a:t>
            </a:r>
          </a:p>
        </p:txBody>
      </p:sp>
      <p:sp>
        <p:nvSpPr>
          <p:cNvPr id="6" name="TextBox 5"/>
          <p:cNvSpPr txBox="1"/>
          <p:nvPr/>
        </p:nvSpPr>
        <p:spPr>
          <a:xfrm>
            <a:off x="3763857"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anose="020B0503020204020204" pitchFamily="34" charset="-122"/>
                <a:ea typeface="微软雅黑" panose="020B0503020204020204" pitchFamily="34" charset="-122"/>
              </a:rPr>
              <a:t>收入来源三</a:t>
            </a:r>
          </a:p>
        </p:txBody>
      </p:sp>
      <p:sp>
        <p:nvSpPr>
          <p:cNvPr id="7" name="TextBox 6"/>
          <p:cNvSpPr txBox="1"/>
          <p:nvPr/>
        </p:nvSpPr>
        <p:spPr>
          <a:xfrm>
            <a:off x="4753722" y="4155601"/>
            <a:ext cx="879085" cy="251549"/>
          </a:xfrm>
          <a:prstGeom prst="rect">
            <a:avLst/>
          </a:prstGeom>
          <a:noFill/>
        </p:spPr>
        <p:txBody>
          <a:bodyPr wrap="square" lIns="81477" tIns="40738" rIns="81477" bIns="40738" rtlCol="0">
            <a:spAutoFit/>
          </a:bodyPr>
          <a:lstStyle/>
          <a:p>
            <a:pPr algn="ctr"/>
            <a:r>
              <a:rPr lang="zh-CN" altLang="en-US" sz="1100" dirty="0">
                <a:latin typeface="微软雅黑" panose="020B0503020204020204" pitchFamily="34" charset="-122"/>
                <a:ea typeface="微软雅黑" panose="020B0503020204020204" pitchFamily="34" charset="-122"/>
              </a:rPr>
              <a:t>收入来源四</a:t>
            </a:r>
          </a:p>
        </p:txBody>
      </p:sp>
      <p:sp>
        <p:nvSpPr>
          <p:cNvPr id="8" name="TextBox 7"/>
          <p:cNvSpPr txBox="1"/>
          <p:nvPr/>
        </p:nvSpPr>
        <p:spPr>
          <a:xfrm>
            <a:off x="1454533" y="3372062"/>
            <a:ext cx="192520" cy="123410"/>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200</a:t>
            </a:r>
            <a:endParaRPr lang="zh-CN" altLang="en-US" sz="800" dirty="0">
              <a:latin typeface="微软雅黑" panose="020B0503020204020204" pitchFamily="34" charset="-122"/>
              <a:ea typeface="微软雅黑" panose="020B0503020204020204" pitchFamily="34" charset="-122"/>
            </a:endParaRPr>
          </a:p>
        </p:txBody>
      </p:sp>
      <p:sp>
        <p:nvSpPr>
          <p:cNvPr id="9" name="TextBox 8"/>
          <p:cNvSpPr txBox="1"/>
          <p:nvPr/>
        </p:nvSpPr>
        <p:spPr>
          <a:xfrm>
            <a:off x="1454533" y="3043226"/>
            <a:ext cx="192520" cy="123410"/>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300</a:t>
            </a:r>
            <a:endParaRPr lang="zh-CN" altLang="en-US" sz="800" dirty="0">
              <a:latin typeface="微软雅黑" panose="020B0503020204020204" pitchFamily="34" charset="-122"/>
              <a:ea typeface="微软雅黑" panose="020B0503020204020204" pitchFamily="34" charset="-122"/>
            </a:endParaRPr>
          </a:p>
        </p:txBody>
      </p:sp>
      <p:sp>
        <p:nvSpPr>
          <p:cNvPr id="10" name="TextBox 9"/>
          <p:cNvSpPr txBox="1"/>
          <p:nvPr/>
        </p:nvSpPr>
        <p:spPr>
          <a:xfrm>
            <a:off x="1454533" y="2714390"/>
            <a:ext cx="192520" cy="123410"/>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400</a:t>
            </a:r>
            <a:endParaRPr lang="zh-CN" altLang="en-US" sz="800" dirty="0">
              <a:latin typeface="微软雅黑" panose="020B0503020204020204" pitchFamily="34" charset="-122"/>
              <a:ea typeface="微软雅黑" panose="020B0503020204020204" pitchFamily="34" charset="-122"/>
            </a:endParaRPr>
          </a:p>
        </p:txBody>
      </p:sp>
      <p:sp>
        <p:nvSpPr>
          <p:cNvPr id="11" name="TextBox 10"/>
          <p:cNvSpPr txBox="1"/>
          <p:nvPr/>
        </p:nvSpPr>
        <p:spPr>
          <a:xfrm>
            <a:off x="1454533" y="2385554"/>
            <a:ext cx="192520" cy="123410"/>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500</a:t>
            </a:r>
            <a:endParaRPr lang="zh-CN" altLang="en-US" sz="800" dirty="0">
              <a:latin typeface="微软雅黑" panose="020B0503020204020204" pitchFamily="34" charset="-122"/>
              <a:ea typeface="微软雅黑" panose="020B0503020204020204" pitchFamily="34" charset="-122"/>
            </a:endParaRPr>
          </a:p>
        </p:txBody>
      </p:sp>
      <p:sp>
        <p:nvSpPr>
          <p:cNvPr id="12" name="TextBox 11"/>
          <p:cNvSpPr txBox="1"/>
          <p:nvPr/>
        </p:nvSpPr>
        <p:spPr>
          <a:xfrm>
            <a:off x="1454533" y="2056719"/>
            <a:ext cx="192520" cy="123410"/>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600</a:t>
            </a:r>
            <a:endParaRPr lang="zh-CN" altLang="en-US" sz="80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1454533" y="1722320"/>
            <a:ext cx="192520" cy="123410"/>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700</a:t>
            </a:r>
            <a:endParaRPr lang="zh-CN" altLang="en-US" sz="800"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711226" y="1460752"/>
            <a:ext cx="3978744" cy="2630686"/>
            <a:chOff x="1126939" y="1350372"/>
            <a:chExt cx="4464496" cy="2952328"/>
          </a:xfrm>
        </p:grpSpPr>
        <p:cxnSp>
          <p:nvCxnSpPr>
            <p:cNvPr id="15" name="直接连接符 14"/>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454533" y="1399047"/>
            <a:ext cx="192520" cy="123410"/>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800</a:t>
            </a:r>
            <a:endParaRPr lang="zh-CN" altLang="en-US" sz="800" dirty="0">
              <a:latin typeface="微软雅黑" panose="020B0503020204020204" pitchFamily="34" charset="-122"/>
              <a:ea typeface="微软雅黑" panose="020B0503020204020204" pitchFamily="34" charset="-122"/>
            </a:endParaRPr>
          </a:p>
        </p:txBody>
      </p:sp>
      <p:sp>
        <p:nvSpPr>
          <p:cNvPr id="25" name="TextBox 24"/>
          <p:cNvSpPr txBox="1"/>
          <p:nvPr/>
        </p:nvSpPr>
        <p:spPr>
          <a:xfrm>
            <a:off x="1454533" y="4029733"/>
            <a:ext cx="192520" cy="123410"/>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0</a:t>
            </a:r>
            <a:endParaRPr lang="zh-CN" altLang="en-US" sz="800" dirty="0">
              <a:latin typeface="微软雅黑" panose="020B0503020204020204" pitchFamily="34" charset="-122"/>
              <a:ea typeface="微软雅黑" panose="020B0503020204020204" pitchFamily="34" charset="-122"/>
            </a:endParaRPr>
          </a:p>
        </p:txBody>
      </p:sp>
      <p:sp>
        <p:nvSpPr>
          <p:cNvPr id="26" name="矩形 25"/>
          <p:cNvSpPr/>
          <p:nvPr/>
        </p:nvSpPr>
        <p:spPr>
          <a:xfrm>
            <a:off x="1943680" y="1789588"/>
            <a:ext cx="577560" cy="2301852"/>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27" name="矩形 26"/>
          <p:cNvSpPr/>
          <p:nvPr/>
        </p:nvSpPr>
        <p:spPr>
          <a:xfrm>
            <a:off x="1943680" y="1950648"/>
            <a:ext cx="577560" cy="2140793"/>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28" name="矩形 27"/>
          <p:cNvSpPr/>
          <p:nvPr/>
        </p:nvSpPr>
        <p:spPr>
          <a:xfrm>
            <a:off x="2924756" y="2447260"/>
            <a:ext cx="577560" cy="1644179"/>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29" name="矩形 28"/>
          <p:cNvSpPr/>
          <p:nvPr/>
        </p:nvSpPr>
        <p:spPr>
          <a:xfrm>
            <a:off x="2924756" y="2714391"/>
            <a:ext cx="577560" cy="1377050"/>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30" name="矩形 29"/>
          <p:cNvSpPr/>
          <p:nvPr/>
        </p:nvSpPr>
        <p:spPr>
          <a:xfrm>
            <a:off x="3914620" y="2940513"/>
            <a:ext cx="577560" cy="1150926"/>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31" name="矩形 30"/>
          <p:cNvSpPr/>
          <p:nvPr/>
        </p:nvSpPr>
        <p:spPr>
          <a:xfrm>
            <a:off x="3914620" y="3372062"/>
            <a:ext cx="577560" cy="719378"/>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32" name="矩形 31"/>
          <p:cNvSpPr/>
          <p:nvPr/>
        </p:nvSpPr>
        <p:spPr>
          <a:xfrm>
            <a:off x="4909799" y="3104932"/>
            <a:ext cx="577560" cy="986508"/>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33" name="矩形 32"/>
          <p:cNvSpPr/>
          <p:nvPr/>
        </p:nvSpPr>
        <p:spPr>
          <a:xfrm>
            <a:off x="4909799" y="3319024"/>
            <a:ext cx="577560" cy="772415"/>
          </a:xfrm>
          <a:prstGeom prst="rect">
            <a:avLst/>
          </a:prstGeom>
          <a:solidFill>
            <a:srgbClr val="7030A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34" name="TextBox 33"/>
          <p:cNvSpPr txBox="1"/>
          <p:nvPr/>
        </p:nvSpPr>
        <p:spPr>
          <a:xfrm>
            <a:off x="6085292" y="177911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chemeClr val="bg2"/>
                </a:solidFill>
                <a:latin typeface="微软雅黑" panose="020B0503020204020204" pitchFamily="34" charset="-122"/>
                <a:ea typeface="微软雅黑" panose="020B0503020204020204" pitchFamily="3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35" name="TextBox 34"/>
          <p:cNvSpPr txBox="1"/>
          <p:nvPr/>
        </p:nvSpPr>
        <p:spPr>
          <a:xfrm>
            <a:off x="6085292" y="1347614"/>
            <a:ext cx="1835280" cy="277609"/>
          </a:xfrm>
          <a:prstGeom prst="rect">
            <a:avLst/>
          </a:prstGeom>
          <a:noFill/>
        </p:spPr>
        <p:txBody>
          <a:bodyPr wrap="square" lIns="0" tIns="0" rIns="0" bIns="0" rtlCol="0">
            <a:spAutoFit/>
          </a:bodyPr>
          <a:lstStyle/>
          <a:p>
            <a:r>
              <a:rPr lang="zh-CN" altLang="en-US" sz="1800" dirty="0">
                <a:solidFill>
                  <a:schemeClr val="bg2"/>
                </a:solidFill>
                <a:latin typeface="微软雅黑" panose="020B0503020204020204" pitchFamily="34" charset="-122"/>
                <a:ea typeface="微软雅黑" panose="020B0503020204020204" pitchFamily="34" charset="-122"/>
              </a:rPr>
              <a:t>点击输入标题文本</a:t>
            </a:r>
          </a:p>
        </p:txBody>
      </p:sp>
      <p:sp>
        <p:nvSpPr>
          <p:cNvPr id="36" name="TextBox 35"/>
          <p:cNvSpPr txBox="1"/>
          <p:nvPr/>
        </p:nvSpPr>
        <p:spPr>
          <a:xfrm>
            <a:off x="6064919" y="3035981"/>
            <a:ext cx="2027800" cy="415498"/>
          </a:xfrm>
          <a:prstGeom prst="rect">
            <a:avLst/>
          </a:prstGeom>
          <a:noFill/>
        </p:spPr>
        <p:txBody>
          <a:bodyPr wrap="square" lIns="0" tIns="0" rIns="0" bIns="0" rtlCol="0">
            <a:spAutoFit/>
          </a:bodyPr>
          <a:lstStyle/>
          <a:p>
            <a:r>
              <a:rPr lang="en-US" altLang="zh-CN" sz="2700" dirty="0">
                <a:solidFill>
                  <a:schemeClr val="bg2"/>
                </a:solidFill>
                <a:latin typeface="微软雅黑" panose="020B0503020204020204" pitchFamily="34" charset="-122"/>
                <a:ea typeface="微软雅黑" panose="020B0503020204020204" pitchFamily="34" charset="-122"/>
              </a:rPr>
              <a:t>18,500,000</a:t>
            </a:r>
            <a:endParaRPr lang="zh-CN" altLang="en-US" sz="2700" dirty="0">
              <a:solidFill>
                <a:schemeClr val="bg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085292" y="2824655"/>
            <a:ext cx="1283466" cy="200055"/>
          </a:xfrm>
          <a:prstGeom prst="rect">
            <a:avLst/>
          </a:prstGeom>
          <a:noFill/>
        </p:spPr>
        <p:txBody>
          <a:bodyPr wrap="square" lIns="0" tIns="0" rIns="0" bIns="0" rtlCol="0">
            <a:spAutoFit/>
          </a:bodyPr>
          <a:lstStyle/>
          <a:p>
            <a:r>
              <a:rPr lang="zh-CN" altLang="en-US" sz="1300" b="1" dirty="0">
                <a:solidFill>
                  <a:schemeClr val="bg2"/>
                </a:solidFill>
                <a:latin typeface="微软雅黑" panose="020B0503020204020204" pitchFamily="34" charset="-122"/>
                <a:ea typeface="微软雅黑" panose="020B0503020204020204" pitchFamily="34" charset="-122"/>
              </a:rPr>
              <a:t>全年总额：</a:t>
            </a:r>
          </a:p>
        </p:txBody>
      </p:sp>
      <p:sp>
        <p:nvSpPr>
          <p:cNvPr id="38" name="TextBox 37"/>
          <p:cNvSpPr txBox="1"/>
          <p:nvPr/>
        </p:nvSpPr>
        <p:spPr>
          <a:xfrm>
            <a:off x="6095007" y="3846872"/>
            <a:ext cx="565845" cy="200055"/>
          </a:xfrm>
          <a:prstGeom prst="rect">
            <a:avLst/>
          </a:prstGeom>
          <a:noFill/>
        </p:spPr>
        <p:txBody>
          <a:bodyPr wrap="square" lIns="0" tIns="0" rIns="0" bIns="0" rtlCol="0">
            <a:spAutoFit/>
          </a:bodyPr>
          <a:lstStyle/>
          <a:p>
            <a:r>
              <a:rPr lang="zh-CN" altLang="en-US" sz="1300" dirty="0">
                <a:solidFill>
                  <a:schemeClr val="bg2"/>
                </a:solidFill>
                <a:latin typeface="微软雅黑" panose="020B0503020204020204" pitchFamily="34" charset="-122"/>
                <a:ea typeface="微软雅黑" panose="020B0503020204020204" pitchFamily="34" charset="-122"/>
              </a:rPr>
              <a:t>毛利润</a:t>
            </a:r>
          </a:p>
        </p:txBody>
      </p:sp>
      <p:sp>
        <p:nvSpPr>
          <p:cNvPr id="39" name="TextBox 38"/>
          <p:cNvSpPr txBox="1"/>
          <p:nvPr/>
        </p:nvSpPr>
        <p:spPr>
          <a:xfrm>
            <a:off x="6095007" y="4153660"/>
            <a:ext cx="565845" cy="200055"/>
          </a:xfrm>
          <a:prstGeom prst="rect">
            <a:avLst/>
          </a:prstGeom>
          <a:noFill/>
        </p:spPr>
        <p:txBody>
          <a:bodyPr wrap="square" lIns="0" tIns="0" rIns="0" bIns="0" rtlCol="0">
            <a:spAutoFit/>
          </a:bodyPr>
          <a:lstStyle/>
          <a:p>
            <a:r>
              <a:rPr lang="zh-CN" altLang="en-US" sz="1300" dirty="0">
                <a:solidFill>
                  <a:schemeClr val="bg2"/>
                </a:solidFill>
                <a:latin typeface="微软雅黑" panose="020B0503020204020204" pitchFamily="34" charset="-122"/>
                <a:ea typeface="微软雅黑" panose="020B0503020204020204" pitchFamily="34" charset="-122"/>
              </a:rPr>
              <a:t>纯利润</a:t>
            </a:r>
          </a:p>
        </p:txBody>
      </p:sp>
      <p:sp>
        <p:nvSpPr>
          <p:cNvPr id="40"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rgbClr val="7030A0"/>
                </a:solidFill>
                <a:latin typeface="微软雅黑" panose="020B0503020204020204" pitchFamily="34" charset="-122"/>
                <a:ea typeface="微软雅黑" panose="020B0503020204020204" pitchFamily="34" charset="-122"/>
              </a:rPr>
              <a:t>350</a:t>
            </a:r>
            <a:r>
              <a:rPr lang="zh-CN" altLang="en-US" sz="1300" b="1" dirty="0">
                <a:solidFill>
                  <a:srgbClr val="7030A0"/>
                </a:solidFill>
                <a:latin typeface="微软雅黑" panose="020B0503020204020204" pitchFamily="34" charset="-122"/>
                <a:ea typeface="微软雅黑" panose="020B0503020204020204" pitchFamily="34" charset="-122"/>
              </a:rPr>
              <a:t>万</a:t>
            </a:r>
          </a:p>
        </p:txBody>
      </p:sp>
      <p:sp>
        <p:nvSpPr>
          <p:cNvPr id="41"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rgbClr val="7030A0"/>
                </a:solidFill>
                <a:latin typeface="微软雅黑" panose="020B0503020204020204" pitchFamily="34" charset="-122"/>
                <a:ea typeface="微软雅黑" panose="020B0503020204020204" pitchFamily="34" charset="-122"/>
              </a:rPr>
              <a:t>500</a:t>
            </a:r>
            <a:r>
              <a:rPr lang="zh-CN" altLang="en-US" sz="1300" b="1" dirty="0">
                <a:solidFill>
                  <a:srgbClr val="7030A0"/>
                </a:solidFill>
                <a:latin typeface="微软雅黑" panose="020B0503020204020204" pitchFamily="34" charset="-122"/>
                <a:ea typeface="微软雅黑" panose="020B0503020204020204" pitchFamily="34" charset="-122"/>
              </a:rPr>
              <a:t>万</a:t>
            </a:r>
          </a:p>
        </p:txBody>
      </p:sp>
      <p:sp>
        <p:nvSpPr>
          <p:cNvPr id="42"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rgbClr val="7030A0"/>
                </a:solidFill>
                <a:latin typeface="微软雅黑" panose="020B0503020204020204" pitchFamily="34" charset="-122"/>
                <a:ea typeface="微软雅黑" panose="020B0503020204020204" pitchFamily="34" charset="-122"/>
              </a:rPr>
              <a:t>300</a:t>
            </a:r>
            <a:r>
              <a:rPr lang="zh-CN" altLang="en-US" sz="1300" b="1" dirty="0">
                <a:solidFill>
                  <a:srgbClr val="7030A0"/>
                </a:solidFill>
                <a:latin typeface="微软雅黑" panose="020B0503020204020204" pitchFamily="34" charset="-122"/>
                <a:ea typeface="微软雅黑" panose="020B0503020204020204" pitchFamily="34" charset="-122"/>
              </a:rPr>
              <a:t>万</a:t>
            </a:r>
          </a:p>
        </p:txBody>
      </p:sp>
      <p:sp>
        <p:nvSpPr>
          <p:cNvPr id="43" name="TextBox 42"/>
          <p:cNvSpPr txBox="1"/>
          <p:nvPr/>
        </p:nvSpPr>
        <p:spPr>
          <a:xfrm>
            <a:off x="1299530" y="4176169"/>
            <a:ext cx="471018" cy="205684"/>
          </a:xfrm>
          <a:prstGeom prst="rect">
            <a:avLst/>
          </a:prstGeom>
          <a:noFill/>
        </p:spPr>
        <p:txBody>
          <a:bodyPr wrap="square" lIns="81477" tIns="40738" rIns="81477" bIns="40738" rtlCol="0">
            <a:spAutoFit/>
          </a:bodyPr>
          <a:lstStyle/>
          <a:p>
            <a:pPr algn="ctr"/>
            <a:r>
              <a:rPr lang="zh-CN" altLang="en-US" sz="800" dirty="0">
                <a:latin typeface="微软雅黑" panose="020B0503020204020204" pitchFamily="34" charset="-122"/>
                <a:ea typeface="微软雅黑" panose="020B0503020204020204" pitchFamily="34" charset="-122"/>
              </a:rPr>
              <a:t>（万元）</a:t>
            </a:r>
          </a:p>
        </p:txBody>
      </p:sp>
      <p:sp>
        <p:nvSpPr>
          <p:cNvPr id="44"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微软雅黑" panose="020B0503020204020204" pitchFamily="34" charset="-122"/>
                <a:ea typeface="微软雅黑" panose="020B0503020204020204" pitchFamily="34" charset="-122"/>
              </a:rPr>
              <a:t>650</a:t>
            </a:r>
            <a:r>
              <a:rPr lang="zh-CN" altLang="en-US" sz="1100" dirty="0">
                <a:solidFill>
                  <a:schemeClr val="bg1"/>
                </a:solidFill>
                <a:latin typeface="微软雅黑" panose="020B0503020204020204" pitchFamily="34" charset="-122"/>
                <a:ea typeface="微软雅黑" panose="020B0503020204020204" pitchFamily="34" charset="-122"/>
              </a:rPr>
              <a:t>万</a:t>
            </a:r>
          </a:p>
        </p:txBody>
      </p:sp>
      <p:sp>
        <p:nvSpPr>
          <p:cNvPr id="45"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微软雅黑" panose="020B0503020204020204" pitchFamily="34" charset="-122"/>
                <a:ea typeface="微软雅黑" panose="020B0503020204020204" pitchFamily="34" charset="-122"/>
              </a:rPr>
              <a:t>420</a:t>
            </a:r>
            <a:r>
              <a:rPr lang="zh-CN" altLang="en-US" sz="1100" dirty="0">
                <a:solidFill>
                  <a:schemeClr val="bg1"/>
                </a:solidFill>
                <a:latin typeface="微软雅黑" panose="020B0503020204020204" pitchFamily="34" charset="-122"/>
                <a:ea typeface="微软雅黑" panose="020B0503020204020204" pitchFamily="34" charset="-122"/>
              </a:rPr>
              <a:t>万</a:t>
            </a:r>
          </a:p>
        </p:txBody>
      </p:sp>
      <p:sp>
        <p:nvSpPr>
          <p:cNvPr id="46"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微软雅黑" panose="020B0503020204020204" pitchFamily="34" charset="-122"/>
                <a:ea typeface="微软雅黑" panose="020B0503020204020204" pitchFamily="34" charset="-122"/>
              </a:rPr>
              <a:t>220</a:t>
            </a:r>
            <a:r>
              <a:rPr lang="zh-CN" altLang="en-US" sz="1100" dirty="0">
                <a:solidFill>
                  <a:schemeClr val="bg1"/>
                </a:solidFill>
                <a:latin typeface="微软雅黑" panose="020B0503020204020204" pitchFamily="34" charset="-122"/>
                <a:ea typeface="微软雅黑" panose="020B0503020204020204" pitchFamily="34" charset="-122"/>
              </a:rPr>
              <a:t>万</a:t>
            </a:r>
          </a:p>
        </p:txBody>
      </p:sp>
      <p:sp>
        <p:nvSpPr>
          <p:cNvPr id="47"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微软雅黑" panose="020B0503020204020204" pitchFamily="34" charset="-122"/>
                <a:ea typeface="微软雅黑" panose="020B0503020204020204" pitchFamily="34" charset="-122"/>
              </a:rPr>
              <a:t>240</a:t>
            </a:r>
            <a:r>
              <a:rPr lang="zh-CN" altLang="en-US" sz="1100" dirty="0">
                <a:solidFill>
                  <a:schemeClr val="bg1"/>
                </a:solidFill>
                <a:latin typeface="微软雅黑" panose="020B0503020204020204" pitchFamily="34" charset="-122"/>
                <a:ea typeface="微软雅黑" panose="020B0503020204020204" pitchFamily="34" charset="-122"/>
              </a:rPr>
              <a:t>万</a:t>
            </a:r>
          </a:p>
        </p:txBody>
      </p:sp>
      <p:sp>
        <p:nvSpPr>
          <p:cNvPr id="48" name="矩形 47"/>
          <p:cNvSpPr/>
          <p:nvPr/>
        </p:nvSpPr>
        <p:spPr>
          <a:xfrm>
            <a:off x="6660852" y="3870035"/>
            <a:ext cx="342079" cy="164287"/>
          </a:xfrm>
          <a:prstGeom prst="rect">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49" name="矩形 48"/>
          <p:cNvSpPr/>
          <p:nvPr/>
        </p:nvSpPr>
        <p:spPr>
          <a:xfrm>
            <a:off x="6660852" y="4167503"/>
            <a:ext cx="342079" cy="16428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50"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rgbClr val="7030A0"/>
                </a:solidFill>
                <a:latin typeface="微软雅黑" panose="020B0503020204020204" pitchFamily="34" charset="-122"/>
                <a:ea typeface="微软雅黑" panose="020B0503020204020204" pitchFamily="34" charset="-122"/>
              </a:rPr>
              <a:t>700</a:t>
            </a:r>
            <a:r>
              <a:rPr lang="zh-CN" altLang="en-US" sz="1300" b="1" dirty="0">
                <a:solidFill>
                  <a:srgbClr val="7030A0"/>
                </a:solidFill>
                <a:latin typeface="微软雅黑" panose="020B0503020204020204" pitchFamily="34" charset="-122"/>
                <a:ea typeface="微软雅黑" panose="020B0503020204020204" pitchFamily="34" charset="-122"/>
              </a:rPr>
              <a:t>万</a:t>
            </a:r>
          </a:p>
        </p:txBody>
      </p:sp>
      <p:sp>
        <p:nvSpPr>
          <p:cNvPr id="51" name="TextBox 5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53" name="标题 52"/>
          <p:cNvSpPr>
            <a:spLocks noGrp="1"/>
          </p:cNvSpPr>
          <p:nvPr>
            <p:ph type="title"/>
          </p:nvPr>
        </p:nvSpPr>
        <p:spPr>
          <a:xfrm>
            <a:off x="1184910" y="250190"/>
            <a:ext cx="1960880" cy="699770"/>
          </a:xfrm>
        </p:spPr>
        <p:txBody>
          <a:bodyPr wrap="square"/>
          <a:lstStyle/>
          <a:p>
            <a:pPr algn="l"/>
            <a:r>
              <a:rPr b="1" dirty="0" smtClean="0">
                <a:solidFill>
                  <a:schemeClr val="tx1"/>
                </a:solidFill>
                <a:sym typeface="+mn-ea"/>
              </a:rPr>
              <a:t>成果及问题</a:t>
            </a:r>
            <a:endParaRPr lang="zh-CN" altLang="en-US" b="1" dirty="0" smtClean="0">
              <a:solidFill>
                <a:schemeClr val="tx1"/>
              </a:solidFill>
              <a:sym typeface="+mn-ea"/>
            </a:endParaRPr>
          </a:p>
          <a:p>
            <a:pPr algn="l"/>
            <a:endParaRPr lang="zh-CN" altLang="en-US" dirty="0"/>
          </a:p>
        </p:txBody>
      </p:sp>
    </p:spTree>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 fill="hold"/>
                                        <p:tgtEl>
                                          <p:spTgt spid="25"/>
                                        </p:tgtEl>
                                        <p:attrNameLst>
                                          <p:attrName>ppt_x</p:attrName>
                                        </p:attrNameLst>
                                      </p:cBhvr>
                                      <p:tavLst>
                                        <p:tav tm="0">
                                          <p:val>
                                            <p:strVal val="0-#ppt_w/2"/>
                                          </p:val>
                                        </p:tav>
                                        <p:tav tm="100000">
                                          <p:val>
                                            <p:strVal val="#ppt_x"/>
                                          </p:val>
                                        </p:tav>
                                      </p:tavLst>
                                    </p:anim>
                                    <p:anim calcmode="lin" valueType="num">
                                      <p:cBhvr additive="base">
                                        <p:cTn id="12" dur="1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 fill="hold"/>
                                        <p:tgtEl>
                                          <p:spTgt spid="4"/>
                                        </p:tgtEl>
                                        <p:attrNameLst>
                                          <p:attrName>ppt_x</p:attrName>
                                        </p:attrNameLst>
                                      </p:cBhvr>
                                      <p:tavLst>
                                        <p:tav tm="0">
                                          <p:val>
                                            <p:strVal val="0-#ppt_w/2"/>
                                          </p:val>
                                        </p:tav>
                                        <p:tav tm="100000">
                                          <p:val>
                                            <p:strVal val="#ppt_x"/>
                                          </p:val>
                                        </p:tav>
                                      </p:tavLst>
                                    </p:anim>
                                    <p:anim calcmode="lin" valueType="num">
                                      <p:cBhvr additive="base">
                                        <p:cTn id="17" dur="1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 fill="hold"/>
                                        <p:tgtEl>
                                          <p:spTgt spid="8"/>
                                        </p:tgtEl>
                                        <p:attrNameLst>
                                          <p:attrName>ppt_x</p:attrName>
                                        </p:attrNameLst>
                                      </p:cBhvr>
                                      <p:tavLst>
                                        <p:tav tm="0">
                                          <p:val>
                                            <p:strVal val="0-#ppt_w/2"/>
                                          </p:val>
                                        </p:tav>
                                        <p:tav tm="100000">
                                          <p:val>
                                            <p:strVal val="#ppt_x"/>
                                          </p:val>
                                        </p:tav>
                                      </p:tavLst>
                                    </p:anim>
                                    <p:anim calcmode="lin" valueType="num">
                                      <p:cBhvr additive="base">
                                        <p:cTn id="22" dur="1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 fill="hold"/>
                                        <p:tgtEl>
                                          <p:spTgt spid="9"/>
                                        </p:tgtEl>
                                        <p:attrNameLst>
                                          <p:attrName>ppt_x</p:attrName>
                                        </p:attrNameLst>
                                      </p:cBhvr>
                                      <p:tavLst>
                                        <p:tav tm="0">
                                          <p:val>
                                            <p:strVal val="0-#ppt_w/2"/>
                                          </p:val>
                                        </p:tav>
                                        <p:tav tm="100000">
                                          <p:val>
                                            <p:strVal val="#ppt_x"/>
                                          </p:val>
                                        </p:tav>
                                      </p:tavLst>
                                    </p:anim>
                                    <p:anim calcmode="lin" valueType="num">
                                      <p:cBhvr additive="base">
                                        <p:cTn id="27" dur="1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 fill="hold"/>
                                        <p:tgtEl>
                                          <p:spTgt spid="10"/>
                                        </p:tgtEl>
                                        <p:attrNameLst>
                                          <p:attrName>ppt_x</p:attrName>
                                        </p:attrNameLst>
                                      </p:cBhvr>
                                      <p:tavLst>
                                        <p:tav tm="0">
                                          <p:val>
                                            <p:strVal val="0-#ppt_w/2"/>
                                          </p:val>
                                        </p:tav>
                                        <p:tav tm="100000">
                                          <p:val>
                                            <p:strVal val="#ppt_x"/>
                                          </p:val>
                                        </p:tav>
                                      </p:tavLst>
                                    </p:anim>
                                    <p:anim calcmode="lin" valueType="num">
                                      <p:cBhvr additive="base">
                                        <p:cTn id="32" dur="1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100" fill="hold"/>
                                        <p:tgtEl>
                                          <p:spTgt spid="11"/>
                                        </p:tgtEl>
                                        <p:attrNameLst>
                                          <p:attrName>ppt_x</p:attrName>
                                        </p:attrNameLst>
                                      </p:cBhvr>
                                      <p:tavLst>
                                        <p:tav tm="0">
                                          <p:val>
                                            <p:strVal val="0-#ppt_w/2"/>
                                          </p:val>
                                        </p:tav>
                                        <p:tav tm="100000">
                                          <p:val>
                                            <p:strVal val="#ppt_x"/>
                                          </p:val>
                                        </p:tav>
                                      </p:tavLst>
                                    </p:anim>
                                    <p:anim calcmode="lin" valueType="num">
                                      <p:cBhvr additive="base">
                                        <p:cTn id="37" dur="1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 fill="hold"/>
                                        <p:tgtEl>
                                          <p:spTgt spid="12"/>
                                        </p:tgtEl>
                                        <p:attrNameLst>
                                          <p:attrName>ppt_x</p:attrName>
                                        </p:attrNameLst>
                                      </p:cBhvr>
                                      <p:tavLst>
                                        <p:tav tm="0">
                                          <p:val>
                                            <p:strVal val="0-#ppt_w/2"/>
                                          </p:val>
                                        </p:tav>
                                        <p:tav tm="100000">
                                          <p:val>
                                            <p:strVal val="#ppt_x"/>
                                          </p:val>
                                        </p:tav>
                                      </p:tavLst>
                                    </p:anim>
                                    <p:anim calcmode="lin" valueType="num">
                                      <p:cBhvr additive="base">
                                        <p:cTn id="42" dur="1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100" fill="hold"/>
                                        <p:tgtEl>
                                          <p:spTgt spid="13"/>
                                        </p:tgtEl>
                                        <p:attrNameLst>
                                          <p:attrName>ppt_x</p:attrName>
                                        </p:attrNameLst>
                                      </p:cBhvr>
                                      <p:tavLst>
                                        <p:tav tm="0">
                                          <p:val>
                                            <p:strVal val="0-#ppt_w/2"/>
                                          </p:val>
                                        </p:tav>
                                        <p:tav tm="100000">
                                          <p:val>
                                            <p:strVal val="#ppt_x"/>
                                          </p:val>
                                        </p:tav>
                                      </p:tavLst>
                                    </p:anim>
                                    <p:anim calcmode="lin" valueType="num">
                                      <p:cBhvr additive="base">
                                        <p:cTn id="47" dur="10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 fill="hold"/>
                                        <p:tgtEl>
                                          <p:spTgt spid="24"/>
                                        </p:tgtEl>
                                        <p:attrNameLst>
                                          <p:attrName>ppt_x</p:attrName>
                                        </p:attrNameLst>
                                      </p:cBhvr>
                                      <p:tavLst>
                                        <p:tav tm="0">
                                          <p:val>
                                            <p:strVal val="0-#ppt_w/2"/>
                                          </p:val>
                                        </p:tav>
                                        <p:tav tm="100000">
                                          <p:val>
                                            <p:strVal val="#ppt_x"/>
                                          </p:val>
                                        </p:tav>
                                      </p:tavLst>
                                    </p:anim>
                                    <p:anim calcmode="lin" valueType="num">
                                      <p:cBhvr additive="base">
                                        <p:cTn id="52" dur="100" fill="hold"/>
                                        <p:tgtEl>
                                          <p:spTgt spid="2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200" fill="hold"/>
                                        <p:tgtEl>
                                          <p:spTgt spid="43"/>
                                        </p:tgtEl>
                                        <p:attrNameLst>
                                          <p:attrName>ppt_x</p:attrName>
                                        </p:attrNameLst>
                                      </p:cBhvr>
                                      <p:tavLst>
                                        <p:tav tm="0">
                                          <p:val>
                                            <p:strVal val="0-#ppt_w/2"/>
                                          </p:val>
                                        </p:tav>
                                        <p:tav tm="100000">
                                          <p:val>
                                            <p:strVal val="#ppt_x"/>
                                          </p:val>
                                        </p:tav>
                                      </p:tavLst>
                                    </p:anim>
                                    <p:anim calcmode="lin" valueType="num">
                                      <p:cBhvr additive="base">
                                        <p:cTn id="57" dur="200" fill="hold"/>
                                        <p:tgtEl>
                                          <p:spTgt spid="43"/>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200" fill="hold"/>
                                        <p:tgtEl>
                                          <p:spTgt spid="3"/>
                                        </p:tgtEl>
                                        <p:attrNameLst>
                                          <p:attrName>ppt_x</p:attrName>
                                        </p:attrNameLst>
                                      </p:cBhvr>
                                      <p:tavLst>
                                        <p:tav tm="0">
                                          <p:val>
                                            <p:strVal val="0-#ppt_w/2"/>
                                          </p:val>
                                        </p:tav>
                                        <p:tav tm="100000">
                                          <p:val>
                                            <p:strVal val="#ppt_x"/>
                                          </p:val>
                                        </p:tav>
                                      </p:tavLst>
                                    </p:anim>
                                    <p:anim calcmode="lin" valueType="num">
                                      <p:cBhvr additive="base">
                                        <p:cTn id="62" dur="200" fill="hold"/>
                                        <p:tgtEl>
                                          <p:spTgt spid="3"/>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300"/>
                                        <p:tgtEl>
                                          <p:spTgt spid="26"/>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300" fill="hold"/>
                                        <p:tgtEl>
                                          <p:spTgt spid="50"/>
                                        </p:tgtEl>
                                        <p:attrNameLst>
                                          <p:attrName>ppt_w</p:attrName>
                                        </p:attrNameLst>
                                      </p:cBhvr>
                                      <p:tavLst>
                                        <p:tav tm="0">
                                          <p:val>
                                            <p:fltVal val="0"/>
                                          </p:val>
                                        </p:tav>
                                        <p:tav tm="100000">
                                          <p:val>
                                            <p:strVal val="#ppt_w"/>
                                          </p:val>
                                        </p:tav>
                                      </p:tavLst>
                                    </p:anim>
                                    <p:anim calcmode="lin" valueType="num">
                                      <p:cBhvr>
                                        <p:cTn id="71" dur="300" fill="hold"/>
                                        <p:tgtEl>
                                          <p:spTgt spid="50"/>
                                        </p:tgtEl>
                                        <p:attrNameLst>
                                          <p:attrName>ppt_h</p:attrName>
                                        </p:attrNameLst>
                                      </p:cBhvr>
                                      <p:tavLst>
                                        <p:tav tm="0">
                                          <p:val>
                                            <p:fltVal val="0"/>
                                          </p:val>
                                        </p:tav>
                                        <p:tav tm="100000">
                                          <p:val>
                                            <p:strVal val="#ppt_h"/>
                                          </p:val>
                                        </p:tav>
                                      </p:tavLst>
                                    </p:anim>
                                    <p:animEffect transition="in" filter="fade">
                                      <p:cBhvr>
                                        <p:cTn id="72" dur="300"/>
                                        <p:tgtEl>
                                          <p:spTgt spid="50"/>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down)">
                                      <p:cBhvr>
                                        <p:cTn id="76" dur="500"/>
                                        <p:tgtEl>
                                          <p:spTgt spid="27"/>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p:cTn id="80" dur="300" fill="hold"/>
                                        <p:tgtEl>
                                          <p:spTgt spid="44"/>
                                        </p:tgtEl>
                                        <p:attrNameLst>
                                          <p:attrName>ppt_w</p:attrName>
                                        </p:attrNameLst>
                                      </p:cBhvr>
                                      <p:tavLst>
                                        <p:tav tm="0">
                                          <p:val>
                                            <p:fltVal val="0"/>
                                          </p:val>
                                        </p:tav>
                                        <p:tav tm="100000">
                                          <p:val>
                                            <p:strVal val="#ppt_w"/>
                                          </p:val>
                                        </p:tav>
                                      </p:tavLst>
                                    </p:anim>
                                    <p:anim calcmode="lin" valueType="num">
                                      <p:cBhvr>
                                        <p:cTn id="81" dur="300" fill="hold"/>
                                        <p:tgtEl>
                                          <p:spTgt spid="44"/>
                                        </p:tgtEl>
                                        <p:attrNameLst>
                                          <p:attrName>ppt_h</p:attrName>
                                        </p:attrNameLst>
                                      </p:cBhvr>
                                      <p:tavLst>
                                        <p:tav tm="0">
                                          <p:val>
                                            <p:fltVal val="0"/>
                                          </p:val>
                                        </p:tav>
                                        <p:tav tm="100000">
                                          <p:val>
                                            <p:strVal val="#ppt_h"/>
                                          </p:val>
                                        </p:tav>
                                      </p:tavLst>
                                    </p:anim>
                                    <p:animEffect transition="in" filter="fade">
                                      <p:cBhvr>
                                        <p:cTn id="82" dur="300"/>
                                        <p:tgtEl>
                                          <p:spTgt spid="44"/>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200" fill="hold"/>
                                        <p:tgtEl>
                                          <p:spTgt spid="5"/>
                                        </p:tgtEl>
                                        <p:attrNameLst>
                                          <p:attrName>ppt_x</p:attrName>
                                        </p:attrNameLst>
                                      </p:cBhvr>
                                      <p:tavLst>
                                        <p:tav tm="0">
                                          <p:val>
                                            <p:strVal val="0-#ppt_w/2"/>
                                          </p:val>
                                        </p:tav>
                                        <p:tav tm="100000">
                                          <p:val>
                                            <p:strVal val="#ppt_x"/>
                                          </p:val>
                                        </p:tav>
                                      </p:tavLst>
                                    </p:anim>
                                    <p:anim calcmode="lin" valueType="num">
                                      <p:cBhvr additive="base">
                                        <p:cTn id="87" dur="200" fill="hold"/>
                                        <p:tgtEl>
                                          <p:spTgt spid="5"/>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300"/>
                                        <p:tgtEl>
                                          <p:spTgt spid="28"/>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300" fill="hold"/>
                                        <p:tgtEl>
                                          <p:spTgt spid="41"/>
                                        </p:tgtEl>
                                        <p:attrNameLst>
                                          <p:attrName>ppt_w</p:attrName>
                                        </p:attrNameLst>
                                      </p:cBhvr>
                                      <p:tavLst>
                                        <p:tav tm="0">
                                          <p:val>
                                            <p:fltVal val="0"/>
                                          </p:val>
                                        </p:tav>
                                        <p:tav tm="100000">
                                          <p:val>
                                            <p:strVal val="#ppt_w"/>
                                          </p:val>
                                        </p:tav>
                                      </p:tavLst>
                                    </p:anim>
                                    <p:anim calcmode="lin" valueType="num">
                                      <p:cBhvr>
                                        <p:cTn id="96" dur="300" fill="hold"/>
                                        <p:tgtEl>
                                          <p:spTgt spid="41"/>
                                        </p:tgtEl>
                                        <p:attrNameLst>
                                          <p:attrName>ppt_h</p:attrName>
                                        </p:attrNameLst>
                                      </p:cBhvr>
                                      <p:tavLst>
                                        <p:tav tm="0">
                                          <p:val>
                                            <p:fltVal val="0"/>
                                          </p:val>
                                        </p:tav>
                                        <p:tav tm="100000">
                                          <p:val>
                                            <p:strVal val="#ppt_h"/>
                                          </p:val>
                                        </p:tav>
                                      </p:tavLst>
                                    </p:anim>
                                    <p:animEffect transition="in" filter="fade">
                                      <p:cBhvr>
                                        <p:cTn id="97" dur="300"/>
                                        <p:tgtEl>
                                          <p:spTgt spid="41"/>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down)">
                                      <p:cBhvr>
                                        <p:cTn id="101" dur="500"/>
                                        <p:tgtEl>
                                          <p:spTgt spid="29"/>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p:cTn id="105" dur="300" fill="hold"/>
                                        <p:tgtEl>
                                          <p:spTgt spid="45"/>
                                        </p:tgtEl>
                                        <p:attrNameLst>
                                          <p:attrName>ppt_w</p:attrName>
                                        </p:attrNameLst>
                                      </p:cBhvr>
                                      <p:tavLst>
                                        <p:tav tm="0">
                                          <p:val>
                                            <p:fltVal val="0"/>
                                          </p:val>
                                        </p:tav>
                                        <p:tav tm="100000">
                                          <p:val>
                                            <p:strVal val="#ppt_w"/>
                                          </p:val>
                                        </p:tav>
                                      </p:tavLst>
                                    </p:anim>
                                    <p:anim calcmode="lin" valueType="num">
                                      <p:cBhvr>
                                        <p:cTn id="106" dur="300" fill="hold"/>
                                        <p:tgtEl>
                                          <p:spTgt spid="45"/>
                                        </p:tgtEl>
                                        <p:attrNameLst>
                                          <p:attrName>ppt_h</p:attrName>
                                        </p:attrNameLst>
                                      </p:cBhvr>
                                      <p:tavLst>
                                        <p:tav tm="0">
                                          <p:val>
                                            <p:fltVal val="0"/>
                                          </p:val>
                                        </p:tav>
                                        <p:tav tm="100000">
                                          <p:val>
                                            <p:strVal val="#ppt_h"/>
                                          </p:val>
                                        </p:tav>
                                      </p:tavLst>
                                    </p:anim>
                                    <p:animEffect transition="in" filter="fade">
                                      <p:cBhvr>
                                        <p:cTn id="107" dur="300"/>
                                        <p:tgtEl>
                                          <p:spTgt spid="45"/>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additive="base">
                                        <p:cTn id="111" dur="200" fill="hold"/>
                                        <p:tgtEl>
                                          <p:spTgt spid="6"/>
                                        </p:tgtEl>
                                        <p:attrNameLst>
                                          <p:attrName>ppt_x</p:attrName>
                                        </p:attrNameLst>
                                      </p:cBhvr>
                                      <p:tavLst>
                                        <p:tav tm="0">
                                          <p:val>
                                            <p:strVal val="0-#ppt_w/2"/>
                                          </p:val>
                                        </p:tav>
                                        <p:tav tm="100000">
                                          <p:val>
                                            <p:strVal val="#ppt_x"/>
                                          </p:val>
                                        </p:tav>
                                      </p:tavLst>
                                    </p:anim>
                                    <p:anim calcmode="lin" valueType="num">
                                      <p:cBhvr additive="base">
                                        <p:cTn id="112" dur="200" fill="hold"/>
                                        <p:tgtEl>
                                          <p:spTgt spid="6"/>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wipe(down)">
                                      <p:cBhvr>
                                        <p:cTn id="116" dur="300"/>
                                        <p:tgtEl>
                                          <p:spTgt spid="30"/>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40"/>
                                        </p:tgtEl>
                                        <p:attrNameLst>
                                          <p:attrName>style.visibility</p:attrName>
                                        </p:attrNameLst>
                                      </p:cBhvr>
                                      <p:to>
                                        <p:strVal val="visible"/>
                                      </p:to>
                                    </p:set>
                                    <p:anim calcmode="lin" valueType="num">
                                      <p:cBhvr>
                                        <p:cTn id="120" dur="300" fill="hold"/>
                                        <p:tgtEl>
                                          <p:spTgt spid="40"/>
                                        </p:tgtEl>
                                        <p:attrNameLst>
                                          <p:attrName>ppt_w</p:attrName>
                                        </p:attrNameLst>
                                      </p:cBhvr>
                                      <p:tavLst>
                                        <p:tav tm="0">
                                          <p:val>
                                            <p:fltVal val="0"/>
                                          </p:val>
                                        </p:tav>
                                        <p:tav tm="100000">
                                          <p:val>
                                            <p:strVal val="#ppt_w"/>
                                          </p:val>
                                        </p:tav>
                                      </p:tavLst>
                                    </p:anim>
                                    <p:anim calcmode="lin" valueType="num">
                                      <p:cBhvr>
                                        <p:cTn id="121" dur="300" fill="hold"/>
                                        <p:tgtEl>
                                          <p:spTgt spid="40"/>
                                        </p:tgtEl>
                                        <p:attrNameLst>
                                          <p:attrName>ppt_h</p:attrName>
                                        </p:attrNameLst>
                                      </p:cBhvr>
                                      <p:tavLst>
                                        <p:tav tm="0">
                                          <p:val>
                                            <p:fltVal val="0"/>
                                          </p:val>
                                        </p:tav>
                                        <p:tav tm="100000">
                                          <p:val>
                                            <p:strVal val="#ppt_h"/>
                                          </p:val>
                                        </p:tav>
                                      </p:tavLst>
                                    </p:anim>
                                    <p:animEffect transition="in" filter="fade">
                                      <p:cBhvr>
                                        <p:cTn id="122" dur="300"/>
                                        <p:tgtEl>
                                          <p:spTgt spid="40"/>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46"/>
                                        </p:tgtEl>
                                        <p:attrNameLst>
                                          <p:attrName>style.visibility</p:attrName>
                                        </p:attrNameLst>
                                      </p:cBhvr>
                                      <p:to>
                                        <p:strVal val="visible"/>
                                      </p:to>
                                    </p:set>
                                    <p:anim calcmode="lin" valueType="num">
                                      <p:cBhvr>
                                        <p:cTn id="130" dur="300" fill="hold"/>
                                        <p:tgtEl>
                                          <p:spTgt spid="46"/>
                                        </p:tgtEl>
                                        <p:attrNameLst>
                                          <p:attrName>ppt_w</p:attrName>
                                        </p:attrNameLst>
                                      </p:cBhvr>
                                      <p:tavLst>
                                        <p:tav tm="0">
                                          <p:val>
                                            <p:fltVal val="0"/>
                                          </p:val>
                                        </p:tav>
                                        <p:tav tm="100000">
                                          <p:val>
                                            <p:strVal val="#ppt_w"/>
                                          </p:val>
                                        </p:tav>
                                      </p:tavLst>
                                    </p:anim>
                                    <p:anim calcmode="lin" valueType="num">
                                      <p:cBhvr>
                                        <p:cTn id="131" dur="300" fill="hold"/>
                                        <p:tgtEl>
                                          <p:spTgt spid="46"/>
                                        </p:tgtEl>
                                        <p:attrNameLst>
                                          <p:attrName>ppt_h</p:attrName>
                                        </p:attrNameLst>
                                      </p:cBhvr>
                                      <p:tavLst>
                                        <p:tav tm="0">
                                          <p:val>
                                            <p:fltVal val="0"/>
                                          </p:val>
                                        </p:tav>
                                        <p:tav tm="100000">
                                          <p:val>
                                            <p:strVal val="#ppt_h"/>
                                          </p:val>
                                        </p:tav>
                                      </p:tavLst>
                                    </p:anim>
                                    <p:animEffect transition="in" filter="fade">
                                      <p:cBhvr>
                                        <p:cTn id="132" dur="300"/>
                                        <p:tgtEl>
                                          <p:spTgt spid="46"/>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7"/>
                                        </p:tgtEl>
                                        <p:attrNameLst>
                                          <p:attrName>style.visibility</p:attrName>
                                        </p:attrNameLst>
                                      </p:cBhvr>
                                      <p:to>
                                        <p:strVal val="visible"/>
                                      </p:to>
                                    </p:set>
                                    <p:anim calcmode="lin" valueType="num">
                                      <p:cBhvr additive="base">
                                        <p:cTn id="136" dur="200" fill="hold"/>
                                        <p:tgtEl>
                                          <p:spTgt spid="7"/>
                                        </p:tgtEl>
                                        <p:attrNameLst>
                                          <p:attrName>ppt_x</p:attrName>
                                        </p:attrNameLst>
                                      </p:cBhvr>
                                      <p:tavLst>
                                        <p:tav tm="0">
                                          <p:val>
                                            <p:strVal val="0-#ppt_w/2"/>
                                          </p:val>
                                        </p:tav>
                                        <p:tav tm="100000">
                                          <p:val>
                                            <p:strVal val="#ppt_x"/>
                                          </p:val>
                                        </p:tav>
                                      </p:tavLst>
                                    </p:anim>
                                    <p:anim calcmode="lin" valueType="num">
                                      <p:cBhvr additive="base">
                                        <p:cTn id="137" dur="200" fill="hold"/>
                                        <p:tgtEl>
                                          <p:spTgt spid="7"/>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wipe(down)">
                                      <p:cBhvr>
                                        <p:cTn id="141" dur="300"/>
                                        <p:tgtEl>
                                          <p:spTgt spid="32"/>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 calcmode="lin" valueType="num">
                                      <p:cBhvr>
                                        <p:cTn id="145" dur="300" fill="hold"/>
                                        <p:tgtEl>
                                          <p:spTgt spid="42"/>
                                        </p:tgtEl>
                                        <p:attrNameLst>
                                          <p:attrName>ppt_w</p:attrName>
                                        </p:attrNameLst>
                                      </p:cBhvr>
                                      <p:tavLst>
                                        <p:tav tm="0">
                                          <p:val>
                                            <p:fltVal val="0"/>
                                          </p:val>
                                        </p:tav>
                                        <p:tav tm="100000">
                                          <p:val>
                                            <p:strVal val="#ppt_w"/>
                                          </p:val>
                                        </p:tav>
                                      </p:tavLst>
                                    </p:anim>
                                    <p:anim calcmode="lin" valueType="num">
                                      <p:cBhvr>
                                        <p:cTn id="146" dur="300" fill="hold"/>
                                        <p:tgtEl>
                                          <p:spTgt spid="42"/>
                                        </p:tgtEl>
                                        <p:attrNameLst>
                                          <p:attrName>ppt_h</p:attrName>
                                        </p:attrNameLst>
                                      </p:cBhvr>
                                      <p:tavLst>
                                        <p:tav tm="0">
                                          <p:val>
                                            <p:fltVal val="0"/>
                                          </p:val>
                                        </p:tav>
                                        <p:tav tm="100000">
                                          <p:val>
                                            <p:strVal val="#ppt_h"/>
                                          </p:val>
                                        </p:tav>
                                      </p:tavLst>
                                    </p:anim>
                                    <p:animEffect transition="in" filter="fade">
                                      <p:cBhvr>
                                        <p:cTn id="147" dur="300"/>
                                        <p:tgtEl>
                                          <p:spTgt spid="42"/>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wipe(down)">
                                      <p:cBhvr>
                                        <p:cTn id="151" dur="500"/>
                                        <p:tgtEl>
                                          <p:spTgt spid="33"/>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47"/>
                                        </p:tgtEl>
                                        <p:attrNameLst>
                                          <p:attrName>style.visibility</p:attrName>
                                        </p:attrNameLst>
                                      </p:cBhvr>
                                      <p:to>
                                        <p:strVal val="visible"/>
                                      </p:to>
                                    </p:set>
                                    <p:anim calcmode="lin" valueType="num">
                                      <p:cBhvr>
                                        <p:cTn id="155" dur="300" fill="hold"/>
                                        <p:tgtEl>
                                          <p:spTgt spid="47"/>
                                        </p:tgtEl>
                                        <p:attrNameLst>
                                          <p:attrName>ppt_w</p:attrName>
                                        </p:attrNameLst>
                                      </p:cBhvr>
                                      <p:tavLst>
                                        <p:tav tm="0">
                                          <p:val>
                                            <p:fltVal val="0"/>
                                          </p:val>
                                        </p:tav>
                                        <p:tav tm="100000">
                                          <p:val>
                                            <p:strVal val="#ppt_w"/>
                                          </p:val>
                                        </p:tav>
                                      </p:tavLst>
                                    </p:anim>
                                    <p:anim calcmode="lin" valueType="num">
                                      <p:cBhvr>
                                        <p:cTn id="156" dur="300" fill="hold"/>
                                        <p:tgtEl>
                                          <p:spTgt spid="47"/>
                                        </p:tgtEl>
                                        <p:attrNameLst>
                                          <p:attrName>ppt_h</p:attrName>
                                        </p:attrNameLst>
                                      </p:cBhvr>
                                      <p:tavLst>
                                        <p:tav tm="0">
                                          <p:val>
                                            <p:fltVal val="0"/>
                                          </p:val>
                                        </p:tav>
                                        <p:tav tm="100000">
                                          <p:val>
                                            <p:strVal val="#ppt_h"/>
                                          </p:val>
                                        </p:tav>
                                      </p:tavLst>
                                    </p:anim>
                                    <p:animEffect transition="in" filter="fade">
                                      <p:cBhvr>
                                        <p:cTn id="157" dur="300"/>
                                        <p:tgtEl>
                                          <p:spTgt spid="47"/>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5"/>
                                        </p:tgtEl>
                                        <p:attrNameLst>
                                          <p:attrName>style.visibility</p:attrName>
                                        </p:attrNameLst>
                                      </p:cBhvr>
                                      <p:to>
                                        <p:strVal val="visible"/>
                                      </p:to>
                                    </p:set>
                                    <p:anim calcmode="lin" valueType="num">
                                      <p:cBhvr additive="base">
                                        <p:cTn id="161" dur="300" fill="hold"/>
                                        <p:tgtEl>
                                          <p:spTgt spid="35"/>
                                        </p:tgtEl>
                                        <p:attrNameLst>
                                          <p:attrName>ppt_x</p:attrName>
                                        </p:attrNameLst>
                                      </p:cBhvr>
                                      <p:tavLst>
                                        <p:tav tm="0">
                                          <p:val>
                                            <p:strVal val="1+#ppt_w/2"/>
                                          </p:val>
                                        </p:tav>
                                        <p:tav tm="100000">
                                          <p:val>
                                            <p:strVal val="#ppt_x"/>
                                          </p:val>
                                        </p:tav>
                                      </p:tavLst>
                                    </p:anim>
                                    <p:anim calcmode="lin" valueType="num">
                                      <p:cBhvr additive="base">
                                        <p:cTn id="162" dur="300" fill="hold"/>
                                        <p:tgtEl>
                                          <p:spTgt spid="35"/>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4"/>
                                        </p:tgtEl>
                                        <p:attrNameLst>
                                          <p:attrName>style.visibility</p:attrName>
                                        </p:attrNameLst>
                                      </p:cBhvr>
                                      <p:to>
                                        <p:strVal val="visible"/>
                                      </p:to>
                                    </p:set>
                                    <p:anim calcmode="lin" valueType="num">
                                      <p:cBhvr additive="base">
                                        <p:cTn id="166" dur="300" fill="hold"/>
                                        <p:tgtEl>
                                          <p:spTgt spid="34"/>
                                        </p:tgtEl>
                                        <p:attrNameLst>
                                          <p:attrName>ppt_x</p:attrName>
                                        </p:attrNameLst>
                                      </p:cBhvr>
                                      <p:tavLst>
                                        <p:tav tm="0">
                                          <p:val>
                                            <p:strVal val="1+#ppt_w/2"/>
                                          </p:val>
                                        </p:tav>
                                        <p:tav tm="100000">
                                          <p:val>
                                            <p:strVal val="#ppt_x"/>
                                          </p:val>
                                        </p:tav>
                                      </p:tavLst>
                                    </p:anim>
                                    <p:anim calcmode="lin" valueType="num">
                                      <p:cBhvr additive="base">
                                        <p:cTn id="167" dur="300" fill="hold"/>
                                        <p:tgtEl>
                                          <p:spTgt spid="34"/>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7"/>
                                        </p:tgtEl>
                                        <p:attrNameLst>
                                          <p:attrName>style.visibility</p:attrName>
                                        </p:attrNameLst>
                                      </p:cBhvr>
                                      <p:to>
                                        <p:strVal val="visible"/>
                                      </p:to>
                                    </p:set>
                                    <p:animEffect transition="in" filter="wipe(left)">
                                      <p:cBhvr>
                                        <p:cTn id="171" dur="500"/>
                                        <p:tgtEl>
                                          <p:spTgt spid="37"/>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6"/>
                                        </p:tgtEl>
                                        <p:attrNameLst>
                                          <p:attrName>style.visibility</p:attrName>
                                        </p:attrNameLst>
                                      </p:cBhvr>
                                      <p:to>
                                        <p:strVal val="visible"/>
                                      </p:to>
                                    </p:set>
                                    <p:animEffect transition="in" filter="wipe(left)">
                                      <p:cBhvr>
                                        <p:cTn id="175" dur="500"/>
                                        <p:tgtEl>
                                          <p:spTgt spid="36"/>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8"/>
                                        </p:tgtEl>
                                        <p:attrNameLst>
                                          <p:attrName>style.visibility</p:attrName>
                                        </p:attrNameLst>
                                      </p:cBhvr>
                                      <p:to>
                                        <p:strVal val="visible"/>
                                      </p:to>
                                    </p:set>
                                    <p:animEffect transition="in" filter="wipe(left)">
                                      <p:cBhvr>
                                        <p:cTn id="179" dur="500"/>
                                        <p:tgtEl>
                                          <p:spTgt spid="38"/>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48"/>
                                        </p:tgtEl>
                                        <p:attrNameLst>
                                          <p:attrName>style.visibility</p:attrName>
                                        </p:attrNameLst>
                                      </p:cBhvr>
                                      <p:to>
                                        <p:strVal val="visible"/>
                                      </p:to>
                                    </p:set>
                                    <p:animEffect transition="in" filter="wipe(down)">
                                      <p:cBhvr>
                                        <p:cTn id="183" dur="500"/>
                                        <p:tgtEl>
                                          <p:spTgt spid="48"/>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39"/>
                                        </p:tgtEl>
                                        <p:attrNameLst>
                                          <p:attrName>style.visibility</p:attrName>
                                        </p:attrNameLst>
                                      </p:cBhvr>
                                      <p:to>
                                        <p:strVal val="visible"/>
                                      </p:to>
                                    </p:set>
                                    <p:animEffect transition="in" filter="wipe(left)">
                                      <p:cBhvr>
                                        <p:cTn id="187" dur="500"/>
                                        <p:tgtEl>
                                          <p:spTgt spid="39"/>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49"/>
                                        </p:tgtEl>
                                        <p:attrNameLst>
                                          <p:attrName>style.visibility</p:attrName>
                                        </p:attrNameLst>
                                      </p:cBhvr>
                                      <p:to>
                                        <p:strVal val="visible"/>
                                      </p:to>
                                    </p:set>
                                    <p:animEffect transition="in" filter="wipe(down)">
                                      <p:cBhvr>
                                        <p:cTn id="191" dur="500"/>
                                        <p:tgtEl>
                                          <p:spTgt spid="49"/>
                                        </p:tgtEl>
                                      </p:cBhvr>
                                    </p:animEffect>
                                  </p:childTnLst>
                                </p:cTn>
                              </p:par>
                            </p:childTnLst>
                          </p:cTn>
                        </p:par>
                        <p:par>
                          <p:cTn id="192" fill="hold">
                            <p:stCondLst>
                              <p:cond delay="19500"/>
                            </p:stCondLst>
                            <p:childTnLst>
                              <p:par>
                                <p:cTn id="193" presetID="10" presetClass="entr" presetSubtype="0" fill="hold" grpId="0" nodeType="afterEffect">
                                  <p:stCondLst>
                                    <p:cond delay="0"/>
                                  </p:stCondLst>
                                  <p:childTnLst>
                                    <p:set>
                                      <p:cBhvr>
                                        <p:cTn id="194" dur="1" fill="hold">
                                          <p:stCondLst>
                                            <p:cond delay="0"/>
                                          </p:stCondLst>
                                        </p:cTn>
                                        <p:tgtEl>
                                          <p:spTgt spid="51"/>
                                        </p:tgtEl>
                                        <p:attrNameLst>
                                          <p:attrName>style.visibility</p:attrName>
                                        </p:attrNameLst>
                                      </p:cBhvr>
                                      <p:to>
                                        <p:strVal val="visible"/>
                                      </p:to>
                                    </p:set>
                                    <p:animEffect transition="in" filter="fade">
                                      <p:cBhvr>
                                        <p:cTn id="19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24" grpId="0"/>
      <p:bldP spid="25" grpId="0"/>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p:nvPr/>
        </p:nvSpPr>
        <p:spPr>
          <a:xfrm>
            <a:off x="-39172" y="-22034"/>
            <a:ext cx="9222344" cy="518756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39172" y="1347614"/>
            <a:ext cx="92578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011680" cy="1097280"/>
          </a:xfrm>
          <a:prstGeom prst="rect">
            <a:avLst/>
          </a:prstGeom>
          <a:noFill/>
        </p:spPr>
        <p:txBody>
          <a:bodyPr wrap="none" rtlCol="0">
            <a:spAutoFit/>
          </a:bodyPr>
          <a:lstStyle/>
          <a:p>
            <a:pPr marL="0" lvl="1"/>
            <a:r>
              <a:rPr lang="zh-CN" altLang="en-US" sz="14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第四部分</a:t>
            </a:r>
            <a:endParaRPr lang="en-US" altLang="zh-CN" sz="28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bg1"/>
                </a:solidFill>
                <a:latin typeface="微软雅黑" panose="020B0503020204020204" pitchFamily="34" charset="-122"/>
                <a:ea typeface="微软雅黑" panose="020B0503020204020204" pitchFamily="34" charset="-122"/>
              </a:rPr>
              <a:t>课程提问</a:t>
            </a:r>
            <a:endParaRPr lang="en-US" altLang="zh-CN" sz="3600" b="1" dirty="0" smtClean="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PART 04</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7030A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31" name="TextBox 30"/>
          <p:cNvSpPr txBox="1"/>
          <p:nvPr/>
        </p:nvSpPr>
        <p:spPr>
          <a:xfrm>
            <a:off x="3876584" y="2836663"/>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输入内容</a:t>
            </a:r>
          </a:p>
        </p:txBody>
      </p:sp>
      <p:sp>
        <p:nvSpPr>
          <p:cNvPr id="33" name="TextBox 32"/>
          <p:cNvSpPr txBox="1"/>
          <p:nvPr/>
        </p:nvSpPr>
        <p:spPr>
          <a:xfrm>
            <a:off x="4954916" y="2836663"/>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876584" y="3149469"/>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4954916" y="3149470"/>
            <a:ext cx="985236" cy="43815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输入内容</a:t>
            </a:r>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9" name="组合 38"/>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2" name="组合 41"/>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4" name="椭圆 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5" name="组合 44"/>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8" name="组合 47"/>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0" name="椭圆 4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1" name="组合 50"/>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4" name="组合 53"/>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7" name="组合 56"/>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0" name="组合 59"/>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3" name="组合 62"/>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6" name="组合 65"/>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9" name="组合 68"/>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72" name="组合 71"/>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sp>
        <p:nvSpPr>
          <p:cNvPr id="75" name="TextBox 7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1893570" cy="394970"/>
          </a:xfrm>
        </p:spPr>
        <p:txBody>
          <a:bodyPr wrap="square"/>
          <a:lstStyle/>
          <a:p>
            <a:pPr algn="l"/>
            <a:r>
              <a:rPr lang="zh-CN" altLang="en-US" dirty="0"/>
              <a:t>课程提问</a:t>
            </a:r>
          </a:p>
        </p:txBody>
      </p:sp>
      <p:sp>
        <p:nvSpPr>
          <p:cNvPr id="3" name="椭圆 2"/>
          <p:cNvSpPr/>
          <p:nvPr/>
        </p:nvSpPr>
        <p:spPr>
          <a:xfrm>
            <a:off x="971600" y="2050687"/>
            <a:ext cx="1423450" cy="1423450"/>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anose="020B0503020204020204" pitchFamily="34" charset="-122"/>
                <a:ea typeface="微软雅黑" panose="020B0503020204020204"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anose="020B0503020204020204" pitchFamily="34" charset="-122"/>
                  <a:ea typeface="微软雅黑" panose="020B0503020204020204" pitchFamily="34" charset="-122"/>
                </a:rPr>
                <a:t>1</a:t>
              </a:r>
              <a:endParaRPr lang="zh-CN" altLang="en-US" sz="2500" b="1" dirty="0">
                <a:solidFill>
                  <a:srgbClr val="7030A0"/>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anose="020B0503020204020204" pitchFamily="34" charset="-122"/>
                <a:ea typeface="微软雅黑" panose="020B0503020204020204"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anose="020B0503020204020204" pitchFamily="34" charset="-122"/>
                  <a:ea typeface="微软雅黑" panose="020B0503020204020204" pitchFamily="34" charset="-122"/>
                </a:rPr>
                <a:t>2</a:t>
              </a:r>
              <a:endParaRPr lang="zh-CN" altLang="en-US" sz="2500" b="1" dirty="0">
                <a:solidFill>
                  <a:srgbClr val="7030A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anose="020B0503020204020204" pitchFamily="34" charset="-122"/>
                <a:ea typeface="微软雅黑" panose="020B0503020204020204"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anose="020B0503020204020204" pitchFamily="34" charset="-122"/>
                  <a:ea typeface="微软雅黑" panose="020B0503020204020204" pitchFamily="34" charset="-122"/>
                </a:rPr>
                <a:t>3</a:t>
              </a:r>
              <a:endParaRPr lang="zh-CN" altLang="en-US" sz="2500" b="1" dirty="0">
                <a:solidFill>
                  <a:srgbClr val="7030A0"/>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29323" y="2460253"/>
            <a:ext cx="508000" cy="326390"/>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问题</a:t>
            </a:r>
          </a:p>
        </p:txBody>
      </p:sp>
      <p:sp>
        <p:nvSpPr>
          <p:cNvPr id="17"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18"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19"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20"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400" dirty="0" smtClean="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21" name="Half Frame 12"/>
          <p:cNvSpPr/>
          <p:nvPr/>
        </p:nvSpPr>
        <p:spPr>
          <a:xfrm rot="8097294">
            <a:off x="2428709" y="2569527"/>
            <a:ext cx="360168" cy="395798"/>
          </a:xfrm>
          <a:prstGeom prst="halfFrame">
            <a:avLst/>
          </a:prstGeom>
          <a:solidFill>
            <a:srgbClr val="7030A0"/>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2" name="TextBox 2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44000">
                                          <p:cBhvr additive="base">
                                            <p:cTn id="22" dur="10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5000">
                                          <p:cBhvr additive="base">
                                            <p:cTn id="31" dur="1600" fill="hold"/>
                                            <p:tgtEl>
                                              <p:spTgt spid="7"/>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55000">
                                          <p:cBhvr additive="base">
                                            <p:cTn id="35" dur="16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5000">
                                          <p:cBhvr additive="base">
                                            <p:cTn id="39" dur="1600" fill="hold"/>
                                            <p:tgtEl>
                                              <p:spTgt spid="13"/>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600" fill="hold"/>
                                            <p:tgtEl>
                                              <p:spTgt spid="7"/>
                                            </p:tgtEl>
                                            <p:attrNameLst>
                                              <p:attrName>ppt_x</p:attrName>
                                            </p:attrNameLst>
                                          </p:cBhvr>
                                          <p:tavLst>
                                            <p:tav tm="0">
                                              <p:val>
                                                <p:strVal val="1+#ppt_w/2"/>
                                              </p:val>
                                            </p:tav>
                                            <p:tav tm="100000">
                                              <p:val>
                                                <p:strVal val="#ppt_x"/>
                                              </p:val>
                                            </p:tav>
                                          </p:tavLst>
                                        </p:anim>
                                        <p:anim calcmode="lin" valueType="num">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600" fill="hold"/>
                                            <p:tgtEl>
                                              <p:spTgt spid="10"/>
                                            </p:tgtEl>
                                            <p:attrNameLst>
                                              <p:attrName>ppt_x</p:attrName>
                                            </p:attrNameLst>
                                          </p:cBhvr>
                                          <p:tavLst>
                                            <p:tav tm="0">
                                              <p:val>
                                                <p:strVal val="1+#ppt_w/2"/>
                                              </p:val>
                                            </p:tav>
                                            <p:tav tm="100000">
                                              <p:val>
                                                <p:strVal val="#ppt_x"/>
                                              </p:val>
                                            </p:tav>
                                          </p:tavLst>
                                        </p:anim>
                                        <p:anim calcmode="lin" valueType="num">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600" fill="hold"/>
                                            <p:tgtEl>
                                              <p:spTgt spid="13"/>
                                            </p:tgtEl>
                                            <p:attrNameLst>
                                              <p:attrName>ppt_x</p:attrName>
                                            </p:attrNameLst>
                                          </p:cBhvr>
                                          <p:tavLst>
                                            <p:tav tm="0">
                                              <p:val>
                                                <p:strVal val="1+#ppt_w/2"/>
                                              </p:val>
                                            </p:tav>
                                            <p:tav tm="100000">
                                              <p:val>
                                                <p:strVal val="#ppt_x"/>
                                              </p:val>
                                            </p:tav>
                                          </p:tavLst>
                                        </p:anim>
                                        <p:anim calcmode="lin" valueType="num">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sp>
        <p:nvSpPr>
          <p:cNvPr id="16" name="TextBox 15"/>
          <p:cNvSpPr txBox="1"/>
          <p:nvPr/>
        </p:nvSpPr>
        <p:spPr>
          <a:xfrm>
            <a:off x="3247907"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sp>
        <p:nvSpPr>
          <p:cNvPr id="17" name="TextBox 16"/>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500" b="1" dirty="0" smtClean="0">
                <a:solidFill>
                  <a:schemeClr val="tx1">
                    <a:lumMod val="75000"/>
                    <a:lumOff val="25000"/>
                  </a:schemeClr>
                </a:solidFill>
                <a:latin typeface="微软雅黑" panose="020B0503020204020204" pitchFamily="34" charset="-122"/>
                <a:ea typeface="微软雅黑" panose="020B0503020204020204" pitchFamily="34" charset="-122"/>
              </a:rPr>
              <a:t>输入</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sp>
        <p:nvSpPr>
          <p:cNvPr id="18" name="TextBox 17"/>
          <p:cNvSpPr txBox="1"/>
          <p:nvPr/>
        </p:nvSpPr>
        <p:spPr>
          <a:xfrm>
            <a:off x="650006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标题文本</a:t>
            </a:r>
          </a:p>
        </p:txBody>
      </p:sp>
      <p:sp>
        <p:nvSpPr>
          <p:cNvPr id="19" name="椭圆 18"/>
          <p:cNvSpPr/>
          <p:nvPr/>
        </p:nvSpPr>
        <p:spPr>
          <a:xfrm>
            <a:off x="4575050" y="2928956"/>
            <a:ext cx="500908" cy="500908"/>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17380" y="3153267"/>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552263" y="315362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255929" y="3271965"/>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175518" y="3158286"/>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3062244" y="3150781"/>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553278" y="328218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50333" y="3185392"/>
            <a:ext cx="250454" cy="250454"/>
          </a:xfrm>
          <a:prstGeom prst="ellipse">
            <a:avLst/>
          </a:prstGeom>
          <a:solidFill>
            <a:srgbClr val="7030A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726981" y="3151985"/>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151556" y="3160040"/>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359742" y="3209176"/>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900741" y="2969482"/>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70359" y="3282472"/>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506355" y="300557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206031" y="3097426"/>
            <a:ext cx="322151" cy="322151"/>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075958" y="3150163"/>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206867" y="315349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657" y="328472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772349" y="2970225"/>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690644" y="320655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193490" y="3012774"/>
            <a:ext cx="137389" cy="137389"/>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730460" y="3144202"/>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mj-ea"/>
                <a:ea typeface="+mj-ea"/>
              </a:rPr>
              <a:t>……</a:t>
            </a:r>
            <a:endParaRPr lang="en-US" altLang="zh-CN" sz="1000" dirty="0">
              <a:latin typeface="+mj-ea"/>
              <a:ea typeface="+mj-ea"/>
            </a:endParaRPr>
          </a:p>
        </p:txBody>
      </p:sp>
      <p:sp>
        <p:nvSpPr>
          <p:cNvPr id="42"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43"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44" name="TextBox 4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6" name="标题 45"/>
          <p:cNvSpPr>
            <a:spLocks noGrp="1"/>
          </p:cNvSpPr>
          <p:nvPr>
            <p:ph type="title"/>
          </p:nvPr>
        </p:nvSpPr>
        <p:spPr>
          <a:xfrm>
            <a:off x="1184910" y="250190"/>
            <a:ext cx="1893570" cy="394970"/>
          </a:xfrm>
        </p:spPr>
        <p:txBody>
          <a:bodyPr wrap="square"/>
          <a:lstStyle/>
          <a:p>
            <a:pPr algn="l"/>
            <a:r>
              <a:rPr lang="zh-CN" altLang="en-US" dirty="0"/>
              <a:t>课程提问</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1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14:bounceEnd="40000">
                                          <p:cBhvr additive="base">
                                            <p:cTn id="19" dur="1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25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30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35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1+#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25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30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35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05" y="connsiteY0-106"/>
              </a:cxn>
              <a:cxn ang="0">
                <a:pos x="connsiteX1-107" y="connsiteY1-108"/>
              </a:cxn>
              <a:cxn ang="0">
                <a:pos x="connsiteX2-109" y="connsiteY2-110"/>
              </a:cxn>
              <a:cxn ang="0">
                <a:pos x="connsiteX3-111" y="connsiteY3-112"/>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91071" y="1615992"/>
            <a:ext cx="723276" cy="307777"/>
          </a:xfrm>
          <a:prstGeom prst="rect">
            <a:avLst/>
          </a:prstGeom>
          <a:noFill/>
        </p:spPr>
        <p:txBody>
          <a:bodyPr wrap="none" rtlCol="0">
            <a:spAutoFit/>
          </a:bodyPr>
          <a:lstStyle/>
          <a:p>
            <a:pPr algn="ctr"/>
            <a:r>
              <a:rPr lang="zh-CN" altLang="en-US" sz="1400" b="1" dirty="0" smtClean="0">
                <a:latin typeface="微软雅黑" panose="020B0503020204020204" pitchFamily="34" charset="-122"/>
                <a:ea typeface="微软雅黑" panose="020B0503020204020204" pitchFamily="34" charset="-122"/>
              </a:rPr>
              <a:t>方向一</a:t>
            </a:r>
            <a:endParaRPr lang="zh-CN" altLang="en-US" sz="1400" b="1" dirty="0">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V="1">
            <a:off x="2639023" y="1792279"/>
            <a:ext cx="1913927" cy="21230"/>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053802" y="1792279"/>
            <a:ext cx="1499148" cy="1054342"/>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26638" y="1792280"/>
            <a:ext cx="626312" cy="1779464"/>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1" y="1792280"/>
            <a:ext cx="670571" cy="1717151"/>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0" y="1792279"/>
            <a:ext cx="1465240" cy="975841"/>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52950" y="1792278"/>
            <a:ext cx="1861284" cy="13806"/>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54407" y="2448805"/>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635896" y="3179365"/>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888236" y="3145626"/>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641678" y="2351946"/>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40152" y="1484231"/>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3690" y="1472828"/>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5496" y="1895281"/>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anose="020B0503020204020204" pitchFamily="34" charset="-122"/>
                <a:ea typeface="微软雅黑" panose="020B0503020204020204" pitchFamily="34" charset="-122"/>
              </a:rPr>
              <a:t>点击</a:t>
            </a:r>
            <a:r>
              <a:rPr lang="zh-CN" altLang="en-US" sz="1100" dirty="0">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latin typeface="微软雅黑" panose="020B0503020204020204" pitchFamily="34" charset="-122"/>
                <a:ea typeface="微软雅黑" panose="020B0503020204020204" pitchFamily="34" charset="-122"/>
              </a:rPr>
              <a:t>修饰</a:t>
            </a:r>
            <a:r>
              <a:rPr lang="zh-CN" altLang="en-US" sz="1100" dirty="0">
                <a:latin typeface="微软雅黑" panose="020B0503020204020204" pitchFamily="34" charset="-122"/>
                <a:ea typeface="微软雅黑" panose="020B0503020204020204" pitchFamily="34" charset="-122"/>
              </a:rPr>
              <a:t>。</a:t>
            </a:r>
          </a:p>
        </p:txBody>
      </p:sp>
      <p:sp>
        <p:nvSpPr>
          <p:cNvPr id="18" name="TextBox 17"/>
          <p:cNvSpPr txBox="1"/>
          <p:nvPr/>
        </p:nvSpPr>
        <p:spPr>
          <a:xfrm>
            <a:off x="2095128" y="2768120"/>
            <a:ext cx="723275" cy="307777"/>
          </a:xfrm>
          <a:prstGeom prst="rect">
            <a:avLst/>
          </a:prstGeom>
          <a:noFill/>
        </p:spPr>
        <p:txBody>
          <a:bodyPr wrap="none" rtlCol="0">
            <a:spAutoFit/>
          </a:bodyPr>
          <a:lstStyle/>
          <a:p>
            <a:pPr algn="ctr"/>
            <a:r>
              <a:rPr lang="zh-CN" altLang="en-US" sz="1400" b="1" dirty="0">
                <a:latin typeface="微软雅黑" panose="020B0503020204020204" pitchFamily="34" charset="-122"/>
                <a:ea typeface="微软雅黑" panose="020B0503020204020204" pitchFamily="34" charset="-122"/>
              </a:rPr>
              <a:t>方向二</a:t>
            </a:r>
          </a:p>
        </p:txBody>
      </p:sp>
      <p:sp>
        <p:nvSpPr>
          <p:cNvPr id="19" name="TextBox 18"/>
          <p:cNvSpPr txBox="1"/>
          <p:nvPr/>
        </p:nvSpPr>
        <p:spPr>
          <a:xfrm>
            <a:off x="539552" y="3047409"/>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anose="020B0503020204020204" pitchFamily="34" charset="-122"/>
                <a:ea typeface="微软雅黑" panose="020B0503020204020204" pitchFamily="34" charset="-122"/>
              </a:rPr>
              <a:t>点击</a:t>
            </a:r>
            <a:r>
              <a:rPr lang="zh-CN" altLang="en-US" sz="1100" dirty="0">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latin typeface="微软雅黑" panose="020B0503020204020204" pitchFamily="34" charset="-122"/>
                <a:ea typeface="微软雅黑" panose="020B0503020204020204" pitchFamily="34" charset="-122"/>
              </a:rPr>
              <a:t>修饰</a:t>
            </a:r>
            <a:r>
              <a:rPr lang="zh-CN" altLang="en-US" sz="1100" dirty="0">
                <a:latin typeface="微软雅黑" panose="020B0503020204020204" pitchFamily="34" charset="-122"/>
                <a:ea typeface="微软雅黑" panose="020B0503020204020204" pitchFamily="34" charset="-122"/>
              </a:rPr>
              <a:t>。</a:t>
            </a:r>
          </a:p>
        </p:txBody>
      </p:sp>
      <p:sp>
        <p:nvSpPr>
          <p:cNvPr id="20" name="TextBox 19"/>
          <p:cNvSpPr txBox="1"/>
          <p:nvPr/>
        </p:nvSpPr>
        <p:spPr>
          <a:xfrm>
            <a:off x="3007884" y="3704224"/>
            <a:ext cx="723275" cy="307777"/>
          </a:xfrm>
          <a:prstGeom prst="rect">
            <a:avLst/>
          </a:prstGeom>
          <a:noFill/>
        </p:spPr>
        <p:txBody>
          <a:bodyPr wrap="none" rtlCol="0">
            <a:spAutoFit/>
          </a:bodyPr>
          <a:lstStyle/>
          <a:p>
            <a:pPr algn="ctr"/>
            <a:r>
              <a:rPr lang="zh-CN" altLang="en-US" sz="1400" b="1" dirty="0">
                <a:latin typeface="微软雅黑" panose="020B0503020204020204" pitchFamily="34" charset="-122"/>
                <a:ea typeface="微软雅黑" panose="020B0503020204020204" pitchFamily="34" charset="-122"/>
              </a:rPr>
              <a:t>方向三</a:t>
            </a:r>
          </a:p>
        </p:txBody>
      </p:sp>
      <p:sp>
        <p:nvSpPr>
          <p:cNvPr id="21" name="TextBox 20"/>
          <p:cNvSpPr txBox="1"/>
          <p:nvPr/>
        </p:nvSpPr>
        <p:spPr>
          <a:xfrm>
            <a:off x="1452308" y="3983513"/>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anose="020B0503020204020204" pitchFamily="34" charset="-122"/>
                <a:ea typeface="微软雅黑" panose="020B0503020204020204" pitchFamily="34" charset="-122"/>
              </a:rPr>
              <a:t>点击</a:t>
            </a:r>
            <a:r>
              <a:rPr lang="zh-CN" altLang="en-US" sz="1100" dirty="0">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latin typeface="微软雅黑" panose="020B0503020204020204" pitchFamily="34" charset="-122"/>
                <a:ea typeface="微软雅黑" panose="020B0503020204020204" pitchFamily="34" charset="-122"/>
              </a:rPr>
              <a:t>修饰</a:t>
            </a:r>
            <a:r>
              <a:rPr lang="zh-CN" altLang="en-US" sz="1100" dirty="0">
                <a:latin typeface="微软雅黑" panose="020B0503020204020204" pitchFamily="34" charset="-122"/>
                <a:ea typeface="微软雅黑" panose="020B0503020204020204" pitchFamily="34" charset="-122"/>
              </a:rPr>
              <a:t>。</a:t>
            </a:r>
          </a:p>
        </p:txBody>
      </p:sp>
      <p:sp>
        <p:nvSpPr>
          <p:cNvPr id="22" name="TextBox 21"/>
          <p:cNvSpPr txBox="1"/>
          <p:nvPr/>
        </p:nvSpPr>
        <p:spPr>
          <a:xfrm>
            <a:off x="5436096" y="3723878"/>
            <a:ext cx="723275"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方向四</a:t>
            </a:r>
          </a:p>
        </p:txBody>
      </p:sp>
      <p:sp>
        <p:nvSpPr>
          <p:cNvPr id="23" name="TextBox 22"/>
          <p:cNvSpPr txBox="1"/>
          <p:nvPr/>
        </p:nvSpPr>
        <p:spPr>
          <a:xfrm>
            <a:off x="5184068" y="4003792"/>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anose="020B0503020204020204" pitchFamily="34" charset="-122"/>
                <a:ea typeface="微软雅黑" panose="020B0503020204020204" pitchFamily="34" charset="-122"/>
              </a:rPr>
              <a:t>点击</a:t>
            </a:r>
            <a:r>
              <a:rPr lang="zh-CN" altLang="en-US" sz="1100" dirty="0">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latin typeface="微软雅黑" panose="020B0503020204020204" pitchFamily="34" charset="-122"/>
                <a:ea typeface="微软雅黑" panose="020B0503020204020204" pitchFamily="34" charset="-122"/>
              </a:rPr>
              <a:t>修饰</a:t>
            </a:r>
            <a:r>
              <a:rPr lang="zh-CN" altLang="en-US" sz="1100" dirty="0">
                <a:latin typeface="微软雅黑" panose="020B0503020204020204" pitchFamily="34" charset="-122"/>
                <a:ea typeface="微软雅黑" panose="020B0503020204020204" pitchFamily="34" charset="-122"/>
              </a:rPr>
              <a:t>。</a:t>
            </a:r>
          </a:p>
        </p:txBody>
      </p:sp>
      <p:sp>
        <p:nvSpPr>
          <p:cNvPr id="24" name="TextBox 23"/>
          <p:cNvSpPr txBox="1"/>
          <p:nvPr/>
        </p:nvSpPr>
        <p:spPr>
          <a:xfrm>
            <a:off x="6264188" y="2788911"/>
            <a:ext cx="723275"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方向五</a:t>
            </a:r>
          </a:p>
        </p:txBody>
      </p:sp>
      <p:sp>
        <p:nvSpPr>
          <p:cNvPr id="25" name="TextBox 24"/>
          <p:cNvSpPr txBox="1"/>
          <p:nvPr/>
        </p:nvSpPr>
        <p:spPr>
          <a:xfrm>
            <a:off x="6012160" y="3068825"/>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anose="020B0503020204020204" pitchFamily="34" charset="-122"/>
                <a:ea typeface="微软雅黑" panose="020B0503020204020204" pitchFamily="34" charset="-122"/>
              </a:rPr>
              <a:t>点击</a:t>
            </a:r>
            <a:r>
              <a:rPr lang="zh-CN" altLang="en-US" sz="1100" dirty="0">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latin typeface="微软雅黑" panose="020B0503020204020204" pitchFamily="34" charset="-122"/>
                <a:ea typeface="微软雅黑" panose="020B0503020204020204" pitchFamily="34" charset="-122"/>
              </a:rPr>
              <a:t>修饰</a:t>
            </a:r>
            <a:r>
              <a:rPr lang="zh-CN" altLang="en-US" sz="1100" dirty="0">
                <a:latin typeface="微软雅黑" panose="020B0503020204020204" pitchFamily="34" charset="-122"/>
                <a:ea typeface="微软雅黑" panose="020B0503020204020204" pitchFamily="34" charset="-122"/>
              </a:rPr>
              <a:t>。</a:t>
            </a:r>
          </a:p>
        </p:txBody>
      </p:sp>
      <p:sp>
        <p:nvSpPr>
          <p:cNvPr id="26" name="TextBox 25"/>
          <p:cNvSpPr txBox="1"/>
          <p:nvPr/>
        </p:nvSpPr>
        <p:spPr>
          <a:xfrm>
            <a:off x="6732240" y="1765661"/>
            <a:ext cx="723275" cy="307777"/>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方向六</a:t>
            </a:r>
          </a:p>
        </p:txBody>
      </p:sp>
      <p:sp>
        <p:nvSpPr>
          <p:cNvPr id="27" name="TextBox 26"/>
          <p:cNvSpPr txBox="1"/>
          <p:nvPr/>
        </p:nvSpPr>
        <p:spPr>
          <a:xfrm>
            <a:off x="6480212" y="2045575"/>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anose="020B0503020204020204" pitchFamily="34" charset="-122"/>
                <a:ea typeface="微软雅黑" panose="020B0503020204020204" pitchFamily="34" charset="-122"/>
              </a:rPr>
              <a:t>点击</a:t>
            </a:r>
            <a:r>
              <a:rPr lang="zh-CN" altLang="en-US" sz="1100" dirty="0">
                <a:latin typeface="微软雅黑" panose="020B0503020204020204" pitchFamily="34" charset="-122"/>
                <a:ea typeface="微软雅黑" panose="020B0503020204020204" pitchFamily="34" charset="-122"/>
              </a:rPr>
              <a:t>输入简要文字内容，文字内容需概括精炼，不用多余的文字</a:t>
            </a:r>
            <a:r>
              <a:rPr lang="zh-CN" altLang="en-US" sz="1100" dirty="0" smtClean="0">
                <a:latin typeface="微软雅黑" panose="020B0503020204020204" pitchFamily="34" charset="-122"/>
                <a:ea typeface="微软雅黑" panose="020B0503020204020204" pitchFamily="34" charset="-122"/>
              </a:rPr>
              <a:t>修饰</a:t>
            </a:r>
            <a:r>
              <a:rPr lang="zh-CN" altLang="en-US" sz="1100" dirty="0">
                <a:latin typeface="微软雅黑" panose="020B0503020204020204" pitchFamily="34" charset="-122"/>
                <a:ea typeface="微软雅黑" panose="020B0503020204020204" pitchFamily="34" charset="-122"/>
              </a:rPr>
              <a:t>。</a:t>
            </a:r>
          </a:p>
        </p:txBody>
      </p:sp>
      <p:grpSp>
        <p:nvGrpSpPr>
          <p:cNvPr id="28" name="组合 27"/>
          <p:cNvGrpSpPr/>
          <p:nvPr/>
        </p:nvGrpSpPr>
        <p:grpSpPr>
          <a:xfrm>
            <a:off x="3851771" y="1091099"/>
            <a:ext cx="1402358" cy="1402358"/>
            <a:chOff x="3851771" y="1163107"/>
            <a:chExt cx="1402358" cy="1402358"/>
          </a:xfrm>
        </p:grpSpPr>
        <p:grpSp>
          <p:nvGrpSpPr>
            <p:cNvPr id="29" name="组合 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努力</a:t>
              </a:r>
              <a:endParaRPr lang="en-US" altLang="zh-CN" sz="14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方向</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5" name="标题 34"/>
          <p:cNvSpPr>
            <a:spLocks noGrp="1"/>
          </p:cNvSpPr>
          <p:nvPr>
            <p:ph type="title"/>
          </p:nvPr>
        </p:nvSpPr>
        <p:spPr>
          <a:xfrm>
            <a:off x="1184910" y="250190"/>
            <a:ext cx="1893570" cy="394970"/>
          </a:xfrm>
        </p:spPr>
        <p:txBody>
          <a:bodyPr wrap="square"/>
          <a:lstStyle/>
          <a:p>
            <a:pPr algn="l"/>
            <a:r>
              <a:rPr lang="zh-CN" altLang="en-US" dirty="0"/>
              <a:t>课程提问</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8000">
                                          <p:cBhvr additive="base">
                                            <p:cTn id="3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8000">
                                          <p:cBhvr additive="base">
                                            <p:cTn id="35" dur="1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8000">
                                          <p:cBhvr additive="base">
                                            <p:cTn id="39"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8000">
                                          <p:cBhvr additive="base">
                                            <p:cTn id="43"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8000">
                                          <p:cBhvr additive="base">
                                            <p:cTn id="47"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58000">
                                          <p:cBhvr additive="base">
                                            <p:cTn id="51"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500" fill="hold"/>
                                            <p:tgtEl>
                                              <p:spTgt spid="16"/>
                                            </p:tgtEl>
                                            <p:attrNameLst>
                                              <p:attrName>ppt_x</p:attrName>
                                            </p:attrNameLst>
                                          </p:cBhvr>
                                          <p:tavLst>
                                            <p:tav tm="0">
                                              <p:val>
                                                <p:strVal val="#ppt_x"/>
                                              </p:val>
                                            </p:tav>
                                            <p:tav tm="100000">
                                              <p:val>
                                                <p:strVal val="#ppt_x"/>
                                              </p:val>
                                            </p:tav>
                                          </p:tavLst>
                                        </p:anim>
                                        <p:anim calcmode="lin" valueType="num">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500" fill="hold"/>
                                            <p:tgtEl>
                                              <p:spTgt spid="11"/>
                                            </p:tgtEl>
                                            <p:attrNameLst>
                                              <p:attrName>ppt_x</p:attrName>
                                            </p:attrNameLst>
                                          </p:cBhvr>
                                          <p:tavLst>
                                            <p:tav tm="0">
                                              <p:val>
                                                <p:strVal val="#ppt_x"/>
                                              </p:val>
                                            </p:tav>
                                            <p:tav tm="100000">
                                              <p:val>
                                                <p:strVal val="#ppt_x"/>
                                              </p:val>
                                            </p:tav>
                                          </p:tavLst>
                                        </p:anim>
                                        <p:anim calcmode="lin" valueType="num">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ppt_x"/>
                                              </p:val>
                                            </p:tav>
                                            <p:tav tm="100000">
                                              <p:val>
                                                <p:strVal val="#ppt_x"/>
                                              </p:val>
                                            </p:tav>
                                          </p:tavLst>
                                        </p:anim>
                                        <p:anim calcmode="lin" valueType="num">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500" fill="hold"/>
                                            <p:tgtEl>
                                              <p:spTgt spid="13"/>
                                            </p:tgtEl>
                                            <p:attrNameLst>
                                              <p:attrName>ppt_x</p:attrName>
                                            </p:attrNameLst>
                                          </p:cBhvr>
                                          <p:tavLst>
                                            <p:tav tm="0">
                                              <p:val>
                                                <p:strVal val="#ppt_x"/>
                                              </p:val>
                                            </p:tav>
                                            <p:tav tm="100000">
                                              <p:val>
                                                <p:strVal val="#ppt_x"/>
                                              </p:val>
                                            </p:tav>
                                          </p:tavLst>
                                        </p:anim>
                                        <p:anim calcmode="lin" valueType="num">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500" fill="hold"/>
                                            <p:tgtEl>
                                              <p:spTgt spid="14"/>
                                            </p:tgtEl>
                                            <p:attrNameLst>
                                              <p:attrName>ppt_x</p:attrName>
                                            </p:attrNameLst>
                                          </p:cBhvr>
                                          <p:tavLst>
                                            <p:tav tm="0">
                                              <p:val>
                                                <p:strVal val="#ppt_x"/>
                                              </p:val>
                                            </p:tav>
                                            <p:tav tm="100000">
                                              <p:val>
                                                <p:strVal val="#ppt_x"/>
                                              </p:val>
                                            </p:tav>
                                          </p:tavLst>
                                        </p:anim>
                                        <p:anim calcmode="lin" valueType="num">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1500" fill="hold"/>
                                            <p:tgtEl>
                                              <p:spTgt spid="15"/>
                                            </p:tgtEl>
                                            <p:attrNameLst>
                                              <p:attrName>ppt_x</p:attrName>
                                            </p:attrNameLst>
                                          </p:cBhvr>
                                          <p:tavLst>
                                            <p:tav tm="0">
                                              <p:val>
                                                <p:strVal val="#ppt_x"/>
                                              </p:val>
                                            </p:tav>
                                            <p:tav tm="100000">
                                              <p:val>
                                                <p:strVal val="#ppt_x"/>
                                              </p:val>
                                            </p:tav>
                                          </p:tavLst>
                                        </p:anim>
                                        <p:anim calcmode="lin" valueType="num">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72"/>
          <p:cNvCxnSpPr>
            <a:cxnSpLocks noChangeShapeType="1"/>
          </p:cNvCxnSpPr>
          <p:nvPr/>
        </p:nvCxnSpPr>
        <p:spPr bwMode="auto">
          <a:xfrm>
            <a:off x="6908676" y="1945942"/>
            <a:ext cx="559718" cy="184693"/>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cxnSp>
        <p:nvCxnSpPr>
          <p:cNvPr id="4" name="直接连接符 20"/>
          <p:cNvCxnSpPr>
            <a:cxnSpLocks noChangeShapeType="1"/>
          </p:cNvCxnSpPr>
          <p:nvPr/>
        </p:nvCxnSpPr>
        <p:spPr bwMode="auto">
          <a:xfrm flipV="1">
            <a:off x="4915214" y="2283260"/>
            <a:ext cx="683924" cy="622217"/>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grpSp>
        <p:nvGrpSpPr>
          <p:cNvPr id="5" name="组合 4"/>
          <p:cNvGrpSpPr/>
          <p:nvPr/>
        </p:nvGrpSpPr>
        <p:grpSpPr>
          <a:xfrm>
            <a:off x="5364309" y="867739"/>
            <a:ext cx="1656509" cy="1656509"/>
            <a:chOff x="5252030" y="2008764"/>
            <a:chExt cx="809336" cy="809336"/>
          </a:xfrm>
          <a:solidFill>
            <a:schemeClr val="accent1"/>
          </a:solidFill>
        </p:grpSpPr>
        <p:sp>
          <p:nvSpPr>
            <p:cNvPr id="6" name="椭圆 5"/>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 name="椭圆 6"/>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366390" y="3924072"/>
            <a:ext cx="515519" cy="515519"/>
            <a:chOff x="5252030" y="2008764"/>
            <a:chExt cx="809336" cy="809336"/>
          </a:xfrm>
          <a:solidFill>
            <a:schemeClr val="accent1"/>
          </a:solidFill>
        </p:grpSpPr>
        <p:sp>
          <p:nvSpPr>
            <p:cNvPr id="9" name="椭圆 8"/>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 name="椭圆 9"/>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2252257" y="1467966"/>
            <a:ext cx="1244798" cy="1244798"/>
            <a:chOff x="5252030" y="2008764"/>
            <a:chExt cx="809336" cy="809336"/>
          </a:xfrm>
          <a:solidFill>
            <a:schemeClr val="accent1"/>
          </a:solidFill>
        </p:grpSpPr>
        <p:sp>
          <p:nvSpPr>
            <p:cNvPr id="12" name="椭圆 11"/>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 name="椭圆 12"/>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 name="直接连接符 13"/>
          <p:cNvCxnSpPr>
            <a:cxnSpLocks noChangeShapeType="1"/>
          </p:cNvCxnSpPr>
          <p:nvPr/>
        </p:nvCxnSpPr>
        <p:spPr bwMode="auto">
          <a:xfrm flipV="1">
            <a:off x="2017615" y="2550772"/>
            <a:ext cx="413953" cy="322088"/>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cxnSp>
        <p:nvCxnSpPr>
          <p:cNvPr id="15" name="直接连接符 17"/>
          <p:cNvCxnSpPr>
            <a:cxnSpLocks noChangeShapeType="1"/>
          </p:cNvCxnSpPr>
          <p:nvPr/>
        </p:nvCxnSpPr>
        <p:spPr bwMode="auto">
          <a:xfrm>
            <a:off x="3407040" y="2413506"/>
            <a:ext cx="681323" cy="491172"/>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cxnSp>
        <p:nvCxnSpPr>
          <p:cNvPr id="16" name="直接连接符 23"/>
          <p:cNvCxnSpPr>
            <a:cxnSpLocks noChangeShapeType="1"/>
            <a:endCxn id="26" idx="1"/>
          </p:cNvCxnSpPr>
          <p:nvPr/>
        </p:nvCxnSpPr>
        <p:spPr bwMode="auto">
          <a:xfrm>
            <a:off x="1044841" y="2659079"/>
            <a:ext cx="363984" cy="242094"/>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cxnSp>
        <p:nvCxnSpPr>
          <p:cNvPr id="17" name="直接连接符 43"/>
          <p:cNvCxnSpPr>
            <a:cxnSpLocks noChangeShapeType="1"/>
          </p:cNvCxnSpPr>
          <p:nvPr/>
        </p:nvCxnSpPr>
        <p:spPr bwMode="auto">
          <a:xfrm flipV="1">
            <a:off x="3786841" y="3733236"/>
            <a:ext cx="301521" cy="278300"/>
          </a:xfrm>
          <a:prstGeom prst="line">
            <a:avLst/>
          </a:prstGeom>
          <a:noFill/>
          <a:ln w="28575">
            <a:solidFill>
              <a:srgbClr val="7030A0"/>
            </a:solidFill>
            <a:miter lim="800000"/>
          </a:ln>
          <a:extLst>
            <a:ext uri="{909E8E84-426E-40DD-AFC4-6F175D3DCCD1}">
              <a14:hiddenFill xmlns:a14="http://schemas.microsoft.com/office/drawing/2010/main">
                <a:noFill/>
              </a14:hiddenFill>
            </a:ext>
          </a:extLst>
        </p:spPr>
      </p:cxnSp>
      <p:grpSp>
        <p:nvGrpSpPr>
          <p:cNvPr id="18" name="组合 17"/>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21" name="组合 20"/>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37"/>
          <p:cNvSpPr>
            <a:spLocks noChangeArrowheads="1"/>
          </p:cNvSpPr>
          <p:nvPr/>
        </p:nvSpPr>
        <p:spPr bwMode="auto">
          <a:xfrm>
            <a:off x="2297654" y="1792081"/>
            <a:ext cx="1148080" cy="401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900" b="0" dirty="0">
                <a:solidFill>
                  <a:schemeClr val="bg1">
                    <a:lumMod val="95000"/>
                  </a:schemeClr>
                </a:solidFill>
                <a:sym typeface="微软雅黑" panose="020B0503020204020204" pitchFamily="34" charset="-122"/>
              </a:rPr>
              <a:t>输入内容</a:t>
            </a:r>
          </a:p>
        </p:txBody>
      </p:sp>
      <p:sp>
        <p:nvSpPr>
          <p:cNvPr id="30" name="文本框 37"/>
          <p:cNvSpPr>
            <a:spLocks noChangeArrowheads="1"/>
          </p:cNvSpPr>
          <p:nvPr/>
        </p:nvSpPr>
        <p:spPr bwMode="auto">
          <a:xfrm>
            <a:off x="1305782" y="2987501"/>
            <a:ext cx="792480" cy="28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200" b="0" dirty="0">
                <a:solidFill>
                  <a:srgbClr val="7030A0"/>
                </a:solidFill>
                <a:sym typeface="微软雅黑" panose="020B0503020204020204" pitchFamily="34" charset="-122"/>
              </a:rPr>
              <a:t>输入内容</a:t>
            </a:r>
          </a:p>
        </p:txBody>
      </p:sp>
      <p:sp>
        <p:nvSpPr>
          <p:cNvPr id="31"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tx1">
                    <a:lumMod val="65000"/>
                    <a:lumOff val="35000"/>
                  </a:schemeClr>
                </a:solidFill>
                <a:sym typeface="微软雅黑" panose="020B0503020204020204" pitchFamily="34" charset="-122"/>
              </a:rPr>
              <a:t>点击添加描述总结</a:t>
            </a:r>
            <a:r>
              <a:rPr lang="en-US" altLang="zh-CN" sz="900" dirty="0">
                <a:solidFill>
                  <a:schemeClr val="tx1">
                    <a:lumMod val="65000"/>
                    <a:lumOff val="35000"/>
                  </a:schemeClr>
                </a:solidFill>
                <a:sym typeface="微软雅黑" panose="020B0503020204020204" pitchFamily="34" charset="-122"/>
              </a:rPr>
              <a:t> </a:t>
            </a:r>
            <a:endParaRPr lang="zh-CN" altLang="en-US" sz="900" dirty="0">
              <a:solidFill>
                <a:schemeClr val="tx1">
                  <a:lumMod val="65000"/>
                  <a:lumOff val="35000"/>
                </a:schemeClr>
              </a:solidFill>
              <a:sym typeface="微软雅黑" panose="020B0503020204020204" pitchFamily="34" charset="-122"/>
            </a:endParaRPr>
          </a:p>
        </p:txBody>
      </p:sp>
      <p:sp>
        <p:nvSpPr>
          <p:cNvPr id="32"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tx1">
                    <a:lumMod val="65000"/>
                    <a:lumOff val="35000"/>
                  </a:schemeClr>
                </a:solidFill>
                <a:sym typeface="微软雅黑" panose="020B0503020204020204" pitchFamily="34" charset="-122"/>
              </a:rPr>
              <a:t>点击添加描述总结</a:t>
            </a:r>
            <a:r>
              <a:rPr lang="en-US" altLang="zh-CN" sz="900" dirty="0">
                <a:solidFill>
                  <a:schemeClr val="tx1">
                    <a:lumMod val="65000"/>
                    <a:lumOff val="35000"/>
                  </a:schemeClr>
                </a:solidFill>
                <a:sym typeface="微软雅黑" panose="020B0503020204020204" pitchFamily="34" charset="-122"/>
              </a:rPr>
              <a:t> </a:t>
            </a:r>
            <a:endParaRPr lang="zh-CN" altLang="en-US" sz="900" dirty="0">
              <a:solidFill>
                <a:schemeClr val="tx1">
                  <a:lumMod val="65000"/>
                  <a:lumOff val="35000"/>
                </a:schemeClr>
              </a:solidFill>
              <a:sym typeface="微软雅黑" panose="020B0503020204020204" pitchFamily="34" charset="-122"/>
            </a:endParaRPr>
          </a:p>
        </p:txBody>
      </p:sp>
      <p:sp>
        <p:nvSpPr>
          <p:cNvPr id="33"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tx1">
                    <a:lumMod val="65000"/>
                    <a:lumOff val="35000"/>
                  </a:schemeClr>
                </a:solidFill>
                <a:sym typeface="微软雅黑" panose="020B0503020204020204" pitchFamily="34" charset="-122"/>
              </a:rPr>
              <a:t>点击添加描述总结</a:t>
            </a:r>
            <a:r>
              <a:rPr lang="en-US" altLang="zh-CN" sz="900" dirty="0">
                <a:solidFill>
                  <a:schemeClr val="tx1">
                    <a:lumMod val="65000"/>
                    <a:lumOff val="35000"/>
                  </a:schemeClr>
                </a:solidFill>
                <a:sym typeface="微软雅黑" panose="020B0503020204020204" pitchFamily="34" charset="-122"/>
              </a:rPr>
              <a:t> </a:t>
            </a:r>
            <a:endParaRPr lang="zh-CN" altLang="en-US" sz="900" dirty="0">
              <a:solidFill>
                <a:schemeClr val="tx1">
                  <a:lumMod val="65000"/>
                  <a:lumOff val="35000"/>
                </a:schemeClr>
              </a:solidFill>
              <a:sym typeface="微软雅黑" panose="020B0503020204020204" pitchFamily="34" charset="-122"/>
            </a:endParaRPr>
          </a:p>
        </p:txBody>
      </p:sp>
      <p:sp>
        <p:nvSpPr>
          <p:cNvPr id="34"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tx1">
                    <a:lumMod val="65000"/>
                    <a:lumOff val="35000"/>
                  </a:schemeClr>
                </a:solidFill>
                <a:sym typeface="微软雅黑" panose="020B0503020204020204" pitchFamily="34" charset="-122"/>
              </a:rPr>
              <a:t>点击添加描述总结</a:t>
            </a:r>
          </a:p>
        </p:txBody>
      </p:sp>
      <p:sp>
        <p:nvSpPr>
          <p:cNvPr id="35" name="矩形 34"/>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1600" b="1" dirty="0">
                <a:solidFill>
                  <a:srgbClr val="7030A0"/>
                </a:solidFill>
                <a:sym typeface="微软雅黑" panose="020B0503020204020204" pitchFamily="34" charset="-122"/>
              </a:rPr>
              <a:t>添加</a:t>
            </a:r>
            <a:r>
              <a:rPr lang="zh-CN" altLang="en-US" sz="1600" b="1" dirty="0" smtClean="0">
                <a:solidFill>
                  <a:srgbClr val="7030A0"/>
                </a:solidFill>
                <a:sym typeface="微软雅黑" panose="020B0503020204020204" pitchFamily="34" charset="-122"/>
              </a:rPr>
              <a:t>主要标题内容</a:t>
            </a:r>
            <a:endParaRPr lang="zh-CN" altLang="en-US" sz="1600" dirty="0">
              <a:solidFill>
                <a:srgbClr val="7030A0"/>
              </a:solidFill>
              <a:latin typeface="Arial" panose="020B0604020202020204" pitchFamily="34" charset="0"/>
              <a:ea typeface="宋体" panose="02010600030101010101" pitchFamily="2" charset="-122"/>
            </a:endParaRPr>
          </a:p>
        </p:txBody>
      </p:sp>
      <p:sp>
        <p:nvSpPr>
          <p:cNvPr id="36" name="文本框 13"/>
          <p:cNvSpPr txBox="1"/>
          <p:nvPr/>
        </p:nvSpPr>
        <p:spPr>
          <a:xfrm>
            <a:off x="5870768" y="3710837"/>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7" name="组合 36"/>
          <p:cNvGrpSpPr/>
          <p:nvPr/>
        </p:nvGrpSpPr>
        <p:grpSpPr>
          <a:xfrm>
            <a:off x="660694" y="2324665"/>
            <a:ext cx="428209" cy="428209"/>
            <a:chOff x="5242429" y="2002493"/>
            <a:chExt cx="823277" cy="823277"/>
          </a:xfrm>
          <a:solidFill>
            <a:schemeClr val="accent1"/>
          </a:solidFill>
        </p:grpSpPr>
        <p:sp>
          <p:nvSpPr>
            <p:cNvPr id="38" name="椭圆 37"/>
            <p:cNvSpPr/>
            <p:nvPr/>
          </p:nvSpPr>
          <p:spPr>
            <a:xfrm>
              <a:off x="5242429" y="2002493"/>
              <a:ext cx="823277" cy="823277"/>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2" name="标题 1"/>
          <p:cNvSpPr>
            <a:spLocks noGrp="1"/>
          </p:cNvSpPr>
          <p:nvPr/>
        </p:nvSpPr>
        <p:spPr>
          <a:xfrm>
            <a:off x="1184910" y="250190"/>
            <a:ext cx="1893570" cy="394970"/>
          </a:xfrm>
          <a:prstGeom prst="rect">
            <a:avLst/>
          </a:prstGeom>
          <a:noFill/>
          <a:ln>
            <a:noFill/>
          </a:ln>
        </p:spPr>
        <p:txBody>
          <a:bodyPr wrap="squar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dirty="0"/>
              <a:t>课程提问</a:t>
            </a:r>
          </a:p>
        </p:txBody>
      </p:sp>
      <p:sp>
        <p:nvSpPr>
          <p:cNvPr id="43" name="文本框 37"/>
          <p:cNvSpPr>
            <a:spLocks noChangeArrowheads="1"/>
          </p:cNvSpPr>
          <p:nvPr/>
        </p:nvSpPr>
        <p:spPr bwMode="auto">
          <a:xfrm>
            <a:off x="5580604" y="1419971"/>
            <a:ext cx="1148080" cy="401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900" b="0" dirty="0">
                <a:solidFill>
                  <a:schemeClr val="bg1">
                    <a:lumMod val="95000"/>
                  </a:schemeClr>
                </a:solidFill>
                <a:sym typeface="微软雅黑" panose="020B0503020204020204" pitchFamily="34" charset="-122"/>
              </a:rPr>
              <a:t>输入内容</a:t>
            </a:r>
          </a:p>
        </p:txBody>
      </p:sp>
      <p:sp>
        <p:nvSpPr>
          <p:cNvPr id="44" name="文本框 37"/>
          <p:cNvSpPr>
            <a:spLocks noChangeArrowheads="1"/>
          </p:cNvSpPr>
          <p:nvPr/>
        </p:nvSpPr>
        <p:spPr bwMode="auto">
          <a:xfrm>
            <a:off x="4069302" y="3075131"/>
            <a:ext cx="792480" cy="28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200" b="0" dirty="0">
                <a:solidFill>
                  <a:srgbClr val="7030A0"/>
                </a:solidFill>
                <a:sym typeface="微软雅黑" panose="020B0503020204020204" pitchFamily="34" charset="-122"/>
              </a:rPr>
              <a:t>输入内容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38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38000">
                                          <p:cBhvr additive="base">
                                            <p:cTn id="15" dur="500" fill="hold"/>
                                            <p:tgtEl>
                                              <p:spTgt spid="24"/>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38000">
                                          <p:cBhvr additive="base">
                                            <p:cTn id="29" dur="500" fill="hold"/>
                                            <p:tgtEl>
                                              <p:spTgt spid="11"/>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14:bounceEnd="38000">
                                          <p:cBhvr additive="base">
                                            <p:cTn id="43"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22" presetClass="entr" presetSubtype="2"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right)">
                                          <p:cBhvr>
                                            <p:cTn id="48" dur="500"/>
                                            <p:tgtEl>
                                              <p:spTgt spid="17"/>
                                            </p:tgtEl>
                                          </p:cBhvr>
                                        </p:animEffect>
                                      </p:childTnLst>
                                    </p:cTn>
                                  </p:par>
                                  <p:par>
                                    <p:cTn id="49" presetID="22" presetClass="entr" presetSubtype="8"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left)">
                                          <p:cBhvr>
                                            <p:cTn id="51" dur="500"/>
                                            <p:tgtEl>
                                              <p:spTgt spid="4"/>
                                            </p:tgtEl>
                                          </p:cBhvr>
                                        </p:animEffect>
                                      </p:childTnLst>
                                    </p:cTn>
                                  </p:par>
                                  <p:par>
                                    <p:cTn id="52" presetID="2" presetClass="entr" presetSubtype="12" accel="52000" fill="hold" nodeType="withEffect" p14:presetBounceEnd="38000">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14:bounceEnd="38000">
                                          <p:cBhvr additive="base">
                                            <p:cTn id="54" dur="500" fill="hold"/>
                                            <p:tgtEl>
                                              <p:spTgt spid="8"/>
                                            </p:tgtEl>
                                            <p:attrNameLst>
                                              <p:attrName>ppt_x</p:attrName>
                                            </p:attrNameLst>
                                          </p:cBhvr>
                                          <p:tavLst>
                                            <p:tav tm="0">
                                              <p:val>
                                                <p:strVal val="0-#ppt_w/2"/>
                                              </p:val>
                                            </p:tav>
                                            <p:tav tm="100000">
                                              <p:val>
                                                <p:strVal val="#ppt_x"/>
                                              </p:val>
                                            </p:tav>
                                          </p:tavLst>
                                        </p:anim>
                                        <p:anim calcmode="lin" valueType="num" p14:bounceEnd="38000">
                                          <p:cBhvr additive="base">
                                            <p:cTn id="55" dur="500" fill="hold"/>
                                            <p:tgtEl>
                                              <p:spTgt spid="8"/>
                                            </p:tgtEl>
                                            <p:attrNameLst>
                                              <p:attrName>ppt_y</p:attrName>
                                            </p:attrNameLst>
                                          </p:cBhvr>
                                          <p:tavLst>
                                            <p:tav tm="0">
                                              <p:val>
                                                <p:strVal val="1+#ppt_h/2"/>
                                              </p:val>
                                            </p:tav>
                                            <p:tav tm="100000">
                                              <p:val>
                                                <p:strVal val="#ppt_y"/>
                                              </p:val>
                                            </p:tav>
                                          </p:tavLst>
                                        </p:anim>
                                      </p:childTnLst>
                                    </p:cTn>
                                  </p:par>
                                  <p:par>
                                    <p:cTn id="56" presetID="2" presetClass="entr" presetSubtype="3" accel="52000" fill="hold" nodeType="withEffect" p14:presetBounceEnd="38000">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14:bounceEnd="38000">
                                          <p:cBhvr additive="base">
                                            <p:cTn id="58" dur="500" fill="hold"/>
                                            <p:tgtEl>
                                              <p:spTgt spid="5"/>
                                            </p:tgtEl>
                                            <p:attrNameLst>
                                              <p:attrName>ppt_x</p:attrName>
                                            </p:attrNameLst>
                                          </p:cBhvr>
                                          <p:tavLst>
                                            <p:tav tm="0">
                                              <p:val>
                                                <p:strVal val="1+#ppt_w/2"/>
                                              </p:val>
                                            </p:tav>
                                            <p:tav tm="100000">
                                              <p:val>
                                                <p:strVal val="#ppt_x"/>
                                              </p:val>
                                            </p:tav>
                                          </p:tavLst>
                                        </p:anim>
                                        <p:anim calcmode="lin" valueType="num" p14:bounceEnd="38000">
                                          <p:cBhvr additive="base">
                                            <p:cTn id="59" dur="500" fill="hold"/>
                                            <p:tgtEl>
                                              <p:spTgt spid="5"/>
                                            </p:tgtEl>
                                            <p:attrNameLst>
                                              <p:attrName>ppt_y</p:attrName>
                                            </p:attrNameLst>
                                          </p:cBhvr>
                                          <p:tavLst>
                                            <p:tav tm="0">
                                              <p:val>
                                                <p:strVal val="0-#ppt_h/2"/>
                                              </p:val>
                                            </p:tav>
                                            <p:tav tm="100000">
                                              <p:val>
                                                <p:strVal val="#ppt_y"/>
                                              </p:val>
                                            </p:tav>
                                          </p:tavLst>
                                        </p:anim>
                                      </p:childTnLst>
                                    </p:cTn>
                                  </p:par>
                                </p:childTnLst>
                              </p:cTn>
                            </p:par>
                            <p:par>
                              <p:cTn id="60" fill="hold">
                                <p:stCondLst>
                                  <p:cond delay="3500"/>
                                </p:stCondLst>
                                <p:childTnLst>
                                  <p:par>
                                    <p:cTn id="61" presetID="22" presetClass="entr" presetSubtype="8"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500"/>
                                            <p:tgtEl>
                                              <p:spTgt spid="3"/>
                                            </p:tgtEl>
                                          </p:cBhvr>
                                        </p:animEffect>
                                      </p:childTnLst>
                                    </p:cTn>
                                  </p:par>
                                  <p:par>
                                    <p:cTn id="64" presetID="2" presetClass="entr" presetSubtype="2" accel="52000" fill="hold" nodeType="withEffect" p14:presetBounceEnd="38000">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14:bounceEnd="38000">
                                          <p:cBhvr additive="base">
                                            <p:cTn id="66" dur="500" fill="hold"/>
                                            <p:tgtEl>
                                              <p:spTgt spid="18"/>
                                            </p:tgtEl>
                                            <p:attrNameLst>
                                              <p:attrName>ppt_x</p:attrName>
                                            </p:attrNameLst>
                                          </p:cBhvr>
                                          <p:tavLst>
                                            <p:tav tm="0">
                                              <p:val>
                                                <p:strVal val="1+#ppt_w/2"/>
                                              </p:val>
                                            </p:tav>
                                            <p:tav tm="100000">
                                              <p:val>
                                                <p:strVal val="#ppt_x"/>
                                              </p:val>
                                            </p:tav>
                                          </p:tavLst>
                                        </p:anim>
                                        <p:anim calcmode="lin" valueType="num" p14:bounceEnd="38000">
                                          <p:cBhvr additive="base">
                                            <p:cTn id="67" dur="500" fill="hold"/>
                                            <p:tgtEl>
                                              <p:spTgt spid="18"/>
                                            </p:tgtEl>
                                            <p:attrNameLst>
                                              <p:attrName>ppt_y</p:attrName>
                                            </p:attrNameLst>
                                          </p:cBhvr>
                                          <p:tavLst>
                                            <p:tav tm="0">
                                              <p:val>
                                                <p:strVal val="#ppt_y"/>
                                              </p:val>
                                            </p:tav>
                                            <p:tav tm="100000">
                                              <p:val>
                                                <p:strVal val="#ppt_y"/>
                                              </p:val>
                                            </p:tav>
                                          </p:tavLst>
                                        </p:anim>
                                      </p:childTnLst>
                                    </p:cTn>
                                  </p:par>
                                  <p:par>
                                    <p:cTn id="68" presetID="10" presetClass="entr" presetSubtype="0" fill="hold" grpId="0" nodeType="withEffect">
                                      <p:stCondLst>
                                        <p:cond delay="25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400"/>
                                            <p:tgtEl>
                                              <p:spTgt spid="31"/>
                                            </p:tgtEl>
                                          </p:cBhvr>
                                        </p:animEffect>
                                      </p:childTnLst>
                                    </p:cTn>
                                  </p:par>
                                  <p:par>
                                    <p:cTn id="71" presetID="10" presetClass="entr" presetSubtype="0" fill="hold" grpId="0" nodeType="withEffect">
                                      <p:stCondLst>
                                        <p:cond delay="25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25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400"/>
                                            <p:tgtEl>
                                              <p:spTgt spid="33"/>
                                            </p:tgtEl>
                                          </p:cBhvr>
                                        </p:animEffect>
                                      </p:childTnLst>
                                    </p:cTn>
                                  </p:par>
                                  <p:par>
                                    <p:cTn id="77" presetID="10" presetClass="entr" presetSubtype="0" fill="hold" grpId="0" nodeType="withEffect">
                                      <p:stCondLst>
                                        <p:cond delay="25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childTnLst>
                              </p:cTn>
                            </p:par>
                            <p:par>
                              <p:cTn id="80" fill="hold">
                                <p:stCondLst>
                                  <p:cond delay="4000"/>
                                </p:stCondLst>
                                <p:childTnLst>
                                  <p:par>
                                    <p:cTn id="81" presetID="22" presetClass="entr" presetSubtype="2"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right)">
                                          <p:cBhvr>
                                            <p:cTn id="83" dur="500"/>
                                            <p:tgtEl>
                                              <p:spTgt spid="35"/>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right)">
                                          <p:cBhvr>
                                            <p:cTn id="86" dur="750"/>
                                            <p:tgtEl>
                                              <p:spTgt spid="36"/>
                                            </p:tgtEl>
                                          </p:cBhvr>
                                        </p:animEffect>
                                      </p:childTnLst>
                                    </p:cTn>
                                  </p:par>
                                </p:childTnLst>
                              </p:cTn>
                            </p:par>
                            <p:par>
                              <p:cTn id="87" fill="hold">
                                <p:stCondLst>
                                  <p:cond delay="4500"/>
                                </p:stCondLst>
                                <p:childTnLst>
                                  <p:par>
                                    <p:cTn id="88" presetID="10" presetClass="entr" presetSubtype="0"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fade">
                                          <p:cBhvr>
                                            <p:cTn id="9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22" presetClass="entr" presetSubtype="2"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right)">
                                          <p:cBhvr>
                                            <p:cTn id="48" dur="500"/>
                                            <p:tgtEl>
                                              <p:spTgt spid="17"/>
                                            </p:tgtEl>
                                          </p:cBhvr>
                                        </p:animEffect>
                                      </p:childTnLst>
                                    </p:cTn>
                                  </p:par>
                                  <p:par>
                                    <p:cTn id="49" presetID="22" presetClass="entr" presetSubtype="8"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left)">
                                          <p:cBhvr>
                                            <p:cTn id="51" dur="500"/>
                                            <p:tgtEl>
                                              <p:spTgt spid="4"/>
                                            </p:tgtEl>
                                          </p:cBhvr>
                                        </p:animEffect>
                                      </p:childTnLst>
                                    </p:cTn>
                                  </p:par>
                                  <p:par>
                                    <p:cTn id="52" presetID="2" presetClass="entr" presetSubtype="12" accel="52000"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0-#ppt_w/2"/>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par>
                                    <p:cTn id="56" presetID="2" presetClass="entr" presetSubtype="3" accel="52000"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500" fill="hold"/>
                                            <p:tgtEl>
                                              <p:spTgt spid="5"/>
                                            </p:tgtEl>
                                            <p:attrNameLst>
                                              <p:attrName>ppt_x</p:attrName>
                                            </p:attrNameLst>
                                          </p:cBhvr>
                                          <p:tavLst>
                                            <p:tav tm="0">
                                              <p:val>
                                                <p:strVal val="1+#ppt_w/2"/>
                                              </p:val>
                                            </p:tav>
                                            <p:tav tm="100000">
                                              <p:val>
                                                <p:strVal val="#ppt_x"/>
                                              </p:val>
                                            </p:tav>
                                          </p:tavLst>
                                        </p:anim>
                                        <p:anim calcmode="lin" valueType="num">
                                          <p:cBhvr additive="base">
                                            <p:cTn id="59" dur="500" fill="hold"/>
                                            <p:tgtEl>
                                              <p:spTgt spid="5"/>
                                            </p:tgtEl>
                                            <p:attrNameLst>
                                              <p:attrName>ppt_y</p:attrName>
                                            </p:attrNameLst>
                                          </p:cBhvr>
                                          <p:tavLst>
                                            <p:tav tm="0">
                                              <p:val>
                                                <p:strVal val="0-#ppt_h/2"/>
                                              </p:val>
                                            </p:tav>
                                            <p:tav tm="100000">
                                              <p:val>
                                                <p:strVal val="#ppt_y"/>
                                              </p:val>
                                            </p:tav>
                                          </p:tavLst>
                                        </p:anim>
                                      </p:childTnLst>
                                    </p:cTn>
                                  </p:par>
                                </p:childTnLst>
                              </p:cTn>
                            </p:par>
                            <p:par>
                              <p:cTn id="60" fill="hold">
                                <p:stCondLst>
                                  <p:cond delay="3500"/>
                                </p:stCondLst>
                                <p:childTnLst>
                                  <p:par>
                                    <p:cTn id="61" presetID="22" presetClass="entr" presetSubtype="8"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500"/>
                                            <p:tgtEl>
                                              <p:spTgt spid="3"/>
                                            </p:tgtEl>
                                          </p:cBhvr>
                                        </p:animEffect>
                                      </p:childTnLst>
                                    </p:cTn>
                                  </p:par>
                                  <p:par>
                                    <p:cTn id="64" presetID="2" presetClass="entr" presetSubtype="2" accel="52000" fill="hold"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fill="hold"/>
                                            <p:tgtEl>
                                              <p:spTgt spid="18"/>
                                            </p:tgtEl>
                                            <p:attrNameLst>
                                              <p:attrName>ppt_x</p:attrName>
                                            </p:attrNameLst>
                                          </p:cBhvr>
                                          <p:tavLst>
                                            <p:tav tm="0">
                                              <p:val>
                                                <p:strVal val="1+#ppt_w/2"/>
                                              </p:val>
                                            </p:tav>
                                            <p:tav tm="100000">
                                              <p:val>
                                                <p:strVal val="#ppt_x"/>
                                              </p:val>
                                            </p:tav>
                                          </p:tavLst>
                                        </p:anim>
                                        <p:anim calcmode="lin" valueType="num">
                                          <p:cBhvr additive="base">
                                            <p:cTn id="67" dur="500" fill="hold"/>
                                            <p:tgtEl>
                                              <p:spTgt spid="18"/>
                                            </p:tgtEl>
                                            <p:attrNameLst>
                                              <p:attrName>ppt_y</p:attrName>
                                            </p:attrNameLst>
                                          </p:cBhvr>
                                          <p:tavLst>
                                            <p:tav tm="0">
                                              <p:val>
                                                <p:strVal val="#ppt_y"/>
                                              </p:val>
                                            </p:tav>
                                            <p:tav tm="100000">
                                              <p:val>
                                                <p:strVal val="#ppt_y"/>
                                              </p:val>
                                            </p:tav>
                                          </p:tavLst>
                                        </p:anim>
                                      </p:childTnLst>
                                    </p:cTn>
                                  </p:par>
                                  <p:par>
                                    <p:cTn id="68" presetID="10" presetClass="entr" presetSubtype="0" fill="hold" grpId="0" nodeType="withEffect">
                                      <p:stCondLst>
                                        <p:cond delay="25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400"/>
                                            <p:tgtEl>
                                              <p:spTgt spid="31"/>
                                            </p:tgtEl>
                                          </p:cBhvr>
                                        </p:animEffect>
                                      </p:childTnLst>
                                    </p:cTn>
                                  </p:par>
                                  <p:par>
                                    <p:cTn id="71" presetID="10" presetClass="entr" presetSubtype="0" fill="hold" grpId="0" nodeType="withEffect">
                                      <p:stCondLst>
                                        <p:cond delay="25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25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400"/>
                                            <p:tgtEl>
                                              <p:spTgt spid="33"/>
                                            </p:tgtEl>
                                          </p:cBhvr>
                                        </p:animEffect>
                                      </p:childTnLst>
                                    </p:cTn>
                                  </p:par>
                                  <p:par>
                                    <p:cTn id="77" presetID="10" presetClass="entr" presetSubtype="0" fill="hold" grpId="0" nodeType="withEffect">
                                      <p:stCondLst>
                                        <p:cond delay="25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childTnLst>
                              </p:cTn>
                            </p:par>
                            <p:par>
                              <p:cTn id="80" fill="hold">
                                <p:stCondLst>
                                  <p:cond delay="4000"/>
                                </p:stCondLst>
                                <p:childTnLst>
                                  <p:par>
                                    <p:cTn id="81" presetID="22" presetClass="entr" presetSubtype="2"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right)">
                                          <p:cBhvr>
                                            <p:cTn id="83" dur="500"/>
                                            <p:tgtEl>
                                              <p:spTgt spid="35"/>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right)">
                                          <p:cBhvr>
                                            <p:cTn id="86" dur="750"/>
                                            <p:tgtEl>
                                              <p:spTgt spid="36"/>
                                            </p:tgtEl>
                                          </p:cBhvr>
                                        </p:animEffect>
                                      </p:childTnLst>
                                    </p:cTn>
                                  </p:par>
                                </p:childTnLst>
                              </p:cTn>
                            </p:par>
                            <p:par>
                              <p:cTn id="87" fill="hold">
                                <p:stCondLst>
                                  <p:cond delay="4500"/>
                                </p:stCondLst>
                                <p:childTnLst>
                                  <p:par>
                                    <p:cTn id="88" presetID="10" presetClass="entr" presetSubtype="0"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fade">
                                          <p:cBhvr>
                                            <p:cTn id="9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4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5085" y="-512202"/>
            <a:ext cx="9254170" cy="616790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55085" y="1347614"/>
            <a:ext cx="9254170" cy="2592288"/>
          </a:xfrm>
          <a:prstGeom prst="rect">
            <a:avLst/>
          </a:prstGeom>
          <a:solidFill>
            <a:srgbClr val="A568D2">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011680" cy="1097280"/>
          </a:xfrm>
          <a:prstGeom prst="rect">
            <a:avLst/>
          </a:prstGeom>
          <a:noFill/>
        </p:spPr>
        <p:txBody>
          <a:bodyPr wrap="none" rtlCol="0">
            <a:spAutoFit/>
          </a:bodyPr>
          <a:lstStyle/>
          <a:p>
            <a:pPr marL="0" lvl="1"/>
            <a:r>
              <a:rPr lang="zh-CN" altLang="en-US" sz="14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第一部分</a:t>
            </a:r>
            <a:endParaRPr lang="en-US" altLang="zh-CN" sz="28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bg1"/>
                </a:solidFill>
                <a:latin typeface="微软雅黑" panose="020B0503020204020204" pitchFamily="34" charset="-122"/>
                <a:ea typeface="微软雅黑" panose="020B0503020204020204" pitchFamily="34" charset="-122"/>
              </a:rPr>
              <a:t>课程概述</a:t>
            </a:r>
            <a:endParaRPr lang="en-US" altLang="zh-CN" sz="3600" b="1" dirty="0" smtClean="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PART 01</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5" name="TextBox 24"/>
          <p:cNvSpPr txBox="1"/>
          <p:nvPr/>
        </p:nvSpPr>
        <p:spPr>
          <a:xfrm>
            <a:off x="3948592" y="2787774"/>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前言</a:t>
            </a:r>
          </a:p>
        </p:txBody>
      </p:sp>
      <p:sp>
        <p:nvSpPr>
          <p:cNvPr id="27" name="TextBox 26"/>
          <p:cNvSpPr txBox="1"/>
          <p:nvPr/>
        </p:nvSpPr>
        <p:spPr>
          <a:xfrm>
            <a:off x="6011289" y="2787774"/>
            <a:ext cx="102788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定义</a:t>
            </a:r>
          </a:p>
        </p:txBody>
      </p:sp>
      <p:sp>
        <p:nvSpPr>
          <p:cNvPr id="28" name="TextBox 27"/>
          <p:cNvSpPr txBox="1"/>
          <p:nvPr/>
        </p:nvSpPr>
        <p:spPr>
          <a:xfrm>
            <a:off x="3948592" y="3134845"/>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提要</a:t>
            </a:r>
          </a:p>
        </p:txBody>
      </p:sp>
      <p:sp>
        <p:nvSpPr>
          <p:cNvPr id="30" name="TextBox 29"/>
          <p:cNvSpPr txBox="1"/>
          <p:nvPr/>
        </p:nvSpPr>
        <p:spPr>
          <a:xfrm>
            <a:off x="6010903" y="3134845"/>
            <a:ext cx="985236"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解释</a:t>
            </a:r>
          </a:p>
        </p:txBody>
      </p:sp>
      <p:grpSp>
        <p:nvGrpSpPr>
          <p:cNvPr id="34" name="组合 3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7" name="组合 3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0" name="组合 3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3" name="组合 4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6" name="组合 4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9" name="组合 4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2" name="组合 5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5" name="组合 5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8" name="组合 5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1" name="组合 6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4" name="组合 6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7" name="组合 6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70" name="组合 6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sp>
        <p:nvSpPr>
          <p:cNvPr id="73" name="TextBox 7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100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ppt_x"/>
                                              </p:val>
                                            </p:tav>
                                            <p:tav tm="100000">
                                              <p:val>
                                                <p:strVal val="#ppt_x"/>
                                              </p:val>
                                            </p:tav>
                                          </p:tavLst>
                                        </p:anim>
                                        <p:anim calcmode="lin" valueType="num">
                                          <p:cBhvr additive="base">
                                            <p:cTn id="47" dur="500" fill="hold"/>
                                            <p:tgtEl>
                                              <p:spTgt spid="30"/>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3" presetClass="entr" presetSubtype="52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ppt_w</p:attrName>
                                            </p:attrNameLst>
                                          </p:cBhvr>
                                          <p:tavLst>
                                            <p:tav tm="0">
                                              <p:val>
                                                <p:fltVal val="0"/>
                                              </p:val>
                                            </p:tav>
                                            <p:tav tm="100000">
                                              <p:val>
                                                <p:strVal val="#ppt_w"/>
                                              </p:val>
                                            </p:tav>
                                          </p:tavLst>
                                        </p:anim>
                                        <p:anim calcmode="lin" valueType="num">
                                          <p:cBhvr>
                                            <p:cTn id="52" dur="500" fill="hold"/>
                                            <p:tgtEl>
                                              <p:spTgt spid="34"/>
                                            </p:tgtEl>
                                            <p:attrNameLst>
                                              <p:attrName>ppt_h</p:attrName>
                                            </p:attrNameLst>
                                          </p:cBhvr>
                                          <p:tavLst>
                                            <p:tav tm="0">
                                              <p:val>
                                                <p:fltVal val="0"/>
                                              </p:val>
                                            </p:tav>
                                            <p:tav tm="100000">
                                              <p:val>
                                                <p:strVal val="#ppt_h"/>
                                              </p:val>
                                            </p:tav>
                                          </p:tavLst>
                                        </p:anim>
                                        <p:anim calcmode="lin" valueType="num">
                                          <p:cBhvr>
                                            <p:cTn id="53" dur="500" fill="hold"/>
                                            <p:tgtEl>
                                              <p:spTgt spid="34"/>
                                            </p:tgtEl>
                                            <p:attrNameLst>
                                              <p:attrName>ppt_x</p:attrName>
                                            </p:attrNameLst>
                                          </p:cBhvr>
                                          <p:tavLst>
                                            <p:tav tm="0">
                                              <p:val>
                                                <p:fltVal val="0.5"/>
                                              </p:val>
                                            </p:tav>
                                            <p:tav tm="100000">
                                              <p:val>
                                                <p:strVal val="#ppt_x"/>
                                              </p:val>
                                            </p:tav>
                                          </p:tavLst>
                                        </p:anim>
                                        <p:anim calcmode="lin" valueType="num">
                                          <p:cBhvr>
                                            <p:cTn id="54" dur="500" fill="hold"/>
                                            <p:tgtEl>
                                              <p:spTgt spid="34"/>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 calcmode="lin" valueType="num">
                                          <p:cBhvr>
                                            <p:cTn id="59" dur="500" fill="hold"/>
                                            <p:tgtEl>
                                              <p:spTgt spid="37"/>
                                            </p:tgtEl>
                                            <p:attrNameLst>
                                              <p:attrName>ppt_x</p:attrName>
                                            </p:attrNameLst>
                                          </p:cBhvr>
                                          <p:tavLst>
                                            <p:tav tm="0">
                                              <p:val>
                                                <p:fltVal val="0.5"/>
                                              </p:val>
                                            </p:tav>
                                            <p:tav tm="100000">
                                              <p:val>
                                                <p:strVal val="#ppt_x"/>
                                              </p:val>
                                            </p:tav>
                                          </p:tavLst>
                                        </p:anim>
                                        <p:anim calcmode="lin" valueType="num">
                                          <p:cBhvr>
                                            <p:cTn id="60" dur="500" fill="hold"/>
                                            <p:tgtEl>
                                              <p:spTgt spid="37"/>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3"/>
                                            </p:tgtEl>
                                            <p:attrNameLst>
                                              <p:attrName>style.visibility</p:attrName>
                                            </p:attrNameLst>
                                          </p:cBhvr>
                                          <p:to>
                                            <p:strVal val="visible"/>
                                          </p:to>
                                        </p:set>
                                        <p:anim calcmode="lin" valueType="num">
                                          <p:cBhvr>
                                            <p:cTn id="69" dur="500" fill="hold"/>
                                            <p:tgtEl>
                                              <p:spTgt spid="43"/>
                                            </p:tgtEl>
                                            <p:attrNameLst>
                                              <p:attrName>ppt_w</p:attrName>
                                            </p:attrNameLst>
                                          </p:cBhvr>
                                          <p:tavLst>
                                            <p:tav tm="0">
                                              <p:val>
                                                <p:fltVal val="0"/>
                                              </p:val>
                                            </p:tav>
                                            <p:tav tm="100000">
                                              <p:val>
                                                <p:strVal val="#ppt_w"/>
                                              </p:val>
                                            </p:tav>
                                          </p:tavLst>
                                        </p:anim>
                                        <p:anim calcmode="lin" valueType="num">
                                          <p:cBhvr>
                                            <p:cTn id="70" dur="500" fill="hold"/>
                                            <p:tgtEl>
                                              <p:spTgt spid="43"/>
                                            </p:tgtEl>
                                            <p:attrNameLst>
                                              <p:attrName>ppt_h</p:attrName>
                                            </p:attrNameLst>
                                          </p:cBhvr>
                                          <p:tavLst>
                                            <p:tav tm="0">
                                              <p:val>
                                                <p:fltVal val="0"/>
                                              </p:val>
                                            </p:tav>
                                            <p:tav tm="100000">
                                              <p:val>
                                                <p:strVal val="#ppt_h"/>
                                              </p:val>
                                            </p:tav>
                                          </p:tavLst>
                                        </p:anim>
                                        <p:anim calcmode="lin" valueType="num">
                                          <p:cBhvr>
                                            <p:cTn id="71" dur="500" fill="hold"/>
                                            <p:tgtEl>
                                              <p:spTgt spid="43"/>
                                            </p:tgtEl>
                                            <p:attrNameLst>
                                              <p:attrName>ppt_x</p:attrName>
                                            </p:attrNameLst>
                                          </p:cBhvr>
                                          <p:tavLst>
                                            <p:tav tm="0">
                                              <p:val>
                                                <p:fltVal val="0.5"/>
                                              </p:val>
                                            </p:tav>
                                            <p:tav tm="100000">
                                              <p:val>
                                                <p:strVal val="#ppt_x"/>
                                              </p:val>
                                            </p:tav>
                                          </p:tavLst>
                                        </p:anim>
                                        <p:anim calcmode="lin" valueType="num">
                                          <p:cBhvr>
                                            <p:cTn id="72" dur="500" fill="hold"/>
                                            <p:tgtEl>
                                              <p:spTgt spid="43"/>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6"/>
                                            </p:tgtEl>
                                            <p:attrNameLst>
                                              <p:attrName>style.visibility</p:attrName>
                                            </p:attrNameLst>
                                          </p:cBhvr>
                                          <p:to>
                                            <p:strVal val="visible"/>
                                          </p:to>
                                        </p:set>
                                        <p:anim calcmode="lin" valueType="num">
                                          <p:cBhvr>
                                            <p:cTn id="75" dur="500" fill="hold"/>
                                            <p:tgtEl>
                                              <p:spTgt spid="46"/>
                                            </p:tgtEl>
                                            <p:attrNameLst>
                                              <p:attrName>ppt_w</p:attrName>
                                            </p:attrNameLst>
                                          </p:cBhvr>
                                          <p:tavLst>
                                            <p:tav tm="0">
                                              <p:val>
                                                <p:fltVal val="0"/>
                                              </p:val>
                                            </p:tav>
                                            <p:tav tm="100000">
                                              <p:val>
                                                <p:strVal val="#ppt_w"/>
                                              </p:val>
                                            </p:tav>
                                          </p:tavLst>
                                        </p:anim>
                                        <p:anim calcmode="lin" valueType="num">
                                          <p:cBhvr>
                                            <p:cTn id="76" dur="500" fill="hold"/>
                                            <p:tgtEl>
                                              <p:spTgt spid="46"/>
                                            </p:tgtEl>
                                            <p:attrNameLst>
                                              <p:attrName>ppt_h</p:attrName>
                                            </p:attrNameLst>
                                          </p:cBhvr>
                                          <p:tavLst>
                                            <p:tav tm="0">
                                              <p:val>
                                                <p:fltVal val="0"/>
                                              </p:val>
                                            </p:tav>
                                            <p:tav tm="100000">
                                              <p:val>
                                                <p:strVal val="#ppt_h"/>
                                              </p:val>
                                            </p:tav>
                                          </p:tavLst>
                                        </p:anim>
                                        <p:anim calcmode="lin" valueType="num">
                                          <p:cBhvr>
                                            <p:cTn id="77" dur="500" fill="hold"/>
                                            <p:tgtEl>
                                              <p:spTgt spid="46"/>
                                            </p:tgtEl>
                                            <p:attrNameLst>
                                              <p:attrName>ppt_x</p:attrName>
                                            </p:attrNameLst>
                                          </p:cBhvr>
                                          <p:tavLst>
                                            <p:tav tm="0">
                                              <p:val>
                                                <p:fltVal val="0.5"/>
                                              </p:val>
                                            </p:tav>
                                            <p:tav tm="100000">
                                              <p:val>
                                                <p:strVal val="#ppt_x"/>
                                              </p:val>
                                            </p:tav>
                                          </p:tavLst>
                                        </p:anim>
                                        <p:anim calcmode="lin" valueType="num">
                                          <p:cBhvr>
                                            <p:cTn id="78" dur="500" fill="hold"/>
                                            <p:tgtEl>
                                              <p:spTgt spid="46"/>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49"/>
                                            </p:tgtEl>
                                            <p:attrNameLst>
                                              <p:attrName>style.visibility</p:attrName>
                                            </p:attrNameLst>
                                          </p:cBhvr>
                                          <p:to>
                                            <p:strVal val="visible"/>
                                          </p:to>
                                        </p:set>
                                        <p:anim calcmode="lin" valueType="num">
                                          <p:cBhvr>
                                            <p:cTn id="81" dur="500" fill="hold"/>
                                            <p:tgtEl>
                                              <p:spTgt spid="49"/>
                                            </p:tgtEl>
                                            <p:attrNameLst>
                                              <p:attrName>ppt_w</p:attrName>
                                            </p:attrNameLst>
                                          </p:cBhvr>
                                          <p:tavLst>
                                            <p:tav tm="0">
                                              <p:val>
                                                <p:fltVal val="0"/>
                                              </p:val>
                                            </p:tav>
                                            <p:tav tm="100000">
                                              <p:val>
                                                <p:strVal val="#ppt_w"/>
                                              </p:val>
                                            </p:tav>
                                          </p:tavLst>
                                        </p:anim>
                                        <p:anim calcmode="lin" valueType="num">
                                          <p:cBhvr>
                                            <p:cTn id="82" dur="500" fill="hold"/>
                                            <p:tgtEl>
                                              <p:spTgt spid="49"/>
                                            </p:tgtEl>
                                            <p:attrNameLst>
                                              <p:attrName>ppt_h</p:attrName>
                                            </p:attrNameLst>
                                          </p:cBhvr>
                                          <p:tavLst>
                                            <p:tav tm="0">
                                              <p:val>
                                                <p:fltVal val="0"/>
                                              </p:val>
                                            </p:tav>
                                            <p:tav tm="100000">
                                              <p:val>
                                                <p:strVal val="#ppt_h"/>
                                              </p:val>
                                            </p:tav>
                                          </p:tavLst>
                                        </p:anim>
                                        <p:anim calcmode="lin" valueType="num">
                                          <p:cBhvr>
                                            <p:cTn id="83" dur="500" fill="hold"/>
                                            <p:tgtEl>
                                              <p:spTgt spid="49"/>
                                            </p:tgtEl>
                                            <p:attrNameLst>
                                              <p:attrName>ppt_x</p:attrName>
                                            </p:attrNameLst>
                                          </p:cBhvr>
                                          <p:tavLst>
                                            <p:tav tm="0">
                                              <p:val>
                                                <p:fltVal val="0.5"/>
                                              </p:val>
                                            </p:tav>
                                            <p:tav tm="100000">
                                              <p:val>
                                                <p:strVal val="#ppt_x"/>
                                              </p:val>
                                            </p:tav>
                                          </p:tavLst>
                                        </p:anim>
                                        <p:anim calcmode="lin" valueType="num">
                                          <p:cBhvr>
                                            <p:cTn id="84" dur="500" fill="hold"/>
                                            <p:tgtEl>
                                              <p:spTgt spid="49"/>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 calcmode="lin" valueType="num">
                                          <p:cBhvr>
                                            <p:cTn id="89" dur="500" fill="hold"/>
                                            <p:tgtEl>
                                              <p:spTgt spid="52"/>
                                            </p:tgtEl>
                                            <p:attrNameLst>
                                              <p:attrName>ppt_x</p:attrName>
                                            </p:attrNameLst>
                                          </p:cBhvr>
                                          <p:tavLst>
                                            <p:tav tm="0">
                                              <p:val>
                                                <p:fltVal val="0.5"/>
                                              </p:val>
                                            </p:tav>
                                            <p:tav tm="100000">
                                              <p:val>
                                                <p:strVal val="#ppt_x"/>
                                              </p:val>
                                            </p:tav>
                                          </p:tavLst>
                                        </p:anim>
                                        <p:anim calcmode="lin" valueType="num">
                                          <p:cBhvr>
                                            <p:cTn id="90" dur="500" fill="hold"/>
                                            <p:tgtEl>
                                              <p:spTgt spid="52"/>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5"/>
                                            </p:tgtEl>
                                            <p:attrNameLst>
                                              <p:attrName>style.visibility</p:attrName>
                                            </p:attrNameLst>
                                          </p:cBhvr>
                                          <p:to>
                                            <p:strVal val="visible"/>
                                          </p:to>
                                        </p:set>
                                        <p:anim calcmode="lin" valueType="num">
                                          <p:cBhvr>
                                            <p:cTn id="93" dur="500" fill="hold"/>
                                            <p:tgtEl>
                                              <p:spTgt spid="55"/>
                                            </p:tgtEl>
                                            <p:attrNameLst>
                                              <p:attrName>ppt_w</p:attrName>
                                            </p:attrNameLst>
                                          </p:cBhvr>
                                          <p:tavLst>
                                            <p:tav tm="0">
                                              <p:val>
                                                <p:fltVal val="0"/>
                                              </p:val>
                                            </p:tav>
                                            <p:tav tm="100000">
                                              <p:val>
                                                <p:strVal val="#ppt_w"/>
                                              </p:val>
                                            </p:tav>
                                          </p:tavLst>
                                        </p:anim>
                                        <p:anim calcmode="lin" valueType="num">
                                          <p:cBhvr>
                                            <p:cTn id="94" dur="500" fill="hold"/>
                                            <p:tgtEl>
                                              <p:spTgt spid="55"/>
                                            </p:tgtEl>
                                            <p:attrNameLst>
                                              <p:attrName>ppt_h</p:attrName>
                                            </p:attrNameLst>
                                          </p:cBhvr>
                                          <p:tavLst>
                                            <p:tav tm="0">
                                              <p:val>
                                                <p:fltVal val="0"/>
                                              </p:val>
                                            </p:tav>
                                            <p:tav tm="100000">
                                              <p:val>
                                                <p:strVal val="#ppt_h"/>
                                              </p:val>
                                            </p:tav>
                                          </p:tavLst>
                                        </p:anim>
                                        <p:anim calcmode="lin" valueType="num">
                                          <p:cBhvr>
                                            <p:cTn id="95" dur="500" fill="hold"/>
                                            <p:tgtEl>
                                              <p:spTgt spid="55"/>
                                            </p:tgtEl>
                                            <p:attrNameLst>
                                              <p:attrName>ppt_x</p:attrName>
                                            </p:attrNameLst>
                                          </p:cBhvr>
                                          <p:tavLst>
                                            <p:tav tm="0">
                                              <p:val>
                                                <p:fltVal val="0.5"/>
                                              </p:val>
                                            </p:tav>
                                            <p:tav tm="100000">
                                              <p:val>
                                                <p:strVal val="#ppt_x"/>
                                              </p:val>
                                            </p:tav>
                                          </p:tavLst>
                                        </p:anim>
                                        <p:anim calcmode="lin" valueType="num">
                                          <p:cBhvr>
                                            <p:cTn id="96" dur="500" fill="hold"/>
                                            <p:tgtEl>
                                              <p:spTgt spid="55"/>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58"/>
                                            </p:tgtEl>
                                            <p:attrNameLst>
                                              <p:attrName>style.visibility</p:attrName>
                                            </p:attrNameLst>
                                          </p:cBhvr>
                                          <p:to>
                                            <p:strVal val="visible"/>
                                          </p:to>
                                        </p:set>
                                        <p:anim calcmode="lin" valueType="num">
                                          <p:cBhvr>
                                            <p:cTn id="99" dur="500" fill="hold"/>
                                            <p:tgtEl>
                                              <p:spTgt spid="58"/>
                                            </p:tgtEl>
                                            <p:attrNameLst>
                                              <p:attrName>ppt_w</p:attrName>
                                            </p:attrNameLst>
                                          </p:cBhvr>
                                          <p:tavLst>
                                            <p:tav tm="0">
                                              <p:val>
                                                <p:fltVal val="0"/>
                                              </p:val>
                                            </p:tav>
                                            <p:tav tm="100000">
                                              <p:val>
                                                <p:strVal val="#ppt_w"/>
                                              </p:val>
                                            </p:tav>
                                          </p:tavLst>
                                        </p:anim>
                                        <p:anim calcmode="lin" valueType="num">
                                          <p:cBhvr>
                                            <p:cTn id="100" dur="500" fill="hold"/>
                                            <p:tgtEl>
                                              <p:spTgt spid="58"/>
                                            </p:tgtEl>
                                            <p:attrNameLst>
                                              <p:attrName>ppt_h</p:attrName>
                                            </p:attrNameLst>
                                          </p:cBhvr>
                                          <p:tavLst>
                                            <p:tav tm="0">
                                              <p:val>
                                                <p:fltVal val="0"/>
                                              </p:val>
                                            </p:tav>
                                            <p:tav tm="100000">
                                              <p:val>
                                                <p:strVal val="#ppt_h"/>
                                              </p:val>
                                            </p:tav>
                                          </p:tavLst>
                                        </p:anim>
                                        <p:anim calcmode="lin" valueType="num">
                                          <p:cBhvr>
                                            <p:cTn id="101" dur="500" fill="hold"/>
                                            <p:tgtEl>
                                              <p:spTgt spid="58"/>
                                            </p:tgtEl>
                                            <p:attrNameLst>
                                              <p:attrName>ppt_x</p:attrName>
                                            </p:attrNameLst>
                                          </p:cBhvr>
                                          <p:tavLst>
                                            <p:tav tm="0">
                                              <p:val>
                                                <p:fltVal val="0.5"/>
                                              </p:val>
                                            </p:tav>
                                            <p:tav tm="100000">
                                              <p:val>
                                                <p:strVal val="#ppt_x"/>
                                              </p:val>
                                            </p:tav>
                                          </p:tavLst>
                                        </p:anim>
                                        <p:anim calcmode="lin" valueType="num">
                                          <p:cBhvr>
                                            <p:cTn id="102" dur="500" fill="hold"/>
                                            <p:tgtEl>
                                              <p:spTgt spid="58"/>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1"/>
                                            </p:tgtEl>
                                            <p:attrNameLst>
                                              <p:attrName>style.visibility</p:attrName>
                                            </p:attrNameLst>
                                          </p:cBhvr>
                                          <p:to>
                                            <p:strVal val="visible"/>
                                          </p:to>
                                        </p:set>
                                        <p:anim calcmode="lin" valueType="num">
                                          <p:cBhvr>
                                            <p:cTn id="105" dur="500" fill="hold"/>
                                            <p:tgtEl>
                                              <p:spTgt spid="61"/>
                                            </p:tgtEl>
                                            <p:attrNameLst>
                                              <p:attrName>ppt_w</p:attrName>
                                            </p:attrNameLst>
                                          </p:cBhvr>
                                          <p:tavLst>
                                            <p:tav tm="0">
                                              <p:val>
                                                <p:fltVal val="0"/>
                                              </p:val>
                                            </p:tav>
                                            <p:tav tm="100000">
                                              <p:val>
                                                <p:strVal val="#ppt_w"/>
                                              </p:val>
                                            </p:tav>
                                          </p:tavLst>
                                        </p:anim>
                                        <p:anim calcmode="lin" valueType="num">
                                          <p:cBhvr>
                                            <p:cTn id="106" dur="500" fill="hold"/>
                                            <p:tgtEl>
                                              <p:spTgt spid="61"/>
                                            </p:tgtEl>
                                            <p:attrNameLst>
                                              <p:attrName>ppt_h</p:attrName>
                                            </p:attrNameLst>
                                          </p:cBhvr>
                                          <p:tavLst>
                                            <p:tav tm="0">
                                              <p:val>
                                                <p:fltVal val="0"/>
                                              </p:val>
                                            </p:tav>
                                            <p:tav tm="100000">
                                              <p:val>
                                                <p:strVal val="#ppt_h"/>
                                              </p:val>
                                            </p:tav>
                                          </p:tavLst>
                                        </p:anim>
                                        <p:anim calcmode="lin" valueType="num">
                                          <p:cBhvr>
                                            <p:cTn id="107" dur="500" fill="hold"/>
                                            <p:tgtEl>
                                              <p:spTgt spid="61"/>
                                            </p:tgtEl>
                                            <p:attrNameLst>
                                              <p:attrName>ppt_x</p:attrName>
                                            </p:attrNameLst>
                                          </p:cBhvr>
                                          <p:tavLst>
                                            <p:tav tm="0">
                                              <p:val>
                                                <p:fltVal val="0.5"/>
                                              </p:val>
                                            </p:tav>
                                            <p:tav tm="100000">
                                              <p:val>
                                                <p:strVal val="#ppt_x"/>
                                              </p:val>
                                            </p:tav>
                                          </p:tavLst>
                                        </p:anim>
                                        <p:anim calcmode="lin" valueType="num">
                                          <p:cBhvr>
                                            <p:cTn id="108" dur="500" fill="hold"/>
                                            <p:tgtEl>
                                              <p:spTgt spid="61"/>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4"/>
                                            </p:tgtEl>
                                            <p:attrNameLst>
                                              <p:attrName>style.visibility</p:attrName>
                                            </p:attrNameLst>
                                          </p:cBhvr>
                                          <p:to>
                                            <p:strVal val="visible"/>
                                          </p:to>
                                        </p:set>
                                        <p:anim calcmode="lin" valueType="num">
                                          <p:cBhvr>
                                            <p:cTn id="111" dur="500" fill="hold"/>
                                            <p:tgtEl>
                                              <p:spTgt spid="64"/>
                                            </p:tgtEl>
                                            <p:attrNameLst>
                                              <p:attrName>ppt_w</p:attrName>
                                            </p:attrNameLst>
                                          </p:cBhvr>
                                          <p:tavLst>
                                            <p:tav tm="0">
                                              <p:val>
                                                <p:fltVal val="0"/>
                                              </p:val>
                                            </p:tav>
                                            <p:tav tm="100000">
                                              <p:val>
                                                <p:strVal val="#ppt_w"/>
                                              </p:val>
                                            </p:tav>
                                          </p:tavLst>
                                        </p:anim>
                                        <p:anim calcmode="lin" valueType="num">
                                          <p:cBhvr>
                                            <p:cTn id="112" dur="500" fill="hold"/>
                                            <p:tgtEl>
                                              <p:spTgt spid="64"/>
                                            </p:tgtEl>
                                            <p:attrNameLst>
                                              <p:attrName>ppt_h</p:attrName>
                                            </p:attrNameLst>
                                          </p:cBhvr>
                                          <p:tavLst>
                                            <p:tav tm="0">
                                              <p:val>
                                                <p:fltVal val="0"/>
                                              </p:val>
                                            </p:tav>
                                            <p:tav tm="100000">
                                              <p:val>
                                                <p:strVal val="#ppt_h"/>
                                              </p:val>
                                            </p:tav>
                                          </p:tavLst>
                                        </p:anim>
                                        <p:anim calcmode="lin" valueType="num">
                                          <p:cBhvr>
                                            <p:cTn id="113" dur="500" fill="hold"/>
                                            <p:tgtEl>
                                              <p:spTgt spid="64"/>
                                            </p:tgtEl>
                                            <p:attrNameLst>
                                              <p:attrName>ppt_x</p:attrName>
                                            </p:attrNameLst>
                                          </p:cBhvr>
                                          <p:tavLst>
                                            <p:tav tm="0">
                                              <p:val>
                                                <p:fltVal val="0.5"/>
                                              </p:val>
                                            </p:tav>
                                            <p:tav tm="100000">
                                              <p:val>
                                                <p:strVal val="#ppt_x"/>
                                              </p:val>
                                            </p:tav>
                                          </p:tavLst>
                                        </p:anim>
                                        <p:anim calcmode="lin" valueType="num">
                                          <p:cBhvr>
                                            <p:cTn id="114" dur="500" fill="hold"/>
                                            <p:tgtEl>
                                              <p:spTgt spid="64"/>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7"/>
                                            </p:tgtEl>
                                            <p:attrNameLst>
                                              <p:attrName>style.visibility</p:attrName>
                                            </p:attrNameLst>
                                          </p:cBhvr>
                                          <p:to>
                                            <p:strVal val="visible"/>
                                          </p:to>
                                        </p:set>
                                        <p:anim calcmode="lin" valueType="num">
                                          <p:cBhvr>
                                            <p:cTn id="117" dur="500" fill="hold"/>
                                            <p:tgtEl>
                                              <p:spTgt spid="67"/>
                                            </p:tgtEl>
                                            <p:attrNameLst>
                                              <p:attrName>ppt_w</p:attrName>
                                            </p:attrNameLst>
                                          </p:cBhvr>
                                          <p:tavLst>
                                            <p:tav tm="0">
                                              <p:val>
                                                <p:fltVal val="0"/>
                                              </p:val>
                                            </p:tav>
                                            <p:tav tm="100000">
                                              <p:val>
                                                <p:strVal val="#ppt_w"/>
                                              </p:val>
                                            </p:tav>
                                          </p:tavLst>
                                        </p:anim>
                                        <p:anim calcmode="lin" valueType="num">
                                          <p:cBhvr>
                                            <p:cTn id="118" dur="500" fill="hold"/>
                                            <p:tgtEl>
                                              <p:spTgt spid="67"/>
                                            </p:tgtEl>
                                            <p:attrNameLst>
                                              <p:attrName>ppt_h</p:attrName>
                                            </p:attrNameLst>
                                          </p:cBhvr>
                                          <p:tavLst>
                                            <p:tav tm="0">
                                              <p:val>
                                                <p:fltVal val="0"/>
                                              </p:val>
                                            </p:tav>
                                            <p:tav tm="100000">
                                              <p:val>
                                                <p:strVal val="#ppt_h"/>
                                              </p:val>
                                            </p:tav>
                                          </p:tavLst>
                                        </p:anim>
                                        <p:anim calcmode="lin" valueType="num">
                                          <p:cBhvr>
                                            <p:cTn id="119" dur="500" fill="hold"/>
                                            <p:tgtEl>
                                              <p:spTgt spid="67"/>
                                            </p:tgtEl>
                                            <p:attrNameLst>
                                              <p:attrName>ppt_x</p:attrName>
                                            </p:attrNameLst>
                                          </p:cBhvr>
                                          <p:tavLst>
                                            <p:tav tm="0">
                                              <p:val>
                                                <p:fltVal val="0.5"/>
                                              </p:val>
                                            </p:tav>
                                            <p:tav tm="100000">
                                              <p:val>
                                                <p:strVal val="#ppt_x"/>
                                              </p:val>
                                            </p:tav>
                                          </p:tavLst>
                                        </p:anim>
                                        <p:anim calcmode="lin" valueType="num">
                                          <p:cBhvr>
                                            <p:cTn id="120" dur="500" fill="hold"/>
                                            <p:tgtEl>
                                              <p:spTgt spid="67"/>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0"/>
                                            </p:tgtEl>
                                            <p:attrNameLst>
                                              <p:attrName>style.visibility</p:attrName>
                                            </p:attrNameLst>
                                          </p:cBhvr>
                                          <p:to>
                                            <p:strVal val="visible"/>
                                          </p:to>
                                        </p:set>
                                        <p:anim calcmode="lin" valueType="num">
                                          <p:cBhvr>
                                            <p:cTn id="123" dur="500" fill="hold"/>
                                            <p:tgtEl>
                                              <p:spTgt spid="70"/>
                                            </p:tgtEl>
                                            <p:attrNameLst>
                                              <p:attrName>ppt_w</p:attrName>
                                            </p:attrNameLst>
                                          </p:cBhvr>
                                          <p:tavLst>
                                            <p:tav tm="0">
                                              <p:val>
                                                <p:fltVal val="0"/>
                                              </p:val>
                                            </p:tav>
                                            <p:tav tm="100000">
                                              <p:val>
                                                <p:strVal val="#ppt_w"/>
                                              </p:val>
                                            </p:tav>
                                          </p:tavLst>
                                        </p:anim>
                                        <p:anim calcmode="lin" valueType="num">
                                          <p:cBhvr>
                                            <p:cTn id="124" dur="500" fill="hold"/>
                                            <p:tgtEl>
                                              <p:spTgt spid="70"/>
                                            </p:tgtEl>
                                            <p:attrNameLst>
                                              <p:attrName>ppt_h</p:attrName>
                                            </p:attrNameLst>
                                          </p:cBhvr>
                                          <p:tavLst>
                                            <p:tav tm="0">
                                              <p:val>
                                                <p:fltVal val="0"/>
                                              </p:val>
                                            </p:tav>
                                            <p:tav tm="100000">
                                              <p:val>
                                                <p:strVal val="#ppt_h"/>
                                              </p:val>
                                            </p:tav>
                                          </p:tavLst>
                                        </p:anim>
                                        <p:anim calcmode="lin" valueType="num">
                                          <p:cBhvr>
                                            <p:cTn id="125" dur="500" fill="hold"/>
                                            <p:tgtEl>
                                              <p:spTgt spid="70"/>
                                            </p:tgtEl>
                                            <p:attrNameLst>
                                              <p:attrName>ppt_x</p:attrName>
                                            </p:attrNameLst>
                                          </p:cBhvr>
                                          <p:tavLst>
                                            <p:tav tm="0">
                                              <p:val>
                                                <p:fltVal val="0.5"/>
                                              </p:val>
                                            </p:tav>
                                            <p:tav tm="100000">
                                              <p:val>
                                                <p:strVal val="#ppt_x"/>
                                              </p:val>
                                            </p:tav>
                                          </p:tavLst>
                                        </p:anim>
                                        <p:anim calcmode="lin" valueType="num">
                                          <p:cBhvr>
                                            <p:cTn id="126" dur="500" fill="hold"/>
                                            <p:tgtEl>
                                              <p:spTgt spid="70"/>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4"/>
                                            </p:tgtEl>
                                          </p:cBhvr>
                                        </p:animEffect>
                                        <p:animScale>
                                          <p:cBhvr>
                                            <p:cTn id="129" dur="250" autoRev="1" fill="hold"/>
                                            <p:tgtEl>
                                              <p:spTgt spid="34"/>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5"/>
                                            </p:tgtEl>
                                          </p:cBhvr>
                                        </p:animEffect>
                                        <p:animScale>
                                          <p:cBhvr>
                                            <p:cTn id="132" dur="250" autoRev="1" fill="hold"/>
                                            <p:tgtEl>
                                              <p:spTgt spid="55"/>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1"/>
                                            </p:tgtEl>
                                          </p:cBhvr>
                                        </p:animEffect>
                                        <p:animScale>
                                          <p:cBhvr>
                                            <p:cTn id="135" dur="250" autoRev="1" fill="hold"/>
                                            <p:tgtEl>
                                              <p:spTgt spid="61"/>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4"/>
                                            </p:tgtEl>
                                          </p:cBhvr>
                                        </p:animEffect>
                                        <p:animScale>
                                          <p:cBhvr>
                                            <p:cTn id="138" dur="250" autoRev="1" fill="hold"/>
                                            <p:tgtEl>
                                              <p:spTgt spid="64"/>
                                            </p:tgtEl>
                                          </p:cBhvr>
                                          <p:by x="105000" y="105000"/>
                                        </p:animScale>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73"/>
                                            </p:tgtEl>
                                            <p:attrNameLst>
                                              <p:attrName>style.visibility</p:attrName>
                                            </p:attrNameLst>
                                          </p:cBhvr>
                                          <p:to>
                                            <p:strVal val="visible"/>
                                          </p:to>
                                        </p:set>
                                        <p:animEffect transition="in" filter="fade">
                                          <p:cBhvr>
                                            <p:cTn id="14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7" grpId="0"/>
          <p:bldP spid="28" grpId="0"/>
          <p:bldP spid="30"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100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ppt_x"/>
                                              </p:val>
                                            </p:tav>
                                            <p:tav tm="100000">
                                              <p:val>
                                                <p:strVal val="#ppt_x"/>
                                              </p:val>
                                            </p:tav>
                                          </p:tavLst>
                                        </p:anim>
                                        <p:anim calcmode="lin" valueType="num">
                                          <p:cBhvr additive="base">
                                            <p:cTn id="47" dur="500" fill="hold"/>
                                            <p:tgtEl>
                                              <p:spTgt spid="30"/>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3" presetClass="entr" presetSubtype="52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ppt_w</p:attrName>
                                            </p:attrNameLst>
                                          </p:cBhvr>
                                          <p:tavLst>
                                            <p:tav tm="0">
                                              <p:val>
                                                <p:fltVal val="0"/>
                                              </p:val>
                                            </p:tav>
                                            <p:tav tm="100000">
                                              <p:val>
                                                <p:strVal val="#ppt_w"/>
                                              </p:val>
                                            </p:tav>
                                          </p:tavLst>
                                        </p:anim>
                                        <p:anim calcmode="lin" valueType="num">
                                          <p:cBhvr>
                                            <p:cTn id="52" dur="500" fill="hold"/>
                                            <p:tgtEl>
                                              <p:spTgt spid="34"/>
                                            </p:tgtEl>
                                            <p:attrNameLst>
                                              <p:attrName>ppt_h</p:attrName>
                                            </p:attrNameLst>
                                          </p:cBhvr>
                                          <p:tavLst>
                                            <p:tav tm="0">
                                              <p:val>
                                                <p:fltVal val="0"/>
                                              </p:val>
                                            </p:tav>
                                            <p:tav tm="100000">
                                              <p:val>
                                                <p:strVal val="#ppt_h"/>
                                              </p:val>
                                            </p:tav>
                                          </p:tavLst>
                                        </p:anim>
                                        <p:anim calcmode="lin" valueType="num">
                                          <p:cBhvr>
                                            <p:cTn id="53" dur="500" fill="hold"/>
                                            <p:tgtEl>
                                              <p:spTgt spid="34"/>
                                            </p:tgtEl>
                                            <p:attrNameLst>
                                              <p:attrName>ppt_x</p:attrName>
                                            </p:attrNameLst>
                                          </p:cBhvr>
                                          <p:tavLst>
                                            <p:tav tm="0">
                                              <p:val>
                                                <p:fltVal val="0.5"/>
                                              </p:val>
                                            </p:tav>
                                            <p:tav tm="100000">
                                              <p:val>
                                                <p:strVal val="#ppt_x"/>
                                              </p:val>
                                            </p:tav>
                                          </p:tavLst>
                                        </p:anim>
                                        <p:anim calcmode="lin" valueType="num">
                                          <p:cBhvr>
                                            <p:cTn id="54" dur="500" fill="hold"/>
                                            <p:tgtEl>
                                              <p:spTgt spid="34"/>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 calcmode="lin" valueType="num">
                                          <p:cBhvr>
                                            <p:cTn id="59" dur="500" fill="hold"/>
                                            <p:tgtEl>
                                              <p:spTgt spid="37"/>
                                            </p:tgtEl>
                                            <p:attrNameLst>
                                              <p:attrName>ppt_x</p:attrName>
                                            </p:attrNameLst>
                                          </p:cBhvr>
                                          <p:tavLst>
                                            <p:tav tm="0">
                                              <p:val>
                                                <p:fltVal val="0.5"/>
                                              </p:val>
                                            </p:tav>
                                            <p:tav tm="100000">
                                              <p:val>
                                                <p:strVal val="#ppt_x"/>
                                              </p:val>
                                            </p:tav>
                                          </p:tavLst>
                                        </p:anim>
                                        <p:anim calcmode="lin" valueType="num">
                                          <p:cBhvr>
                                            <p:cTn id="60" dur="500" fill="hold"/>
                                            <p:tgtEl>
                                              <p:spTgt spid="37"/>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3"/>
                                            </p:tgtEl>
                                            <p:attrNameLst>
                                              <p:attrName>style.visibility</p:attrName>
                                            </p:attrNameLst>
                                          </p:cBhvr>
                                          <p:to>
                                            <p:strVal val="visible"/>
                                          </p:to>
                                        </p:set>
                                        <p:anim calcmode="lin" valueType="num">
                                          <p:cBhvr>
                                            <p:cTn id="69" dur="500" fill="hold"/>
                                            <p:tgtEl>
                                              <p:spTgt spid="43"/>
                                            </p:tgtEl>
                                            <p:attrNameLst>
                                              <p:attrName>ppt_w</p:attrName>
                                            </p:attrNameLst>
                                          </p:cBhvr>
                                          <p:tavLst>
                                            <p:tav tm="0">
                                              <p:val>
                                                <p:fltVal val="0"/>
                                              </p:val>
                                            </p:tav>
                                            <p:tav tm="100000">
                                              <p:val>
                                                <p:strVal val="#ppt_w"/>
                                              </p:val>
                                            </p:tav>
                                          </p:tavLst>
                                        </p:anim>
                                        <p:anim calcmode="lin" valueType="num">
                                          <p:cBhvr>
                                            <p:cTn id="70" dur="500" fill="hold"/>
                                            <p:tgtEl>
                                              <p:spTgt spid="43"/>
                                            </p:tgtEl>
                                            <p:attrNameLst>
                                              <p:attrName>ppt_h</p:attrName>
                                            </p:attrNameLst>
                                          </p:cBhvr>
                                          <p:tavLst>
                                            <p:tav tm="0">
                                              <p:val>
                                                <p:fltVal val="0"/>
                                              </p:val>
                                            </p:tav>
                                            <p:tav tm="100000">
                                              <p:val>
                                                <p:strVal val="#ppt_h"/>
                                              </p:val>
                                            </p:tav>
                                          </p:tavLst>
                                        </p:anim>
                                        <p:anim calcmode="lin" valueType="num">
                                          <p:cBhvr>
                                            <p:cTn id="71" dur="500" fill="hold"/>
                                            <p:tgtEl>
                                              <p:spTgt spid="43"/>
                                            </p:tgtEl>
                                            <p:attrNameLst>
                                              <p:attrName>ppt_x</p:attrName>
                                            </p:attrNameLst>
                                          </p:cBhvr>
                                          <p:tavLst>
                                            <p:tav tm="0">
                                              <p:val>
                                                <p:fltVal val="0.5"/>
                                              </p:val>
                                            </p:tav>
                                            <p:tav tm="100000">
                                              <p:val>
                                                <p:strVal val="#ppt_x"/>
                                              </p:val>
                                            </p:tav>
                                          </p:tavLst>
                                        </p:anim>
                                        <p:anim calcmode="lin" valueType="num">
                                          <p:cBhvr>
                                            <p:cTn id="72" dur="500" fill="hold"/>
                                            <p:tgtEl>
                                              <p:spTgt spid="43"/>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6"/>
                                            </p:tgtEl>
                                            <p:attrNameLst>
                                              <p:attrName>style.visibility</p:attrName>
                                            </p:attrNameLst>
                                          </p:cBhvr>
                                          <p:to>
                                            <p:strVal val="visible"/>
                                          </p:to>
                                        </p:set>
                                        <p:anim calcmode="lin" valueType="num">
                                          <p:cBhvr>
                                            <p:cTn id="75" dur="500" fill="hold"/>
                                            <p:tgtEl>
                                              <p:spTgt spid="46"/>
                                            </p:tgtEl>
                                            <p:attrNameLst>
                                              <p:attrName>ppt_w</p:attrName>
                                            </p:attrNameLst>
                                          </p:cBhvr>
                                          <p:tavLst>
                                            <p:tav tm="0">
                                              <p:val>
                                                <p:fltVal val="0"/>
                                              </p:val>
                                            </p:tav>
                                            <p:tav tm="100000">
                                              <p:val>
                                                <p:strVal val="#ppt_w"/>
                                              </p:val>
                                            </p:tav>
                                          </p:tavLst>
                                        </p:anim>
                                        <p:anim calcmode="lin" valueType="num">
                                          <p:cBhvr>
                                            <p:cTn id="76" dur="500" fill="hold"/>
                                            <p:tgtEl>
                                              <p:spTgt spid="46"/>
                                            </p:tgtEl>
                                            <p:attrNameLst>
                                              <p:attrName>ppt_h</p:attrName>
                                            </p:attrNameLst>
                                          </p:cBhvr>
                                          <p:tavLst>
                                            <p:tav tm="0">
                                              <p:val>
                                                <p:fltVal val="0"/>
                                              </p:val>
                                            </p:tav>
                                            <p:tav tm="100000">
                                              <p:val>
                                                <p:strVal val="#ppt_h"/>
                                              </p:val>
                                            </p:tav>
                                          </p:tavLst>
                                        </p:anim>
                                        <p:anim calcmode="lin" valueType="num">
                                          <p:cBhvr>
                                            <p:cTn id="77" dur="500" fill="hold"/>
                                            <p:tgtEl>
                                              <p:spTgt spid="46"/>
                                            </p:tgtEl>
                                            <p:attrNameLst>
                                              <p:attrName>ppt_x</p:attrName>
                                            </p:attrNameLst>
                                          </p:cBhvr>
                                          <p:tavLst>
                                            <p:tav tm="0">
                                              <p:val>
                                                <p:fltVal val="0.5"/>
                                              </p:val>
                                            </p:tav>
                                            <p:tav tm="100000">
                                              <p:val>
                                                <p:strVal val="#ppt_x"/>
                                              </p:val>
                                            </p:tav>
                                          </p:tavLst>
                                        </p:anim>
                                        <p:anim calcmode="lin" valueType="num">
                                          <p:cBhvr>
                                            <p:cTn id="78" dur="500" fill="hold"/>
                                            <p:tgtEl>
                                              <p:spTgt spid="46"/>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49"/>
                                            </p:tgtEl>
                                            <p:attrNameLst>
                                              <p:attrName>style.visibility</p:attrName>
                                            </p:attrNameLst>
                                          </p:cBhvr>
                                          <p:to>
                                            <p:strVal val="visible"/>
                                          </p:to>
                                        </p:set>
                                        <p:anim calcmode="lin" valueType="num">
                                          <p:cBhvr>
                                            <p:cTn id="81" dur="500" fill="hold"/>
                                            <p:tgtEl>
                                              <p:spTgt spid="49"/>
                                            </p:tgtEl>
                                            <p:attrNameLst>
                                              <p:attrName>ppt_w</p:attrName>
                                            </p:attrNameLst>
                                          </p:cBhvr>
                                          <p:tavLst>
                                            <p:tav tm="0">
                                              <p:val>
                                                <p:fltVal val="0"/>
                                              </p:val>
                                            </p:tav>
                                            <p:tav tm="100000">
                                              <p:val>
                                                <p:strVal val="#ppt_w"/>
                                              </p:val>
                                            </p:tav>
                                          </p:tavLst>
                                        </p:anim>
                                        <p:anim calcmode="lin" valueType="num">
                                          <p:cBhvr>
                                            <p:cTn id="82" dur="500" fill="hold"/>
                                            <p:tgtEl>
                                              <p:spTgt spid="49"/>
                                            </p:tgtEl>
                                            <p:attrNameLst>
                                              <p:attrName>ppt_h</p:attrName>
                                            </p:attrNameLst>
                                          </p:cBhvr>
                                          <p:tavLst>
                                            <p:tav tm="0">
                                              <p:val>
                                                <p:fltVal val="0"/>
                                              </p:val>
                                            </p:tav>
                                            <p:tav tm="100000">
                                              <p:val>
                                                <p:strVal val="#ppt_h"/>
                                              </p:val>
                                            </p:tav>
                                          </p:tavLst>
                                        </p:anim>
                                        <p:anim calcmode="lin" valueType="num">
                                          <p:cBhvr>
                                            <p:cTn id="83" dur="500" fill="hold"/>
                                            <p:tgtEl>
                                              <p:spTgt spid="49"/>
                                            </p:tgtEl>
                                            <p:attrNameLst>
                                              <p:attrName>ppt_x</p:attrName>
                                            </p:attrNameLst>
                                          </p:cBhvr>
                                          <p:tavLst>
                                            <p:tav tm="0">
                                              <p:val>
                                                <p:fltVal val="0.5"/>
                                              </p:val>
                                            </p:tav>
                                            <p:tav tm="100000">
                                              <p:val>
                                                <p:strVal val="#ppt_x"/>
                                              </p:val>
                                            </p:tav>
                                          </p:tavLst>
                                        </p:anim>
                                        <p:anim calcmode="lin" valueType="num">
                                          <p:cBhvr>
                                            <p:cTn id="84" dur="500" fill="hold"/>
                                            <p:tgtEl>
                                              <p:spTgt spid="49"/>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 calcmode="lin" valueType="num">
                                          <p:cBhvr>
                                            <p:cTn id="89" dur="500" fill="hold"/>
                                            <p:tgtEl>
                                              <p:spTgt spid="52"/>
                                            </p:tgtEl>
                                            <p:attrNameLst>
                                              <p:attrName>ppt_x</p:attrName>
                                            </p:attrNameLst>
                                          </p:cBhvr>
                                          <p:tavLst>
                                            <p:tav tm="0">
                                              <p:val>
                                                <p:fltVal val="0.5"/>
                                              </p:val>
                                            </p:tav>
                                            <p:tav tm="100000">
                                              <p:val>
                                                <p:strVal val="#ppt_x"/>
                                              </p:val>
                                            </p:tav>
                                          </p:tavLst>
                                        </p:anim>
                                        <p:anim calcmode="lin" valueType="num">
                                          <p:cBhvr>
                                            <p:cTn id="90" dur="500" fill="hold"/>
                                            <p:tgtEl>
                                              <p:spTgt spid="52"/>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5"/>
                                            </p:tgtEl>
                                            <p:attrNameLst>
                                              <p:attrName>style.visibility</p:attrName>
                                            </p:attrNameLst>
                                          </p:cBhvr>
                                          <p:to>
                                            <p:strVal val="visible"/>
                                          </p:to>
                                        </p:set>
                                        <p:anim calcmode="lin" valueType="num">
                                          <p:cBhvr>
                                            <p:cTn id="93" dur="500" fill="hold"/>
                                            <p:tgtEl>
                                              <p:spTgt spid="55"/>
                                            </p:tgtEl>
                                            <p:attrNameLst>
                                              <p:attrName>ppt_w</p:attrName>
                                            </p:attrNameLst>
                                          </p:cBhvr>
                                          <p:tavLst>
                                            <p:tav tm="0">
                                              <p:val>
                                                <p:fltVal val="0"/>
                                              </p:val>
                                            </p:tav>
                                            <p:tav tm="100000">
                                              <p:val>
                                                <p:strVal val="#ppt_w"/>
                                              </p:val>
                                            </p:tav>
                                          </p:tavLst>
                                        </p:anim>
                                        <p:anim calcmode="lin" valueType="num">
                                          <p:cBhvr>
                                            <p:cTn id="94" dur="500" fill="hold"/>
                                            <p:tgtEl>
                                              <p:spTgt spid="55"/>
                                            </p:tgtEl>
                                            <p:attrNameLst>
                                              <p:attrName>ppt_h</p:attrName>
                                            </p:attrNameLst>
                                          </p:cBhvr>
                                          <p:tavLst>
                                            <p:tav tm="0">
                                              <p:val>
                                                <p:fltVal val="0"/>
                                              </p:val>
                                            </p:tav>
                                            <p:tav tm="100000">
                                              <p:val>
                                                <p:strVal val="#ppt_h"/>
                                              </p:val>
                                            </p:tav>
                                          </p:tavLst>
                                        </p:anim>
                                        <p:anim calcmode="lin" valueType="num">
                                          <p:cBhvr>
                                            <p:cTn id="95" dur="500" fill="hold"/>
                                            <p:tgtEl>
                                              <p:spTgt spid="55"/>
                                            </p:tgtEl>
                                            <p:attrNameLst>
                                              <p:attrName>ppt_x</p:attrName>
                                            </p:attrNameLst>
                                          </p:cBhvr>
                                          <p:tavLst>
                                            <p:tav tm="0">
                                              <p:val>
                                                <p:fltVal val="0.5"/>
                                              </p:val>
                                            </p:tav>
                                            <p:tav tm="100000">
                                              <p:val>
                                                <p:strVal val="#ppt_x"/>
                                              </p:val>
                                            </p:tav>
                                          </p:tavLst>
                                        </p:anim>
                                        <p:anim calcmode="lin" valueType="num">
                                          <p:cBhvr>
                                            <p:cTn id="96" dur="500" fill="hold"/>
                                            <p:tgtEl>
                                              <p:spTgt spid="55"/>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58"/>
                                            </p:tgtEl>
                                            <p:attrNameLst>
                                              <p:attrName>style.visibility</p:attrName>
                                            </p:attrNameLst>
                                          </p:cBhvr>
                                          <p:to>
                                            <p:strVal val="visible"/>
                                          </p:to>
                                        </p:set>
                                        <p:anim calcmode="lin" valueType="num">
                                          <p:cBhvr>
                                            <p:cTn id="99" dur="500" fill="hold"/>
                                            <p:tgtEl>
                                              <p:spTgt spid="58"/>
                                            </p:tgtEl>
                                            <p:attrNameLst>
                                              <p:attrName>ppt_w</p:attrName>
                                            </p:attrNameLst>
                                          </p:cBhvr>
                                          <p:tavLst>
                                            <p:tav tm="0">
                                              <p:val>
                                                <p:fltVal val="0"/>
                                              </p:val>
                                            </p:tav>
                                            <p:tav tm="100000">
                                              <p:val>
                                                <p:strVal val="#ppt_w"/>
                                              </p:val>
                                            </p:tav>
                                          </p:tavLst>
                                        </p:anim>
                                        <p:anim calcmode="lin" valueType="num">
                                          <p:cBhvr>
                                            <p:cTn id="100" dur="500" fill="hold"/>
                                            <p:tgtEl>
                                              <p:spTgt spid="58"/>
                                            </p:tgtEl>
                                            <p:attrNameLst>
                                              <p:attrName>ppt_h</p:attrName>
                                            </p:attrNameLst>
                                          </p:cBhvr>
                                          <p:tavLst>
                                            <p:tav tm="0">
                                              <p:val>
                                                <p:fltVal val="0"/>
                                              </p:val>
                                            </p:tav>
                                            <p:tav tm="100000">
                                              <p:val>
                                                <p:strVal val="#ppt_h"/>
                                              </p:val>
                                            </p:tav>
                                          </p:tavLst>
                                        </p:anim>
                                        <p:anim calcmode="lin" valueType="num">
                                          <p:cBhvr>
                                            <p:cTn id="101" dur="500" fill="hold"/>
                                            <p:tgtEl>
                                              <p:spTgt spid="58"/>
                                            </p:tgtEl>
                                            <p:attrNameLst>
                                              <p:attrName>ppt_x</p:attrName>
                                            </p:attrNameLst>
                                          </p:cBhvr>
                                          <p:tavLst>
                                            <p:tav tm="0">
                                              <p:val>
                                                <p:fltVal val="0.5"/>
                                              </p:val>
                                            </p:tav>
                                            <p:tav tm="100000">
                                              <p:val>
                                                <p:strVal val="#ppt_x"/>
                                              </p:val>
                                            </p:tav>
                                          </p:tavLst>
                                        </p:anim>
                                        <p:anim calcmode="lin" valueType="num">
                                          <p:cBhvr>
                                            <p:cTn id="102" dur="500" fill="hold"/>
                                            <p:tgtEl>
                                              <p:spTgt spid="58"/>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1"/>
                                            </p:tgtEl>
                                            <p:attrNameLst>
                                              <p:attrName>style.visibility</p:attrName>
                                            </p:attrNameLst>
                                          </p:cBhvr>
                                          <p:to>
                                            <p:strVal val="visible"/>
                                          </p:to>
                                        </p:set>
                                        <p:anim calcmode="lin" valueType="num">
                                          <p:cBhvr>
                                            <p:cTn id="105" dur="500" fill="hold"/>
                                            <p:tgtEl>
                                              <p:spTgt spid="61"/>
                                            </p:tgtEl>
                                            <p:attrNameLst>
                                              <p:attrName>ppt_w</p:attrName>
                                            </p:attrNameLst>
                                          </p:cBhvr>
                                          <p:tavLst>
                                            <p:tav tm="0">
                                              <p:val>
                                                <p:fltVal val="0"/>
                                              </p:val>
                                            </p:tav>
                                            <p:tav tm="100000">
                                              <p:val>
                                                <p:strVal val="#ppt_w"/>
                                              </p:val>
                                            </p:tav>
                                          </p:tavLst>
                                        </p:anim>
                                        <p:anim calcmode="lin" valueType="num">
                                          <p:cBhvr>
                                            <p:cTn id="106" dur="500" fill="hold"/>
                                            <p:tgtEl>
                                              <p:spTgt spid="61"/>
                                            </p:tgtEl>
                                            <p:attrNameLst>
                                              <p:attrName>ppt_h</p:attrName>
                                            </p:attrNameLst>
                                          </p:cBhvr>
                                          <p:tavLst>
                                            <p:tav tm="0">
                                              <p:val>
                                                <p:fltVal val="0"/>
                                              </p:val>
                                            </p:tav>
                                            <p:tav tm="100000">
                                              <p:val>
                                                <p:strVal val="#ppt_h"/>
                                              </p:val>
                                            </p:tav>
                                          </p:tavLst>
                                        </p:anim>
                                        <p:anim calcmode="lin" valueType="num">
                                          <p:cBhvr>
                                            <p:cTn id="107" dur="500" fill="hold"/>
                                            <p:tgtEl>
                                              <p:spTgt spid="61"/>
                                            </p:tgtEl>
                                            <p:attrNameLst>
                                              <p:attrName>ppt_x</p:attrName>
                                            </p:attrNameLst>
                                          </p:cBhvr>
                                          <p:tavLst>
                                            <p:tav tm="0">
                                              <p:val>
                                                <p:fltVal val="0.5"/>
                                              </p:val>
                                            </p:tav>
                                            <p:tav tm="100000">
                                              <p:val>
                                                <p:strVal val="#ppt_x"/>
                                              </p:val>
                                            </p:tav>
                                          </p:tavLst>
                                        </p:anim>
                                        <p:anim calcmode="lin" valueType="num">
                                          <p:cBhvr>
                                            <p:cTn id="108" dur="500" fill="hold"/>
                                            <p:tgtEl>
                                              <p:spTgt spid="61"/>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4"/>
                                            </p:tgtEl>
                                            <p:attrNameLst>
                                              <p:attrName>style.visibility</p:attrName>
                                            </p:attrNameLst>
                                          </p:cBhvr>
                                          <p:to>
                                            <p:strVal val="visible"/>
                                          </p:to>
                                        </p:set>
                                        <p:anim calcmode="lin" valueType="num">
                                          <p:cBhvr>
                                            <p:cTn id="111" dur="500" fill="hold"/>
                                            <p:tgtEl>
                                              <p:spTgt spid="64"/>
                                            </p:tgtEl>
                                            <p:attrNameLst>
                                              <p:attrName>ppt_w</p:attrName>
                                            </p:attrNameLst>
                                          </p:cBhvr>
                                          <p:tavLst>
                                            <p:tav tm="0">
                                              <p:val>
                                                <p:fltVal val="0"/>
                                              </p:val>
                                            </p:tav>
                                            <p:tav tm="100000">
                                              <p:val>
                                                <p:strVal val="#ppt_w"/>
                                              </p:val>
                                            </p:tav>
                                          </p:tavLst>
                                        </p:anim>
                                        <p:anim calcmode="lin" valueType="num">
                                          <p:cBhvr>
                                            <p:cTn id="112" dur="500" fill="hold"/>
                                            <p:tgtEl>
                                              <p:spTgt spid="64"/>
                                            </p:tgtEl>
                                            <p:attrNameLst>
                                              <p:attrName>ppt_h</p:attrName>
                                            </p:attrNameLst>
                                          </p:cBhvr>
                                          <p:tavLst>
                                            <p:tav tm="0">
                                              <p:val>
                                                <p:fltVal val="0"/>
                                              </p:val>
                                            </p:tav>
                                            <p:tav tm="100000">
                                              <p:val>
                                                <p:strVal val="#ppt_h"/>
                                              </p:val>
                                            </p:tav>
                                          </p:tavLst>
                                        </p:anim>
                                        <p:anim calcmode="lin" valueType="num">
                                          <p:cBhvr>
                                            <p:cTn id="113" dur="500" fill="hold"/>
                                            <p:tgtEl>
                                              <p:spTgt spid="64"/>
                                            </p:tgtEl>
                                            <p:attrNameLst>
                                              <p:attrName>ppt_x</p:attrName>
                                            </p:attrNameLst>
                                          </p:cBhvr>
                                          <p:tavLst>
                                            <p:tav tm="0">
                                              <p:val>
                                                <p:fltVal val="0.5"/>
                                              </p:val>
                                            </p:tav>
                                            <p:tav tm="100000">
                                              <p:val>
                                                <p:strVal val="#ppt_x"/>
                                              </p:val>
                                            </p:tav>
                                          </p:tavLst>
                                        </p:anim>
                                        <p:anim calcmode="lin" valueType="num">
                                          <p:cBhvr>
                                            <p:cTn id="114" dur="500" fill="hold"/>
                                            <p:tgtEl>
                                              <p:spTgt spid="64"/>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7"/>
                                            </p:tgtEl>
                                            <p:attrNameLst>
                                              <p:attrName>style.visibility</p:attrName>
                                            </p:attrNameLst>
                                          </p:cBhvr>
                                          <p:to>
                                            <p:strVal val="visible"/>
                                          </p:to>
                                        </p:set>
                                        <p:anim calcmode="lin" valueType="num">
                                          <p:cBhvr>
                                            <p:cTn id="117" dur="500" fill="hold"/>
                                            <p:tgtEl>
                                              <p:spTgt spid="67"/>
                                            </p:tgtEl>
                                            <p:attrNameLst>
                                              <p:attrName>ppt_w</p:attrName>
                                            </p:attrNameLst>
                                          </p:cBhvr>
                                          <p:tavLst>
                                            <p:tav tm="0">
                                              <p:val>
                                                <p:fltVal val="0"/>
                                              </p:val>
                                            </p:tav>
                                            <p:tav tm="100000">
                                              <p:val>
                                                <p:strVal val="#ppt_w"/>
                                              </p:val>
                                            </p:tav>
                                          </p:tavLst>
                                        </p:anim>
                                        <p:anim calcmode="lin" valueType="num">
                                          <p:cBhvr>
                                            <p:cTn id="118" dur="500" fill="hold"/>
                                            <p:tgtEl>
                                              <p:spTgt spid="67"/>
                                            </p:tgtEl>
                                            <p:attrNameLst>
                                              <p:attrName>ppt_h</p:attrName>
                                            </p:attrNameLst>
                                          </p:cBhvr>
                                          <p:tavLst>
                                            <p:tav tm="0">
                                              <p:val>
                                                <p:fltVal val="0"/>
                                              </p:val>
                                            </p:tav>
                                            <p:tav tm="100000">
                                              <p:val>
                                                <p:strVal val="#ppt_h"/>
                                              </p:val>
                                            </p:tav>
                                          </p:tavLst>
                                        </p:anim>
                                        <p:anim calcmode="lin" valueType="num">
                                          <p:cBhvr>
                                            <p:cTn id="119" dur="500" fill="hold"/>
                                            <p:tgtEl>
                                              <p:spTgt spid="67"/>
                                            </p:tgtEl>
                                            <p:attrNameLst>
                                              <p:attrName>ppt_x</p:attrName>
                                            </p:attrNameLst>
                                          </p:cBhvr>
                                          <p:tavLst>
                                            <p:tav tm="0">
                                              <p:val>
                                                <p:fltVal val="0.5"/>
                                              </p:val>
                                            </p:tav>
                                            <p:tav tm="100000">
                                              <p:val>
                                                <p:strVal val="#ppt_x"/>
                                              </p:val>
                                            </p:tav>
                                          </p:tavLst>
                                        </p:anim>
                                        <p:anim calcmode="lin" valueType="num">
                                          <p:cBhvr>
                                            <p:cTn id="120" dur="500" fill="hold"/>
                                            <p:tgtEl>
                                              <p:spTgt spid="67"/>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0"/>
                                            </p:tgtEl>
                                            <p:attrNameLst>
                                              <p:attrName>style.visibility</p:attrName>
                                            </p:attrNameLst>
                                          </p:cBhvr>
                                          <p:to>
                                            <p:strVal val="visible"/>
                                          </p:to>
                                        </p:set>
                                        <p:anim calcmode="lin" valueType="num">
                                          <p:cBhvr>
                                            <p:cTn id="123" dur="500" fill="hold"/>
                                            <p:tgtEl>
                                              <p:spTgt spid="70"/>
                                            </p:tgtEl>
                                            <p:attrNameLst>
                                              <p:attrName>ppt_w</p:attrName>
                                            </p:attrNameLst>
                                          </p:cBhvr>
                                          <p:tavLst>
                                            <p:tav tm="0">
                                              <p:val>
                                                <p:fltVal val="0"/>
                                              </p:val>
                                            </p:tav>
                                            <p:tav tm="100000">
                                              <p:val>
                                                <p:strVal val="#ppt_w"/>
                                              </p:val>
                                            </p:tav>
                                          </p:tavLst>
                                        </p:anim>
                                        <p:anim calcmode="lin" valueType="num">
                                          <p:cBhvr>
                                            <p:cTn id="124" dur="500" fill="hold"/>
                                            <p:tgtEl>
                                              <p:spTgt spid="70"/>
                                            </p:tgtEl>
                                            <p:attrNameLst>
                                              <p:attrName>ppt_h</p:attrName>
                                            </p:attrNameLst>
                                          </p:cBhvr>
                                          <p:tavLst>
                                            <p:tav tm="0">
                                              <p:val>
                                                <p:fltVal val="0"/>
                                              </p:val>
                                            </p:tav>
                                            <p:tav tm="100000">
                                              <p:val>
                                                <p:strVal val="#ppt_h"/>
                                              </p:val>
                                            </p:tav>
                                          </p:tavLst>
                                        </p:anim>
                                        <p:anim calcmode="lin" valueType="num">
                                          <p:cBhvr>
                                            <p:cTn id="125" dur="500" fill="hold"/>
                                            <p:tgtEl>
                                              <p:spTgt spid="70"/>
                                            </p:tgtEl>
                                            <p:attrNameLst>
                                              <p:attrName>ppt_x</p:attrName>
                                            </p:attrNameLst>
                                          </p:cBhvr>
                                          <p:tavLst>
                                            <p:tav tm="0">
                                              <p:val>
                                                <p:fltVal val="0.5"/>
                                              </p:val>
                                            </p:tav>
                                            <p:tav tm="100000">
                                              <p:val>
                                                <p:strVal val="#ppt_x"/>
                                              </p:val>
                                            </p:tav>
                                          </p:tavLst>
                                        </p:anim>
                                        <p:anim calcmode="lin" valueType="num">
                                          <p:cBhvr>
                                            <p:cTn id="126" dur="500" fill="hold"/>
                                            <p:tgtEl>
                                              <p:spTgt spid="70"/>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4"/>
                                            </p:tgtEl>
                                          </p:cBhvr>
                                        </p:animEffect>
                                        <p:animScale>
                                          <p:cBhvr>
                                            <p:cTn id="129" dur="250" autoRev="1" fill="hold"/>
                                            <p:tgtEl>
                                              <p:spTgt spid="34"/>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5"/>
                                            </p:tgtEl>
                                          </p:cBhvr>
                                        </p:animEffect>
                                        <p:animScale>
                                          <p:cBhvr>
                                            <p:cTn id="132" dur="250" autoRev="1" fill="hold"/>
                                            <p:tgtEl>
                                              <p:spTgt spid="55"/>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1"/>
                                            </p:tgtEl>
                                          </p:cBhvr>
                                        </p:animEffect>
                                        <p:animScale>
                                          <p:cBhvr>
                                            <p:cTn id="135" dur="250" autoRev="1" fill="hold"/>
                                            <p:tgtEl>
                                              <p:spTgt spid="61"/>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4"/>
                                            </p:tgtEl>
                                          </p:cBhvr>
                                        </p:animEffect>
                                        <p:animScale>
                                          <p:cBhvr>
                                            <p:cTn id="138" dur="250" autoRev="1" fill="hold"/>
                                            <p:tgtEl>
                                              <p:spTgt spid="64"/>
                                            </p:tgtEl>
                                          </p:cBhvr>
                                          <p:by x="105000" y="105000"/>
                                        </p:animScale>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73"/>
                                            </p:tgtEl>
                                            <p:attrNameLst>
                                              <p:attrName>style.visibility</p:attrName>
                                            </p:attrNameLst>
                                          </p:cBhvr>
                                          <p:to>
                                            <p:strVal val="visible"/>
                                          </p:to>
                                        </p:set>
                                        <p:animEffect transition="in" filter="fade">
                                          <p:cBhvr>
                                            <p:cTn id="14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7" grpId="0"/>
          <p:bldP spid="28" grpId="0"/>
          <p:bldP spid="30" grpId="0"/>
          <p:bldP spid="7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9144000" cy="5143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011680" cy="1097280"/>
          </a:xfrm>
          <a:prstGeom prst="rect">
            <a:avLst/>
          </a:prstGeom>
          <a:noFill/>
        </p:spPr>
        <p:txBody>
          <a:bodyPr wrap="none" rtlCol="0">
            <a:spAutoFit/>
          </a:bodyPr>
          <a:lstStyle/>
          <a:p>
            <a:pPr marL="0" lvl="1"/>
            <a:r>
              <a:rPr lang="zh-CN" altLang="en-US" sz="14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第五部分</a:t>
            </a:r>
            <a:endParaRPr lang="en-US" altLang="zh-CN" sz="28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bg1"/>
                </a:solidFill>
                <a:latin typeface="微软雅黑" panose="020B0503020204020204" pitchFamily="34" charset="-122"/>
                <a:ea typeface="微软雅黑" panose="020B0503020204020204" pitchFamily="34" charset="-122"/>
              </a:rPr>
              <a:t>课程总结</a:t>
            </a: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PART 05</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0" name="TextBox 19"/>
          <p:cNvSpPr txBox="1"/>
          <p:nvPr/>
        </p:nvSpPr>
        <p:spPr>
          <a:xfrm>
            <a:off x="3923928" y="2859782"/>
            <a:ext cx="1078332"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输入内容</a:t>
            </a:r>
          </a:p>
        </p:txBody>
      </p:sp>
      <p:sp>
        <p:nvSpPr>
          <p:cNvPr id="21" name="TextBox 20"/>
          <p:cNvSpPr txBox="1"/>
          <p:nvPr/>
        </p:nvSpPr>
        <p:spPr>
          <a:xfrm>
            <a:off x="5002260" y="2859782"/>
            <a:ext cx="985236" cy="43815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输入内容</a:t>
            </a:r>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084168" y="2859782"/>
            <a:ext cx="1027882" cy="43815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输入内容</a:t>
            </a:r>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923928" y="3172588"/>
            <a:ext cx="1231570" cy="43815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输入内容</a:t>
            </a:r>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5004684" y="3172588"/>
            <a:ext cx="1231570" cy="255270"/>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a:t>
            </a:r>
            <a:r>
              <a:rPr lang="zh-CN" altLang="en-US" sz="1200" dirty="0">
                <a:solidFill>
                  <a:schemeClr val="bg1"/>
                </a:solidFill>
                <a:latin typeface="微软雅黑" panose="020B0503020204020204" pitchFamily="34" charset="-122"/>
                <a:ea typeface="微软雅黑" panose="020B0503020204020204" pitchFamily="34" charset="-122"/>
                <a:sym typeface="+mn-ea"/>
              </a:rPr>
              <a:t>输入内容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5" name="组合 3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38" name="组合 3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1" name="组合 4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4" name="组合 4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47" name="组合 4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0" name="组合 4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3" name="组合 5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6" name="组合 5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59" name="组合 5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1" name="椭圆 6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2" name="组合 6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5" name="组合 6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grpSp>
        <p:nvGrpSpPr>
          <p:cNvPr id="68" name="组合 6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sp>
        <p:nvSpPr>
          <p:cNvPr id="71" name="TextBox 7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350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350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910" y="250190"/>
            <a:ext cx="2294890" cy="699770"/>
          </a:xfrm>
        </p:spPr>
        <p:txBody>
          <a:bodyPr wrap="square"/>
          <a:lstStyle/>
          <a:p>
            <a:pPr algn="l"/>
            <a:r>
              <a:rPr lang="zh-CN" altLang="en-US" dirty="0" smtClean="0"/>
              <a:t>课程总结</a:t>
            </a:r>
            <a:br>
              <a:rPr lang="zh-CN" altLang="en-US" dirty="0" smtClean="0"/>
            </a:br>
            <a:endParaRPr lang="zh-CN" altLang="en-US" dirty="0" smtClean="0"/>
          </a:p>
        </p:txBody>
      </p:sp>
      <p:grpSp>
        <p:nvGrpSpPr>
          <p:cNvPr id="40" name="组合 39"/>
          <p:cNvGrpSpPr/>
          <p:nvPr/>
        </p:nvGrpSpPr>
        <p:grpSpPr>
          <a:xfrm>
            <a:off x="599274" y="1275606"/>
            <a:ext cx="1506792" cy="1506792"/>
            <a:chOff x="3481448" y="2338049"/>
            <a:chExt cx="2181104" cy="2181104"/>
          </a:xfrm>
        </p:grpSpPr>
        <p:grpSp>
          <p:nvGrpSpPr>
            <p:cNvPr id="41"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44" name="椭圆 4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42" name="TextBox 41"/>
            <p:cNvSpPr txBox="1"/>
            <p:nvPr/>
          </p:nvSpPr>
          <p:spPr>
            <a:xfrm>
              <a:off x="3859414" y="3125467"/>
              <a:ext cx="696732" cy="60481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01</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45" name="矩形 44"/>
          <p:cNvSpPr/>
          <p:nvPr/>
        </p:nvSpPr>
        <p:spPr>
          <a:xfrm>
            <a:off x="569066"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grpSp>
        <p:nvGrpSpPr>
          <p:cNvPr id="46" name="组合 45"/>
          <p:cNvGrpSpPr/>
          <p:nvPr/>
        </p:nvGrpSpPr>
        <p:grpSpPr>
          <a:xfrm>
            <a:off x="2202992" y="3100157"/>
            <a:ext cx="473766" cy="477588"/>
            <a:chOff x="3041651" y="3326606"/>
            <a:chExt cx="631825" cy="636588"/>
          </a:xfrm>
        </p:grpSpPr>
        <p:sp>
          <p:nvSpPr>
            <p:cNvPr id="47" name="Oval 9"/>
            <p:cNvSpPr>
              <a:spLocks noChangeArrowheads="1"/>
            </p:cNvSpPr>
            <p:nvPr/>
          </p:nvSpPr>
          <p:spPr bwMode="auto">
            <a:xfrm>
              <a:off x="3041651" y="3326606"/>
              <a:ext cx="631825" cy="636588"/>
            </a:xfrm>
            <a:prstGeom prst="ellipse">
              <a:avLst/>
            </a:prstGeom>
            <a:solidFill>
              <a:srgbClr val="9954CC"/>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0" name="组合 49"/>
          <p:cNvGrpSpPr/>
          <p:nvPr/>
        </p:nvGrpSpPr>
        <p:grpSpPr>
          <a:xfrm>
            <a:off x="2837402" y="1275606"/>
            <a:ext cx="1506792" cy="1506792"/>
            <a:chOff x="3481448" y="2338049"/>
            <a:chExt cx="2181104" cy="2181104"/>
          </a:xfrm>
        </p:grpSpPr>
        <p:grpSp>
          <p:nvGrpSpPr>
            <p:cNvPr id="51"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54" name="椭圆 5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52" name="TextBox 51"/>
            <p:cNvSpPr txBox="1"/>
            <p:nvPr/>
          </p:nvSpPr>
          <p:spPr>
            <a:xfrm>
              <a:off x="3837372" y="3125467"/>
              <a:ext cx="696732" cy="60481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02</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55" name="矩形 54"/>
          <p:cNvSpPr/>
          <p:nvPr/>
        </p:nvSpPr>
        <p:spPr>
          <a:xfrm>
            <a:off x="2776985"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grpSp>
        <p:nvGrpSpPr>
          <p:cNvPr id="56" name="组合 55"/>
          <p:cNvGrpSpPr/>
          <p:nvPr/>
        </p:nvGrpSpPr>
        <p:grpSpPr>
          <a:xfrm>
            <a:off x="4438192" y="3100157"/>
            <a:ext cx="473766" cy="477588"/>
            <a:chOff x="3041651" y="3326606"/>
            <a:chExt cx="631825" cy="636588"/>
          </a:xfrm>
        </p:grpSpPr>
        <p:sp>
          <p:nvSpPr>
            <p:cNvPr id="57" name="Oval 9"/>
            <p:cNvSpPr>
              <a:spLocks noChangeArrowheads="1"/>
            </p:cNvSpPr>
            <p:nvPr/>
          </p:nvSpPr>
          <p:spPr bwMode="auto">
            <a:xfrm>
              <a:off x="3041651" y="3326606"/>
              <a:ext cx="631825" cy="636588"/>
            </a:xfrm>
            <a:prstGeom prst="ellipse">
              <a:avLst/>
            </a:prstGeom>
            <a:solidFill>
              <a:srgbClr val="7030A0"/>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0" name="组合 59"/>
          <p:cNvGrpSpPr/>
          <p:nvPr/>
        </p:nvGrpSpPr>
        <p:grpSpPr>
          <a:xfrm>
            <a:off x="5029994" y="1275606"/>
            <a:ext cx="1506792" cy="1506792"/>
            <a:chOff x="3481448" y="2338049"/>
            <a:chExt cx="2181104" cy="2181104"/>
          </a:xfrm>
        </p:grpSpPr>
        <p:grpSp>
          <p:nvGrpSpPr>
            <p:cNvPr id="61"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64" name="椭圆 6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62" name="TextBox 61"/>
            <p:cNvSpPr txBox="1"/>
            <p:nvPr/>
          </p:nvSpPr>
          <p:spPr>
            <a:xfrm>
              <a:off x="3836211" y="3125467"/>
              <a:ext cx="696732" cy="60481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03</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65" name="矩形 64"/>
          <p:cNvSpPr/>
          <p:nvPr/>
        </p:nvSpPr>
        <p:spPr>
          <a:xfrm>
            <a:off x="4953794"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grpSp>
        <p:nvGrpSpPr>
          <p:cNvPr id="66" name="组合 65"/>
          <p:cNvGrpSpPr/>
          <p:nvPr/>
        </p:nvGrpSpPr>
        <p:grpSpPr>
          <a:xfrm>
            <a:off x="6601843" y="3100157"/>
            <a:ext cx="473766" cy="477588"/>
            <a:chOff x="3041651" y="3326606"/>
            <a:chExt cx="631825" cy="636588"/>
          </a:xfrm>
        </p:grpSpPr>
        <p:sp>
          <p:nvSpPr>
            <p:cNvPr id="67" name="Oval 9"/>
            <p:cNvSpPr>
              <a:spLocks noChangeArrowheads="1"/>
            </p:cNvSpPr>
            <p:nvPr/>
          </p:nvSpPr>
          <p:spPr bwMode="auto">
            <a:xfrm>
              <a:off x="3041651" y="3326606"/>
              <a:ext cx="631825" cy="636588"/>
            </a:xfrm>
            <a:prstGeom prst="ellipse">
              <a:avLst/>
            </a:prstGeom>
            <a:solidFill>
              <a:srgbClr val="9954CC"/>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0" name="组合 69"/>
          <p:cNvGrpSpPr/>
          <p:nvPr/>
        </p:nvGrpSpPr>
        <p:grpSpPr>
          <a:xfrm>
            <a:off x="7103492" y="1275606"/>
            <a:ext cx="1506792" cy="1506792"/>
            <a:chOff x="3481448" y="2338049"/>
            <a:chExt cx="2181104" cy="2181104"/>
          </a:xfrm>
        </p:grpSpPr>
        <p:grpSp>
          <p:nvGrpSpPr>
            <p:cNvPr id="71"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74" name="椭圆 7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72" name="TextBox 71"/>
            <p:cNvSpPr txBox="1"/>
            <p:nvPr/>
          </p:nvSpPr>
          <p:spPr>
            <a:xfrm>
              <a:off x="3835051" y="3125467"/>
              <a:ext cx="696732" cy="60481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04</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75" name="矩形 74"/>
          <p:cNvSpPr/>
          <p:nvPr/>
        </p:nvSpPr>
        <p:spPr>
          <a:xfrm>
            <a:off x="7143203"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
        <p:nvSpPr>
          <p:cNvPr id="76" name="TextBox 7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13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2000"/>
                                </p:stCondLst>
                                <p:childTnLst>
                                  <p:par>
                                    <p:cTn id="14" presetID="2" presetClass="entr" presetSubtype="8" fill="hold" nodeType="afterEffect" p14:presetBounceEnd="40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0000">
                                          <p:cBhvr additive="base">
                                            <p:cTn id="16" dur="500" fill="hold"/>
                                            <p:tgtEl>
                                              <p:spTgt spid="46"/>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1" accel="52000" fill="hold" nodeType="afterEffect" p14:presetBounceEnd="40000">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14:bounceEnd="40000">
                                          <p:cBhvr additive="base">
                                            <p:cTn id="21" dur="13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500"/>
                                </p:stCondLst>
                                <p:childTnLst>
                                  <p:par>
                                    <p:cTn id="28" presetID="2" presetClass="entr" presetSubtype="8" fill="hold" nodeType="afterEffect" p14:presetBounceEnd="40000">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14:bounceEnd="40000">
                                          <p:cBhvr additive="base">
                                            <p:cTn id="30"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1" accel="52000" fill="hold" nodeType="afterEffect" p14:presetBounceEnd="40000">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14:bounceEnd="40000">
                                          <p:cBhvr additive="base">
                                            <p:cTn id="35" dur="130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65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7000"/>
                                </p:stCondLst>
                                <p:childTnLst>
                                  <p:par>
                                    <p:cTn id="42" presetID="2" presetClass="entr" presetSubtype="8" fill="hold" nodeType="afterEffect" p14:presetBounceEnd="40000">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14:bounceEnd="40000">
                                          <p:cBhvr additive="base">
                                            <p:cTn id="44" dur="500" fill="hold"/>
                                            <p:tgtEl>
                                              <p:spTgt spid="66"/>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7500"/>
                                </p:stCondLst>
                                <p:childTnLst>
                                  <p:par>
                                    <p:cTn id="47" presetID="2" presetClass="entr" presetSubtype="1" accel="52000" fill="hold" nodeType="afterEffect" p14:presetBounceEnd="40000">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14:bounceEnd="40000">
                                          <p:cBhvr additive="base">
                                            <p:cTn id="49" dur="1300" fill="hold"/>
                                            <p:tgtEl>
                                              <p:spTgt spid="70"/>
                                            </p:tgtEl>
                                            <p:attrNameLst>
                                              <p:attrName>ppt_x</p:attrName>
                                            </p:attrNameLst>
                                          </p:cBhvr>
                                          <p:tavLst>
                                            <p:tav tm="0">
                                              <p:val>
                                                <p:strVal val="#ppt_x"/>
                                              </p:val>
                                            </p:tav>
                                            <p:tav tm="100000">
                                              <p:val>
                                                <p:strVal val="#ppt_x"/>
                                              </p:val>
                                            </p:tav>
                                          </p:tavLst>
                                        </p:anim>
                                        <p:anim calcmode="lin" valueType="num" p14:bounceEnd="40000">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90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95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300" fill="hold"/>
                                            <p:tgtEl>
                                              <p:spTgt spid="40"/>
                                            </p:tgtEl>
                                            <p:attrNameLst>
                                              <p:attrName>ppt_x</p:attrName>
                                            </p:attrNameLst>
                                          </p:cBhvr>
                                          <p:tavLst>
                                            <p:tav tm="0">
                                              <p:val>
                                                <p:strVal val="#ppt_x"/>
                                              </p:val>
                                            </p:tav>
                                            <p:tav tm="100000">
                                              <p:val>
                                                <p:strVal val="#ppt_x"/>
                                              </p:val>
                                            </p:tav>
                                          </p:tavLst>
                                        </p:anim>
                                        <p:anim calcmode="lin" valueType="num">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0-#ppt_w/2"/>
                                              </p:val>
                                            </p:tav>
                                            <p:tav tm="100000">
                                              <p:val>
                                                <p:strVal val="#ppt_x"/>
                                              </p:val>
                                            </p:tav>
                                          </p:tavLst>
                                        </p:anim>
                                        <p:anim calcmode="lin" valueType="num">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1" accel="5200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1300" fill="hold"/>
                                            <p:tgtEl>
                                              <p:spTgt spid="50"/>
                                            </p:tgtEl>
                                            <p:attrNameLst>
                                              <p:attrName>ppt_x</p:attrName>
                                            </p:attrNameLst>
                                          </p:cBhvr>
                                          <p:tavLst>
                                            <p:tav tm="0">
                                              <p:val>
                                                <p:strVal val="#ppt_x"/>
                                              </p:val>
                                            </p:tav>
                                            <p:tav tm="100000">
                                              <p:val>
                                                <p:strVal val="#ppt_x"/>
                                              </p:val>
                                            </p:tav>
                                          </p:tavLst>
                                        </p:anim>
                                        <p:anim calcmode="lin" valueType="num">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500"/>
                                </p:stCondLst>
                                <p:childTnLst>
                                  <p:par>
                                    <p:cTn id="28" presetID="2" presetClass="entr" presetSubtype="8"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0-#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1" accel="52000"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1300" fill="hold"/>
                                            <p:tgtEl>
                                              <p:spTgt spid="60"/>
                                            </p:tgtEl>
                                            <p:attrNameLst>
                                              <p:attrName>ppt_x</p:attrName>
                                            </p:attrNameLst>
                                          </p:cBhvr>
                                          <p:tavLst>
                                            <p:tav tm="0">
                                              <p:val>
                                                <p:strVal val="#ppt_x"/>
                                              </p:val>
                                            </p:tav>
                                            <p:tav tm="100000">
                                              <p:val>
                                                <p:strVal val="#ppt_x"/>
                                              </p:val>
                                            </p:tav>
                                          </p:tavLst>
                                        </p:anim>
                                        <p:anim calcmode="lin" valueType="num">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65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7000"/>
                                </p:stCondLst>
                                <p:childTnLst>
                                  <p:par>
                                    <p:cTn id="42" presetID="2" presetClass="entr" presetSubtype="8" fill="hold"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0-#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7500"/>
                                </p:stCondLst>
                                <p:childTnLst>
                                  <p:par>
                                    <p:cTn id="47" presetID="2" presetClass="entr" presetSubtype="1" accel="5200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1300" fill="hold"/>
                                            <p:tgtEl>
                                              <p:spTgt spid="70"/>
                                            </p:tgtEl>
                                            <p:attrNameLst>
                                              <p:attrName>ppt_x</p:attrName>
                                            </p:attrNameLst>
                                          </p:cBhvr>
                                          <p:tavLst>
                                            <p:tav tm="0">
                                              <p:val>
                                                <p:strVal val="#ppt_x"/>
                                              </p:val>
                                            </p:tav>
                                            <p:tav tm="100000">
                                              <p:val>
                                                <p:strVal val="#ppt_x"/>
                                              </p:val>
                                            </p:tav>
                                          </p:tavLst>
                                        </p:anim>
                                        <p:anim calcmode="lin" valueType="num">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90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95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7030A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9954CC"/>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TextBox 10"/>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12" name="TextBox 11"/>
          <p:cNvSpPr txBox="1"/>
          <p:nvPr/>
        </p:nvSpPr>
        <p:spPr>
          <a:xfrm>
            <a:off x="19702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方针一</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13" name="组合 12"/>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1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9954CC"/>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TextBox 16"/>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18" name="TextBox 17"/>
          <p:cNvSpPr txBox="1"/>
          <p:nvPr/>
        </p:nvSpPr>
        <p:spPr>
          <a:xfrm>
            <a:off x="51706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方针二</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19" name="TextBox 18"/>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3040351"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方针三</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21" name="组合 20"/>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7030A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TextBox 24"/>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26" name="TextBox 25"/>
          <p:cNvSpPr txBox="1"/>
          <p:nvPr/>
        </p:nvSpPr>
        <p:spPr>
          <a:xfrm>
            <a:off x="6313609"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方针四</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7" name="TextBox 2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29" name="标题 28"/>
          <p:cNvSpPr>
            <a:spLocks noGrp="1"/>
          </p:cNvSpPr>
          <p:nvPr>
            <p:ph type="title"/>
          </p:nvPr>
        </p:nvSpPr>
        <p:spPr>
          <a:xfrm>
            <a:off x="1184910" y="250190"/>
            <a:ext cx="2294890" cy="699770"/>
          </a:xfrm>
        </p:spPr>
        <p:txBody>
          <a:bodyPr wrap="square"/>
          <a:lstStyle/>
          <a:p>
            <a:pPr algn="l"/>
            <a:r>
              <a:rPr lang="zh-CN" altLang="en-US" dirty="0" smtClean="0"/>
              <a:t>课程总结</a:t>
            </a:r>
            <a:br>
              <a:rPr lang="zh-CN" altLang="en-US" dirty="0" smtClean="0"/>
            </a:br>
            <a:endParaRPr lang="zh-CN" altLang="en-US" dirty="0" smtClean="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14:presetBounceEnd="58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58000">
                                          <p:cBhvr additive="base">
                                            <p:cTn id="24" dur="1500" fill="hold"/>
                                            <p:tgtEl>
                                              <p:spTgt spid="13"/>
                                            </p:tgtEl>
                                            <p:attrNameLst>
                                              <p:attrName>ppt_x</p:attrName>
                                            </p:attrNameLst>
                                          </p:cBhvr>
                                          <p:tavLst>
                                            <p:tav tm="0">
                                              <p:val>
                                                <p:strVal val="1+#ppt_w/2"/>
                                              </p:val>
                                            </p:tav>
                                            <p:tav tm="100000">
                                              <p:val>
                                                <p:strVal val="#ppt_x"/>
                                              </p:val>
                                            </p:tav>
                                          </p:tavLst>
                                        </p:anim>
                                        <p:anim calcmode="lin" valueType="num" p14:bounceEnd="58000">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14:presetBounceEnd="58000">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14:bounceEnd="58000">
                                          <p:cBhvr additive="base">
                                            <p:cTn id="41" dur="15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14:presetBounceEnd="58000">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14:bounceEnd="58000">
                                          <p:cBhvr additive="base">
                                            <p:cTn id="58" dur="1500" fill="hold"/>
                                            <p:tgtEl>
                                              <p:spTgt spid="21"/>
                                            </p:tgtEl>
                                            <p:attrNameLst>
                                              <p:attrName>ppt_x</p:attrName>
                                            </p:attrNameLst>
                                          </p:cBhvr>
                                          <p:tavLst>
                                            <p:tav tm="0">
                                              <p:val>
                                                <p:strVal val="1+#ppt_w/2"/>
                                              </p:val>
                                            </p:tav>
                                            <p:tav tm="100000">
                                              <p:val>
                                                <p:strVal val="#ppt_x"/>
                                              </p:val>
                                            </p:tav>
                                          </p:tavLst>
                                        </p:anim>
                                        <p:anim calcmode="lin" valueType="num" p14:bounceEnd="58000">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5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500" fill="hold"/>
                                            <p:tgtEl>
                                              <p:spTgt spid="13"/>
                                            </p:tgtEl>
                                            <p:attrNameLst>
                                              <p:attrName>ppt_x</p:attrName>
                                            </p:attrNameLst>
                                          </p:cBhvr>
                                          <p:tavLst>
                                            <p:tav tm="0">
                                              <p:val>
                                                <p:strVal val="1+#ppt_w/2"/>
                                              </p:val>
                                            </p:tav>
                                            <p:tav tm="100000">
                                              <p:val>
                                                <p:strVal val="#ppt_x"/>
                                              </p:val>
                                            </p:tav>
                                          </p:tavLst>
                                        </p:anim>
                                        <p:anim calcmode="lin" valueType="num">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1500" fill="hold"/>
                                            <p:tgtEl>
                                              <p:spTgt spid="3"/>
                                            </p:tgtEl>
                                            <p:attrNameLst>
                                              <p:attrName>ppt_x</p:attrName>
                                            </p:attrNameLst>
                                          </p:cBhvr>
                                          <p:tavLst>
                                            <p:tav tm="0">
                                              <p:val>
                                                <p:strVal val="0-#ppt_w/2"/>
                                              </p:val>
                                            </p:tav>
                                            <p:tav tm="100000">
                                              <p:val>
                                                <p:strVal val="#ppt_x"/>
                                              </p:val>
                                            </p:tav>
                                          </p:tavLst>
                                        </p:anim>
                                        <p:anim calcmode="lin" valueType="num">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1500" fill="hold"/>
                                            <p:tgtEl>
                                              <p:spTgt spid="21"/>
                                            </p:tgtEl>
                                            <p:attrNameLst>
                                              <p:attrName>ppt_x</p:attrName>
                                            </p:attrNameLst>
                                          </p:cBhvr>
                                          <p:tavLst>
                                            <p:tav tm="0">
                                              <p:val>
                                                <p:strVal val="1+#ppt_w/2"/>
                                              </p:val>
                                            </p:tav>
                                            <p:tav tm="100000">
                                              <p:val>
                                                <p:strVal val="#ppt_x"/>
                                              </p:val>
                                            </p:tav>
                                          </p:tavLst>
                                        </p:anim>
                                        <p:anim calcmode="lin" valueType="num">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5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96760" y="2478038"/>
            <a:ext cx="5864847" cy="1326356"/>
            <a:chOff x="1601528" y="2724944"/>
            <a:chExt cx="5864847" cy="1075184"/>
          </a:xfrm>
        </p:grpSpPr>
        <p:cxnSp>
          <p:nvCxnSpPr>
            <p:cNvPr id="4"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1" name="椭圆 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2" name="组合 11"/>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5" name="组合 14"/>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7" name="椭圆 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8" name="组合 17"/>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1" name="组合 20"/>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pic>
        <p:nvPicPr>
          <p:cNvPr id="24"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Lst>
          </a:blip>
          <a:srcRect/>
          <a:stretch>
            <a:fill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5" name="文本框 37"/>
          <p:cNvSpPr>
            <a:spLocks noChangeArrowheads="1"/>
          </p:cNvSpPr>
          <p:nvPr/>
        </p:nvSpPr>
        <p:spPr bwMode="auto">
          <a:xfrm>
            <a:off x="1167210"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7030A0"/>
                </a:solidFill>
              </a:rPr>
              <a:t>创新务实</a:t>
            </a:r>
            <a:endParaRPr lang="zh-CN" altLang="en-US" sz="1600" b="0" dirty="0">
              <a:solidFill>
                <a:srgbClr val="7030A0"/>
              </a:solidFill>
              <a:sym typeface="微软雅黑" panose="020B0503020204020204" pitchFamily="34" charset="-122"/>
            </a:endParaRPr>
          </a:p>
        </p:txBody>
      </p:sp>
      <p:sp>
        <p:nvSpPr>
          <p:cNvPr id="26" name="文本框 37"/>
          <p:cNvSpPr>
            <a:spLocks noChangeArrowheads="1"/>
          </p:cNvSpPr>
          <p:nvPr/>
        </p:nvSpPr>
        <p:spPr bwMode="auto">
          <a:xfrm>
            <a:off x="2672625"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7030A0"/>
                </a:solidFill>
              </a:rPr>
              <a:t>超越自我</a:t>
            </a:r>
            <a:endParaRPr lang="zh-CN" altLang="en-US" sz="1600" b="0" dirty="0">
              <a:solidFill>
                <a:srgbClr val="7030A0"/>
              </a:solidFill>
              <a:sym typeface="微软雅黑" panose="020B0503020204020204" pitchFamily="34" charset="-122"/>
            </a:endParaRPr>
          </a:p>
        </p:txBody>
      </p:sp>
      <p:sp>
        <p:nvSpPr>
          <p:cNvPr id="27" name="文本框 37"/>
          <p:cNvSpPr>
            <a:spLocks noChangeArrowheads="1"/>
          </p:cNvSpPr>
          <p:nvPr/>
        </p:nvSpPr>
        <p:spPr bwMode="auto">
          <a:xfrm>
            <a:off x="4111133"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7030A0"/>
                </a:solidFill>
              </a:rPr>
              <a:t>追求卓越</a:t>
            </a:r>
            <a:endParaRPr lang="zh-CN" altLang="en-US" sz="1600" b="0" dirty="0">
              <a:solidFill>
                <a:srgbClr val="7030A0"/>
              </a:solidFill>
              <a:sym typeface="微软雅黑" panose="020B0503020204020204" pitchFamily="34" charset="-122"/>
            </a:endParaRPr>
          </a:p>
        </p:txBody>
      </p:sp>
      <p:sp>
        <p:nvSpPr>
          <p:cNvPr id="28"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7030A0"/>
                </a:solidFill>
              </a:rPr>
              <a:t>团结奋斗</a:t>
            </a:r>
            <a:endParaRPr lang="zh-CN" altLang="en-US" sz="1600" b="0" dirty="0">
              <a:solidFill>
                <a:srgbClr val="7030A0"/>
              </a:solidFill>
              <a:sym typeface="微软雅黑" panose="020B0503020204020204" pitchFamily="34" charset="-122"/>
            </a:endParaRPr>
          </a:p>
        </p:txBody>
      </p:sp>
      <p:sp>
        <p:nvSpPr>
          <p:cNvPr id="29"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7030A0"/>
                </a:solidFill>
              </a:rPr>
              <a:t>敢于创新</a:t>
            </a:r>
            <a:endParaRPr lang="zh-CN" altLang="en-US" sz="1600" b="0" dirty="0">
              <a:solidFill>
                <a:srgbClr val="7030A0"/>
              </a:solidFill>
              <a:sym typeface="微软雅黑" panose="020B0503020204020204" pitchFamily="34" charset="-122"/>
            </a:endParaRPr>
          </a:p>
        </p:txBody>
      </p:sp>
      <p:sp>
        <p:nvSpPr>
          <p:cNvPr id="30" name="矩形 29"/>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1" name="矩形 30"/>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2" name="矩形 31"/>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3" name="矩形 32"/>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4" name="矩形 33"/>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5"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9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8" name="标题 37"/>
          <p:cNvSpPr>
            <a:spLocks noGrp="1"/>
          </p:cNvSpPr>
          <p:nvPr>
            <p:ph type="title"/>
          </p:nvPr>
        </p:nvSpPr>
        <p:spPr>
          <a:xfrm>
            <a:off x="1184910" y="250190"/>
            <a:ext cx="2294890" cy="699770"/>
          </a:xfrm>
        </p:spPr>
        <p:txBody>
          <a:bodyPr wrap="square"/>
          <a:lstStyle/>
          <a:p>
            <a:pPr algn="l"/>
            <a:r>
              <a:rPr lang="zh-CN" altLang="en-US" dirty="0" smtClean="0"/>
              <a:t>课程总结</a:t>
            </a:r>
            <a:br>
              <a:rPr lang="zh-CN" altLang="en-US" dirty="0" smtClean="0"/>
            </a:br>
            <a:endParaRPr lang="zh-CN" altLang="en-US" dirty="0" smtClean="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8000">
                                          <p:cBhvr additive="base">
                                            <p:cTn id="17" dur="1000" fill="hold"/>
                                            <p:tgtEl>
                                              <p:spTgt spid="9"/>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14:bounceEnd="68000">
                                          <p:cBhvr additive="base">
                                            <p:cTn id="21" dur="1000" fill="hold"/>
                                            <p:tgtEl>
                                              <p:spTgt spid="12"/>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14:bounceEnd="68000">
                                          <p:cBhvr additive="base">
                                            <p:cTn id="25" dur="1000" fill="hold"/>
                                            <p:tgtEl>
                                              <p:spTgt spid="15"/>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14:bounceEnd="68000">
                                          <p:cBhvr additive="base">
                                            <p:cTn id="29" dur="1000" fill="hold"/>
                                            <p:tgtEl>
                                              <p:spTgt spid="18"/>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14:bounceEnd="68000">
                                          <p:cBhvr additive="base">
                                            <p:cTn id="33" dur="1000" fill="hold"/>
                                            <p:tgtEl>
                                              <p:spTgt spid="21"/>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ppt_x"/>
                                              </p:val>
                                            </p:tav>
                                            <p:tav tm="100000">
                                              <p:val>
                                                <p:strVal val="#ppt_x"/>
                                              </p:val>
                                            </p:tav>
                                          </p:tavLst>
                                        </p:anim>
                                        <p:anim calcmode="lin" valueType="num">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000" fill="hold"/>
                                            <p:tgtEl>
                                              <p:spTgt spid="12"/>
                                            </p:tgtEl>
                                            <p:attrNameLst>
                                              <p:attrName>ppt_x</p:attrName>
                                            </p:attrNameLst>
                                          </p:cBhvr>
                                          <p:tavLst>
                                            <p:tav tm="0">
                                              <p:val>
                                                <p:strVal val="#ppt_x"/>
                                              </p:val>
                                            </p:tav>
                                            <p:tav tm="100000">
                                              <p:val>
                                                <p:strVal val="#ppt_x"/>
                                              </p:val>
                                            </p:tav>
                                          </p:tavLst>
                                        </p:anim>
                                        <p:anim calcmode="lin" valueType="num">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ppt_x"/>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1000" fill="hold"/>
                                            <p:tgtEl>
                                              <p:spTgt spid="21"/>
                                            </p:tgtEl>
                                            <p:attrNameLst>
                                              <p:attrName>ppt_x</p:attrName>
                                            </p:attrNameLst>
                                          </p:cBhvr>
                                          <p:tavLst>
                                            <p:tav tm="0">
                                              <p:val>
                                                <p:strVal val="#ppt_x"/>
                                              </p:val>
                                            </p:tav>
                                            <p:tav tm="100000">
                                              <p:val>
                                                <p:strVal val="#ppt_x"/>
                                              </p:val>
                                            </p:tav>
                                          </p:tavLst>
                                        </p:anim>
                                        <p:anim calcmode="lin" valueType="num">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角星 2"/>
          <p:cNvSpPr/>
          <p:nvPr/>
        </p:nvSpPr>
        <p:spPr>
          <a:xfrm>
            <a:off x="2051581" y="1738257"/>
            <a:ext cx="2165350" cy="2165350"/>
          </a:xfrm>
          <a:prstGeom prst="star5">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nvGrpSpPr>
          <p:cNvPr id="4" name="组合 3"/>
          <p:cNvGrpSpPr/>
          <p:nvPr/>
        </p:nvGrpSpPr>
        <p:grpSpPr>
          <a:xfrm>
            <a:off x="2524904" y="2354207"/>
            <a:ext cx="1218704" cy="1218704"/>
            <a:chOff x="3962648" y="2819400"/>
            <a:chExt cx="1218704" cy="1218704"/>
          </a:xfrm>
        </p:grpSpPr>
        <p:grpSp>
          <p:nvGrpSpPr>
            <p:cNvPr id="5" name="组合 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6" name="TextBox 5"/>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利益</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最大化</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9" name="椭圆 8"/>
          <p:cNvSpPr/>
          <p:nvPr/>
        </p:nvSpPr>
        <p:spPr>
          <a:xfrm>
            <a:off x="1548834" y="221874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0" name="椭圆 9"/>
          <p:cNvSpPr/>
          <p:nvPr/>
        </p:nvSpPr>
        <p:spPr>
          <a:xfrm>
            <a:off x="2779187" y="122179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11" name="椭圆 10"/>
          <p:cNvSpPr/>
          <p:nvPr/>
        </p:nvSpPr>
        <p:spPr>
          <a:xfrm>
            <a:off x="4023786" y="221874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2" name="椭圆 11"/>
          <p:cNvSpPr/>
          <p:nvPr/>
        </p:nvSpPr>
        <p:spPr>
          <a:xfrm>
            <a:off x="3532192" y="3661811"/>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3" name="椭圆 12"/>
          <p:cNvSpPr/>
          <p:nvPr/>
        </p:nvSpPr>
        <p:spPr>
          <a:xfrm>
            <a:off x="2038835" y="3649111"/>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4" name="TextBox 13"/>
          <p:cNvSpPr txBox="1"/>
          <p:nvPr/>
        </p:nvSpPr>
        <p:spPr>
          <a:xfrm>
            <a:off x="1786532" y="1401616"/>
            <a:ext cx="894080" cy="319405"/>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输入内容</a:t>
            </a:r>
          </a:p>
        </p:txBody>
      </p:sp>
      <p:grpSp>
        <p:nvGrpSpPr>
          <p:cNvPr id="19" name="组合 18"/>
          <p:cNvGrpSpPr/>
          <p:nvPr/>
        </p:nvGrpSpPr>
        <p:grpSpPr>
          <a:xfrm>
            <a:off x="6161692" y="1275118"/>
            <a:ext cx="2077200" cy="432536"/>
            <a:chOff x="814328" y="3219334"/>
            <a:chExt cx="2077200" cy="432536"/>
          </a:xfrm>
        </p:grpSpPr>
        <p:grpSp>
          <p:nvGrpSpPr>
            <p:cNvPr id="20" name="组合 19"/>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2" name="圆角矩形 21"/>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7030A0"/>
                  </a:solidFill>
                </a:rPr>
                <a:t>点击输入标题文本</a:t>
              </a:r>
            </a:p>
          </p:txBody>
        </p:sp>
      </p:grpSp>
      <p:sp>
        <p:nvSpPr>
          <p:cNvPr id="24"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微软雅黑" panose="020B0503020204020204" pitchFamily="34" charset="-122"/>
                <a:ea typeface="微软雅黑" panose="020B0503020204020204" pitchFamily="34" charset="-122"/>
              </a:rPr>
              <a:t>01</a:t>
            </a: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25"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微软雅黑" panose="020B0503020204020204" pitchFamily="34" charset="-122"/>
                <a:ea typeface="微软雅黑" panose="020B0503020204020204" pitchFamily="34" charset="-122"/>
              </a:rPr>
              <a:t>02</a:t>
            </a: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26"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微软雅黑" panose="020B0503020204020204" pitchFamily="34" charset="-122"/>
                <a:ea typeface="微软雅黑" panose="020B0503020204020204" pitchFamily="34" charset="-122"/>
              </a:rPr>
              <a:t>03</a:t>
            </a: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100" dirty="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27"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20%</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15%</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0%</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35%</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20%</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4" name="标题 33"/>
          <p:cNvSpPr>
            <a:spLocks noGrp="1"/>
          </p:cNvSpPr>
          <p:nvPr>
            <p:ph type="title"/>
          </p:nvPr>
        </p:nvSpPr>
        <p:spPr>
          <a:xfrm>
            <a:off x="1184910" y="250190"/>
            <a:ext cx="2294890" cy="699770"/>
          </a:xfrm>
        </p:spPr>
        <p:txBody>
          <a:bodyPr wrap="square"/>
          <a:lstStyle/>
          <a:p>
            <a:pPr algn="l"/>
            <a:r>
              <a:rPr lang="zh-CN" altLang="en-US" b="1" dirty="0" smtClean="0"/>
              <a:t>课程总结</a:t>
            </a:r>
            <a:br>
              <a:rPr lang="zh-CN" altLang="en-US" b="1" dirty="0" smtClean="0"/>
            </a:br>
            <a:endParaRPr lang="zh-CN" altLang="en-US" b="1" dirty="0" smtClean="0"/>
          </a:p>
        </p:txBody>
      </p:sp>
      <p:sp>
        <p:nvSpPr>
          <p:cNvPr id="35" name="TextBox 13"/>
          <p:cNvSpPr txBox="1"/>
          <p:nvPr/>
        </p:nvSpPr>
        <p:spPr>
          <a:xfrm>
            <a:off x="468907" y="2356656"/>
            <a:ext cx="894080" cy="319405"/>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输入内容</a:t>
            </a:r>
          </a:p>
        </p:txBody>
      </p:sp>
      <p:sp>
        <p:nvSpPr>
          <p:cNvPr id="36" name="TextBox 13"/>
          <p:cNvSpPr txBox="1"/>
          <p:nvPr/>
        </p:nvSpPr>
        <p:spPr>
          <a:xfrm>
            <a:off x="1116607" y="4228001"/>
            <a:ext cx="894080" cy="319405"/>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输入内容</a:t>
            </a:r>
          </a:p>
        </p:txBody>
      </p:sp>
      <p:sp>
        <p:nvSpPr>
          <p:cNvPr id="37" name="TextBox 13"/>
          <p:cNvSpPr txBox="1"/>
          <p:nvPr/>
        </p:nvSpPr>
        <p:spPr>
          <a:xfrm>
            <a:off x="4357012" y="4300391"/>
            <a:ext cx="894080" cy="319405"/>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输入内容</a:t>
            </a:r>
          </a:p>
        </p:txBody>
      </p:sp>
      <p:sp>
        <p:nvSpPr>
          <p:cNvPr id="38" name="TextBox 13"/>
          <p:cNvSpPr txBox="1"/>
          <p:nvPr/>
        </p:nvSpPr>
        <p:spPr>
          <a:xfrm>
            <a:off x="4861202" y="2787821"/>
            <a:ext cx="894080" cy="319405"/>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输入内容</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1500" fill="hold"/>
                                            <p:tgtEl>
                                              <p:spTgt spid="4"/>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childTnLst>
                              </p:cTn>
                            </p:par>
                            <p:par>
                              <p:cTn id="62" fill="hold">
                                <p:stCondLst>
                                  <p:cond delay="3500"/>
                                </p:stCondLst>
                                <p:childTnLst>
                                  <p:par>
                                    <p:cTn id="63" presetID="42" presetClass="entr" presetSubtype="0"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anim calcmode="lin" valueType="num">
                                          <p:cBhvr>
                                            <p:cTn id="66" dur="500" fill="hold"/>
                                            <p:tgtEl>
                                              <p:spTgt spid="19"/>
                                            </p:tgtEl>
                                            <p:attrNameLst>
                                              <p:attrName>ppt_x</p:attrName>
                                            </p:attrNameLst>
                                          </p:cBhvr>
                                          <p:tavLst>
                                            <p:tav tm="0">
                                              <p:val>
                                                <p:strVal val="#ppt_x"/>
                                              </p:val>
                                            </p:tav>
                                            <p:tav tm="100000">
                                              <p:val>
                                                <p:strVal val="#ppt_x"/>
                                              </p:val>
                                            </p:tav>
                                          </p:tavLst>
                                        </p:anim>
                                        <p:anim calcmode="lin" valueType="num">
                                          <p:cBhvr>
                                            <p:cTn id="67" dur="50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par>
                                    <p:cTn id="72" presetID="22" presetClass="entr" presetSubtype="1" fill="hold" grpId="0" nodeType="withEffect">
                                      <p:stCondLst>
                                        <p:cond delay="100"/>
                                      </p:stCondLst>
                                      <p:childTnLst>
                                        <p:set>
                                          <p:cBhvr>
                                            <p:cTn id="73" dur="1" fill="hold">
                                              <p:stCondLst>
                                                <p:cond delay="0"/>
                                              </p:stCondLst>
                                            </p:cTn>
                                            <p:tgtEl>
                                              <p:spTgt spid="25"/>
                                            </p:tgtEl>
                                            <p:attrNameLst>
                                              <p:attrName>style.visibility</p:attrName>
                                            </p:attrNameLst>
                                          </p:cBhvr>
                                          <p:to>
                                            <p:strVal val="visible"/>
                                          </p:to>
                                        </p:set>
                                        <p:animEffect transition="in" filter="wipe(up)">
                                          <p:cBhvr>
                                            <p:cTn id="74" dur="500"/>
                                            <p:tgtEl>
                                              <p:spTgt spid="25"/>
                                            </p:tgtEl>
                                          </p:cBhvr>
                                        </p:animEffect>
                                      </p:childTnLst>
                                    </p:cTn>
                                  </p:par>
                                  <p:par>
                                    <p:cTn id="75" presetID="22" presetClass="entr" presetSubtype="1" fill="hold" grpId="0" nodeType="withEffect">
                                      <p:stCondLst>
                                        <p:cond delay="200"/>
                                      </p:stCondLst>
                                      <p:childTnLst>
                                        <p:set>
                                          <p:cBhvr>
                                            <p:cTn id="76" dur="1" fill="hold">
                                              <p:stCondLst>
                                                <p:cond delay="0"/>
                                              </p:stCondLst>
                                            </p:cTn>
                                            <p:tgtEl>
                                              <p:spTgt spid="26"/>
                                            </p:tgtEl>
                                            <p:attrNameLst>
                                              <p:attrName>style.visibility</p:attrName>
                                            </p:attrNameLst>
                                          </p:cBhvr>
                                          <p:to>
                                            <p:strVal val="visible"/>
                                          </p:to>
                                        </p:set>
                                        <p:animEffect transition="in" filter="wipe(up)">
                                          <p:cBhvr>
                                            <p:cTn id="77" dur="500"/>
                                            <p:tgtEl>
                                              <p:spTgt spid="26"/>
                                            </p:tgtEl>
                                          </p:cBhvr>
                                        </p:animEffect>
                                      </p:childTnLst>
                                    </p:cTn>
                                  </p:par>
                                </p:childTnLst>
                              </p:cTn>
                            </p:par>
                            <p:par>
                              <p:cTn id="78" fill="hold">
                                <p:stCondLst>
                                  <p:cond delay="4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24"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childTnLst>
                              </p:cTn>
                            </p:par>
                            <p:par>
                              <p:cTn id="62" fill="hold">
                                <p:stCondLst>
                                  <p:cond delay="3500"/>
                                </p:stCondLst>
                                <p:childTnLst>
                                  <p:par>
                                    <p:cTn id="63" presetID="42" presetClass="entr" presetSubtype="0"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anim calcmode="lin" valueType="num">
                                          <p:cBhvr>
                                            <p:cTn id="66" dur="500" fill="hold"/>
                                            <p:tgtEl>
                                              <p:spTgt spid="19"/>
                                            </p:tgtEl>
                                            <p:attrNameLst>
                                              <p:attrName>ppt_x</p:attrName>
                                            </p:attrNameLst>
                                          </p:cBhvr>
                                          <p:tavLst>
                                            <p:tav tm="0">
                                              <p:val>
                                                <p:strVal val="#ppt_x"/>
                                              </p:val>
                                            </p:tav>
                                            <p:tav tm="100000">
                                              <p:val>
                                                <p:strVal val="#ppt_x"/>
                                              </p:val>
                                            </p:tav>
                                          </p:tavLst>
                                        </p:anim>
                                        <p:anim calcmode="lin" valueType="num">
                                          <p:cBhvr>
                                            <p:cTn id="67" dur="50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par>
                                    <p:cTn id="72" presetID="22" presetClass="entr" presetSubtype="1" fill="hold" grpId="0" nodeType="withEffect">
                                      <p:stCondLst>
                                        <p:cond delay="100"/>
                                      </p:stCondLst>
                                      <p:childTnLst>
                                        <p:set>
                                          <p:cBhvr>
                                            <p:cTn id="73" dur="1" fill="hold">
                                              <p:stCondLst>
                                                <p:cond delay="0"/>
                                              </p:stCondLst>
                                            </p:cTn>
                                            <p:tgtEl>
                                              <p:spTgt spid="25"/>
                                            </p:tgtEl>
                                            <p:attrNameLst>
                                              <p:attrName>style.visibility</p:attrName>
                                            </p:attrNameLst>
                                          </p:cBhvr>
                                          <p:to>
                                            <p:strVal val="visible"/>
                                          </p:to>
                                        </p:set>
                                        <p:animEffect transition="in" filter="wipe(up)">
                                          <p:cBhvr>
                                            <p:cTn id="74" dur="500"/>
                                            <p:tgtEl>
                                              <p:spTgt spid="25"/>
                                            </p:tgtEl>
                                          </p:cBhvr>
                                        </p:animEffect>
                                      </p:childTnLst>
                                    </p:cTn>
                                  </p:par>
                                  <p:par>
                                    <p:cTn id="75" presetID="22" presetClass="entr" presetSubtype="1" fill="hold" grpId="0" nodeType="withEffect">
                                      <p:stCondLst>
                                        <p:cond delay="200"/>
                                      </p:stCondLst>
                                      <p:childTnLst>
                                        <p:set>
                                          <p:cBhvr>
                                            <p:cTn id="76" dur="1" fill="hold">
                                              <p:stCondLst>
                                                <p:cond delay="0"/>
                                              </p:stCondLst>
                                            </p:cTn>
                                            <p:tgtEl>
                                              <p:spTgt spid="26"/>
                                            </p:tgtEl>
                                            <p:attrNameLst>
                                              <p:attrName>style.visibility</p:attrName>
                                            </p:attrNameLst>
                                          </p:cBhvr>
                                          <p:to>
                                            <p:strVal val="visible"/>
                                          </p:to>
                                        </p:set>
                                        <p:animEffect transition="in" filter="wipe(up)">
                                          <p:cBhvr>
                                            <p:cTn id="77" dur="500"/>
                                            <p:tgtEl>
                                              <p:spTgt spid="26"/>
                                            </p:tgtEl>
                                          </p:cBhvr>
                                        </p:animEffect>
                                      </p:childTnLst>
                                    </p:cTn>
                                  </p:par>
                                </p:childTnLst>
                              </p:cTn>
                            </p:par>
                            <p:par>
                              <p:cTn id="78" fill="hold">
                                <p:stCondLst>
                                  <p:cond delay="4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24" grpId="0"/>
          <p:bldP spid="25" grpId="0"/>
          <p:bldP spid="26" grpId="0"/>
          <p:bldP spid="27" grpId="0"/>
          <p:bldP spid="28" grpId="0"/>
          <p:bldP spid="29" grpId="0"/>
          <p:bldP spid="30" grpId="0"/>
          <p:bldP spid="31" grpId="0"/>
          <p:bldP spid="32"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2288070"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8" name="矩形 7"/>
          <p:cNvSpPr/>
          <p:nvPr/>
        </p:nvSpPr>
        <p:spPr>
          <a:xfrm>
            <a:off x="1366729" y="1601897"/>
            <a:ext cx="1097280" cy="384810"/>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输入内容</a:t>
            </a:r>
          </a:p>
        </p:txBody>
      </p:sp>
      <p:sp>
        <p:nvSpPr>
          <p:cNvPr id="9" name="圆角矩形 8"/>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5079697"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8" name="椭圆 17"/>
          <p:cNvSpPr/>
          <p:nvPr/>
        </p:nvSpPr>
        <p:spPr>
          <a:xfrm>
            <a:off x="7816001"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9" name="矩形 18"/>
          <p:cNvSpPr/>
          <p:nvPr/>
        </p:nvSpPr>
        <p:spPr>
          <a:xfrm>
            <a:off x="4092175" y="1626354"/>
            <a:ext cx="1097280" cy="384810"/>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输入内容</a:t>
            </a:r>
          </a:p>
        </p:txBody>
      </p:sp>
      <p:sp>
        <p:nvSpPr>
          <p:cNvPr id="20" name="矩形 19"/>
          <p:cNvSpPr/>
          <p:nvPr/>
        </p:nvSpPr>
        <p:spPr>
          <a:xfrm>
            <a:off x="6826314" y="1626354"/>
            <a:ext cx="1097280" cy="384810"/>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输入内容</a:t>
            </a:r>
          </a:p>
        </p:txBody>
      </p:sp>
      <p:sp>
        <p:nvSpPr>
          <p:cNvPr id="21"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修饰。</a:t>
            </a:r>
            <a:endPar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修饰。</a:t>
            </a:r>
            <a:endPar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修饰。</a:t>
            </a:r>
            <a:endPar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4" name="标题 33"/>
          <p:cNvSpPr>
            <a:spLocks noGrp="1"/>
          </p:cNvSpPr>
          <p:nvPr>
            <p:ph type="title"/>
          </p:nvPr>
        </p:nvSpPr>
        <p:spPr>
          <a:xfrm>
            <a:off x="1184910" y="250190"/>
            <a:ext cx="2294890" cy="699770"/>
          </a:xfrm>
        </p:spPr>
        <p:txBody>
          <a:bodyPr wrap="square"/>
          <a:lstStyle/>
          <a:p>
            <a:pPr algn="l"/>
            <a:r>
              <a:rPr lang="zh-CN" altLang="en-US" b="1" dirty="0" smtClean="0"/>
              <a:t>课程总结</a:t>
            </a:r>
            <a:br>
              <a:rPr lang="zh-CN" altLang="en-US" b="1" dirty="0" smtClean="0"/>
            </a:br>
            <a:endParaRPr lang="zh-CN" altLang="en-US" b="1" dirty="0" smtClean="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14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2000">
                                          <p:cBhvr additive="base">
                                            <p:cTn id="11" dur="1400" fill="hold"/>
                                            <p:tgtEl>
                                              <p:spTgt spid="11"/>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2000">
                                          <p:cBhvr additive="base">
                                            <p:cTn id="15" dur="1400" fill="hold"/>
                                            <p:tgtEl>
                                              <p:spTgt spid="14"/>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0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5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5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5039"/>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400" fill="hold"/>
                                            <p:tgtEl>
                                              <p:spTgt spid="4"/>
                                            </p:tgtEl>
                                            <p:attrNameLst>
                                              <p:attrName>ppt_x</p:attrName>
                                            </p:attrNameLst>
                                          </p:cBhvr>
                                          <p:tavLst>
                                            <p:tav tm="0">
                                              <p:val>
                                                <p:strVal val="0-#ppt_w/2"/>
                                              </p:val>
                                            </p:tav>
                                            <p:tav tm="100000">
                                              <p:val>
                                                <p:strVal val="#ppt_x"/>
                                              </p:val>
                                            </p:tav>
                                          </p:tavLst>
                                        </p:anim>
                                        <p:anim calcmode="lin" valueType="num">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400" fill="hold"/>
                                            <p:tgtEl>
                                              <p:spTgt spid="11"/>
                                            </p:tgtEl>
                                            <p:attrNameLst>
                                              <p:attrName>ppt_x</p:attrName>
                                            </p:attrNameLst>
                                          </p:cBhvr>
                                          <p:tavLst>
                                            <p:tav tm="0">
                                              <p:val>
                                                <p:strVal val="#ppt_x"/>
                                              </p:val>
                                            </p:tav>
                                            <p:tav tm="100000">
                                              <p:val>
                                                <p:strVal val="#ppt_x"/>
                                              </p:val>
                                            </p:tav>
                                          </p:tavLst>
                                        </p:anim>
                                        <p:anim calcmode="lin" valueType="num">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400" fill="hold"/>
                                            <p:tgtEl>
                                              <p:spTgt spid="14"/>
                                            </p:tgtEl>
                                            <p:attrNameLst>
                                              <p:attrName>ppt_x</p:attrName>
                                            </p:attrNameLst>
                                          </p:cBhvr>
                                          <p:tavLst>
                                            <p:tav tm="0">
                                              <p:val>
                                                <p:strVal val="1+#ppt_w/2"/>
                                              </p:val>
                                            </p:tav>
                                            <p:tav tm="100000">
                                              <p:val>
                                                <p:strVal val="#ppt_x"/>
                                              </p:val>
                                            </p:tav>
                                          </p:tavLst>
                                        </p:anim>
                                        <p:anim calcmode="lin" valueType="num">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0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5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5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5039"/>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 name="组合 5"/>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9" name="组合 8"/>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2" name="组合 11"/>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5" name="矩形 14"/>
          <p:cNvSpPr/>
          <p:nvPr/>
        </p:nvSpPr>
        <p:spPr>
          <a:xfrm>
            <a:off x="2608356" y="1626490"/>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谢</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16" name="矩形 15"/>
          <p:cNvSpPr/>
          <p:nvPr/>
        </p:nvSpPr>
        <p:spPr>
          <a:xfrm>
            <a:off x="3551010" y="2402999"/>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谢</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17" name="矩形 16"/>
          <p:cNvSpPr/>
          <p:nvPr/>
        </p:nvSpPr>
        <p:spPr>
          <a:xfrm>
            <a:off x="4445314" y="1564799"/>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观</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18" name="矩形 17"/>
          <p:cNvSpPr/>
          <p:nvPr/>
        </p:nvSpPr>
        <p:spPr>
          <a:xfrm>
            <a:off x="5610954" y="2035636"/>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看</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41" name="椭圆 40"/>
          <p:cNvSpPr/>
          <p:nvPr/>
        </p:nvSpPr>
        <p:spPr>
          <a:xfrm>
            <a:off x="4598197" y="3288996"/>
            <a:ext cx="500908" cy="500908"/>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740527" y="3513307"/>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575410" y="351366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279076" y="3632005"/>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198665" y="3518326"/>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085391" y="3510821"/>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576425" y="364222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873480" y="3545432"/>
            <a:ext cx="250454" cy="250454"/>
          </a:xfrm>
          <a:prstGeom prst="ellipse">
            <a:avLst/>
          </a:prstGeom>
          <a:solidFill>
            <a:srgbClr val="7030A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750128" y="3512025"/>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174703" y="3520080"/>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382889" y="3569216"/>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923888" y="3329522"/>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093506" y="3642512"/>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529502" y="336561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229178" y="3457466"/>
            <a:ext cx="322151" cy="322151"/>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099105" y="3510203"/>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230014" y="351353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44804" y="364476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2795496" y="3330265"/>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13791" y="356659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216637" y="3372814"/>
            <a:ext cx="137389" cy="137389"/>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753607" y="3504242"/>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8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8000">
                                          <p:cBhvr additive="base">
                                            <p:cTn id="11" dur="20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8000">
                                          <p:cBhvr additive="base">
                                            <p:cTn id="15" dur="20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2000" fill="hold"/>
                                            <p:tgtEl>
                                              <p:spTgt spid="12"/>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0-#ppt_w/2"/>
                                              </p:val>
                                            </p:tav>
                                            <p:tav tm="100000">
                                              <p:val>
                                                <p:strVal val="#ppt_x"/>
                                              </p:val>
                                            </p:tav>
                                          </p:tavLst>
                                        </p:anim>
                                        <p:anim calcmode="lin" valueType="num">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000" fill="hold"/>
                                            <p:tgtEl>
                                              <p:spTgt spid="3"/>
                                            </p:tgtEl>
                                            <p:attrNameLst>
                                              <p:attrName>ppt_x</p:attrName>
                                            </p:attrNameLst>
                                          </p:cBhvr>
                                          <p:tavLst>
                                            <p:tav tm="0">
                                              <p:val>
                                                <p:strVal val="1+#ppt_w/2"/>
                                              </p:val>
                                            </p:tav>
                                            <p:tav tm="100000">
                                              <p:val>
                                                <p:strVal val="#ppt_x"/>
                                              </p:val>
                                            </p:tav>
                                          </p:tavLst>
                                        </p:anim>
                                        <p:anim calcmode="lin" valueType="num">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1+#ppt_w/2"/>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52950" y="2104203"/>
            <a:ext cx="3753975" cy="844550"/>
          </a:xfrm>
          <a:prstGeom prst="rect">
            <a:avLst/>
          </a:prstGeom>
          <a:noFill/>
        </p:spPr>
        <p:txBody>
          <a:bodyPr wrap="square" lIns="91386" tIns="45693" rIns="91386" bIns="45693" rtlCol="0">
            <a:spAutoFit/>
          </a:bodyPr>
          <a:lstStyle/>
          <a:p>
            <a:pPr>
              <a:lnSpc>
                <a:spcPct val="150000"/>
              </a:lnSpc>
            </a:pPr>
            <a:r>
              <a:rPr lang="zh-CN" altLang="en-US" sz="1100" dirty="0" smtClean="0">
                <a:latin typeface="微软雅黑" panose="020B0503020204020204" pitchFamily="34" charset="-122"/>
                <a:ea typeface="微软雅黑" panose="020B0503020204020204" pitchFamily="34" charset="-122"/>
                <a:sym typeface="微软雅黑" panose="020B0503020204020204" pitchFamily="34" charset="-122"/>
              </a:rPr>
              <a:t> 输入内容</a:t>
            </a:r>
          </a:p>
          <a:p>
            <a:pPr>
              <a:lnSpc>
                <a:spcPct val="150000"/>
              </a:lnSpc>
            </a:pPr>
            <a:r>
              <a:rPr lang="zh-CN" altLang="en-US" sz="1100" dirty="0" smtClean="0">
                <a:latin typeface="微软雅黑" panose="020B0503020204020204" pitchFamily="34" charset="-122"/>
                <a:ea typeface="微软雅黑" panose="020B0503020204020204" pitchFamily="34" charset="-122"/>
                <a:sym typeface="微软雅黑" panose="020B0503020204020204" pitchFamily="34" charset="-122"/>
              </a:rPr>
              <a:t> 输入内容</a:t>
            </a:r>
            <a:endParaRPr lang="zh-CN" altLang="en-US" sz="1100" dirty="0">
              <a:solidFill>
                <a:srgbClr val="7030A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100" dirty="0">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418" y="-16045"/>
            <a:ext cx="4917289" cy="5201097"/>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rot="962903">
            <a:off x="4066418" y="-467341"/>
            <a:ext cx="213879" cy="5787151"/>
          </a:xfrm>
          <a:prstGeom prst="rect">
            <a:avLst/>
          </a:prstGeom>
          <a:solidFill>
            <a:srgbClr val="7030A0"/>
          </a:solidFill>
          <a:ln>
            <a:noFill/>
          </a:ln>
          <a:effectLst>
            <a:outerShdw blurRad="152400" dist="635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3" rIns="91386" bIns="45693" spcCol="0" rtlCol="0" anchor="ctr"/>
          <a:lstStyle/>
          <a:p>
            <a:pPr algn="ctr"/>
            <a:endParaRPr lang="zh-CN" altLang="en-US"/>
          </a:p>
        </p:txBody>
      </p:sp>
      <p:grpSp>
        <p:nvGrpSpPr>
          <p:cNvPr id="6" name="组合 5"/>
          <p:cNvGrpSpPr/>
          <p:nvPr/>
        </p:nvGrpSpPr>
        <p:grpSpPr>
          <a:xfrm>
            <a:off x="5876870" y="742188"/>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137815" y="1091326"/>
            <a:ext cx="965907" cy="599250"/>
            <a:chOff x="6369066" y="979195"/>
            <a:chExt cx="965907" cy="599250"/>
          </a:xfrm>
        </p:grpSpPr>
        <p:sp>
          <p:nvSpPr>
            <p:cNvPr id="12" name="TextBox 11"/>
            <p:cNvSpPr txBox="1"/>
            <p:nvPr/>
          </p:nvSpPr>
          <p:spPr>
            <a:xfrm>
              <a:off x="6369066" y="979195"/>
              <a:ext cx="950693" cy="415498"/>
            </a:xfrm>
            <a:prstGeom prst="rect">
              <a:avLst/>
            </a:prstGeom>
            <a:noFill/>
          </p:spPr>
          <p:txBody>
            <a:bodyPr wrap="squar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前 言</a:t>
              </a:r>
            </a:p>
          </p:txBody>
        </p:sp>
        <p:sp>
          <p:nvSpPr>
            <p:cNvPr id="13" name="TextBox 12"/>
            <p:cNvSpPr txBox="1"/>
            <p:nvPr/>
          </p:nvSpPr>
          <p:spPr>
            <a:xfrm>
              <a:off x="6369066" y="1347613"/>
              <a:ext cx="965907" cy="230832"/>
            </a:xfrm>
            <a:prstGeom prst="rect">
              <a:avLst/>
            </a:prstGeom>
            <a:noFill/>
          </p:spPr>
          <p:txBody>
            <a:bodyPr wrap="squar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FOREWORD</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27424" y="1575160"/>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grpSp>
        <p:nvGrpSpPr>
          <p:cNvPr id="17" name="组合 16"/>
          <p:cNvGrpSpPr/>
          <p:nvPr/>
        </p:nvGrpSpPr>
        <p:grpSpPr>
          <a:xfrm>
            <a:off x="7113698" y="822558"/>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grpSp>
        <p:nvGrpSpPr>
          <p:cNvPr id="20" name="组合 19"/>
          <p:cNvGrpSpPr/>
          <p:nvPr/>
        </p:nvGrpSpPr>
        <p:grpSpPr>
          <a:xfrm>
            <a:off x="7269990" y="987106"/>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sp>
        <p:nvSpPr>
          <p:cNvPr id="23" name="椭圆 22"/>
          <p:cNvSpPr/>
          <p:nvPr/>
        </p:nvSpPr>
        <p:spPr>
          <a:xfrm>
            <a:off x="7794388" y="4443265"/>
            <a:ext cx="500908" cy="500908"/>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423305" y="3522698"/>
            <a:ext cx="274777" cy="274777"/>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椭圆 33"/>
          <p:cNvSpPr/>
          <p:nvPr/>
        </p:nvSpPr>
        <p:spPr>
          <a:xfrm>
            <a:off x="6629511" y="4707644"/>
            <a:ext cx="274777" cy="274777"/>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585278" y="4984207"/>
            <a:ext cx="137389" cy="137389"/>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14:presetBounceEnd="55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55000">
                                          <p:cBhvr additive="base">
                                            <p:cTn id="14"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14:presetBounceEnd="55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5000">
                                          <p:cBhvr additive="base">
                                            <p:cTn id="18"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14:presetBounceEnd="55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55000">
                                          <p:cBhvr additive="base">
                                            <p:cTn id="22"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14:presetBounceEnd="55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55000">
                                          <p:cBhvr additive="base">
                                            <p:cTn id="26" dur="2000" fill="hold"/>
                                            <p:tgtEl>
                                              <p:spTgt spid="6"/>
                                            </p:tgtEl>
                                            <p:attrNameLst>
                                              <p:attrName>ppt_x</p:attrName>
                                            </p:attrNameLst>
                                          </p:cBhvr>
                                          <p:tavLst>
                                            <p:tav tm="0">
                                              <p:val>
                                                <p:strVal val="#ppt_x"/>
                                              </p:val>
                                            </p:tav>
                                            <p:tav tm="100000">
                                              <p:val>
                                                <p:strVal val="#ppt_x"/>
                                              </p:val>
                                            </p:tav>
                                          </p:tavLst>
                                        </p:anim>
                                        <p:anim calcmode="lin" valueType="num" p14:bounceEnd="55000">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34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1+#ppt_w/2"/>
                                              </p:val>
                                            </p:tav>
                                            <p:tav tm="100000">
                                              <p:val>
                                                <p:strVal val="#ppt_x"/>
                                              </p:val>
                                            </p:tav>
                                          </p:tavLst>
                                        </p:anim>
                                        <p:anim calcmode="lin" valueType="num">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1+#ppt_w/2"/>
                                              </p:val>
                                            </p:tav>
                                            <p:tav tm="100000">
                                              <p:val>
                                                <p:strVal val="#ppt_x"/>
                                              </p:val>
                                            </p:tav>
                                          </p:tavLst>
                                        </p:anim>
                                        <p:anim calcmode="lin" valueType="num">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2000" fill="hold"/>
                                            <p:tgtEl>
                                              <p:spTgt spid="20"/>
                                            </p:tgtEl>
                                            <p:attrNameLst>
                                              <p:attrName>ppt_x</p:attrName>
                                            </p:attrNameLst>
                                          </p:cBhvr>
                                          <p:tavLst>
                                            <p:tav tm="0">
                                              <p:val>
                                                <p:strVal val="1+#ppt_w/2"/>
                                              </p:val>
                                            </p:tav>
                                            <p:tav tm="100000">
                                              <p:val>
                                                <p:strVal val="#ppt_x"/>
                                              </p:val>
                                            </p:tav>
                                          </p:tavLst>
                                        </p:anim>
                                        <p:anim calcmode="lin" valueType="num">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000" fill="hold"/>
                                            <p:tgtEl>
                                              <p:spTgt spid="6"/>
                                            </p:tgtEl>
                                            <p:attrNameLst>
                                              <p:attrName>ppt_x</p:attrName>
                                            </p:attrNameLst>
                                          </p:cBhvr>
                                          <p:tavLst>
                                            <p:tav tm="0">
                                              <p:val>
                                                <p:strVal val="#ppt_x"/>
                                              </p:val>
                                            </p:tav>
                                            <p:tav tm="100000">
                                              <p:val>
                                                <p:strVal val="#ppt_x"/>
                                              </p:val>
                                            </p:tav>
                                          </p:tavLst>
                                        </p:anim>
                                        <p:anim calcmode="lin" valueType="num">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34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910" y="250190"/>
            <a:ext cx="1371600" cy="394970"/>
          </a:xfrm>
        </p:spPr>
        <p:txBody>
          <a:bodyPr wrap="square"/>
          <a:lstStyle/>
          <a:p>
            <a:pPr algn="l"/>
            <a:r>
              <a:rPr lang="zh-CN" altLang="en-US" dirty="0"/>
              <a:t>课程概述</a:t>
            </a:r>
          </a:p>
        </p:txBody>
      </p:sp>
      <p:sp>
        <p:nvSpPr>
          <p:cNvPr id="95" name="矩形 94"/>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96" name="组合 95"/>
          <p:cNvGrpSpPr/>
          <p:nvPr/>
        </p:nvGrpSpPr>
        <p:grpSpPr>
          <a:xfrm>
            <a:off x="980451" y="2438266"/>
            <a:ext cx="869960" cy="869821"/>
            <a:chOff x="1466675" y="3784103"/>
            <a:chExt cx="1301392" cy="1301862"/>
          </a:xfrm>
        </p:grpSpPr>
        <p:grpSp>
          <p:nvGrpSpPr>
            <p:cNvPr id="97" name="组合 96"/>
            <p:cNvGrpSpPr/>
            <p:nvPr/>
          </p:nvGrpSpPr>
          <p:grpSpPr>
            <a:xfrm>
              <a:off x="1466675" y="3784103"/>
              <a:ext cx="1301392" cy="1301862"/>
              <a:chOff x="4345444" y="2542859"/>
              <a:chExt cx="1810550" cy="1811205"/>
            </a:xfrm>
          </p:grpSpPr>
          <p:grpSp>
            <p:nvGrpSpPr>
              <p:cNvPr id="99"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1" name="同心圆 10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02" name="椭圆 10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0" name="椭圆 99"/>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98" name="TextBox 97"/>
            <p:cNvSpPr txBox="1"/>
            <p:nvPr/>
          </p:nvSpPr>
          <p:spPr>
            <a:xfrm>
              <a:off x="1692270" y="4180596"/>
              <a:ext cx="850204" cy="546483"/>
            </a:xfrm>
            <a:prstGeom prst="rect">
              <a:avLst/>
            </a:prstGeom>
            <a:noFill/>
          </p:spPr>
          <p:txBody>
            <a:bodyPr wrap="square" lIns="138192" tIns="69096" rIns="138192" bIns="69096" rtlCol="0">
              <a:spAutoFit/>
            </a:bodyPr>
            <a:lstStyle/>
            <a:p>
              <a:r>
                <a:rPr lang="en-US" sz="1400" dirty="0" smtClean="0">
                  <a:solidFill>
                    <a:schemeClr val="bg1"/>
                  </a:solidFill>
                  <a:latin typeface="微软雅黑" panose="020B0503020204020204" pitchFamily="34" charset="-122"/>
                  <a:ea typeface="微软雅黑" panose="020B0503020204020204" pitchFamily="34" charset="-122"/>
                </a:rPr>
                <a:t>1</a:t>
              </a:r>
              <a:r>
                <a:rPr lang="zh-CN" altLang="en-US" sz="1400" dirty="0" smtClean="0">
                  <a:solidFill>
                    <a:schemeClr val="bg1"/>
                  </a:solidFill>
                  <a:latin typeface="微软雅黑" panose="020B0503020204020204" pitchFamily="34" charset="-122"/>
                  <a:ea typeface="微软雅黑" panose="020B0503020204020204" pitchFamily="34" charset="-122"/>
                </a:rPr>
                <a:t>章</a:t>
              </a:r>
            </a:p>
          </p:txBody>
        </p:sp>
      </p:grpSp>
      <p:grpSp>
        <p:nvGrpSpPr>
          <p:cNvPr id="103" name="组合 102"/>
          <p:cNvGrpSpPr/>
          <p:nvPr/>
        </p:nvGrpSpPr>
        <p:grpSpPr>
          <a:xfrm>
            <a:off x="2083683" y="2555249"/>
            <a:ext cx="658425" cy="658319"/>
            <a:chOff x="3117025" y="3959191"/>
            <a:chExt cx="984950" cy="985306"/>
          </a:xfrm>
        </p:grpSpPr>
        <p:grpSp>
          <p:nvGrpSpPr>
            <p:cNvPr id="104" name="组合 103"/>
            <p:cNvGrpSpPr/>
            <p:nvPr/>
          </p:nvGrpSpPr>
          <p:grpSpPr>
            <a:xfrm>
              <a:off x="3117025" y="3959191"/>
              <a:ext cx="984950" cy="985306"/>
              <a:chOff x="4345444" y="2542859"/>
              <a:chExt cx="1810550" cy="1811205"/>
            </a:xfrm>
          </p:grpSpPr>
          <p:grpSp>
            <p:nvGrpSpPr>
              <p:cNvPr id="106"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8" name="同心圆 10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09" name="椭圆 10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7" name="椭圆 106"/>
              <p:cNvSpPr/>
              <p:nvPr/>
            </p:nvSpPr>
            <p:spPr>
              <a:xfrm>
                <a:off x="4565570" y="2763062"/>
                <a:ext cx="1370298" cy="1370793"/>
              </a:xfrm>
              <a:prstGeom prst="ellipse">
                <a:avLst/>
              </a:prstGeom>
              <a:solidFill>
                <a:srgbClr val="A568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5" name="TextBox 104"/>
            <p:cNvSpPr txBox="1"/>
            <p:nvPr/>
          </p:nvSpPr>
          <p:spPr>
            <a:xfrm>
              <a:off x="3188495" y="4196695"/>
              <a:ext cx="850204" cy="546483"/>
            </a:xfrm>
            <a:prstGeom prst="rect">
              <a:avLst/>
            </a:prstGeom>
            <a:noFill/>
          </p:spPr>
          <p:txBody>
            <a:bodyPr wrap="square" lIns="138192" tIns="69096" rIns="138192" bIns="69096" rtlCol="0">
              <a:spAutoFit/>
            </a:bodyPr>
            <a:lstStyle/>
            <a:p>
              <a:r>
                <a:rPr lang="en-US" sz="1400" dirty="0">
                  <a:solidFill>
                    <a:schemeClr val="bg1"/>
                  </a:solidFill>
                  <a:latin typeface="微软雅黑" panose="020B0503020204020204" pitchFamily="34" charset="-122"/>
                  <a:ea typeface="微软雅黑" panose="020B0503020204020204" pitchFamily="34" charset="-122"/>
                </a:rPr>
                <a:t>2</a:t>
              </a:r>
              <a:r>
                <a:rPr lang="zh-CN" altLang="en-US" sz="1400" dirty="0">
                  <a:solidFill>
                    <a:schemeClr val="bg1"/>
                  </a:solidFill>
                  <a:latin typeface="微软雅黑" panose="020B0503020204020204" pitchFamily="34" charset="-122"/>
                  <a:ea typeface="微软雅黑" panose="020B0503020204020204" pitchFamily="34" charset="-122"/>
                </a:rPr>
                <a:t>章</a:t>
              </a:r>
            </a:p>
          </p:txBody>
        </p:sp>
      </p:grpSp>
      <p:grpSp>
        <p:nvGrpSpPr>
          <p:cNvPr id="110" name="组合 109"/>
          <p:cNvGrpSpPr/>
          <p:nvPr/>
        </p:nvGrpSpPr>
        <p:grpSpPr>
          <a:xfrm>
            <a:off x="2975381" y="2443509"/>
            <a:ext cx="881936" cy="881795"/>
            <a:chOff x="4450933" y="3791953"/>
            <a:chExt cx="1319306" cy="1319782"/>
          </a:xfrm>
        </p:grpSpPr>
        <p:grpSp>
          <p:nvGrpSpPr>
            <p:cNvPr id="111" name="组合 110"/>
            <p:cNvGrpSpPr/>
            <p:nvPr/>
          </p:nvGrpSpPr>
          <p:grpSpPr>
            <a:xfrm>
              <a:off x="4450933" y="3791953"/>
              <a:ext cx="1319306" cy="1319782"/>
              <a:chOff x="4345444" y="2542859"/>
              <a:chExt cx="1810550" cy="1811205"/>
            </a:xfrm>
          </p:grpSpPr>
          <p:grpSp>
            <p:nvGrpSpPr>
              <p:cNvPr id="113"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5" name="同心圆 11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16" name="椭圆 11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4" name="椭圆 113"/>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2" name="TextBox 111"/>
            <p:cNvSpPr txBox="1"/>
            <p:nvPr/>
          </p:nvSpPr>
          <p:spPr>
            <a:xfrm>
              <a:off x="4685484" y="4180595"/>
              <a:ext cx="850203" cy="546482"/>
            </a:xfrm>
            <a:prstGeom prst="rect">
              <a:avLst/>
            </a:prstGeom>
            <a:noFill/>
          </p:spPr>
          <p:txBody>
            <a:bodyPr wrap="square" lIns="138192" tIns="69096" rIns="138192" bIns="69096" rtlCol="0">
              <a:spAutoFit/>
            </a:bodyPr>
            <a:lstStyle/>
            <a:p>
              <a:r>
                <a:rPr lang="en-US" sz="1400" dirty="0">
                  <a:solidFill>
                    <a:schemeClr val="bg1"/>
                  </a:solidFill>
                  <a:latin typeface="微软雅黑" panose="020B0503020204020204" pitchFamily="34" charset="-122"/>
                  <a:ea typeface="微软雅黑" panose="020B0503020204020204" pitchFamily="34" charset="-122"/>
                </a:rPr>
                <a:t>3</a:t>
              </a:r>
              <a:r>
                <a:rPr lang="zh-CN" altLang="en-US" sz="1400" dirty="0">
                  <a:solidFill>
                    <a:schemeClr val="bg1"/>
                  </a:solidFill>
                  <a:latin typeface="微软雅黑" panose="020B0503020204020204" pitchFamily="34" charset="-122"/>
                  <a:ea typeface="微软雅黑" panose="020B0503020204020204" pitchFamily="34" charset="-122"/>
                </a:rPr>
                <a:t>章</a:t>
              </a:r>
            </a:p>
          </p:txBody>
        </p:sp>
      </p:grpSp>
      <p:grpSp>
        <p:nvGrpSpPr>
          <p:cNvPr id="117" name="组合 116"/>
          <p:cNvGrpSpPr/>
          <p:nvPr/>
        </p:nvGrpSpPr>
        <p:grpSpPr>
          <a:xfrm>
            <a:off x="4090589" y="2544015"/>
            <a:ext cx="680890" cy="680781"/>
            <a:chOff x="6119197" y="3942381"/>
            <a:chExt cx="1018558" cy="1018926"/>
          </a:xfrm>
        </p:grpSpPr>
        <p:grpSp>
          <p:nvGrpSpPr>
            <p:cNvPr id="118" name="组合 117"/>
            <p:cNvGrpSpPr/>
            <p:nvPr/>
          </p:nvGrpSpPr>
          <p:grpSpPr>
            <a:xfrm>
              <a:off x="6119197" y="3942381"/>
              <a:ext cx="1018558" cy="1018926"/>
              <a:chOff x="4345444" y="2542859"/>
              <a:chExt cx="1810550" cy="1811205"/>
            </a:xfrm>
          </p:grpSpPr>
          <p:grpSp>
            <p:nvGrpSpPr>
              <p:cNvPr id="120"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2" name="同心圆 1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23" name="椭圆 1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1" name="椭圆 120"/>
              <p:cNvSpPr/>
              <p:nvPr/>
            </p:nvSpPr>
            <p:spPr>
              <a:xfrm>
                <a:off x="4565570" y="2763062"/>
                <a:ext cx="1370298" cy="1370793"/>
              </a:xfrm>
              <a:prstGeom prst="ellipse">
                <a:avLst/>
              </a:prstGeom>
              <a:solidFill>
                <a:srgbClr val="A568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19" name="TextBox 118"/>
            <p:cNvSpPr txBox="1"/>
            <p:nvPr/>
          </p:nvSpPr>
          <p:spPr>
            <a:xfrm>
              <a:off x="6209133" y="4196696"/>
              <a:ext cx="850205" cy="546483"/>
            </a:xfrm>
            <a:prstGeom prst="rect">
              <a:avLst/>
            </a:prstGeom>
            <a:noFill/>
          </p:spPr>
          <p:txBody>
            <a:bodyPr wrap="square" lIns="138192" tIns="69096" rIns="138192" bIns="69096" rtlCol="0">
              <a:spAutoFit/>
            </a:bodyPr>
            <a:lstStyle/>
            <a:p>
              <a:r>
                <a:rPr lang="en-US" sz="1400" dirty="0">
                  <a:solidFill>
                    <a:schemeClr val="bg1"/>
                  </a:solidFill>
                  <a:latin typeface="微软雅黑" panose="020B0503020204020204" pitchFamily="34" charset="-122"/>
                  <a:ea typeface="微软雅黑" panose="020B0503020204020204" pitchFamily="34" charset="-122"/>
                </a:rPr>
                <a:t>4</a:t>
              </a:r>
              <a:r>
                <a:rPr lang="zh-CN" altLang="en-US" sz="1400" dirty="0">
                  <a:solidFill>
                    <a:schemeClr val="bg1"/>
                  </a:solidFill>
                  <a:latin typeface="微软雅黑" panose="020B0503020204020204" pitchFamily="34" charset="-122"/>
                  <a:ea typeface="微软雅黑" panose="020B0503020204020204" pitchFamily="34" charset="-122"/>
                </a:rPr>
                <a:t>章</a:t>
              </a:r>
            </a:p>
          </p:txBody>
        </p:sp>
      </p:grpSp>
      <p:grpSp>
        <p:nvGrpSpPr>
          <p:cNvPr id="124" name="组合 123"/>
          <p:cNvGrpSpPr/>
          <p:nvPr/>
        </p:nvGrpSpPr>
        <p:grpSpPr>
          <a:xfrm>
            <a:off x="5004754" y="2544016"/>
            <a:ext cx="708615" cy="680781"/>
            <a:chOff x="7486713" y="3942381"/>
            <a:chExt cx="1060031" cy="1018926"/>
          </a:xfrm>
        </p:grpSpPr>
        <p:grpSp>
          <p:nvGrpSpPr>
            <p:cNvPr id="125" name="组合 124"/>
            <p:cNvGrpSpPr/>
            <p:nvPr/>
          </p:nvGrpSpPr>
          <p:grpSpPr>
            <a:xfrm>
              <a:off x="7486713" y="3942381"/>
              <a:ext cx="1018558" cy="1018926"/>
              <a:chOff x="4345444" y="2542859"/>
              <a:chExt cx="1810550" cy="1811205"/>
            </a:xfrm>
          </p:grpSpPr>
          <p:grpSp>
            <p:nvGrpSpPr>
              <p:cNvPr id="127"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9" name="同心圆 12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0" name="椭圆 12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8" name="椭圆 127"/>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6" name="TextBox 125"/>
            <p:cNvSpPr txBox="1"/>
            <p:nvPr/>
          </p:nvSpPr>
          <p:spPr>
            <a:xfrm>
              <a:off x="7555666" y="4199439"/>
              <a:ext cx="991078" cy="498012"/>
            </a:xfrm>
            <a:prstGeom prst="rect">
              <a:avLst/>
            </a:prstGeom>
            <a:noFill/>
          </p:spPr>
          <p:txBody>
            <a:bodyPr wrap="square" lIns="138192" tIns="69096" rIns="138192" bIns="69096" rtlCol="0">
              <a:spAutoFit/>
            </a:bodyPr>
            <a:lstStyle/>
            <a:p>
              <a:r>
                <a:rPr lang="en-US" sz="1200" dirty="0">
                  <a:solidFill>
                    <a:schemeClr val="bg1"/>
                  </a:solidFill>
                  <a:latin typeface="微软雅黑" panose="020B0503020204020204" pitchFamily="34" charset="-122"/>
                  <a:ea typeface="微软雅黑" panose="020B0503020204020204" pitchFamily="34" charset="-122"/>
                </a:rPr>
                <a:t>5</a:t>
              </a:r>
              <a:r>
                <a:rPr lang="zh-CN" altLang="en-US" sz="1200" dirty="0">
                  <a:solidFill>
                    <a:schemeClr val="bg1"/>
                  </a:solidFill>
                  <a:latin typeface="微软雅黑" panose="020B0503020204020204" pitchFamily="34" charset="-122"/>
                  <a:ea typeface="微软雅黑" panose="020B0503020204020204" pitchFamily="34" charset="-122"/>
                </a:rPr>
                <a:t>章</a:t>
              </a:r>
            </a:p>
          </p:txBody>
        </p:sp>
      </p:grpSp>
      <p:grpSp>
        <p:nvGrpSpPr>
          <p:cNvPr id="131" name="组合 130"/>
          <p:cNvGrpSpPr/>
          <p:nvPr/>
        </p:nvGrpSpPr>
        <p:grpSpPr>
          <a:xfrm>
            <a:off x="5918916" y="2431103"/>
            <a:ext cx="906755" cy="906611"/>
            <a:chOff x="8854229" y="3773382"/>
            <a:chExt cx="1356434" cy="1356924"/>
          </a:xfrm>
        </p:grpSpPr>
        <p:grpSp>
          <p:nvGrpSpPr>
            <p:cNvPr id="132" name="组合 131"/>
            <p:cNvGrpSpPr/>
            <p:nvPr/>
          </p:nvGrpSpPr>
          <p:grpSpPr>
            <a:xfrm>
              <a:off x="8854229" y="3773382"/>
              <a:ext cx="1356434" cy="1356924"/>
              <a:chOff x="4345444" y="2542859"/>
              <a:chExt cx="1810550" cy="1811205"/>
            </a:xfrm>
          </p:grpSpPr>
          <p:grpSp>
            <p:nvGrpSpPr>
              <p:cNvPr id="134"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6" name="同心圆 13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7" name="椭圆 13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35" name="椭圆 134"/>
              <p:cNvSpPr/>
              <p:nvPr/>
            </p:nvSpPr>
            <p:spPr>
              <a:xfrm>
                <a:off x="4565570" y="2763062"/>
                <a:ext cx="1370298" cy="1370793"/>
              </a:xfrm>
              <a:prstGeom prst="ellipse">
                <a:avLst/>
              </a:prstGeom>
              <a:solidFill>
                <a:srgbClr val="A568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33" name="TextBox 132"/>
            <p:cNvSpPr txBox="1"/>
            <p:nvPr/>
          </p:nvSpPr>
          <p:spPr>
            <a:xfrm>
              <a:off x="9068720" y="4180595"/>
              <a:ext cx="1015119" cy="546482"/>
            </a:xfrm>
            <a:prstGeom prst="rect">
              <a:avLst/>
            </a:prstGeom>
            <a:noFill/>
          </p:spPr>
          <p:txBody>
            <a:bodyPr wrap="square" lIns="138192" tIns="69096" rIns="138192" bIns="69096" rtlCol="0">
              <a:spAutoFit/>
            </a:bodyPr>
            <a:lstStyle/>
            <a:p>
              <a:r>
                <a:rPr lang="en-US"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章</a:t>
              </a:r>
            </a:p>
          </p:txBody>
        </p:sp>
      </p:grpSp>
      <p:grpSp>
        <p:nvGrpSpPr>
          <p:cNvPr id="138" name="组合 137"/>
          <p:cNvGrpSpPr/>
          <p:nvPr/>
        </p:nvGrpSpPr>
        <p:grpSpPr>
          <a:xfrm>
            <a:off x="7058945" y="2267888"/>
            <a:ext cx="1233232" cy="1233035"/>
            <a:chOff x="10559621" y="3529102"/>
            <a:chExt cx="1844818" cy="1845484"/>
          </a:xfrm>
        </p:grpSpPr>
        <p:grpSp>
          <p:nvGrpSpPr>
            <p:cNvPr id="139" name="组合 138"/>
            <p:cNvGrpSpPr/>
            <p:nvPr/>
          </p:nvGrpSpPr>
          <p:grpSpPr>
            <a:xfrm>
              <a:off x="10559621" y="3529102"/>
              <a:ext cx="1844818" cy="1845484"/>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2" name="椭圆 141"/>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0" name="TextBox 139"/>
            <p:cNvSpPr txBox="1"/>
            <p:nvPr/>
          </p:nvSpPr>
          <p:spPr>
            <a:xfrm>
              <a:off x="10948736" y="4180595"/>
              <a:ext cx="1097152" cy="546483"/>
            </a:xfrm>
            <a:prstGeom prst="rect">
              <a:avLst/>
            </a:prstGeom>
            <a:noFill/>
          </p:spPr>
          <p:txBody>
            <a:bodyPr wrap="square" lIns="138192" tIns="69096" rIns="138192" bIns="69096" rtlCol="0">
              <a:spAutoFit/>
            </a:bodyPr>
            <a:lstStyle/>
            <a:p>
              <a:r>
                <a:rPr lang="en-US" sz="1400" dirty="0" smtClean="0">
                  <a:solidFill>
                    <a:schemeClr val="bg1"/>
                  </a:solidFill>
                  <a:latin typeface="微软雅黑" panose="020B0503020204020204" pitchFamily="34" charset="-122"/>
                  <a:ea typeface="微软雅黑" panose="020B0503020204020204" pitchFamily="34" charset="-122"/>
                </a:rPr>
                <a:t>7</a:t>
              </a:r>
              <a:r>
                <a:rPr lang="zh-CN" altLang="en-US" sz="1400" dirty="0" smtClean="0">
                  <a:solidFill>
                    <a:schemeClr val="bg1"/>
                  </a:solidFill>
                  <a:latin typeface="微软雅黑" panose="020B0503020204020204" pitchFamily="34" charset="-122"/>
                  <a:ea typeface="微软雅黑" panose="020B0503020204020204" pitchFamily="34" charset="-122"/>
                </a:rPr>
                <a:t>章</a:t>
              </a:r>
            </a:p>
          </p:txBody>
        </p:sp>
      </p:grpSp>
      <p:grpSp>
        <p:nvGrpSpPr>
          <p:cNvPr id="145" name="组合 144"/>
          <p:cNvGrpSpPr/>
          <p:nvPr/>
        </p:nvGrpSpPr>
        <p:grpSpPr>
          <a:xfrm>
            <a:off x="520654" y="1275606"/>
            <a:ext cx="1941598" cy="1092290"/>
            <a:chOff x="689131" y="1318791"/>
            <a:chExt cx="1631535" cy="1036935"/>
          </a:xfrm>
        </p:grpSpPr>
        <p:sp>
          <p:nvSpPr>
            <p:cNvPr id="146" name="TextBox 145"/>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147" name="组合 146"/>
            <p:cNvGrpSpPr/>
            <p:nvPr/>
          </p:nvGrpSpPr>
          <p:grpSpPr>
            <a:xfrm>
              <a:off x="689131" y="1318791"/>
              <a:ext cx="1631535" cy="1036935"/>
              <a:chOff x="689131" y="1318791"/>
              <a:chExt cx="1631535" cy="1036935"/>
            </a:xfrm>
          </p:grpSpPr>
          <p:cxnSp>
            <p:nvCxnSpPr>
              <p:cNvPr id="148" name="直接连接符 14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50" name="组合 149"/>
          <p:cNvGrpSpPr/>
          <p:nvPr/>
        </p:nvGrpSpPr>
        <p:grpSpPr>
          <a:xfrm>
            <a:off x="2555776" y="1366748"/>
            <a:ext cx="1575314" cy="1109301"/>
            <a:chOff x="873900" y="1541325"/>
            <a:chExt cx="1166203" cy="935777"/>
          </a:xfrm>
        </p:grpSpPr>
        <p:sp>
          <p:nvSpPr>
            <p:cNvPr id="151" name="TextBox 150"/>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152" name="组合 151"/>
            <p:cNvGrpSpPr/>
            <p:nvPr/>
          </p:nvGrpSpPr>
          <p:grpSpPr>
            <a:xfrm>
              <a:off x="947384" y="1541325"/>
              <a:ext cx="1008112" cy="828977"/>
              <a:chOff x="947384" y="1541325"/>
              <a:chExt cx="1008112" cy="828977"/>
            </a:xfrm>
          </p:grpSpPr>
          <p:cxnSp>
            <p:nvCxnSpPr>
              <p:cNvPr id="153" name="直接连接符 152"/>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55" name="组合 154"/>
          <p:cNvGrpSpPr/>
          <p:nvPr/>
        </p:nvGrpSpPr>
        <p:grpSpPr>
          <a:xfrm>
            <a:off x="4499992" y="1275606"/>
            <a:ext cx="1639315" cy="1207803"/>
            <a:chOff x="873900" y="1541325"/>
            <a:chExt cx="1166203" cy="935777"/>
          </a:xfrm>
        </p:grpSpPr>
        <p:sp>
          <p:nvSpPr>
            <p:cNvPr id="156" name="TextBox 155"/>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157" name="组合 156"/>
            <p:cNvGrpSpPr/>
            <p:nvPr/>
          </p:nvGrpSpPr>
          <p:grpSpPr>
            <a:xfrm>
              <a:off x="947384" y="1541325"/>
              <a:ext cx="1008112" cy="828977"/>
              <a:chOff x="947384" y="1541325"/>
              <a:chExt cx="1008112" cy="828977"/>
            </a:xfrm>
          </p:grpSpPr>
          <p:cxnSp>
            <p:nvCxnSpPr>
              <p:cNvPr id="158" name="直接连接符 15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9" name="TextBox 158"/>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60" name="组合 159"/>
          <p:cNvGrpSpPr/>
          <p:nvPr/>
        </p:nvGrpSpPr>
        <p:grpSpPr>
          <a:xfrm>
            <a:off x="6837777" y="1326098"/>
            <a:ext cx="1550647" cy="1172352"/>
            <a:chOff x="873900" y="1541325"/>
            <a:chExt cx="1166203" cy="935778"/>
          </a:xfrm>
        </p:grpSpPr>
        <p:sp>
          <p:nvSpPr>
            <p:cNvPr id="161" name="TextBox 160"/>
            <p:cNvSpPr txBox="1"/>
            <p:nvPr/>
          </p:nvSpPr>
          <p:spPr>
            <a:xfrm>
              <a:off x="873900" y="1767302"/>
              <a:ext cx="1166203" cy="709801"/>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162" name="组合 161"/>
            <p:cNvGrpSpPr/>
            <p:nvPr/>
          </p:nvGrpSpPr>
          <p:grpSpPr>
            <a:xfrm>
              <a:off x="947384" y="1541325"/>
              <a:ext cx="1008112" cy="828977"/>
              <a:chOff x="947384" y="1541325"/>
              <a:chExt cx="1008112" cy="828977"/>
            </a:xfrm>
          </p:grpSpPr>
          <p:cxnSp>
            <p:nvCxnSpPr>
              <p:cNvPr id="163" name="直接连接符 162"/>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4" name="TextBox 163"/>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65" name="组合 164"/>
          <p:cNvGrpSpPr/>
          <p:nvPr/>
        </p:nvGrpSpPr>
        <p:grpSpPr>
          <a:xfrm>
            <a:off x="1559925" y="3422333"/>
            <a:ext cx="1624546" cy="1232512"/>
            <a:chOff x="873900" y="1340833"/>
            <a:chExt cx="1166203" cy="1136268"/>
          </a:xfrm>
        </p:grpSpPr>
        <p:sp>
          <p:nvSpPr>
            <p:cNvPr id="166" name="TextBox 165"/>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167" name="组合 166"/>
            <p:cNvGrpSpPr/>
            <p:nvPr/>
          </p:nvGrpSpPr>
          <p:grpSpPr>
            <a:xfrm>
              <a:off x="947384" y="1340833"/>
              <a:ext cx="1008112" cy="1029468"/>
              <a:chOff x="947384" y="1340833"/>
              <a:chExt cx="1008112" cy="1029468"/>
            </a:xfrm>
          </p:grpSpPr>
          <p:cxnSp>
            <p:nvCxnSpPr>
              <p:cNvPr id="168" name="直接连接符 16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70" name="组合 169"/>
          <p:cNvGrpSpPr/>
          <p:nvPr/>
        </p:nvGrpSpPr>
        <p:grpSpPr>
          <a:xfrm>
            <a:off x="3553012" y="3422333"/>
            <a:ext cx="1624546" cy="1232512"/>
            <a:chOff x="873900" y="1340833"/>
            <a:chExt cx="1166203" cy="1136268"/>
          </a:xfrm>
        </p:grpSpPr>
        <p:sp>
          <p:nvSpPr>
            <p:cNvPr id="171" name="TextBox 170"/>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172" name="组合 171"/>
            <p:cNvGrpSpPr/>
            <p:nvPr/>
          </p:nvGrpSpPr>
          <p:grpSpPr>
            <a:xfrm>
              <a:off x="947384" y="1340833"/>
              <a:ext cx="1008112" cy="1029468"/>
              <a:chOff x="947384" y="1340833"/>
              <a:chExt cx="1008112" cy="1029468"/>
            </a:xfrm>
          </p:grpSpPr>
          <p:cxnSp>
            <p:nvCxnSpPr>
              <p:cNvPr id="173" name="直接连接符 17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4" name="TextBox 173"/>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75" name="组合 174"/>
          <p:cNvGrpSpPr/>
          <p:nvPr/>
        </p:nvGrpSpPr>
        <p:grpSpPr>
          <a:xfrm>
            <a:off x="5539742" y="3477962"/>
            <a:ext cx="1624546" cy="1232512"/>
            <a:chOff x="873900" y="1340833"/>
            <a:chExt cx="1166203" cy="1136268"/>
          </a:xfrm>
        </p:grpSpPr>
        <p:sp>
          <p:nvSpPr>
            <p:cNvPr id="176" name="TextBox 175"/>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177" name="组合 176"/>
            <p:cNvGrpSpPr/>
            <p:nvPr/>
          </p:nvGrpSpPr>
          <p:grpSpPr>
            <a:xfrm>
              <a:off x="947384" y="1340833"/>
              <a:ext cx="1008112" cy="1029468"/>
              <a:chOff x="947384" y="1340833"/>
              <a:chExt cx="1008112" cy="1029468"/>
            </a:xfrm>
          </p:grpSpPr>
          <p:cxnSp>
            <p:nvCxnSpPr>
              <p:cNvPr id="178" name="直接连接符 17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sp>
        <p:nvSpPr>
          <p:cNvPr id="180" name="TextBox 17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14:bounceEnd="55000">
                                          <p:cBhvr additive="base">
                                            <p:cTn id="11" dur="1500" fill="hold"/>
                                            <p:tgtEl>
                                              <p:spTgt spid="96"/>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14:bounceEnd="55000">
                                          <p:cBhvr additive="base">
                                            <p:cTn id="15" dur="1500" fill="hold"/>
                                            <p:tgtEl>
                                              <p:spTgt spid="103"/>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14:bounceEnd="55000">
                                          <p:cBhvr additive="base">
                                            <p:cTn id="19" dur="1500" fill="hold"/>
                                            <p:tgtEl>
                                              <p:spTgt spid="110"/>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14:bounceEnd="55000">
                                          <p:cBhvr additive="base">
                                            <p:cTn id="23" dur="1500" fill="hold"/>
                                            <p:tgtEl>
                                              <p:spTgt spid="117"/>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14:bounceEnd="55000">
                                          <p:cBhvr additive="base">
                                            <p:cTn id="27" dur="1500" fill="hold"/>
                                            <p:tgtEl>
                                              <p:spTgt spid="124"/>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14:bounceEnd="55000">
                                          <p:cBhvr additive="base">
                                            <p:cTn id="31" dur="1500" fill="hold"/>
                                            <p:tgtEl>
                                              <p:spTgt spid="131"/>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14:bounceEnd="55000">
                                          <p:cBhvr additive="base">
                                            <p:cTn id="35"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3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1500" fill="hold"/>
                                            <p:tgtEl>
                                              <p:spTgt spid="96"/>
                                            </p:tgtEl>
                                            <p:attrNameLst>
                                              <p:attrName>ppt_x</p:attrName>
                                            </p:attrNameLst>
                                          </p:cBhvr>
                                          <p:tavLst>
                                            <p:tav tm="0">
                                              <p:val>
                                                <p:strVal val="1+#ppt_w/2"/>
                                              </p:val>
                                            </p:tav>
                                            <p:tav tm="100000">
                                              <p:val>
                                                <p:strVal val="#ppt_x"/>
                                              </p:val>
                                            </p:tav>
                                          </p:tavLst>
                                        </p:anim>
                                        <p:anim calcmode="lin" valueType="num">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cBhvr additive="base">
                                            <p:cTn id="15" dur="1500" fill="hold"/>
                                            <p:tgtEl>
                                              <p:spTgt spid="103"/>
                                            </p:tgtEl>
                                            <p:attrNameLst>
                                              <p:attrName>ppt_x</p:attrName>
                                            </p:attrNameLst>
                                          </p:cBhvr>
                                          <p:tavLst>
                                            <p:tav tm="0">
                                              <p:val>
                                                <p:strVal val="1+#ppt_w/2"/>
                                              </p:val>
                                            </p:tav>
                                            <p:tav tm="100000">
                                              <p:val>
                                                <p:strVal val="#ppt_x"/>
                                              </p:val>
                                            </p:tav>
                                          </p:tavLst>
                                        </p:anim>
                                        <p:anim calcmode="lin" valueType="num">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1500" fill="hold"/>
                                            <p:tgtEl>
                                              <p:spTgt spid="110"/>
                                            </p:tgtEl>
                                            <p:attrNameLst>
                                              <p:attrName>ppt_x</p:attrName>
                                            </p:attrNameLst>
                                          </p:cBhvr>
                                          <p:tavLst>
                                            <p:tav tm="0">
                                              <p:val>
                                                <p:strVal val="1+#ppt_w/2"/>
                                              </p:val>
                                            </p:tav>
                                            <p:tav tm="100000">
                                              <p:val>
                                                <p:strVal val="#ppt_x"/>
                                              </p:val>
                                            </p:tav>
                                          </p:tavLst>
                                        </p:anim>
                                        <p:anim calcmode="lin" valueType="num">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1500" fill="hold"/>
                                            <p:tgtEl>
                                              <p:spTgt spid="117"/>
                                            </p:tgtEl>
                                            <p:attrNameLst>
                                              <p:attrName>ppt_x</p:attrName>
                                            </p:attrNameLst>
                                          </p:cBhvr>
                                          <p:tavLst>
                                            <p:tav tm="0">
                                              <p:val>
                                                <p:strVal val="1+#ppt_w/2"/>
                                              </p:val>
                                            </p:tav>
                                            <p:tav tm="100000">
                                              <p:val>
                                                <p:strVal val="#ppt_x"/>
                                              </p:val>
                                            </p:tav>
                                          </p:tavLst>
                                        </p:anim>
                                        <p:anim calcmode="lin" valueType="num">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cBhvr additive="base">
                                            <p:cTn id="27" dur="1500" fill="hold"/>
                                            <p:tgtEl>
                                              <p:spTgt spid="124"/>
                                            </p:tgtEl>
                                            <p:attrNameLst>
                                              <p:attrName>ppt_x</p:attrName>
                                            </p:attrNameLst>
                                          </p:cBhvr>
                                          <p:tavLst>
                                            <p:tav tm="0">
                                              <p:val>
                                                <p:strVal val="1+#ppt_w/2"/>
                                              </p:val>
                                            </p:tav>
                                            <p:tav tm="100000">
                                              <p:val>
                                                <p:strVal val="#ppt_x"/>
                                              </p:val>
                                            </p:tav>
                                          </p:tavLst>
                                        </p:anim>
                                        <p:anim calcmode="lin" valueType="num">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cBhvr additive="base">
                                            <p:cTn id="31" dur="1500" fill="hold"/>
                                            <p:tgtEl>
                                              <p:spTgt spid="131"/>
                                            </p:tgtEl>
                                            <p:attrNameLst>
                                              <p:attrName>ppt_x</p:attrName>
                                            </p:attrNameLst>
                                          </p:cBhvr>
                                          <p:tavLst>
                                            <p:tav tm="0">
                                              <p:val>
                                                <p:strVal val="1+#ppt_w/2"/>
                                              </p:val>
                                            </p:tav>
                                            <p:tav tm="100000">
                                              <p:val>
                                                <p:strVal val="#ppt_x"/>
                                              </p:val>
                                            </p:tav>
                                          </p:tavLst>
                                        </p:anim>
                                        <p:anim calcmode="lin" valueType="num">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cBhvr additive="base">
                                            <p:cTn id="35" dur="1500" fill="hold"/>
                                            <p:tgtEl>
                                              <p:spTgt spid="138"/>
                                            </p:tgtEl>
                                            <p:attrNameLst>
                                              <p:attrName>ppt_x</p:attrName>
                                            </p:attrNameLst>
                                          </p:cBhvr>
                                          <p:tavLst>
                                            <p:tav tm="0">
                                              <p:val>
                                                <p:strVal val="1+#ppt_w/2"/>
                                              </p:val>
                                            </p:tav>
                                            <p:tav tm="100000">
                                              <p:val>
                                                <p:strVal val="#ppt_x"/>
                                              </p:val>
                                            </p:tav>
                                          </p:tavLst>
                                        </p:anim>
                                        <p:anim calcmode="lin" valueType="num">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3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160"/>
          <p:cNvSpPr>
            <a:spLocks noChangeArrowheads="1"/>
          </p:cNvSpPr>
          <p:nvPr/>
        </p:nvSpPr>
        <p:spPr bwMode="auto">
          <a:xfrm flipH="1">
            <a:off x="-36514" y="1176566"/>
            <a:ext cx="9289033"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1" fmla="*/ 0 w 7260238"/>
              <a:gd name="connsiteY0-2" fmla="*/ 0 h 3090960"/>
              <a:gd name="connsiteX1-3" fmla="*/ 7260238 w 7260238"/>
              <a:gd name="connsiteY1-4" fmla="*/ 0 h 3090960"/>
              <a:gd name="connsiteX2-5" fmla="*/ 7260238 w 7260238"/>
              <a:gd name="connsiteY2-6" fmla="*/ 3090960 h 3090960"/>
              <a:gd name="connsiteX3-7" fmla="*/ 666205 w 7260238"/>
              <a:gd name="connsiteY3-8" fmla="*/ 3090960 h 3090960"/>
              <a:gd name="connsiteX4-9" fmla="*/ 0 w 7260238"/>
              <a:gd name="connsiteY4-10" fmla="*/ 0 h 3090960"/>
              <a:gd name="connsiteX0-11" fmla="*/ 965 w 6594033"/>
              <a:gd name="connsiteY0-12" fmla="*/ 7470 h 3090960"/>
              <a:gd name="connsiteX1-13" fmla="*/ 6594033 w 6594033"/>
              <a:gd name="connsiteY1-14" fmla="*/ 0 h 3090960"/>
              <a:gd name="connsiteX2-15" fmla="*/ 6594033 w 6594033"/>
              <a:gd name="connsiteY2-16" fmla="*/ 3090960 h 3090960"/>
              <a:gd name="connsiteX3-17" fmla="*/ 0 w 6594033"/>
              <a:gd name="connsiteY3-18" fmla="*/ 3090960 h 3090960"/>
              <a:gd name="connsiteX4-19" fmla="*/ 965 w 6594033"/>
              <a:gd name="connsiteY4-20" fmla="*/ 7470 h 309096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6594033" h="3090960">
                <a:moveTo>
                  <a:pt x="965" y="7470"/>
                </a:moveTo>
                <a:lnTo>
                  <a:pt x="6594033" y="0"/>
                </a:lnTo>
                <a:lnTo>
                  <a:pt x="6594033" y="3090960"/>
                </a:lnTo>
                <a:lnTo>
                  <a:pt x="0" y="3090960"/>
                </a:lnTo>
                <a:cubicBezTo>
                  <a:pt x="322" y="2063130"/>
                  <a:pt x="643" y="1035300"/>
                  <a:pt x="965" y="7470"/>
                </a:cubicBezTo>
                <a:close/>
              </a:path>
            </a:pathLst>
          </a:custGeom>
          <a:solidFill>
            <a:srgbClr val="A568D2">
              <a:alpha val="24000"/>
            </a:srgbClr>
          </a:solidFill>
          <a:ln w="12700" cmpd="sng">
            <a:solidFill>
              <a:srgbClr val="7030A0"/>
            </a:solidFill>
            <a:miter lim="800000"/>
          </a:ln>
        </p:spPr>
        <p:txBody>
          <a:bodyPr anchor="ctr"/>
          <a:lstStyle/>
          <a:p>
            <a:pPr algn="ctr">
              <a:defRPr/>
            </a:pPr>
            <a:endParaRPr lang="zh-CN" altLang="en-US" b="1" dirty="0">
              <a:solidFill>
                <a:srgbClr val="FFC000"/>
              </a:solidFill>
              <a:latin typeface="+mn-ea"/>
              <a:ea typeface="+mn-ea"/>
            </a:endParaRPr>
          </a:p>
        </p:txBody>
      </p:sp>
      <p:pic>
        <p:nvPicPr>
          <p:cNvPr id="7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77" name="图片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78" name="矩形 77"/>
          <p:cNvSpPr/>
          <p:nvPr/>
        </p:nvSpPr>
        <p:spPr>
          <a:xfrm flipH="1">
            <a:off x="323528" y="1325692"/>
            <a:ext cx="1198880" cy="457200"/>
          </a:xfrm>
          <a:prstGeom prst="rect">
            <a:avLst/>
          </a:prstGeom>
        </p:spPr>
        <p:txBody>
          <a:bodyPr wrap="none">
            <a:spAutoFit/>
          </a:bodyPr>
          <a:lstStyle/>
          <a:p>
            <a:pPr fontAlgn="base">
              <a:lnSpc>
                <a:spcPct val="120000"/>
              </a:lnSpc>
            </a:pPr>
            <a:r>
              <a:rPr lang="zh-CN" altLang="en-US" sz="2000" b="1" dirty="0" smtClean="0">
                <a:solidFill>
                  <a:srgbClr val="7030A0"/>
                </a:solidFill>
                <a:latin typeface="微软雅黑" panose="020B0503020204020204" pitchFamily="34" charset="-122"/>
                <a:ea typeface="微软雅黑" panose="020B0503020204020204" pitchFamily="34" charset="-122"/>
                <a:sym typeface="Arial" panose="020B0604020202020204" pitchFamily="34" charset="0"/>
              </a:rPr>
              <a:t>本课叙述</a:t>
            </a:r>
            <a:endParaRPr lang="zh-CN" altLang="en-US" sz="2000" b="1" dirty="0">
              <a:solidFill>
                <a:srgbClr val="7030A0"/>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9" name="组合 78"/>
          <p:cNvGrpSpPr/>
          <p:nvPr/>
        </p:nvGrpSpPr>
        <p:grpSpPr>
          <a:xfrm flipH="1">
            <a:off x="363558" y="1858448"/>
            <a:ext cx="4572000" cy="857822"/>
            <a:chOff x="-107776" y="1594012"/>
            <a:chExt cx="4572000" cy="857822"/>
          </a:xfrm>
        </p:grpSpPr>
        <p:sp>
          <p:nvSpPr>
            <p:cNvPr id="80" name="矩形 7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点击增加小标题</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1" name="椭圆 80"/>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矩形 8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flipH="1">
            <a:off x="365173" y="2764178"/>
            <a:ext cx="4572000" cy="857822"/>
            <a:chOff x="-107776" y="1594012"/>
            <a:chExt cx="4572000" cy="857822"/>
          </a:xfrm>
        </p:grpSpPr>
        <p:sp>
          <p:nvSpPr>
            <p:cNvPr id="84" name="矩形 83"/>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点击增加小标题</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5" name="椭圆 84"/>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矩形 85"/>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87" name="矩形 86"/>
          <p:cNvSpPr>
            <a:spLocks noChangeArrowheads="1"/>
          </p:cNvSpPr>
          <p:nvPr/>
        </p:nvSpPr>
        <p:spPr bwMode="auto">
          <a:xfrm>
            <a:off x="365440" y="4015451"/>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endParaRPr lang="en-US" altLang="zh-CN" sz="1050" dirty="0">
              <a:solidFill>
                <a:sysClr val="windowText" lastClr="000000"/>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 name="标题 2"/>
          <p:cNvSpPr>
            <a:spLocks noGrp="1"/>
          </p:cNvSpPr>
          <p:nvPr>
            <p:ph type="title"/>
          </p:nvPr>
        </p:nvSpPr>
        <p:spPr>
          <a:xfrm>
            <a:off x="1184910" y="250190"/>
            <a:ext cx="1371600" cy="394970"/>
          </a:xfrm>
        </p:spPr>
        <p:txBody>
          <a:bodyPr wrap="square"/>
          <a:lstStyle/>
          <a:p>
            <a:pPr algn="l"/>
            <a:r>
              <a:rPr lang="zh-CN" altLang="en-US" dirty="0"/>
              <a:t>课程概述</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14:presetBounceEnd="26000">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14:bounceEnd="26000">
                                          <p:cBhvr additive="base">
                                            <p:cTn id="14" dur="1500" fill="hold"/>
                                            <p:tgtEl>
                                              <p:spTgt spid="77"/>
                                            </p:tgtEl>
                                            <p:attrNameLst>
                                              <p:attrName>ppt_x</p:attrName>
                                            </p:attrNameLst>
                                          </p:cBhvr>
                                          <p:tavLst>
                                            <p:tav tm="0">
                                              <p:val>
                                                <p:strVal val="1+#ppt_w/2"/>
                                              </p:val>
                                            </p:tav>
                                            <p:tav tm="100000">
                                              <p:val>
                                                <p:strVal val="#ppt_x"/>
                                              </p:val>
                                            </p:tav>
                                          </p:tavLst>
                                        </p:anim>
                                        <p:anim calcmode="lin" valueType="num" p14:bounceEnd="26000">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cBhvr additive="base">
                                            <p:cTn id="14" dur="1500" fill="hold"/>
                                            <p:tgtEl>
                                              <p:spTgt spid="77"/>
                                            </p:tgtEl>
                                            <p:attrNameLst>
                                              <p:attrName>ppt_x</p:attrName>
                                            </p:attrNameLst>
                                          </p:cBhvr>
                                          <p:tavLst>
                                            <p:tav tm="0">
                                              <p:val>
                                                <p:strVal val="1+#ppt_w/2"/>
                                              </p:val>
                                            </p:tav>
                                            <p:tav tm="100000">
                                              <p:val>
                                                <p:strVal val="#ppt_x"/>
                                              </p:val>
                                            </p:tav>
                                          </p:tavLst>
                                        </p:anim>
                                        <p:anim calcmode="lin" valueType="num">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477" y="1131590"/>
            <a:ext cx="2773991" cy="3464948"/>
          </a:xfrm>
          <a:prstGeom prst="rect">
            <a:avLst/>
          </a:prstGeom>
        </p:spPr>
      </p:pic>
      <p:sp>
        <p:nvSpPr>
          <p:cNvPr id="55" name="TextBox 54"/>
          <p:cNvSpPr txBox="1"/>
          <p:nvPr/>
        </p:nvSpPr>
        <p:spPr>
          <a:xfrm>
            <a:off x="3583590" y="2355726"/>
            <a:ext cx="5092866" cy="754380"/>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 输入内容</a:t>
            </a:r>
          </a:p>
          <a:p>
            <a:pPr algn="just">
              <a:lnSpc>
                <a:spcPct val="150000"/>
              </a:lnSpc>
            </a:pP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输入内容</a:t>
            </a:r>
          </a:p>
        </p:txBody>
      </p:sp>
      <p:sp>
        <p:nvSpPr>
          <p:cNvPr id="57" name="斜纹 56"/>
          <p:cNvSpPr/>
          <p:nvPr/>
        </p:nvSpPr>
        <p:spPr>
          <a:xfrm>
            <a:off x="511612" y="1100634"/>
            <a:ext cx="359773" cy="359773"/>
          </a:xfrm>
          <a:prstGeom prst="diagStrip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58" name="斜纹 57"/>
          <p:cNvSpPr/>
          <p:nvPr/>
        </p:nvSpPr>
        <p:spPr>
          <a:xfrm rot="10800000">
            <a:off x="3005014" y="4263457"/>
            <a:ext cx="359773" cy="359773"/>
          </a:xfrm>
          <a:prstGeom prst="diagStrip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nvGrpSpPr>
          <p:cNvPr id="59" name="组合 58"/>
          <p:cNvGrpSpPr/>
          <p:nvPr/>
        </p:nvGrpSpPr>
        <p:grpSpPr>
          <a:xfrm>
            <a:off x="3851920" y="1164846"/>
            <a:ext cx="1172844" cy="902720"/>
            <a:chOff x="5027106" y="2345385"/>
            <a:chExt cx="1172844" cy="902720"/>
          </a:xfrm>
        </p:grpSpPr>
        <p:grpSp>
          <p:nvGrpSpPr>
            <p:cNvPr id="60"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61"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7030A0"/>
                  </a:solidFill>
                  <a:latin typeface="微软雅黑" panose="020B0503020204020204" pitchFamily="34" charset="-122"/>
                  <a:ea typeface="微软雅黑" panose="020B0503020204020204" pitchFamily="34" charset="-122"/>
                </a:rPr>
                <a:t>专业</a:t>
              </a:r>
              <a:endParaRPr lang="zh-CN" altLang="en-US" sz="2200" b="1" dirty="0">
                <a:solidFill>
                  <a:srgbClr val="7030A0"/>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5044683" y="1147646"/>
            <a:ext cx="1172844" cy="902720"/>
            <a:chOff x="5027106" y="2345385"/>
            <a:chExt cx="1172844" cy="902720"/>
          </a:xfrm>
        </p:grpSpPr>
        <p:grpSp>
          <p:nvGrpSpPr>
            <p:cNvPr id="65"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6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7030A0"/>
                  </a:solidFill>
                  <a:latin typeface="微软雅黑" panose="020B0503020204020204" pitchFamily="34" charset="-122"/>
                  <a:ea typeface="微软雅黑" panose="020B0503020204020204" pitchFamily="34" charset="-122"/>
                </a:rPr>
                <a:t>年轻</a:t>
              </a:r>
              <a:endParaRPr lang="zh-CN" altLang="en-US" sz="2200" b="1" dirty="0">
                <a:solidFill>
                  <a:srgbClr val="7030A0"/>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6211512" y="1177742"/>
            <a:ext cx="1172844" cy="902720"/>
            <a:chOff x="5027106" y="2345385"/>
            <a:chExt cx="1172844" cy="902720"/>
          </a:xfrm>
        </p:grpSpPr>
        <p:grpSp>
          <p:nvGrpSpPr>
            <p:cNvPr id="70"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7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7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7030A0"/>
                  </a:solidFill>
                  <a:latin typeface="微软雅黑" panose="020B0503020204020204" pitchFamily="34" charset="-122"/>
                  <a:ea typeface="微软雅黑" panose="020B0503020204020204" pitchFamily="34" charset="-122"/>
                </a:rPr>
                <a:t>有梦想</a:t>
              </a:r>
              <a:endParaRPr lang="zh-CN" altLang="en-US" b="1" dirty="0">
                <a:solidFill>
                  <a:srgbClr val="7030A0"/>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7385411" y="1189305"/>
            <a:ext cx="1172844" cy="902720"/>
            <a:chOff x="5027106" y="2345385"/>
            <a:chExt cx="1172844" cy="902720"/>
          </a:xfrm>
        </p:grpSpPr>
        <p:grpSp>
          <p:nvGrpSpPr>
            <p:cNvPr id="75"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7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7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7030A0"/>
                  </a:solidFill>
                  <a:latin typeface="微软雅黑" panose="020B0503020204020204" pitchFamily="34" charset="-122"/>
                  <a:ea typeface="微软雅黑" panose="020B0503020204020204" pitchFamily="34" charset="-122"/>
                </a:rPr>
                <a:t>行动力强</a:t>
              </a:r>
              <a:endParaRPr lang="zh-CN" altLang="en-US" b="1" dirty="0">
                <a:solidFill>
                  <a:srgbClr val="7030A0"/>
                </a:solidFill>
                <a:latin typeface="微软雅黑" panose="020B0503020204020204" pitchFamily="34" charset="-122"/>
                <a:ea typeface="微软雅黑" panose="020B0503020204020204" pitchFamily="34" charset="-122"/>
              </a:endParaRPr>
            </a:p>
          </p:txBody>
        </p:sp>
      </p:grpSp>
      <p:sp>
        <p:nvSpPr>
          <p:cNvPr id="79" name="TextBox 78"/>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4" name="标题 8"/>
          <p:cNvSpPr>
            <a:spLocks noGrp="1"/>
          </p:cNvSpPr>
          <p:nvPr/>
        </p:nvSpPr>
        <p:spPr>
          <a:xfrm>
            <a:off x="1184910" y="250190"/>
            <a:ext cx="1371600" cy="394970"/>
          </a:xfrm>
          <a:prstGeom prst="rect">
            <a:avLst/>
          </a:prstGeom>
          <a:noFill/>
          <a:ln>
            <a:noFill/>
          </a:ln>
        </p:spPr>
        <p:txBody>
          <a:bodyPr wrap="squar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dirty="0"/>
              <a:t>课程概述</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58000">
                                          <p:cBhvr additive="base">
                                            <p:cTn id="19" dur="1300" fill="hold"/>
                                            <p:tgtEl>
                                              <p:spTgt spid="59"/>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14:bounceEnd="58000">
                                          <p:cBhvr additive="base">
                                            <p:cTn id="23" dur="1300" fill="hold"/>
                                            <p:tgtEl>
                                              <p:spTgt spid="64"/>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14:bounceEnd="58000">
                                          <p:cBhvr additive="base">
                                            <p:cTn id="27" dur="13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14:bounceEnd="58000">
                                          <p:cBhvr additive="base">
                                            <p:cTn id="31" dur="1300" fill="hold"/>
                                            <p:tgtEl>
                                              <p:spTgt spid="74"/>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1300" fill="hold"/>
                                            <p:tgtEl>
                                              <p:spTgt spid="59"/>
                                            </p:tgtEl>
                                            <p:attrNameLst>
                                              <p:attrName>ppt_x</p:attrName>
                                            </p:attrNameLst>
                                          </p:cBhvr>
                                          <p:tavLst>
                                            <p:tav tm="0">
                                              <p:val>
                                                <p:strVal val="1+#ppt_w/2"/>
                                              </p:val>
                                            </p:tav>
                                            <p:tav tm="100000">
                                              <p:val>
                                                <p:strVal val="#ppt_x"/>
                                              </p:val>
                                            </p:tav>
                                          </p:tavLst>
                                        </p:anim>
                                        <p:anim calcmode="lin" valueType="num">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300" fill="hold"/>
                                            <p:tgtEl>
                                              <p:spTgt spid="64"/>
                                            </p:tgtEl>
                                            <p:attrNameLst>
                                              <p:attrName>ppt_x</p:attrName>
                                            </p:attrNameLst>
                                          </p:cBhvr>
                                          <p:tavLst>
                                            <p:tav tm="0">
                                              <p:val>
                                                <p:strVal val="1+#ppt_w/2"/>
                                              </p:val>
                                            </p:tav>
                                            <p:tav tm="100000">
                                              <p:val>
                                                <p:strVal val="#ppt_x"/>
                                              </p:val>
                                            </p:tav>
                                          </p:tavLst>
                                        </p:anim>
                                        <p:anim calcmode="lin" valueType="num">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1300" fill="hold"/>
                                            <p:tgtEl>
                                              <p:spTgt spid="69"/>
                                            </p:tgtEl>
                                            <p:attrNameLst>
                                              <p:attrName>ppt_x</p:attrName>
                                            </p:attrNameLst>
                                          </p:cBhvr>
                                          <p:tavLst>
                                            <p:tav tm="0">
                                              <p:val>
                                                <p:strVal val="1+#ppt_w/2"/>
                                              </p:val>
                                            </p:tav>
                                            <p:tav tm="100000">
                                              <p:val>
                                                <p:strVal val="#ppt_x"/>
                                              </p:val>
                                            </p:tav>
                                          </p:tavLst>
                                        </p:anim>
                                        <p:anim calcmode="lin" valueType="num">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1300" fill="hold"/>
                                            <p:tgtEl>
                                              <p:spTgt spid="74"/>
                                            </p:tgtEl>
                                            <p:attrNameLst>
                                              <p:attrName>ppt_x</p:attrName>
                                            </p:attrNameLst>
                                          </p:cBhvr>
                                          <p:tavLst>
                                            <p:tav tm="0">
                                              <p:val>
                                                <p:strVal val="1+#ppt_w/2"/>
                                              </p:val>
                                            </p:tav>
                                            <p:tav tm="100000">
                                              <p:val>
                                                <p:strVal val="#ppt_x"/>
                                              </p:val>
                                            </p:tav>
                                          </p:tavLst>
                                        </p:anim>
                                        <p:anim calcmode="lin" valueType="num">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 name="组合 5"/>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0" name="组合 9"/>
          <p:cNvGrpSpPr/>
          <p:nvPr/>
        </p:nvGrpSpPr>
        <p:grpSpPr>
          <a:xfrm>
            <a:off x="8541751" y="3291830"/>
            <a:ext cx="998801" cy="998801"/>
            <a:chOff x="5252030" y="2008764"/>
            <a:chExt cx="809336" cy="809336"/>
          </a:xfrm>
          <a:solidFill>
            <a:schemeClr val="accent1"/>
          </a:solidFill>
        </p:grpSpPr>
        <p:sp>
          <p:nvSpPr>
            <p:cNvPr id="11" name="椭圆 10"/>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 name="椭圆 11"/>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239738" y="4703040"/>
            <a:ext cx="321721" cy="321721"/>
            <a:chOff x="5252030" y="2008764"/>
            <a:chExt cx="809336" cy="809336"/>
          </a:xfrm>
          <a:solidFill>
            <a:schemeClr val="accent1"/>
          </a:solidFill>
        </p:grpSpPr>
        <p:sp>
          <p:nvSpPr>
            <p:cNvPr id="17" name="椭圆 16"/>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 name="椭圆 17"/>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8399550" y="4369917"/>
            <a:ext cx="160860" cy="160860"/>
            <a:chOff x="5252030" y="2008764"/>
            <a:chExt cx="809336" cy="809336"/>
          </a:xfrm>
          <a:solidFill>
            <a:schemeClr val="accent1"/>
          </a:solidFill>
        </p:grpSpPr>
        <p:sp>
          <p:nvSpPr>
            <p:cNvPr id="20" name="椭圆 19"/>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1" name="椭圆 20"/>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2" name="Chart 14"/>
          <p:cNvGraphicFramePr/>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1</a:t>
            </a:r>
            <a:endParaRPr lang="en-US" sz="1000" dirty="0">
              <a:solidFill>
                <a:schemeClr val="tx1">
                  <a:lumMod val="50000"/>
                  <a:lumOff val="50000"/>
                </a:schemeClr>
              </a:solidFill>
              <a:latin typeface="+mn-ea"/>
              <a:cs typeface="Clear Sans Thin" panose="020B0203030202020304" pitchFamily="34" charset="0"/>
            </a:endParaRP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2</a:t>
            </a:r>
            <a:endParaRPr lang="en-US" sz="1000" dirty="0">
              <a:solidFill>
                <a:schemeClr val="tx1">
                  <a:lumMod val="50000"/>
                  <a:lumOff val="50000"/>
                </a:schemeClr>
              </a:solidFill>
              <a:latin typeface="+mn-ea"/>
              <a:cs typeface="Clear Sans Thin" panose="020B0203030202020304" pitchFamily="34" charset="0"/>
            </a:endParaRP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3</a:t>
            </a:r>
            <a:endParaRPr lang="en-US" sz="1000" dirty="0">
              <a:solidFill>
                <a:schemeClr val="tx1">
                  <a:lumMod val="50000"/>
                  <a:lumOff val="50000"/>
                </a:schemeClr>
              </a:solidFill>
              <a:latin typeface="+mn-ea"/>
              <a:cs typeface="Clear Sans Thin" panose="020B0203030202020304" pitchFamily="34" charset="0"/>
            </a:endParaRP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rgbClr val="7030A0"/>
                </a:solidFill>
                <a:latin typeface="微软雅黑" panose="020B0503020204020204" pitchFamily="34" charset="-122"/>
                <a:ea typeface="微软雅黑" panose="020B0503020204020204" pitchFamily="34" charset="-122"/>
              </a:rPr>
              <a:t>填加标题</a:t>
            </a:r>
            <a:endParaRPr lang="en-US" altLang="zh-CN" sz="1400" b="1" dirty="0" smtClean="0">
              <a:solidFill>
                <a:srgbClr val="7030A0"/>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填加标题</a:t>
            </a:r>
            <a:endParaRPr lang="en-US" altLang="zh-CN" sz="1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rgbClr val="A568D2"/>
                </a:solidFill>
                <a:latin typeface="微软雅黑" panose="020B0503020204020204" pitchFamily="34" charset="-122"/>
                <a:ea typeface="微软雅黑" panose="020B0503020204020204" pitchFamily="34" charset="-122"/>
              </a:rPr>
              <a:t>填加标题</a:t>
            </a:r>
            <a:endParaRPr lang="en-US" altLang="zh-CN" sz="1400" b="1" dirty="0" smtClean="0">
              <a:solidFill>
                <a:srgbClr val="A568D2"/>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1" name="组合 30"/>
          <p:cNvGrpSpPr/>
          <p:nvPr/>
        </p:nvGrpSpPr>
        <p:grpSpPr>
          <a:xfrm>
            <a:off x="4955424" y="1436384"/>
            <a:ext cx="599448" cy="599448"/>
            <a:chOff x="4499992" y="267494"/>
            <a:chExt cx="599448" cy="599448"/>
          </a:xfrm>
        </p:grpSpPr>
        <p:grpSp>
          <p:nvGrpSpPr>
            <p:cNvPr id="32" name="组合 31"/>
            <p:cNvGrpSpPr/>
            <p:nvPr/>
          </p:nvGrpSpPr>
          <p:grpSpPr>
            <a:xfrm>
              <a:off x="4499992" y="267494"/>
              <a:ext cx="599448" cy="599448"/>
              <a:chOff x="4131160" y="713581"/>
              <a:chExt cx="881684" cy="881684"/>
            </a:xfrm>
          </p:grpSpPr>
          <p:sp>
            <p:nvSpPr>
              <p:cNvPr id="34" name="椭圆 3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椭圆 34"/>
              <p:cNvSpPr/>
              <p:nvPr/>
            </p:nvSpPr>
            <p:spPr>
              <a:xfrm>
                <a:off x="4237176" y="819597"/>
                <a:ext cx="669652" cy="669652"/>
              </a:xfrm>
              <a:prstGeom prst="ellipse">
                <a:avLst/>
              </a:prstGeom>
              <a:solidFill>
                <a:srgbClr val="7030A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970854" y="2492227"/>
            <a:ext cx="599448" cy="599448"/>
            <a:chOff x="5418452" y="307702"/>
            <a:chExt cx="599448" cy="599448"/>
          </a:xfrm>
        </p:grpSpPr>
        <p:grpSp>
          <p:nvGrpSpPr>
            <p:cNvPr id="37" name="组合 36"/>
            <p:cNvGrpSpPr/>
            <p:nvPr/>
          </p:nvGrpSpPr>
          <p:grpSpPr>
            <a:xfrm>
              <a:off x="5418452" y="307702"/>
              <a:ext cx="599448" cy="599448"/>
              <a:chOff x="4131160" y="713581"/>
              <a:chExt cx="881684" cy="881684"/>
            </a:xfrm>
          </p:grpSpPr>
          <p:sp>
            <p:nvSpPr>
              <p:cNvPr id="39" name="椭圆 3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988609" y="3529882"/>
            <a:ext cx="599448" cy="599448"/>
            <a:chOff x="6516216" y="334289"/>
            <a:chExt cx="599448" cy="599448"/>
          </a:xfrm>
        </p:grpSpPr>
        <p:grpSp>
          <p:nvGrpSpPr>
            <p:cNvPr id="42" name="组合 41"/>
            <p:cNvGrpSpPr/>
            <p:nvPr/>
          </p:nvGrpSpPr>
          <p:grpSpPr>
            <a:xfrm>
              <a:off x="6516216" y="334289"/>
              <a:ext cx="599448" cy="599448"/>
              <a:chOff x="4131160" y="713581"/>
              <a:chExt cx="881684" cy="881684"/>
            </a:xfrm>
          </p:grpSpPr>
          <p:sp>
            <p:nvSpPr>
              <p:cNvPr id="44" name="椭圆 4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4237176" y="819597"/>
                <a:ext cx="669652" cy="669652"/>
              </a:xfrm>
              <a:prstGeom prst="ellipse">
                <a:avLst/>
              </a:prstGeom>
              <a:solidFill>
                <a:srgbClr val="A568D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46" name="TextBox 4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13" name="标题 12"/>
          <p:cNvSpPr>
            <a:spLocks noGrp="1"/>
          </p:cNvSpPr>
          <p:nvPr>
            <p:ph type="title"/>
          </p:nvPr>
        </p:nvSpPr>
        <p:spPr>
          <a:xfrm>
            <a:off x="1184910" y="250190"/>
            <a:ext cx="1371600" cy="394970"/>
          </a:xfrm>
        </p:spPr>
        <p:txBody>
          <a:bodyPr wrap="square"/>
          <a:lstStyle/>
          <a:p>
            <a:pPr algn="l"/>
            <a:r>
              <a:rPr lang="zh-CN" altLang="en-US" dirty="0"/>
              <a:t>课程概述</a:t>
            </a:r>
          </a:p>
        </p:txBody>
      </p:sp>
    </p:spTree>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23" presetClass="entr" presetSubtype="528"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p:val>
                                            <p:fltVal val="0.5"/>
                                          </p:val>
                                        </p:tav>
                                        <p:tav tm="100000">
                                          <p:val>
                                            <p:strVal val="#ppt_x"/>
                                          </p:val>
                                        </p:tav>
                                      </p:tavLst>
                                    </p:anim>
                                    <p:anim calcmode="lin" valueType="num">
                                      <p:cBhvr>
                                        <p:cTn id="15" dur="1000" fill="hold"/>
                                        <p:tgtEl>
                                          <p:spTgt spid="3"/>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ppt_x</p:attrName>
                                        </p:attrNameLst>
                                      </p:cBhvr>
                                      <p:tavLst>
                                        <p:tav tm="0">
                                          <p:val>
                                            <p:fltVal val="0.5"/>
                                          </p:val>
                                        </p:tav>
                                        <p:tav tm="100000">
                                          <p:val>
                                            <p:strVal val="#ppt_x"/>
                                          </p:val>
                                        </p:tav>
                                      </p:tavLst>
                                    </p:anim>
                                    <p:anim calcmode="lin" valueType="num">
                                      <p:cBhvr>
                                        <p:cTn id="21" dur="1000" fill="hold"/>
                                        <p:tgtEl>
                                          <p:spTgt spid="6"/>
                                        </p:tgtEl>
                                        <p:attrNameLst>
                                          <p:attrName>ppt_y</p:attrName>
                                        </p:attrNameLst>
                                      </p:cBhvr>
                                      <p:tavLst>
                                        <p:tav tm="0">
                                          <p:val>
                                            <p:fltVal val="0.5"/>
                                          </p:val>
                                        </p:tav>
                                        <p:tav tm="100000">
                                          <p:val>
                                            <p:strVal val="#ppt_y"/>
                                          </p:val>
                                        </p:tav>
                                      </p:tavLst>
                                    </p:anim>
                                  </p:childTnLst>
                                </p:cTn>
                              </p:par>
                              <p:par>
                                <p:cTn id="22" presetID="53" presetClass="entr" presetSubtype="16" fill="hold" nodeType="withEffect">
                                  <p:stCondLst>
                                    <p:cond delay="3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nodeType="withEffect">
                                  <p:stCondLst>
                                    <p:cond delay="9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2" presetClass="entr" presetSubtype="4" fill="hold" grpId="0" nodeType="withEffect">
                                  <p:stCondLst>
                                    <p:cond delay="4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childTnLst>
                          </p:cTn>
                        </p:par>
                        <p:par>
                          <p:cTn id="36" fill="hold">
                            <p:stCondLst>
                              <p:cond delay="8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8" fill="hold" nodeType="withEffect">
                                  <p:stCondLst>
                                    <p:cond delay="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10" presetClass="entr" presetSubtype="0" fill="hold" nodeType="withEffect">
                                  <p:stCondLst>
                                    <p:cond delay="5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22" presetClass="entr" presetSubtype="8" fill="hold"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10" presetClass="entr" presetSubtype="0" fill="hold" nodeType="withEffect">
                                  <p:stCondLst>
                                    <p:cond delay="10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nodeType="withEffect">
                                  <p:stCondLst>
                                    <p:cond delay="15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1300"/>
                            </p:stCondLst>
                            <p:childTnLst>
                              <p:par>
                                <p:cTn id="71" presetID="10"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1797960" y="1545103"/>
            <a:ext cx="1860245" cy="339072"/>
          </a:xfrm>
          <a:prstGeom prst="roundRect">
            <a:avLst/>
          </a:prstGeom>
          <a:solidFill>
            <a:srgbClr val="7030A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23" name="圆角矩形 22"/>
          <p:cNvSpPr/>
          <p:nvPr/>
        </p:nvSpPr>
        <p:spPr>
          <a:xfrm>
            <a:off x="5391110" y="1533052"/>
            <a:ext cx="1860245" cy="339072"/>
          </a:xfrm>
          <a:prstGeom prst="roundRect">
            <a:avLst/>
          </a:prstGeom>
          <a:solidFill>
            <a:srgbClr val="9954CC"/>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cxnSp>
        <p:nvCxnSpPr>
          <p:cNvPr id="24" name="直接连接符 23"/>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椭圆 25"/>
          <p:cNvSpPr/>
          <p:nvPr/>
        </p:nvSpPr>
        <p:spPr bwMode="auto">
          <a:xfrm>
            <a:off x="4172463" y="2479215"/>
            <a:ext cx="819114" cy="819351"/>
          </a:xfrm>
          <a:prstGeom prst="ellipse">
            <a:avLst/>
          </a:prstGeom>
          <a:solidFill>
            <a:srgbClr val="9954CC"/>
          </a:solidFill>
          <a:ln w="9525" cap="flat" cmpd="sng" algn="ctr">
            <a:solidFill>
              <a:srgbClr val="F8F8F8"/>
            </a:solidFill>
            <a:prstDash val="solid"/>
            <a:round/>
            <a:headEnd type="none" w="med" len="med"/>
            <a:tailEnd type="none" w="med" len="med"/>
          </a:ln>
          <a:effectLst/>
        </p:spPr>
        <p:txBody>
          <a:bodyPr vert="horz" wrap="square" lIns="91438" tIns="45719" rIns="91438" bIns="45719" numCol="1" rtlCol="0" anchor="t" anchorCtr="0" compatLnSpc="1"/>
          <a:lstStyle/>
          <a:p>
            <a:pPr defTabSz="913765"/>
            <a:endParaRPr lang="zh-CN" altLang="en-US" sz="1200"/>
          </a:p>
        </p:txBody>
      </p:sp>
      <p:sp>
        <p:nvSpPr>
          <p:cNvPr id="27" name="TextBox 26"/>
          <p:cNvSpPr txBox="1"/>
          <p:nvPr/>
        </p:nvSpPr>
        <p:spPr>
          <a:xfrm>
            <a:off x="3080823" y="1541604"/>
            <a:ext cx="588010" cy="351155"/>
          </a:xfrm>
          <a:prstGeom prst="rect">
            <a:avLst/>
          </a:prstGeom>
          <a:noFill/>
        </p:spPr>
        <p:txBody>
          <a:bodyPr wrap="none" lIns="91438" tIns="45719" rIns="91438" bIns="45719" rtlCol="0">
            <a:spAutoFit/>
          </a:bodyPr>
          <a:lstStyle/>
          <a:p>
            <a:pPr algn="r"/>
            <a:r>
              <a:rPr lang="zh-CN" altLang="en-US" sz="1600" b="1" dirty="0">
                <a:solidFill>
                  <a:schemeClr val="bg1"/>
                </a:solidFill>
                <a:latin typeface="+mn-ea"/>
                <a:ea typeface="+mn-ea"/>
              </a:rPr>
              <a:t>情况</a:t>
            </a:r>
          </a:p>
        </p:txBody>
      </p:sp>
      <p:sp>
        <p:nvSpPr>
          <p:cNvPr id="28" name="TextBox 27"/>
          <p:cNvSpPr txBox="1"/>
          <p:nvPr/>
        </p:nvSpPr>
        <p:spPr>
          <a:xfrm>
            <a:off x="5392020" y="1531197"/>
            <a:ext cx="588010" cy="351155"/>
          </a:xfrm>
          <a:prstGeom prst="rect">
            <a:avLst/>
          </a:prstGeom>
          <a:noFill/>
        </p:spPr>
        <p:txBody>
          <a:bodyPr wrap="none" lIns="91438" tIns="45719" rIns="91438" bIns="45719" rtlCol="0">
            <a:spAutoFit/>
          </a:bodyPr>
          <a:lstStyle/>
          <a:p>
            <a:r>
              <a:rPr lang="zh-CN" altLang="en-US" sz="1600" b="1" dirty="0">
                <a:solidFill>
                  <a:schemeClr val="bg1"/>
                </a:solidFill>
                <a:latin typeface="+mn-ea"/>
                <a:ea typeface="+mn-ea"/>
              </a:rPr>
              <a:t>情况</a:t>
            </a:r>
          </a:p>
        </p:txBody>
      </p:sp>
      <p:sp>
        <p:nvSpPr>
          <p:cNvPr id="29"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j-ea"/>
                <a:ea typeface="+mj-ea"/>
              </a:rPr>
              <a:t>这里输入简要文字说明这里输入简要文字说明这里输入简要文字说明</a:t>
            </a:r>
          </a:p>
          <a:p>
            <a:pPr algn="r"/>
            <a:r>
              <a:rPr lang="zh-CN" altLang="en-US" sz="1100" dirty="0">
                <a:solidFill>
                  <a:schemeClr val="bg2"/>
                </a:solidFill>
                <a:latin typeface="+mj-ea"/>
                <a:ea typeface="+mj-ea"/>
              </a:rPr>
              <a:t>这里输入简要文字说明</a:t>
            </a:r>
          </a:p>
        </p:txBody>
      </p:sp>
      <p:sp>
        <p:nvSpPr>
          <p:cNvPr id="30"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j-ea"/>
                <a:ea typeface="+mj-ea"/>
              </a:rPr>
              <a:t>这里输入简要文字说明这里输入简要文字说明这里输入简要文字说明</a:t>
            </a:r>
          </a:p>
          <a:p>
            <a:r>
              <a:rPr lang="zh-CN" altLang="en-US" sz="1100" dirty="0">
                <a:solidFill>
                  <a:schemeClr val="bg2"/>
                </a:solidFill>
                <a:latin typeface="+mj-ea"/>
                <a:ea typeface="+mj-ea"/>
              </a:rPr>
              <a:t>这里输入简要文字说明</a:t>
            </a:r>
          </a:p>
        </p:txBody>
      </p:sp>
      <p:sp>
        <p:nvSpPr>
          <p:cNvPr id="31" name="矩形 30"/>
          <p:cNvSpPr/>
          <p:nvPr/>
        </p:nvSpPr>
        <p:spPr bwMode="auto">
          <a:xfrm>
            <a:off x="2015365" y="2888890"/>
            <a:ext cx="1612294"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sym typeface="+mn-ea"/>
              </a:rPr>
              <a:t>您的文字</a:t>
            </a:r>
            <a:endParaRPr lang="zh-CN" altLang="en-US" sz="1300" dirty="0"/>
          </a:p>
        </p:txBody>
      </p:sp>
      <p:sp>
        <p:nvSpPr>
          <p:cNvPr id="32" name="矩形 31"/>
          <p:cNvSpPr/>
          <p:nvPr/>
        </p:nvSpPr>
        <p:spPr bwMode="auto">
          <a:xfrm>
            <a:off x="1363008" y="3222347"/>
            <a:ext cx="2264651"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实际：</a:t>
            </a:r>
            <a:r>
              <a:rPr lang="en-US" altLang="zh-CN" sz="1300" dirty="0"/>
              <a:t>555</a:t>
            </a:r>
            <a:r>
              <a:rPr lang="zh-CN" altLang="en-US" sz="1300" dirty="0"/>
              <a:t>万</a:t>
            </a:r>
          </a:p>
        </p:txBody>
      </p:sp>
      <p:sp>
        <p:nvSpPr>
          <p:cNvPr id="33" name="矩形 32"/>
          <p:cNvSpPr/>
          <p:nvPr/>
        </p:nvSpPr>
        <p:spPr bwMode="auto">
          <a:xfrm>
            <a:off x="1687032" y="3593912"/>
            <a:ext cx="1940630"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sym typeface="+mn-ea"/>
              </a:rPr>
              <a:t>您的文字</a:t>
            </a:r>
            <a:endParaRPr lang="zh-CN" altLang="en-US" sz="1300" dirty="0"/>
          </a:p>
        </p:txBody>
      </p:sp>
      <p:sp>
        <p:nvSpPr>
          <p:cNvPr id="34" name="矩形 33"/>
          <p:cNvSpPr/>
          <p:nvPr/>
        </p:nvSpPr>
        <p:spPr bwMode="auto">
          <a:xfrm>
            <a:off x="2065057" y="3963916"/>
            <a:ext cx="1562604"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您的文字</a:t>
            </a:r>
          </a:p>
        </p:txBody>
      </p:sp>
      <p:sp>
        <p:nvSpPr>
          <p:cNvPr id="35" name="矩形 34"/>
          <p:cNvSpPr/>
          <p:nvPr/>
        </p:nvSpPr>
        <p:spPr bwMode="auto">
          <a:xfrm>
            <a:off x="5497171" y="2888890"/>
            <a:ext cx="1752237"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sym typeface="+mn-ea"/>
              </a:rPr>
              <a:t>您的文字</a:t>
            </a:r>
            <a:endParaRPr lang="zh-CN" altLang="en-US" sz="1300" dirty="0"/>
          </a:p>
        </p:txBody>
      </p:sp>
      <p:sp>
        <p:nvSpPr>
          <p:cNvPr id="36" name="矩形 35"/>
          <p:cNvSpPr/>
          <p:nvPr/>
        </p:nvSpPr>
        <p:spPr bwMode="auto">
          <a:xfrm>
            <a:off x="5506204" y="3222347"/>
            <a:ext cx="2614276"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sym typeface="+mn-ea"/>
              </a:rPr>
              <a:t>您的文字</a:t>
            </a:r>
            <a:endParaRPr lang="zh-CN" altLang="en-US" sz="1300" dirty="0"/>
          </a:p>
        </p:txBody>
      </p:sp>
      <p:sp>
        <p:nvSpPr>
          <p:cNvPr id="37" name="矩形 36"/>
          <p:cNvSpPr/>
          <p:nvPr/>
        </p:nvSpPr>
        <p:spPr bwMode="auto">
          <a:xfrm>
            <a:off x="5506205" y="3593912"/>
            <a:ext cx="1365178"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sym typeface="+mn-ea"/>
              </a:rPr>
              <a:t>您的文字</a:t>
            </a:r>
            <a:endParaRPr lang="zh-CN" altLang="en-US" sz="1300" dirty="0"/>
          </a:p>
        </p:txBody>
      </p:sp>
      <p:sp>
        <p:nvSpPr>
          <p:cNvPr id="38" name="矩形 37"/>
          <p:cNvSpPr/>
          <p:nvPr/>
        </p:nvSpPr>
        <p:spPr bwMode="auto">
          <a:xfrm>
            <a:off x="5497170" y="3963916"/>
            <a:ext cx="1860245"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您的文字</a:t>
            </a:r>
          </a:p>
        </p:txBody>
      </p:sp>
      <p:sp>
        <p:nvSpPr>
          <p:cNvPr id="39" name="TextBox 38"/>
          <p:cNvSpPr txBox="1"/>
          <p:nvPr/>
        </p:nvSpPr>
        <p:spPr>
          <a:xfrm>
            <a:off x="4332113" y="2665019"/>
            <a:ext cx="499030" cy="462455"/>
          </a:xfrm>
          <a:prstGeom prst="rect">
            <a:avLst/>
          </a:prstGeom>
          <a:noFill/>
        </p:spPr>
        <p:txBody>
          <a:bodyPr wrap="none" lIns="91438" tIns="45719" rIns="91438" bIns="45719" rtlCol="0">
            <a:spAutoFit/>
          </a:bodyPr>
          <a:lstStyle/>
          <a:p>
            <a:r>
              <a:rPr lang="en-US" altLang="zh-CN" sz="2400" dirty="0">
                <a:solidFill>
                  <a:srgbClr val="F8F8F8"/>
                </a:solidFill>
              </a:rPr>
              <a:t>VS</a:t>
            </a:r>
            <a:endParaRPr lang="zh-CN" altLang="en-US" sz="2400" dirty="0">
              <a:solidFill>
                <a:srgbClr val="F8F8F8"/>
              </a:solidFill>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
        <p:nvSpPr>
          <p:cNvPr id="3" name="标题 2"/>
          <p:cNvSpPr>
            <a:spLocks noGrp="1"/>
          </p:cNvSpPr>
          <p:nvPr>
            <p:ph type="title"/>
          </p:nvPr>
        </p:nvSpPr>
        <p:spPr>
          <a:xfrm>
            <a:off x="1184910" y="250190"/>
            <a:ext cx="1371600" cy="394970"/>
          </a:xfrm>
        </p:spPr>
        <p:txBody>
          <a:bodyPr wrap="square"/>
          <a:lstStyle/>
          <a:p>
            <a:pPr algn="l"/>
            <a:r>
              <a:rPr lang="zh-CN" altLang="en-US" dirty="0"/>
              <a:t>课程概述</a:t>
            </a:r>
          </a:p>
        </p:txBody>
      </p:sp>
    </p:spTree>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14:bounceEnd="20000">
                                          <p:cBhvr additive="base">
                                            <p:cTn id="37" dur="5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14:bounceEnd="20000">
                                          <p:cBhvr additive="base">
                                            <p:cTn id="41"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549"/>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049"/>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549"/>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049"/>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549"/>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049"/>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549"/>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049"/>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549"/>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049"/>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549"/>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049"/>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Fallback>
  </mc:AlternateContent>
</p:sld>
</file>

<file path=ppt/theme/theme1.xml><?xml version="1.0" encoding="utf-8"?>
<a:theme xmlns:a="http://schemas.openxmlformats.org/drawingml/2006/main" name="Office 主题​​">
  <a:themeElements>
    <a:clrScheme name="自定义 22">
      <a:dk1>
        <a:sysClr val="windowText" lastClr="000000"/>
      </a:dk1>
      <a:lt1>
        <a:sysClr val="window" lastClr="FFFFFF"/>
      </a:lt1>
      <a:dk2>
        <a:srgbClr val="7F7F7F"/>
      </a:dk2>
      <a:lt2>
        <a:srgbClr val="7F7F7F"/>
      </a:lt2>
      <a:accent1>
        <a:srgbClr val="0070C0"/>
      </a:accent1>
      <a:accent2>
        <a:srgbClr val="00B0F0"/>
      </a:accent2>
      <a:accent3>
        <a:srgbClr val="0070C0"/>
      </a:accent3>
      <a:accent4>
        <a:srgbClr val="00B0F0"/>
      </a:accent4>
      <a:accent5>
        <a:srgbClr val="0070C0"/>
      </a:accent5>
      <a:accent6>
        <a:srgbClr val="00B0F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2825</Words>
  <Application>Microsoft Office PowerPoint</Application>
  <PresentationFormat>全屏显示(16:9)</PresentationFormat>
  <Paragraphs>470</Paragraphs>
  <Slides>36</Slides>
  <Notes>36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Arial</vt:lpstr>
      <vt:lpstr>Source Sans Pro ExtraLight</vt:lpstr>
      <vt:lpstr>Lato Light</vt:lpstr>
      <vt:lpstr>Roboto</vt:lpstr>
      <vt:lpstr>Bebas Neue</vt:lpstr>
      <vt:lpstr>宋体</vt:lpstr>
      <vt:lpstr>DFGothic-EB</vt:lpstr>
      <vt:lpstr>Gill Sans</vt:lpstr>
      <vt:lpstr>Clear Sans Thin</vt:lpstr>
      <vt:lpstr>微软雅黑</vt:lpstr>
      <vt:lpstr>华文黑体</vt:lpstr>
      <vt:lpstr>Calibri</vt:lpstr>
      <vt:lpstr>Roboto condensed</vt:lpstr>
      <vt:lpstr>Office 主题​​</vt:lpstr>
      <vt:lpstr>PowerPoint 演示文稿</vt:lpstr>
      <vt:lpstr>PowerPoint 演示文稿</vt:lpstr>
      <vt:lpstr>PowerPoint 演示文稿</vt:lpstr>
      <vt:lpstr>PowerPoint 演示文稿</vt:lpstr>
      <vt:lpstr>课程概述</vt:lpstr>
      <vt:lpstr>课程概述</vt:lpstr>
      <vt:lpstr>PowerPoint 演示文稿</vt:lpstr>
      <vt:lpstr>课程概述</vt:lpstr>
      <vt:lpstr>课程概述</vt:lpstr>
      <vt:lpstr>PowerPoint 演示文稿</vt:lpstr>
      <vt:lpstr>课程内容</vt:lpstr>
      <vt:lpstr>课程内容</vt:lpstr>
      <vt:lpstr>课程内容</vt:lpstr>
      <vt:lpstr>课程内容</vt:lpstr>
      <vt:lpstr>课程内容</vt:lpstr>
      <vt:lpstr>课程内容</vt:lpstr>
      <vt:lpstr>PowerPoint 演示文稿</vt:lpstr>
      <vt:lpstr>PowerPoint 演示文稿</vt:lpstr>
      <vt:lpstr>成果及问题</vt:lpstr>
      <vt:lpstr>成果及问题 </vt:lpstr>
      <vt:lpstr>成果及问题 </vt:lpstr>
      <vt:lpstr>成果及问题 </vt:lpstr>
      <vt:lpstr>成果及问题 </vt:lpstr>
      <vt:lpstr>成果及问题 </vt:lpstr>
      <vt:lpstr>PowerPoint 演示文稿</vt:lpstr>
      <vt:lpstr>课程提问</vt:lpstr>
      <vt:lpstr>课程提问</vt:lpstr>
      <vt:lpstr>课程提问</vt:lpstr>
      <vt:lpstr>PowerPoint 演示文稿</vt:lpstr>
      <vt:lpstr>PowerPoint 演示文稿</vt:lpstr>
      <vt:lpstr>课程总结 </vt:lpstr>
      <vt:lpstr>课程总结 </vt:lpstr>
      <vt:lpstr>课程总结 </vt:lpstr>
      <vt:lpstr>课程总结 </vt:lpstr>
      <vt:lpstr>课程总结 </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Administrator</cp:lastModifiedBy>
  <cp:revision>939</cp:revision>
  <dcterms:created xsi:type="dcterms:W3CDTF">2015-04-24T01:01:00Z</dcterms:created>
  <dcterms:modified xsi:type="dcterms:W3CDTF">2019-09-28T02:16:18Z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