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/>
    <p:restoredTop sz="94643"/>
  </p:normalViewPr>
  <p:slideViewPr>
    <p:cSldViewPr snapToGrid="0" snapToObjects="1">
      <p:cViewPr>
        <p:scale>
          <a:sx n="107" d="100"/>
          <a:sy n="107" d="100"/>
        </p:scale>
        <p:origin x="-432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90988288"/>
        <c:axId val="790989824"/>
      </c:barChart>
      <c:catAx>
        <c:axId val="790988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90989824"/>
        <c:crosses val="autoZero"/>
        <c:auto val="1"/>
        <c:lblAlgn val="ctr"/>
        <c:lblOffset val="100"/>
        <c:noMultiLvlLbl val="0"/>
      </c:catAx>
      <c:valAx>
        <c:axId val="790989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9098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Calibri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00" y="3246653"/>
            <a:ext cx="2489200" cy="410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47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5937662" y="1"/>
            <a:ext cx="62543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1364960"/>
            <a:ext cx="12192000" cy="5493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 flipH="1">
            <a:off x="0" y="1173180"/>
            <a:ext cx="12192000" cy="1685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>
            <a:off x="-7603497" y="0"/>
            <a:ext cx="12192000" cy="6858000"/>
          </a:xfrm>
          <a:prstGeom prst="trapezoid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" y="1"/>
            <a:ext cx="9151297" cy="6857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39696" y="969135"/>
            <a:ext cx="5227144" cy="98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865" b="1" dirty="0">
                <a:solidFill>
                  <a:schemeClr val="bg1"/>
                </a:solidFill>
              </a:rPr>
              <a:t>学校教育教学</a:t>
            </a:r>
            <a:endParaRPr kumimoji="1" lang="zh-CN" altLang="en-US" sz="5865" b="1" dirty="0">
              <a:solidFill>
                <a:schemeClr val="bg1"/>
              </a:solidFill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</a:rPr>
              <a:t>通用模版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 rot="4562567">
            <a:off x="2749994" y="3604216"/>
            <a:ext cx="2402580" cy="3007013"/>
            <a:chOff x="1924690" y="420413"/>
            <a:chExt cx="1346503" cy="16852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342"/>
            <p:cNvSpPr>
              <a:spLocks noEditPoints="1"/>
            </p:cNvSpPr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343"/>
            <p:cNvSpPr/>
            <p:nvPr/>
          </p:nvSpPr>
          <p:spPr bwMode="auto">
            <a:xfrm>
              <a:off x="2449208" y="1813053"/>
              <a:ext cx="146914" cy="182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344"/>
            <p:cNvSpPr/>
            <p:nvPr/>
          </p:nvSpPr>
          <p:spPr bwMode="auto">
            <a:xfrm>
              <a:off x="2859593" y="1787555"/>
              <a:ext cx="193052" cy="15784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345"/>
            <p:cNvSpPr/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346"/>
            <p:cNvSpPr/>
            <p:nvPr/>
          </p:nvSpPr>
          <p:spPr bwMode="auto">
            <a:xfrm>
              <a:off x="2363002" y="1314033"/>
              <a:ext cx="819557" cy="568226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347"/>
            <p:cNvSpPr/>
            <p:nvPr/>
          </p:nvSpPr>
          <p:spPr bwMode="auto">
            <a:xfrm>
              <a:off x="3085426" y="1810624"/>
              <a:ext cx="46138" cy="3278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348"/>
            <p:cNvSpPr/>
            <p:nvPr/>
          </p:nvSpPr>
          <p:spPr bwMode="auto">
            <a:xfrm>
              <a:off x="2443136" y="1849477"/>
              <a:ext cx="46138" cy="31568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349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350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351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352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53"/>
            <p:cNvSpPr/>
            <p:nvPr/>
          </p:nvSpPr>
          <p:spPr bwMode="auto">
            <a:xfrm>
              <a:off x="2341147" y="2041314"/>
              <a:ext cx="917904" cy="60708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54"/>
            <p:cNvSpPr/>
            <p:nvPr/>
          </p:nvSpPr>
          <p:spPr bwMode="auto">
            <a:xfrm>
              <a:off x="3089069" y="1817909"/>
              <a:ext cx="41281" cy="46138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55"/>
            <p:cNvSpPr/>
            <p:nvPr/>
          </p:nvSpPr>
          <p:spPr bwMode="auto">
            <a:xfrm>
              <a:off x="2446779" y="1855548"/>
              <a:ext cx="40068" cy="46138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356"/>
            <p:cNvSpPr/>
            <p:nvPr/>
          </p:nvSpPr>
          <p:spPr bwMode="auto">
            <a:xfrm>
              <a:off x="2434638" y="1780270"/>
              <a:ext cx="36425" cy="30354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357"/>
            <p:cNvSpPr/>
            <p:nvPr/>
          </p:nvSpPr>
          <p:spPr bwMode="auto">
            <a:xfrm>
              <a:off x="2433423" y="173777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58"/>
            <p:cNvSpPr/>
            <p:nvPr/>
          </p:nvSpPr>
          <p:spPr bwMode="auto">
            <a:xfrm>
              <a:off x="2429781" y="1694065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59"/>
            <p:cNvSpPr/>
            <p:nvPr/>
          </p:nvSpPr>
          <p:spPr bwMode="auto">
            <a:xfrm>
              <a:off x="2428567" y="1651569"/>
              <a:ext cx="33996" cy="37639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60"/>
            <p:cNvSpPr/>
            <p:nvPr/>
          </p:nvSpPr>
          <p:spPr bwMode="auto">
            <a:xfrm>
              <a:off x="2424924" y="1609074"/>
              <a:ext cx="36425" cy="37639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61"/>
            <p:cNvSpPr/>
            <p:nvPr/>
          </p:nvSpPr>
          <p:spPr bwMode="auto">
            <a:xfrm>
              <a:off x="2421282" y="1564150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62"/>
            <p:cNvSpPr/>
            <p:nvPr/>
          </p:nvSpPr>
          <p:spPr bwMode="auto">
            <a:xfrm>
              <a:off x="2477133" y="1777842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63"/>
            <p:cNvSpPr/>
            <p:nvPr/>
          </p:nvSpPr>
          <p:spPr bwMode="auto">
            <a:xfrm>
              <a:off x="2475919" y="1732918"/>
              <a:ext cx="75278" cy="4006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64"/>
            <p:cNvSpPr/>
            <p:nvPr/>
          </p:nvSpPr>
          <p:spPr bwMode="auto">
            <a:xfrm>
              <a:off x="2472276" y="1690422"/>
              <a:ext cx="47353" cy="4006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65"/>
            <p:cNvSpPr/>
            <p:nvPr/>
          </p:nvSpPr>
          <p:spPr bwMode="auto">
            <a:xfrm>
              <a:off x="2471062" y="1646713"/>
              <a:ext cx="80134" cy="4006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366"/>
            <p:cNvSpPr/>
            <p:nvPr/>
          </p:nvSpPr>
          <p:spPr bwMode="auto">
            <a:xfrm>
              <a:off x="2467420" y="1605431"/>
              <a:ext cx="36425" cy="37639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367"/>
            <p:cNvSpPr/>
            <p:nvPr/>
          </p:nvSpPr>
          <p:spPr bwMode="auto">
            <a:xfrm>
              <a:off x="2466206" y="1562936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368"/>
            <p:cNvSpPr/>
            <p:nvPr/>
          </p:nvSpPr>
          <p:spPr bwMode="auto">
            <a:xfrm>
              <a:off x="2522057" y="1775413"/>
              <a:ext cx="30354" cy="30354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369"/>
            <p:cNvSpPr/>
            <p:nvPr/>
          </p:nvSpPr>
          <p:spPr bwMode="auto">
            <a:xfrm>
              <a:off x="2560910" y="1774200"/>
              <a:ext cx="32783" cy="27926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370"/>
            <p:cNvSpPr/>
            <p:nvPr/>
          </p:nvSpPr>
          <p:spPr bwMode="auto">
            <a:xfrm>
              <a:off x="2602192" y="1770557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371"/>
            <p:cNvSpPr/>
            <p:nvPr/>
          </p:nvSpPr>
          <p:spPr bwMode="auto">
            <a:xfrm>
              <a:off x="2643473" y="17693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372"/>
            <p:cNvSpPr/>
            <p:nvPr/>
          </p:nvSpPr>
          <p:spPr bwMode="auto">
            <a:xfrm>
              <a:off x="2682326" y="1765700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373"/>
            <p:cNvSpPr/>
            <p:nvPr/>
          </p:nvSpPr>
          <p:spPr bwMode="auto">
            <a:xfrm>
              <a:off x="2723607" y="176448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374"/>
            <p:cNvSpPr/>
            <p:nvPr/>
          </p:nvSpPr>
          <p:spPr bwMode="auto">
            <a:xfrm>
              <a:off x="2764889" y="17608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375"/>
            <p:cNvSpPr/>
            <p:nvPr/>
          </p:nvSpPr>
          <p:spPr bwMode="auto">
            <a:xfrm>
              <a:off x="2803742" y="175963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376"/>
            <p:cNvSpPr/>
            <p:nvPr/>
          </p:nvSpPr>
          <p:spPr bwMode="auto">
            <a:xfrm>
              <a:off x="2845023" y="1755987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377"/>
            <p:cNvSpPr/>
            <p:nvPr/>
          </p:nvSpPr>
          <p:spPr bwMode="auto">
            <a:xfrm>
              <a:off x="2885090" y="1754773"/>
              <a:ext cx="31568" cy="2914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378"/>
            <p:cNvSpPr/>
            <p:nvPr/>
          </p:nvSpPr>
          <p:spPr bwMode="auto">
            <a:xfrm>
              <a:off x="2925158" y="1751130"/>
              <a:ext cx="32783" cy="2914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379"/>
            <p:cNvSpPr/>
            <p:nvPr/>
          </p:nvSpPr>
          <p:spPr bwMode="auto">
            <a:xfrm>
              <a:off x="2966439" y="174991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380"/>
            <p:cNvSpPr/>
            <p:nvPr/>
          </p:nvSpPr>
          <p:spPr bwMode="auto">
            <a:xfrm>
              <a:off x="3006506" y="1746274"/>
              <a:ext cx="31568" cy="2914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381"/>
            <p:cNvSpPr/>
            <p:nvPr/>
          </p:nvSpPr>
          <p:spPr bwMode="auto">
            <a:xfrm>
              <a:off x="3046573" y="174506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382"/>
            <p:cNvSpPr/>
            <p:nvPr/>
          </p:nvSpPr>
          <p:spPr bwMode="auto">
            <a:xfrm>
              <a:off x="3089069" y="1741417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383"/>
            <p:cNvSpPr/>
            <p:nvPr/>
          </p:nvSpPr>
          <p:spPr bwMode="auto">
            <a:xfrm>
              <a:off x="2559696" y="1730490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84"/>
            <p:cNvSpPr/>
            <p:nvPr/>
          </p:nvSpPr>
          <p:spPr bwMode="auto">
            <a:xfrm>
              <a:off x="2603405" y="17280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85"/>
            <p:cNvSpPr/>
            <p:nvPr/>
          </p:nvSpPr>
          <p:spPr bwMode="auto">
            <a:xfrm>
              <a:off x="2645901" y="1724419"/>
              <a:ext cx="36425" cy="38853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86"/>
            <p:cNvSpPr/>
            <p:nvPr/>
          </p:nvSpPr>
          <p:spPr bwMode="auto">
            <a:xfrm>
              <a:off x="2690825" y="1721990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87"/>
            <p:cNvSpPr/>
            <p:nvPr/>
          </p:nvSpPr>
          <p:spPr bwMode="auto">
            <a:xfrm>
              <a:off x="2734534" y="17195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88"/>
            <p:cNvSpPr/>
            <p:nvPr/>
          </p:nvSpPr>
          <p:spPr bwMode="auto">
            <a:xfrm>
              <a:off x="2779459" y="1717134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89"/>
            <p:cNvSpPr/>
            <p:nvPr/>
          </p:nvSpPr>
          <p:spPr bwMode="auto">
            <a:xfrm>
              <a:off x="2821954" y="171470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90"/>
            <p:cNvSpPr/>
            <p:nvPr/>
          </p:nvSpPr>
          <p:spPr bwMode="auto">
            <a:xfrm>
              <a:off x="2865663" y="1712277"/>
              <a:ext cx="36425" cy="37639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91"/>
            <p:cNvSpPr/>
            <p:nvPr/>
          </p:nvSpPr>
          <p:spPr bwMode="auto">
            <a:xfrm>
              <a:off x="2910588" y="1708635"/>
              <a:ext cx="33996" cy="38853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92"/>
            <p:cNvSpPr/>
            <p:nvPr/>
          </p:nvSpPr>
          <p:spPr bwMode="auto">
            <a:xfrm>
              <a:off x="2954297" y="1707421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393"/>
            <p:cNvSpPr/>
            <p:nvPr/>
          </p:nvSpPr>
          <p:spPr bwMode="auto">
            <a:xfrm>
              <a:off x="2996793" y="1703778"/>
              <a:ext cx="36425" cy="38853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394"/>
            <p:cNvSpPr/>
            <p:nvPr/>
          </p:nvSpPr>
          <p:spPr bwMode="auto">
            <a:xfrm>
              <a:off x="3041717" y="1702564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395"/>
            <p:cNvSpPr/>
            <p:nvPr/>
          </p:nvSpPr>
          <p:spPr bwMode="auto">
            <a:xfrm>
              <a:off x="3085426" y="1698922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396"/>
            <p:cNvSpPr/>
            <p:nvPr/>
          </p:nvSpPr>
          <p:spPr bwMode="auto">
            <a:xfrm>
              <a:off x="3059929" y="1656426"/>
              <a:ext cx="60708" cy="38853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397"/>
            <p:cNvSpPr/>
            <p:nvPr/>
          </p:nvSpPr>
          <p:spPr bwMode="auto">
            <a:xfrm>
              <a:off x="3047787" y="1611502"/>
              <a:ext cx="69207" cy="41281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398"/>
            <p:cNvSpPr/>
            <p:nvPr/>
          </p:nvSpPr>
          <p:spPr bwMode="auto">
            <a:xfrm>
              <a:off x="3022290" y="1569007"/>
              <a:ext cx="92276" cy="41281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399"/>
            <p:cNvSpPr/>
            <p:nvPr/>
          </p:nvSpPr>
          <p:spPr bwMode="auto">
            <a:xfrm>
              <a:off x="3066000" y="1526511"/>
              <a:ext cx="46138" cy="37639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400"/>
            <p:cNvSpPr/>
            <p:nvPr/>
          </p:nvSpPr>
          <p:spPr bwMode="auto">
            <a:xfrm>
              <a:off x="3018647" y="1658854"/>
              <a:ext cx="37639" cy="38853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401"/>
            <p:cNvSpPr/>
            <p:nvPr/>
          </p:nvSpPr>
          <p:spPr bwMode="auto">
            <a:xfrm>
              <a:off x="2972509" y="1662497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402"/>
            <p:cNvSpPr/>
            <p:nvPr/>
          </p:nvSpPr>
          <p:spPr bwMode="auto">
            <a:xfrm>
              <a:off x="2928800" y="1664925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403"/>
            <p:cNvSpPr/>
            <p:nvPr/>
          </p:nvSpPr>
          <p:spPr bwMode="auto">
            <a:xfrm>
              <a:off x="2883876" y="1667354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404"/>
            <p:cNvSpPr/>
            <p:nvPr/>
          </p:nvSpPr>
          <p:spPr bwMode="auto">
            <a:xfrm>
              <a:off x="2840167" y="1669782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405"/>
            <p:cNvSpPr/>
            <p:nvPr/>
          </p:nvSpPr>
          <p:spPr bwMode="auto">
            <a:xfrm>
              <a:off x="2794029" y="1672210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407"/>
            <p:cNvSpPr/>
            <p:nvPr/>
          </p:nvSpPr>
          <p:spPr bwMode="auto">
            <a:xfrm>
              <a:off x="2749104" y="1675852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408"/>
            <p:cNvSpPr/>
            <p:nvPr/>
          </p:nvSpPr>
          <p:spPr bwMode="auto">
            <a:xfrm>
              <a:off x="2705395" y="1677067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409"/>
            <p:cNvSpPr/>
            <p:nvPr/>
          </p:nvSpPr>
          <p:spPr bwMode="auto">
            <a:xfrm>
              <a:off x="2661685" y="1680709"/>
              <a:ext cx="37639" cy="37639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410"/>
            <p:cNvSpPr/>
            <p:nvPr/>
          </p:nvSpPr>
          <p:spPr bwMode="auto">
            <a:xfrm>
              <a:off x="2615547" y="1684352"/>
              <a:ext cx="37639" cy="37639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411"/>
            <p:cNvSpPr/>
            <p:nvPr/>
          </p:nvSpPr>
          <p:spPr bwMode="auto">
            <a:xfrm>
              <a:off x="2570623" y="1685566"/>
              <a:ext cx="37639" cy="37639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412"/>
            <p:cNvSpPr/>
            <p:nvPr/>
          </p:nvSpPr>
          <p:spPr bwMode="auto">
            <a:xfrm>
              <a:off x="2526913" y="1689209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413"/>
            <p:cNvSpPr/>
            <p:nvPr/>
          </p:nvSpPr>
          <p:spPr bwMode="auto">
            <a:xfrm>
              <a:off x="3004078" y="1616359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414"/>
            <p:cNvSpPr/>
            <p:nvPr/>
          </p:nvSpPr>
          <p:spPr bwMode="auto">
            <a:xfrm>
              <a:off x="2957939" y="1620001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415"/>
            <p:cNvSpPr/>
            <p:nvPr/>
          </p:nvSpPr>
          <p:spPr bwMode="auto">
            <a:xfrm>
              <a:off x="2913015" y="1621216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416"/>
            <p:cNvSpPr/>
            <p:nvPr/>
          </p:nvSpPr>
          <p:spPr bwMode="auto">
            <a:xfrm>
              <a:off x="2869306" y="1624858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417"/>
            <p:cNvSpPr/>
            <p:nvPr/>
          </p:nvSpPr>
          <p:spPr bwMode="auto">
            <a:xfrm>
              <a:off x="2825596" y="1628501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418"/>
            <p:cNvSpPr/>
            <p:nvPr/>
          </p:nvSpPr>
          <p:spPr bwMode="auto">
            <a:xfrm>
              <a:off x="2779458" y="1629714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419"/>
            <p:cNvSpPr/>
            <p:nvPr/>
          </p:nvSpPr>
          <p:spPr bwMode="auto">
            <a:xfrm>
              <a:off x="2734534" y="163335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420"/>
            <p:cNvSpPr/>
            <p:nvPr/>
          </p:nvSpPr>
          <p:spPr bwMode="auto">
            <a:xfrm>
              <a:off x="2690825" y="1634571"/>
              <a:ext cx="37639" cy="4006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421"/>
            <p:cNvSpPr/>
            <p:nvPr/>
          </p:nvSpPr>
          <p:spPr bwMode="auto">
            <a:xfrm>
              <a:off x="2644687" y="1638214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422"/>
            <p:cNvSpPr/>
            <p:nvPr/>
          </p:nvSpPr>
          <p:spPr bwMode="auto">
            <a:xfrm>
              <a:off x="2600977" y="1641856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423"/>
            <p:cNvSpPr/>
            <p:nvPr/>
          </p:nvSpPr>
          <p:spPr bwMode="auto">
            <a:xfrm>
              <a:off x="2556053" y="1643071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424"/>
            <p:cNvSpPr/>
            <p:nvPr/>
          </p:nvSpPr>
          <p:spPr bwMode="auto">
            <a:xfrm>
              <a:off x="2977366" y="1576291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425"/>
            <p:cNvSpPr/>
            <p:nvPr/>
          </p:nvSpPr>
          <p:spPr bwMode="auto">
            <a:xfrm>
              <a:off x="2931228" y="1577506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426"/>
            <p:cNvSpPr/>
            <p:nvPr/>
          </p:nvSpPr>
          <p:spPr bwMode="auto">
            <a:xfrm>
              <a:off x="2887518" y="1581148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427"/>
            <p:cNvSpPr/>
            <p:nvPr/>
          </p:nvSpPr>
          <p:spPr bwMode="auto">
            <a:xfrm>
              <a:off x="2842594" y="1582363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428"/>
            <p:cNvSpPr/>
            <p:nvPr/>
          </p:nvSpPr>
          <p:spPr bwMode="auto">
            <a:xfrm>
              <a:off x="2798884" y="1586005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429"/>
            <p:cNvSpPr/>
            <p:nvPr/>
          </p:nvSpPr>
          <p:spPr bwMode="auto">
            <a:xfrm>
              <a:off x="2752746" y="1588433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430"/>
            <p:cNvSpPr/>
            <p:nvPr/>
          </p:nvSpPr>
          <p:spPr bwMode="auto">
            <a:xfrm>
              <a:off x="2709037" y="1590861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431"/>
            <p:cNvSpPr/>
            <p:nvPr/>
          </p:nvSpPr>
          <p:spPr bwMode="auto">
            <a:xfrm>
              <a:off x="2664113" y="1593290"/>
              <a:ext cx="37639" cy="38853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432"/>
            <p:cNvSpPr/>
            <p:nvPr/>
          </p:nvSpPr>
          <p:spPr bwMode="auto">
            <a:xfrm>
              <a:off x="2620404" y="1595718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433"/>
            <p:cNvSpPr/>
            <p:nvPr/>
          </p:nvSpPr>
          <p:spPr bwMode="auto">
            <a:xfrm>
              <a:off x="2574266" y="1599361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434"/>
            <p:cNvSpPr/>
            <p:nvPr/>
          </p:nvSpPr>
          <p:spPr bwMode="auto">
            <a:xfrm>
              <a:off x="2512343" y="1601789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435"/>
            <p:cNvSpPr/>
            <p:nvPr/>
          </p:nvSpPr>
          <p:spPr bwMode="auto">
            <a:xfrm>
              <a:off x="3019861" y="1530153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436"/>
            <p:cNvSpPr/>
            <p:nvPr/>
          </p:nvSpPr>
          <p:spPr bwMode="auto">
            <a:xfrm>
              <a:off x="2976151" y="1531368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437"/>
            <p:cNvSpPr/>
            <p:nvPr/>
          </p:nvSpPr>
          <p:spPr bwMode="auto">
            <a:xfrm>
              <a:off x="2930013" y="1535010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438"/>
            <p:cNvSpPr/>
            <p:nvPr/>
          </p:nvSpPr>
          <p:spPr bwMode="auto">
            <a:xfrm>
              <a:off x="2885090" y="1536225"/>
              <a:ext cx="38853" cy="4006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439"/>
            <p:cNvSpPr/>
            <p:nvPr/>
          </p:nvSpPr>
          <p:spPr bwMode="auto">
            <a:xfrm>
              <a:off x="2841380" y="153986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440"/>
            <p:cNvSpPr/>
            <p:nvPr/>
          </p:nvSpPr>
          <p:spPr bwMode="auto">
            <a:xfrm>
              <a:off x="2797671" y="1543510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441"/>
            <p:cNvSpPr/>
            <p:nvPr/>
          </p:nvSpPr>
          <p:spPr bwMode="auto">
            <a:xfrm>
              <a:off x="2751533" y="1544723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442"/>
            <p:cNvSpPr/>
            <p:nvPr/>
          </p:nvSpPr>
          <p:spPr bwMode="auto">
            <a:xfrm>
              <a:off x="2706608" y="1548366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443"/>
            <p:cNvSpPr/>
            <p:nvPr/>
          </p:nvSpPr>
          <p:spPr bwMode="auto">
            <a:xfrm>
              <a:off x="2662899" y="1549580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444"/>
            <p:cNvSpPr/>
            <p:nvPr/>
          </p:nvSpPr>
          <p:spPr bwMode="auto">
            <a:xfrm>
              <a:off x="2617975" y="1553223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445"/>
            <p:cNvSpPr/>
            <p:nvPr/>
          </p:nvSpPr>
          <p:spPr bwMode="auto">
            <a:xfrm>
              <a:off x="2554839" y="1555651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446"/>
            <p:cNvSpPr/>
            <p:nvPr/>
          </p:nvSpPr>
          <p:spPr bwMode="auto">
            <a:xfrm>
              <a:off x="2508701" y="1559293"/>
              <a:ext cx="36425" cy="37639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447"/>
            <p:cNvSpPr/>
            <p:nvPr/>
          </p:nvSpPr>
          <p:spPr bwMode="auto">
            <a:xfrm>
              <a:off x="2638616" y="1384454"/>
              <a:ext cx="252545" cy="137200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448"/>
            <p:cNvSpPr/>
            <p:nvPr/>
          </p:nvSpPr>
          <p:spPr bwMode="auto">
            <a:xfrm>
              <a:off x="2762460" y="1349244"/>
              <a:ext cx="120202" cy="31568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449"/>
            <p:cNvSpPr/>
            <p:nvPr/>
          </p:nvSpPr>
          <p:spPr bwMode="auto">
            <a:xfrm>
              <a:off x="2636187" y="1356529"/>
              <a:ext cx="120202" cy="3278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450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451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452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453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691"/>
            <p:cNvSpPr/>
            <p:nvPr/>
          </p:nvSpPr>
          <p:spPr bwMode="auto">
            <a:xfrm>
              <a:off x="2830453" y="1429379"/>
              <a:ext cx="194265" cy="264686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692"/>
            <p:cNvSpPr/>
            <p:nvPr/>
          </p:nvSpPr>
          <p:spPr bwMode="auto">
            <a:xfrm>
              <a:off x="2091031" y="1273966"/>
              <a:ext cx="230690" cy="210050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693"/>
            <p:cNvSpPr/>
            <p:nvPr/>
          </p:nvSpPr>
          <p:spPr bwMode="auto">
            <a:xfrm>
              <a:off x="2222160" y="1385669"/>
              <a:ext cx="78921" cy="71636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694"/>
            <p:cNvSpPr/>
            <p:nvPr/>
          </p:nvSpPr>
          <p:spPr bwMode="auto">
            <a:xfrm>
              <a:off x="2228230" y="1391739"/>
              <a:ext cx="65565" cy="59494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695"/>
            <p:cNvSpPr/>
            <p:nvPr/>
          </p:nvSpPr>
          <p:spPr bwMode="auto">
            <a:xfrm>
              <a:off x="2241586" y="1232685"/>
              <a:ext cx="217335" cy="217335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696"/>
            <p:cNvSpPr/>
            <p:nvPr/>
          </p:nvSpPr>
          <p:spPr bwMode="auto">
            <a:xfrm>
              <a:off x="2252513" y="1243612"/>
              <a:ext cx="195480" cy="194265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1" name="Picture 69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085" y="1239970"/>
              <a:ext cx="201550" cy="20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" name="Freeform 698"/>
            <p:cNvSpPr/>
            <p:nvPr/>
          </p:nvSpPr>
          <p:spPr bwMode="auto">
            <a:xfrm>
              <a:off x="1959901" y="495691"/>
              <a:ext cx="1200803" cy="982254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3" name="Picture 69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690" y="1501014"/>
              <a:ext cx="325394" cy="30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Freeform 700"/>
            <p:cNvSpPr/>
            <p:nvPr/>
          </p:nvSpPr>
          <p:spPr bwMode="auto">
            <a:xfrm>
              <a:off x="1993898" y="1485230"/>
              <a:ext cx="275614" cy="275614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701"/>
            <p:cNvSpPr/>
            <p:nvPr/>
          </p:nvSpPr>
          <p:spPr bwMode="auto">
            <a:xfrm>
              <a:off x="2002397" y="1493729"/>
              <a:ext cx="258616" cy="257402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702"/>
            <p:cNvSpPr/>
            <p:nvPr/>
          </p:nvSpPr>
          <p:spPr bwMode="auto">
            <a:xfrm>
              <a:off x="2041250" y="1531368"/>
              <a:ext cx="182124" cy="182124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703"/>
            <p:cNvSpPr/>
            <p:nvPr/>
          </p:nvSpPr>
          <p:spPr bwMode="auto">
            <a:xfrm>
              <a:off x="2184520" y="790732"/>
              <a:ext cx="686000" cy="360605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704"/>
            <p:cNvSpPr/>
            <p:nvPr/>
          </p:nvSpPr>
          <p:spPr bwMode="auto">
            <a:xfrm>
              <a:off x="2451635" y="790732"/>
              <a:ext cx="150556" cy="360605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705"/>
            <p:cNvSpPr/>
            <p:nvPr/>
          </p:nvSpPr>
          <p:spPr bwMode="auto">
            <a:xfrm>
              <a:off x="2303508" y="420413"/>
              <a:ext cx="483235" cy="567012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706"/>
            <p:cNvSpPr/>
            <p:nvPr/>
          </p:nvSpPr>
          <p:spPr bwMode="auto">
            <a:xfrm>
              <a:off x="2399427" y="529687"/>
              <a:ext cx="241618" cy="383674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31" name="组 130"/>
          <p:cNvGrpSpPr/>
          <p:nvPr/>
        </p:nvGrpSpPr>
        <p:grpSpPr>
          <a:xfrm>
            <a:off x="4347610" y="412431"/>
            <a:ext cx="7082325" cy="3167165"/>
            <a:chOff x="4100407" y="427199"/>
            <a:chExt cx="4763488" cy="2130198"/>
          </a:xfrm>
        </p:grpSpPr>
        <p:sp>
          <p:nvSpPr>
            <p:cNvPr id="132" name="椭圆 131"/>
            <p:cNvSpPr/>
            <p:nvPr/>
          </p:nvSpPr>
          <p:spPr>
            <a:xfrm>
              <a:off x="7277045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3" name="空心弧 132"/>
            <p:cNvSpPr/>
            <p:nvPr/>
          </p:nvSpPr>
          <p:spPr>
            <a:xfrm rot="16200000">
              <a:off x="7470463" y="901812"/>
              <a:ext cx="1200016" cy="1180971"/>
            </a:xfrm>
            <a:prstGeom prst="blockArc">
              <a:avLst>
                <a:gd name="adj1" fmla="val 6743375"/>
                <a:gd name="adj2" fmla="val 1486418"/>
                <a:gd name="adj3" fmla="val 4284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626447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7530482" y="1157812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48%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7767087" y="157329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100407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空心弧 137"/>
            <p:cNvSpPr/>
            <p:nvPr/>
          </p:nvSpPr>
          <p:spPr>
            <a:xfrm rot="5400000">
              <a:off x="4293825" y="901812"/>
              <a:ext cx="1200016" cy="1180971"/>
            </a:xfrm>
            <a:prstGeom prst="blockArc">
              <a:avLst>
                <a:gd name="adj1" fmla="val 4797575"/>
                <a:gd name="adj2" fmla="val 1486418"/>
                <a:gd name="adj3" fmla="val 4284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449809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4370591" y="1142439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92%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4586614" y="155336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2" name="组合 14"/>
            <p:cNvGrpSpPr/>
            <p:nvPr/>
          </p:nvGrpSpPr>
          <p:grpSpPr>
            <a:xfrm>
              <a:off x="5425553" y="427199"/>
              <a:ext cx="2130198" cy="2130198"/>
              <a:chOff x="6005041" y="1814378"/>
              <a:chExt cx="4457700" cy="445770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5" name="椭圆 144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46" name="空心弧 145"/>
              <p:cNvSpPr/>
              <p:nvPr/>
            </p:nvSpPr>
            <p:spPr>
              <a:xfrm>
                <a:off x="6373248" y="2212114"/>
                <a:ext cx="3721286" cy="3662228"/>
              </a:xfrm>
              <a:prstGeom prst="blockArc">
                <a:avLst>
                  <a:gd name="adj1" fmla="val 7863273"/>
                  <a:gd name="adj2" fmla="val 1486418"/>
                  <a:gd name="adj3" fmla="val 4284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" name="文本框 142"/>
            <p:cNvSpPr txBox="1"/>
            <p:nvPr/>
          </p:nvSpPr>
          <p:spPr>
            <a:xfrm>
              <a:off x="5890113" y="977606"/>
              <a:ext cx="1195626" cy="558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48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88%</a:t>
              </a:r>
              <a:endParaRPr lang="zh-CN" altLang="en-US" sz="48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6043045" y="1583185"/>
              <a:ext cx="877019" cy="255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8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 panose="020F0502020204030204"/>
                  <a:ea typeface="宋体" panose="02010600030101010101" pitchFamily="2" charset="-122"/>
                </a:rPr>
                <a:t>YOUR TITLE</a:t>
              </a:r>
              <a:endParaRPr lang="zh-CN" altLang="en-US" sz="1865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 flipH="1" flipV="1">
            <a:off x="6043989" y="3979459"/>
            <a:ext cx="5385944" cy="81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9" name="文本框 8"/>
          <p:cNvSpPr txBox="1"/>
          <p:nvPr/>
        </p:nvSpPr>
        <p:spPr>
          <a:xfrm>
            <a:off x="6405201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0" name="文本框 8"/>
          <p:cNvSpPr txBox="1"/>
          <p:nvPr/>
        </p:nvSpPr>
        <p:spPr>
          <a:xfrm>
            <a:off x="9014300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51" name="直线连接符 150"/>
          <p:cNvCxnSpPr/>
          <p:nvPr/>
        </p:nvCxnSpPr>
        <p:spPr>
          <a:xfrm>
            <a:off x="8786719" y="4591245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8"/>
          <p:cNvSpPr txBox="1"/>
          <p:nvPr/>
        </p:nvSpPr>
        <p:spPr>
          <a:xfrm>
            <a:off x="352538" y="1734083"/>
            <a:ext cx="264930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381178" y="107390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21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4" name="图片 1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47" y="6400042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同侧圆角矩形 2"/>
          <p:cNvSpPr/>
          <p:nvPr/>
        </p:nvSpPr>
        <p:spPr>
          <a:xfrm>
            <a:off x="933391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同侧圆角矩形 3"/>
          <p:cNvSpPr/>
          <p:nvPr/>
        </p:nvSpPr>
        <p:spPr>
          <a:xfrm>
            <a:off x="933391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79"/>
          <p:cNvSpPr txBox="1"/>
          <p:nvPr/>
        </p:nvSpPr>
        <p:spPr>
          <a:xfrm>
            <a:off x="1092365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83"/>
          <p:cNvCxnSpPr/>
          <p:nvPr/>
        </p:nvCxnSpPr>
        <p:spPr>
          <a:xfrm>
            <a:off x="1234407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84"/>
          <p:cNvCxnSpPr/>
          <p:nvPr/>
        </p:nvCxnSpPr>
        <p:spPr>
          <a:xfrm>
            <a:off x="1234408" y="4156783"/>
            <a:ext cx="169900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46161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9" name="组合 88"/>
          <p:cNvGrpSpPr/>
          <p:nvPr/>
        </p:nvGrpSpPr>
        <p:grpSpPr>
          <a:xfrm>
            <a:off x="1206990" y="4978121"/>
            <a:ext cx="534916" cy="534916"/>
            <a:chOff x="2654675" y="1308599"/>
            <a:chExt cx="452588" cy="452588"/>
          </a:xfrm>
        </p:grpSpPr>
        <p:sp>
          <p:nvSpPr>
            <p:cNvPr id="10" name="椭圆 9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011211" y="4716357"/>
            <a:ext cx="195745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同侧圆角矩形 18"/>
          <p:cNvSpPr/>
          <p:nvPr/>
        </p:nvSpPr>
        <p:spPr>
          <a:xfrm>
            <a:off x="4476558" y="2116345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同侧圆角矩形 19"/>
          <p:cNvSpPr/>
          <p:nvPr/>
        </p:nvSpPr>
        <p:spPr>
          <a:xfrm>
            <a:off x="4476558" y="4637697"/>
            <a:ext cx="3191501" cy="1255324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TextBox 102"/>
          <p:cNvSpPr txBox="1"/>
          <p:nvPr/>
        </p:nvSpPr>
        <p:spPr>
          <a:xfrm>
            <a:off x="4635533" y="3003109"/>
            <a:ext cx="2862316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22" name="直接连接符 103"/>
          <p:cNvCxnSpPr/>
          <p:nvPr/>
        </p:nvCxnSpPr>
        <p:spPr>
          <a:xfrm>
            <a:off x="4777575" y="4158907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04"/>
          <p:cNvCxnSpPr/>
          <p:nvPr/>
        </p:nvCxnSpPr>
        <p:spPr>
          <a:xfrm>
            <a:off x="4777567" y="4156784"/>
            <a:ext cx="129631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689334" y="2246067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5" name="组合 133"/>
          <p:cNvGrpSpPr/>
          <p:nvPr/>
        </p:nvGrpSpPr>
        <p:grpSpPr>
          <a:xfrm>
            <a:off x="4750157" y="4978122"/>
            <a:ext cx="534916" cy="534916"/>
            <a:chOff x="2654675" y="1308599"/>
            <a:chExt cx="452588" cy="452588"/>
          </a:xfrm>
        </p:grpSpPr>
        <p:sp>
          <p:nvSpPr>
            <p:cNvPr id="26" name="椭圆 25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7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554377" y="4716358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同侧圆角矩形 34"/>
          <p:cNvSpPr/>
          <p:nvPr/>
        </p:nvSpPr>
        <p:spPr>
          <a:xfrm>
            <a:off x="8019726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同侧圆角矩形 35"/>
          <p:cNvSpPr/>
          <p:nvPr/>
        </p:nvSpPr>
        <p:spPr>
          <a:xfrm>
            <a:off x="8019724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TextBox 148"/>
          <p:cNvSpPr txBox="1"/>
          <p:nvPr/>
        </p:nvSpPr>
        <p:spPr>
          <a:xfrm>
            <a:off x="8178700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38" name="直接连接符 150"/>
          <p:cNvCxnSpPr/>
          <p:nvPr/>
        </p:nvCxnSpPr>
        <p:spPr>
          <a:xfrm>
            <a:off x="8320740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51"/>
          <p:cNvCxnSpPr/>
          <p:nvPr/>
        </p:nvCxnSpPr>
        <p:spPr>
          <a:xfrm>
            <a:off x="8320734" y="4156783"/>
            <a:ext cx="237985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32502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1" name="组合 154"/>
          <p:cNvGrpSpPr/>
          <p:nvPr/>
        </p:nvGrpSpPr>
        <p:grpSpPr>
          <a:xfrm>
            <a:off x="8293327" y="4978121"/>
            <a:ext cx="534916" cy="534916"/>
            <a:chOff x="2654675" y="1308599"/>
            <a:chExt cx="452588" cy="452588"/>
          </a:xfrm>
        </p:grpSpPr>
        <p:sp>
          <p:nvSpPr>
            <p:cNvPr id="42" name="椭圆 41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3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9097548" y="4716357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1" name="组 50"/>
          <p:cNvGrpSpPr/>
          <p:nvPr/>
        </p:nvGrpSpPr>
        <p:grpSpPr>
          <a:xfrm flipV="1">
            <a:off x="2263388" y="992538"/>
            <a:ext cx="2020477" cy="2771196"/>
            <a:chOff x="788264" y="2904109"/>
            <a:chExt cx="1515358" cy="20783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56"/>
            <p:cNvSpPr/>
            <p:nvPr/>
          </p:nvSpPr>
          <p:spPr bwMode="auto">
            <a:xfrm>
              <a:off x="803082" y="4018065"/>
              <a:ext cx="1500540" cy="383891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68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69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70"/>
            <p:cNvSpPr/>
            <p:nvPr/>
          </p:nvSpPr>
          <p:spPr bwMode="auto">
            <a:xfrm>
              <a:off x="796346" y="3651686"/>
              <a:ext cx="22899" cy="6735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71"/>
            <p:cNvSpPr/>
            <p:nvPr/>
          </p:nvSpPr>
          <p:spPr bwMode="auto">
            <a:xfrm>
              <a:off x="808470" y="3630134"/>
              <a:ext cx="505119" cy="41757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72"/>
            <p:cNvSpPr/>
            <p:nvPr/>
          </p:nvSpPr>
          <p:spPr bwMode="auto">
            <a:xfrm>
              <a:off x="838103" y="3623399"/>
              <a:ext cx="452587" cy="53879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73"/>
            <p:cNvSpPr/>
            <p:nvPr/>
          </p:nvSpPr>
          <p:spPr bwMode="auto">
            <a:xfrm>
              <a:off x="1100765" y="3622052"/>
              <a:ext cx="168373" cy="63309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1394407" y="3554703"/>
              <a:ext cx="145474" cy="10506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75"/>
            <p:cNvSpPr/>
            <p:nvPr/>
          </p:nvSpPr>
          <p:spPr bwMode="auto">
            <a:xfrm>
              <a:off x="1417306" y="3584337"/>
              <a:ext cx="88901" cy="59267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76"/>
            <p:cNvSpPr/>
            <p:nvPr/>
          </p:nvSpPr>
          <p:spPr bwMode="auto">
            <a:xfrm>
              <a:off x="1488696" y="3581643"/>
              <a:ext cx="6735" cy="8082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77"/>
            <p:cNvSpPr/>
            <p:nvPr/>
          </p:nvSpPr>
          <p:spPr bwMode="auto">
            <a:xfrm>
              <a:off x="1422694" y="3574907"/>
              <a:ext cx="16164" cy="6735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78"/>
            <p:cNvSpPr/>
            <p:nvPr/>
          </p:nvSpPr>
          <p:spPr bwMode="auto">
            <a:xfrm>
              <a:off x="1394407" y="3573561"/>
              <a:ext cx="145474" cy="86207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79"/>
            <p:cNvSpPr/>
            <p:nvPr/>
          </p:nvSpPr>
          <p:spPr bwMode="auto">
            <a:xfrm>
              <a:off x="1441552" y="3573561"/>
              <a:ext cx="37716" cy="21552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0"/>
            <p:cNvSpPr/>
            <p:nvPr/>
          </p:nvSpPr>
          <p:spPr bwMode="auto">
            <a:xfrm>
              <a:off x="1401143" y="3564131"/>
              <a:ext cx="10776" cy="673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1"/>
            <p:cNvSpPr/>
            <p:nvPr/>
          </p:nvSpPr>
          <p:spPr bwMode="auto">
            <a:xfrm>
              <a:off x="1411918" y="3554703"/>
              <a:ext cx="72737" cy="29634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2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3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4"/>
            <p:cNvSpPr>
              <a:spLocks noEditPoints="1"/>
            </p:cNvSpPr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5"/>
            <p:cNvSpPr/>
            <p:nvPr/>
          </p:nvSpPr>
          <p:spPr bwMode="auto">
            <a:xfrm>
              <a:off x="1378243" y="3522375"/>
              <a:ext cx="48491" cy="17511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6"/>
            <p:cNvSpPr/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7"/>
            <p:cNvSpPr>
              <a:spLocks noEditPoints="1"/>
            </p:cNvSpPr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"/>
            <p:cNvSpPr/>
            <p:nvPr/>
          </p:nvSpPr>
          <p:spPr bwMode="auto">
            <a:xfrm>
              <a:off x="1370162" y="3516987"/>
              <a:ext cx="71391" cy="22899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9"/>
            <p:cNvSpPr/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90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91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92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93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94"/>
            <p:cNvSpPr/>
            <p:nvPr/>
          </p:nvSpPr>
          <p:spPr bwMode="auto">
            <a:xfrm>
              <a:off x="1116929" y="3434821"/>
              <a:ext cx="428341" cy="56573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95"/>
            <p:cNvSpPr/>
            <p:nvPr/>
          </p:nvSpPr>
          <p:spPr bwMode="auto">
            <a:xfrm>
              <a:off x="1110194" y="3429433"/>
              <a:ext cx="437770" cy="67349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96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97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98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99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01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02"/>
            <p:cNvSpPr/>
            <p:nvPr/>
          </p:nvSpPr>
          <p:spPr bwMode="auto">
            <a:xfrm>
              <a:off x="1094030" y="3044196"/>
              <a:ext cx="447199" cy="196660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3"/>
            <p:cNvSpPr/>
            <p:nvPr/>
          </p:nvSpPr>
          <p:spPr bwMode="auto">
            <a:xfrm>
              <a:off x="1094030" y="3056319"/>
              <a:ext cx="36369" cy="184537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4"/>
            <p:cNvSpPr/>
            <p:nvPr/>
          </p:nvSpPr>
          <p:spPr bwMode="auto">
            <a:xfrm>
              <a:off x="1394407" y="2908151"/>
              <a:ext cx="44451" cy="583245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05"/>
            <p:cNvSpPr/>
            <p:nvPr/>
          </p:nvSpPr>
          <p:spPr bwMode="auto">
            <a:xfrm>
              <a:off x="1411918" y="3436168"/>
              <a:ext cx="26940" cy="55227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06"/>
            <p:cNvSpPr/>
            <p:nvPr/>
          </p:nvSpPr>
          <p:spPr bwMode="auto">
            <a:xfrm>
              <a:off x="1166767" y="3465802"/>
              <a:ext cx="30981" cy="55227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/>
            <p:cNvSpPr/>
            <p:nvPr/>
          </p:nvSpPr>
          <p:spPr bwMode="auto">
            <a:xfrm>
              <a:off x="939127" y="3531804"/>
              <a:ext cx="216865" cy="292296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/>
            <p:cNvSpPr/>
            <p:nvPr/>
          </p:nvSpPr>
          <p:spPr bwMode="auto">
            <a:xfrm>
              <a:off x="1721725" y="3763485"/>
              <a:ext cx="254580" cy="233029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/>
            <p:cNvSpPr/>
            <p:nvPr/>
          </p:nvSpPr>
          <p:spPr bwMode="auto">
            <a:xfrm>
              <a:off x="1106153" y="4132559"/>
              <a:ext cx="763740" cy="400055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/>
            <p:cNvSpPr/>
            <p:nvPr/>
          </p:nvSpPr>
          <p:spPr bwMode="auto">
            <a:xfrm>
              <a:off x="1743277" y="3793119"/>
              <a:ext cx="87554" cy="79472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/>
            <p:cNvSpPr/>
            <p:nvPr/>
          </p:nvSpPr>
          <p:spPr bwMode="auto">
            <a:xfrm>
              <a:off x="1750011" y="3799854"/>
              <a:ext cx="75431" cy="66003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/>
            <p:cNvSpPr/>
            <p:nvPr/>
          </p:nvSpPr>
          <p:spPr bwMode="auto">
            <a:xfrm>
              <a:off x="1566821" y="3802548"/>
              <a:ext cx="241111" cy="239763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/>
            <p:cNvSpPr/>
            <p:nvPr/>
          </p:nvSpPr>
          <p:spPr bwMode="auto">
            <a:xfrm>
              <a:off x="1578944" y="3814670"/>
              <a:ext cx="216865" cy="216865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99" name="Picture 63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6251" y="3811976"/>
              <a:ext cx="223599" cy="22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Freeform 640"/>
            <p:cNvSpPr/>
            <p:nvPr/>
          </p:nvSpPr>
          <p:spPr bwMode="auto">
            <a:xfrm>
              <a:off x="788264" y="3771567"/>
              <a:ext cx="1334862" cy="1088363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/>
            <p:cNvSpPr/>
            <p:nvPr/>
          </p:nvSpPr>
          <p:spPr bwMode="auto">
            <a:xfrm>
              <a:off x="1390367" y="4214725"/>
              <a:ext cx="149516" cy="5118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/>
            <p:cNvSpPr/>
            <p:nvPr/>
          </p:nvSpPr>
          <p:spPr bwMode="auto">
            <a:xfrm>
              <a:off x="1257015" y="4214725"/>
              <a:ext cx="402749" cy="545529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/>
            <p:cNvSpPr/>
            <p:nvPr/>
          </p:nvSpPr>
          <p:spPr bwMode="auto">
            <a:xfrm>
              <a:off x="1052273" y="4331912"/>
              <a:ext cx="810884" cy="650594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/>
            <p:cNvSpPr/>
            <p:nvPr/>
          </p:nvSpPr>
          <p:spPr bwMode="auto">
            <a:xfrm>
              <a:off x="1235463" y="4563594"/>
              <a:ext cx="449893" cy="160292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/>
            <p:cNvSpPr/>
            <p:nvPr/>
          </p:nvSpPr>
          <p:spPr bwMode="auto">
            <a:xfrm>
              <a:off x="1778298" y="3456373"/>
              <a:ext cx="304418" cy="305766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/>
            <p:cNvSpPr/>
            <p:nvPr/>
          </p:nvSpPr>
          <p:spPr bwMode="auto">
            <a:xfrm>
              <a:off x="1786380" y="3467149"/>
              <a:ext cx="288255" cy="285561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/>
            <p:cNvSpPr/>
            <p:nvPr/>
          </p:nvSpPr>
          <p:spPr bwMode="auto">
            <a:xfrm>
              <a:off x="1828136" y="3508905"/>
              <a:ext cx="204742" cy="202048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0" name="组 109"/>
          <p:cNvGrpSpPr/>
          <p:nvPr/>
        </p:nvGrpSpPr>
        <p:grpSpPr>
          <a:xfrm flipV="1">
            <a:off x="5901707" y="1122561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69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0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71" name="组 270"/>
          <p:cNvGrpSpPr/>
          <p:nvPr/>
        </p:nvGrpSpPr>
        <p:grpSpPr>
          <a:xfrm>
            <a:off x="9609857" y="1122560"/>
            <a:ext cx="1839081" cy="2954387"/>
            <a:chOff x="3747589" y="272102"/>
            <a:chExt cx="1379311" cy="221579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2" name="Freeform 58"/>
            <p:cNvSpPr/>
            <p:nvPr/>
          </p:nvSpPr>
          <p:spPr bwMode="auto">
            <a:xfrm>
              <a:off x="3910574" y="765098"/>
              <a:ext cx="934807" cy="25996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461"/>
            <p:cNvSpPr>
              <a:spLocks noEditPoints="1"/>
            </p:cNvSpPr>
            <p:nvPr/>
          </p:nvSpPr>
          <p:spPr bwMode="auto">
            <a:xfrm>
              <a:off x="3909227" y="1126090"/>
              <a:ext cx="906521" cy="615572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462"/>
            <p:cNvSpPr/>
            <p:nvPr/>
          </p:nvSpPr>
          <p:spPr bwMode="auto">
            <a:xfrm>
              <a:off x="3909227" y="1287728"/>
              <a:ext cx="101024" cy="453934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463"/>
            <p:cNvSpPr/>
            <p:nvPr/>
          </p:nvSpPr>
          <p:spPr bwMode="auto">
            <a:xfrm>
              <a:off x="3968494" y="1126090"/>
              <a:ext cx="847253" cy="141434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464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465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466"/>
            <p:cNvSpPr/>
            <p:nvPr/>
          </p:nvSpPr>
          <p:spPr bwMode="auto">
            <a:xfrm>
              <a:off x="4429163" y="1240584"/>
              <a:ext cx="492996" cy="646552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467"/>
            <p:cNvSpPr/>
            <p:nvPr/>
          </p:nvSpPr>
          <p:spPr bwMode="auto">
            <a:xfrm>
              <a:off x="4497859" y="13187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468"/>
            <p:cNvSpPr/>
            <p:nvPr/>
          </p:nvSpPr>
          <p:spPr bwMode="auto">
            <a:xfrm>
              <a:off x="4497859" y="1318709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469"/>
            <p:cNvSpPr/>
            <p:nvPr/>
          </p:nvSpPr>
          <p:spPr bwMode="auto">
            <a:xfrm>
              <a:off x="4492471" y="13631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470"/>
            <p:cNvSpPr/>
            <p:nvPr/>
          </p:nvSpPr>
          <p:spPr bwMode="auto">
            <a:xfrm>
              <a:off x="4492471" y="1363159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471"/>
            <p:cNvSpPr/>
            <p:nvPr/>
          </p:nvSpPr>
          <p:spPr bwMode="auto">
            <a:xfrm>
              <a:off x="4487083" y="1408957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472"/>
            <p:cNvSpPr/>
            <p:nvPr/>
          </p:nvSpPr>
          <p:spPr bwMode="auto">
            <a:xfrm>
              <a:off x="4487083" y="1408957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473"/>
            <p:cNvSpPr/>
            <p:nvPr/>
          </p:nvSpPr>
          <p:spPr bwMode="auto">
            <a:xfrm>
              <a:off x="4481695" y="1453408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474"/>
            <p:cNvSpPr/>
            <p:nvPr/>
          </p:nvSpPr>
          <p:spPr bwMode="auto">
            <a:xfrm>
              <a:off x="4481695" y="1453408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475"/>
            <p:cNvSpPr/>
            <p:nvPr/>
          </p:nvSpPr>
          <p:spPr bwMode="auto">
            <a:xfrm>
              <a:off x="4476307" y="1497858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476"/>
            <p:cNvSpPr/>
            <p:nvPr/>
          </p:nvSpPr>
          <p:spPr bwMode="auto">
            <a:xfrm>
              <a:off x="4476307" y="1497858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477"/>
            <p:cNvSpPr/>
            <p:nvPr/>
          </p:nvSpPr>
          <p:spPr bwMode="auto">
            <a:xfrm>
              <a:off x="4470919" y="15423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478"/>
            <p:cNvSpPr/>
            <p:nvPr/>
          </p:nvSpPr>
          <p:spPr bwMode="auto">
            <a:xfrm>
              <a:off x="4470919" y="1542309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479"/>
            <p:cNvSpPr/>
            <p:nvPr/>
          </p:nvSpPr>
          <p:spPr bwMode="auto">
            <a:xfrm>
              <a:off x="4465531" y="15867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480"/>
            <p:cNvSpPr/>
            <p:nvPr/>
          </p:nvSpPr>
          <p:spPr bwMode="auto">
            <a:xfrm>
              <a:off x="4465531" y="1586759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481"/>
            <p:cNvSpPr/>
            <p:nvPr/>
          </p:nvSpPr>
          <p:spPr bwMode="auto">
            <a:xfrm>
              <a:off x="4460143" y="1632556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482"/>
            <p:cNvSpPr/>
            <p:nvPr/>
          </p:nvSpPr>
          <p:spPr bwMode="auto">
            <a:xfrm>
              <a:off x="4460143" y="1632556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483"/>
            <p:cNvSpPr/>
            <p:nvPr/>
          </p:nvSpPr>
          <p:spPr bwMode="auto">
            <a:xfrm>
              <a:off x="4454755" y="1677007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484"/>
            <p:cNvSpPr/>
            <p:nvPr/>
          </p:nvSpPr>
          <p:spPr bwMode="auto">
            <a:xfrm>
              <a:off x="4454755" y="1677007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485"/>
            <p:cNvSpPr/>
            <p:nvPr/>
          </p:nvSpPr>
          <p:spPr bwMode="auto">
            <a:xfrm>
              <a:off x="4449367" y="1721457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486"/>
            <p:cNvSpPr/>
            <p:nvPr/>
          </p:nvSpPr>
          <p:spPr bwMode="auto">
            <a:xfrm>
              <a:off x="4449367" y="1721457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487"/>
            <p:cNvSpPr/>
            <p:nvPr/>
          </p:nvSpPr>
          <p:spPr bwMode="auto">
            <a:xfrm>
              <a:off x="4443979" y="1765908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488"/>
            <p:cNvSpPr/>
            <p:nvPr/>
          </p:nvSpPr>
          <p:spPr bwMode="auto">
            <a:xfrm>
              <a:off x="4443979" y="1765908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489"/>
            <p:cNvSpPr/>
            <p:nvPr/>
          </p:nvSpPr>
          <p:spPr bwMode="auto">
            <a:xfrm>
              <a:off x="4423775" y="1767255"/>
              <a:ext cx="16164" cy="13470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490"/>
            <p:cNvSpPr/>
            <p:nvPr/>
          </p:nvSpPr>
          <p:spPr bwMode="auto">
            <a:xfrm>
              <a:off x="4438591" y="1768602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491"/>
            <p:cNvSpPr/>
            <p:nvPr/>
          </p:nvSpPr>
          <p:spPr bwMode="auto">
            <a:xfrm>
              <a:off x="4429163" y="1724151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492"/>
            <p:cNvSpPr/>
            <p:nvPr/>
          </p:nvSpPr>
          <p:spPr bwMode="auto">
            <a:xfrm>
              <a:off x="4443979" y="1724151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493"/>
            <p:cNvSpPr/>
            <p:nvPr/>
          </p:nvSpPr>
          <p:spPr bwMode="auto">
            <a:xfrm>
              <a:off x="4434551" y="1678354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494"/>
            <p:cNvSpPr/>
            <p:nvPr/>
          </p:nvSpPr>
          <p:spPr bwMode="auto">
            <a:xfrm>
              <a:off x="4449367" y="1679701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495"/>
            <p:cNvSpPr/>
            <p:nvPr/>
          </p:nvSpPr>
          <p:spPr bwMode="auto">
            <a:xfrm>
              <a:off x="4439939" y="1635250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496"/>
            <p:cNvSpPr/>
            <p:nvPr/>
          </p:nvSpPr>
          <p:spPr bwMode="auto">
            <a:xfrm>
              <a:off x="4454755" y="1635250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497"/>
            <p:cNvSpPr/>
            <p:nvPr/>
          </p:nvSpPr>
          <p:spPr bwMode="auto">
            <a:xfrm>
              <a:off x="4445327" y="1589453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498"/>
            <p:cNvSpPr/>
            <p:nvPr/>
          </p:nvSpPr>
          <p:spPr bwMode="auto">
            <a:xfrm>
              <a:off x="4460143" y="1590800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499"/>
            <p:cNvSpPr/>
            <p:nvPr/>
          </p:nvSpPr>
          <p:spPr bwMode="auto">
            <a:xfrm>
              <a:off x="4450715" y="1545003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500"/>
            <p:cNvSpPr/>
            <p:nvPr/>
          </p:nvSpPr>
          <p:spPr bwMode="auto">
            <a:xfrm>
              <a:off x="4465531" y="1545003"/>
              <a:ext cx="14817" cy="14817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501"/>
            <p:cNvSpPr/>
            <p:nvPr/>
          </p:nvSpPr>
          <p:spPr bwMode="auto">
            <a:xfrm>
              <a:off x="4456103" y="1500552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502"/>
            <p:cNvSpPr/>
            <p:nvPr/>
          </p:nvSpPr>
          <p:spPr bwMode="auto">
            <a:xfrm>
              <a:off x="4470919" y="1501899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503"/>
            <p:cNvSpPr/>
            <p:nvPr/>
          </p:nvSpPr>
          <p:spPr bwMode="auto">
            <a:xfrm>
              <a:off x="4461490" y="1456102"/>
              <a:ext cx="14817" cy="13470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504"/>
            <p:cNvSpPr/>
            <p:nvPr/>
          </p:nvSpPr>
          <p:spPr bwMode="auto">
            <a:xfrm>
              <a:off x="4476307" y="1458796"/>
              <a:ext cx="14817" cy="12123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505"/>
            <p:cNvSpPr/>
            <p:nvPr/>
          </p:nvSpPr>
          <p:spPr bwMode="auto">
            <a:xfrm>
              <a:off x="4466878" y="1412998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506"/>
            <p:cNvSpPr/>
            <p:nvPr/>
          </p:nvSpPr>
          <p:spPr bwMode="auto">
            <a:xfrm>
              <a:off x="4481695" y="1412998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507"/>
            <p:cNvSpPr/>
            <p:nvPr/>
          </p:nvSpPr>
          <p:spPr bwMode="auto">
            <a:xfrm>
              <a:off x="4485736" y="1368547"/>
              <a:ext cx="16164" cy="13470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508"/>
            <p:cNvSpPr/>
            <p:nvPr/>
          </p:nvSpPr>
          <p:spPr bwMode="auto">
            <a:xfrm>
              <a:off x="4472266" y="1367201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509"/>
            <p:cNvSpPr/>
            <p:nvPr/>
          </p:nvSpPr>
          <p:spPr bwMode="auto">
            <a:xfrm>
              <a:off x="4491124" y="1324097"/>
              <a:ext cx="16164" cy="12123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510"/>
            <p:cNvSpPr/>
            <p:nvPr/>
          </p:nvSpPr>
          <p:spPr bwMode="auto">
            <a:xfrm>
              <a:off x="4477654" y="1324097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511"/>
            <p:cNvSpPr/>
            <p:nvPr/>
          </p:nvSpPr>
          <p:spPr bwMode="auto">
            <a:xfrm>
              <a:off x="4474960" y="174974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512"/>
            <p:cNvSpPr/>
            <p:nvPr/>
          </p:nvSpPr>
          <p:spPr bwMode="auto">
            <a:xfrm>
              <a:off x="4477654" y="1726845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513"/>
            <p:cNvSpPr/>
            <p:nvPr/>
          </p:nvSpPr>
          <p:spPr bwMode="auto">
            <a:xfrm>
              <a:off x="4480348" y="1707987"/>
              <a:ext cx="344828" cy="37716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514"/>
            <p:cNvSpPr/>
            <p:nvPr/>
          </p:nvSpPr>
          <p:spPr bwMode="auto">
            <a:xfrm>
              <a:off x="4483042" y="168508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515"/>
            <p:cNvSpPr/>
            <p:nvPr/>
          </p:nvSpPr>
          <p:spPr bwMode="auto">
            <a:xfrm>
              <a:off x="4485736" y="166353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516"/>
            <p:cNvSpPr/>
            <p:nvPr/>
          </p:nvSpPr>
          <p:spPr bwMode="auto">
            <a:xfrm>
              <a:off x="4488430" y="1643332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517"/>
            <p:cNvSpPr/>
            <p:nvPr/>
          </p:nvSpPr>
          <p:spPr bwMode="auto">
            <a:xfrm>
              <a:off x="4491124" y="162178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518"/>
            <p:cNvSpPr/>
            <p:nvPr/>
          </p:nvSpPr>
          <p:spPr bwMode="auto">
            <a:xfrm>
              <a:off x="4492471" y="1600229"/>
              <a:ext cx="346175" cy="37716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519"/>
            <p:cNvSpPr/>
            <p:nvPr/>
          </p:nvSpPr>
          <p:spPr bwMode="auto">
            <a:xfrm>
              <a:off x="4496512" y="157867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520"/>
            <p:cNvSpPr/>
            <p:nvPr/>
          </p:nvSpPr>
          <p:spPr bwMode="auto">
            <a:xfrm>
              <a:off x="4497859" y="155847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521"/>
            <p:cNvSpPr/>
            <p:nvPr/>
          </p:nvSpPr>
          <p:spPr bwMode="auto">
            <a:xfrm>
              <a:off x="4501900" y="1536921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522"/>
            <p:cNvSpPr/>
            <p:nvPr/>
          </p:nvSpPr>
          <p:spPr bwMode="auto">
            <a:xfrm>
              <a:off x="4503247" y="1514022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523"/>
            <p:cNvSpPr/>
            <p:nvPr/>
          </p:nvSpPr>
          <p:spPr bwMode="auto">
            <a:xfrm>
              <a:off x="4505941" y="149516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524"/>
            <p:cNvSpPr/>
            <p:nvPr/>
          </p:nvSpPr>
          <p:spPr bwMode="auto">
            <a:xfrm>
              <a:off x="4508634" y="1472266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525"/>
            <p:cNvSpPr/>
            <p:nvPr/>
          </p:nvSpPr>
          <p:spPr bwMode="auto">
            <a:xfrm>
              <a:off x="4511328" y="1450714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526"/>
            <p:cNvSpPr/>
            <p:nvPr/>
          </p:nvSpPr>
          <p:spPr bwMode="auto">
            <a:xfrm>
              <a:off x="4514022" y="143050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527"/>
            <p:cNvSpPr/>
            <p:nvPr/>
          </p:nvSpPr>
          <p:spPr bwMode="auto">
            <a:xfrm>
              <a:off x="4516716" y="140895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528"/>
            <p:cNvSpPr/>
            <p:nvPr/>
          </p:nvSpPr>
          <p:spPr bwMode="auto">
            <a:xfrm>
              <a:off x="4518064" y="1387405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529"/>
            <p:cNvSpPr/>
            <p:nvPr/>
          </p:nvSpPr>
          <p:spPr bwMode="auto">
            <a:xfrm>
              <a:off x="4522104" y="136585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530"/>
            <p:cNvSpPr/>
            <p:nvPr/>
          </p:nvSpPr>
          <p:spPr bwMode="auto">
            <a:xfrm>
              <a:off x="4523452" y="134564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531"/>
            <p:cNvSpPr/>
            <p:nvPr/>
          </p:nvSpPr>
          <p:spPr bwMode="auto">
            <a:xfrm>
              <a:off x="4527492" y="1324097"/>
              <a:ext cx="277479" cy="30981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532"/>
            <p:cNvSpPr/>
            <p:nvPr/>
          </p:nvSpPr>
          <p:spPr bwMode="auto">
            <a:xfrm>
              <a:off x="3971188" y="1654108"/>
              <a:ext cx="52533" cy="140086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533"/>
            <p:cNvSpPr/>
            <p:nvPr/>
          </p:nvSpPr>
          <p:spPr bwMode="auto">
            <a:xfrm>
              <a:off x="3981964" y="1557125"/>
              <a:ext cx="52533" cy="138740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534"/>
            <p:cNvSpPr/>
            <p:nvPr/>
          </p:nvSpPr>
          <p:spPr bwMode="auto">
            <a:xfrm>
              <a:off x="3994087" y="1458796"/>
              <a:ext cx="52533" cy="140086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535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536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537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538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539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540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541"/>
            <p:cNvSpPr/>
            <p:nvPr/>
          </p:nvSpPr>
          <p:spPr bwMode="auto">
            <a:xfrm>
              <a:off x="4454755" y="1314668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542"/>
            <p:cNvSpPr/>
            <p:nvPr/>
          </p:nvSpPr>
          <p:spPr bwMode="auto">
            <a:xfrm>
              <a:off x="4456103" y="1314668"/>
              <a:ext cx="20205" cy="20205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543"/>
            <p:cNvSpPr/>
            <p:nvPr/>
          </p:nvSpPr>
          <p:spPr bwMode="auto">
            <a:xfrm>
              <a:off x="4449367" y="1357771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544"/>
            <p:cNvSpPr/>
            <p:nvPr/>
          </p:nvSpPr>
          <p:spPr bwMode="auto">
            <a:xfrm>
              <a:off x="4450715" y="1357771"/>
              <a:ext cx="20205" cy="20205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545"/>
            <p:cNvSpPr/>
            <p:nvPr/>
          </p:nvSpPr>
          <p:spPr bwMode="auto">
            <a:xfrm>
              <a:off x="4443979" y="1403569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546"/>
            <p:cNvSpPr/>
            <p:nvPr/>
          </p:nvSpPr>
          <p:spPr bwMode="auto">
            <a:xfrm>
              <a:off x="4445327" y="1403569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547"/>
            <p:cNvSpPr/>
            <p:nvPr/>
          </p:nvSpPr>
          <p:spPr bwMode="auto">
            <a:xfrm>
              <a:off x="4438591" y="1449366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548"/>
            <p:cNvSpPr/>
            <p:nvPr/>
          </p:nvSpPr>
          <p:spPr bwMode="auto">
            <a:xfrm>
              <a:off x="4439939" y="1449366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549"/>
            <p:cNvSpPr/>
            <p:nvPr/>
          </p:nvSpPr>
          <p:spPr bwMode="auto">
            <a:xfrm>
              <a:off x="4433203" y="1492470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550"/>
            <p:cNvSpPr/>
            <p:nvPr/>
          </p:nvSpPr>
          <p:spPr bwMode="auto">
            <a:xfrm>
              <a:off x="4434551" y="1492470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551"/>
            <p:cNvSpPr/>
            <p:nvPr/>
          </p:nvSpPr>
          <p:spPr bwMode="auto">
            <a:xfrm>
              <a:off x="4426469" y="1538267"/>
              <a:ext cx="22899" cy="21552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552"/>
            <p:cNvSpPr/>
            <p:nvPr/>
          </p:nvSpPr>
          <p:spPr bwMode="auto">
            <a:xfrm>
              <a:off x="4429163" y="1538267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553"/>
            <p:cNvSpPr/>
            <p:nvPr/>
          </p:nvSpPr>
          <p:spPr bwMode="auto">
            <a:xfrm>
              <a:off x="4421081" y="1581371"/>
              <a:ext cx="22899" cy="24246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554"/>
            <p:cNvSpPr/>
            <p:nvPr/>
          </p:nvSpPr>
          <p:spPr bwMode="auto">
            <a:xfrm>
              <a:off x="4423775" y="1581371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555"/>
            <p:cNvSpPr/>
            <p:nvPr/>
          </p:nvSpPr>
          <p:spPr bwMode="auto">
            <a:xfrm>
              <a:off x="4415693" y="1627168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556"/>
            <p:cNvSpPr/>
            <p:nvPr/>
          </p:nvSpPr>
          <p:spPr bwMode="auto">
            <a:xfrm>
              <a:off x="4418387" y="1627168"/>
              <a:ext cx="20205" cy="20205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557"/>
            <p:cNvSpPr/>
            <p:nvPr/>
          </p:nvSpPr>
          <p:spPr bwMode="auto">
            <a:xfrm>
              <a:off x="4410305" y="1672966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558"/>
            <p:cNvSpPr/>
            <p:nvPr/>
          </p:nvSpPr>
          <p:spPr bwMode="auto">
            <a:xfrm>
              <a:off x="4412999" y="1672966"/>
              <a:ext cx="20205" cy="20205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559"/>
            <p:cNvSpPr/>
            <p:nvPr/>
          </p:nvSpPr>
          <p:spPr bwMode="auto">
            <a:xfrm>
              <a:off x="4404917" y="1716069"/>
              <a:ext cx="21552" cy="22899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560"/>
            <p:cNvSpPr/>
            <p:nvPr/>
          </p:nvSpPr>
          <p:spPr bwMode="auto">
            <a:xfrm>
              <a:off x="4407611" y="1716069"/>
              <a:ext cx="18858" cy="20205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561"/>
            <p:cNvSpPr/>
            <p:nvPr/>
          </p:nvSpPr>
          <p:spPr bwMode="auto">
            <a:xfrm>
              <a:off x="4399529" y="1761867"/>
              <a:ext cx="21552" cy="21552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562"/>
            <p:cNvSpPr/>
            <p:nvPr/>
          </p:nvSpPr>
          <p:spPr bwMode="auto">
            <a:xfrm>
              <a:off x="4402223" y="1761867"/>
              <a:ext cx="18858" cy="20205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563"/>
            <p:cNvSpPr/>
            <p:nvPr/>
          </p:nvSpPr>
          <p:spPr bwMode="auto">
            <a:xfrm>
              <a:off x="4426469" y="1767255"/>
              <a:ext cx="14817" cy="13470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564"/>
            <p:cNvSpPr/>
            <p:nvPr/>
          </p:nvSpPr>
          <p:spPr bwMode="auto">
            <a:xfrm>
              <a:off x="4412999" y="1765908"/>
              <a:ext cx="16164" cy="12123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565"/>
            <p:cNvSpPr/>
            <p:nvPr/>
          </p:nvSpPr>
          <p:spPr bwMode="auto">
            <a:xfrm>
              <a:off x="4418387" y="1721457"/>
              <a:ext cx="16164" cy="13470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566"/>
            <p:cNvSpPr/>
            <p:nvPr/>
          </p:nvSpPr>
          <p:spPr bwMode="auto">
            <a:xfrm>
              <a:off x="4433203" y="1721457"/>
              <a:ext cx="13470" cy="14817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567"/>
            <p:cNvSpPr/>
            <p:nvPr/>
          </p:nvSpPr>
          <p:spPr bwMode="auto">
            <a:xfrm>
              <a:off x="4438591" y="1678354"/>
              <a:ext cx="13470" cy="12123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568"/>
            <p:cNvSpPr/>
            <p:nvPr/>
          </p:nvSpPr>
          <p:spPr bwMode="auto">
            <a:xfrm>
              <a:off x="4423775" y="1677007"/>
              <a:ext cx="16164" cy="13470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569"/>
            <p:cNvSpPr/>
            <p:nvPr/>
          </p:nvSpPr>
          <p:spPr bwMode="auto">
            <a:xfrm>
              <a:off x="4443979" y="1635250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570"/>
            <p:cNvSpPr/>
            <p:nvPr/>
          </p:nvSpPr>
          <p:spPr bwMode="auto">
            <a:xfrm>
              <a:off x="4429163" y="1632556"/>
              <a:ext cx="16164" cy="13470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571"/>
            <p:cNvSpPr/>
            <p:nvPr/>
          </p:nvSpPr>
          <p:spPr bwMode="auto">
            <a:xfrm>
              <a:off x="4449367" y="1589453"/>
              <a:ext cx="13470" cy="12123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572"/>
            <p:cNvSpPr/>
            <p:nvPr/>
          </p:nvSpPr>
          <p:spPr bwMode="auto">
            <a:xfrm>
              <a:off x="4434551" y="1589453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573"/>
            <p:cNvSpPr/>
            <p:nvPr/>
          </p:nvSpPr>
          <p:spPr bwMode="auto">
            <a:xfrm>
              <a:off x="4439939" y="1543655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574"/>
            <p:cNvSpPr/>
            <p:nvPr/>
          </p:nvSpPr>
          <p:spPr bwMode="auto">
            <a:xfrm>
              <a:off x="4454755" y="1545003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575"/>
            <p:cNvSpPr/>
            <p:nvPr/>
          </p:nvSpPr>
          <p:spPr bwMode="auto">
            <a:xfrm>
              <a:off x="4460143" y="1500552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576"/>
            <p:cNvSpPr/>
            <p:nvPr/>
          </p:nvSpPr>
          <p:spPr bwMode="auto">
            <a:xfrm>
              <a:off x="4445327" y="1500552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577"/>
            <p:cNvSpPr/>
            <p:nvPr/>
          </p:nvSpPr>
          <p:spPr bwMode="auto">
            <a:xfrm>
              <a:off x="4450715" y="1454754"/>
              <a:ext cx="14817" cy="12123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578"/>
            <p:cNvSpPr/>
            <p:nvPr/>
          </p:nvSpPr>
          <p:spPr bwMode="auto">
            <a:xfrm>
              <a:off x="4462837" y="1456102"/>
              <a:ext cx="17511" cy="13470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579"/>
            <p:cNvSpPr/>
            <p:nvPr/>
          </p:nvSpPr>
          <p:spPr bwMode="auto">
            <a:xfrm>
              <a:off x="4469572" y="1411651"/>
              <a:ext cx="16164" cy="13470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580"/>
            <p:cNvSpPr/>
            <p:nvPr/>
          </p:nvSpPr>
          <p:spPr bwMode="auto">
            <a:xfrm>
              <a:off x="4456103" y="1411651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581"/>
            <p:cNvSpPr/>
            <p:nvPr/>
          </p:nvSpPr>
          <p:spPr bwMode="auto">
            <a:xfrm>
              <a:off x="4461490" y="1365853"/>
              <a:ext cx="14817" cy="14817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582"/>
            <p:cNvSpPr/>
            <p:nvPr/>
          </p:nvSpPr>
          <p:spPr bwMode="auto">
            <a:xfrm>
              <a:off x="4474960" y="1367201"/>
              <a:ext cx="16164" cy="13470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583"/>
            <p:cNvSpPr/>
            <p:nvPr/>
          </p:nvSpPr>
          <p:spPr bwMode="auto">
            <a:xfrm>
              <a:off x="4466878" y="1321403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584"/>
            <p:cNvSpPr/>
            <p:nvPr/>
          </p:nvSpPr>
          <p:spPr bwMode="auto">
            <a:xfrm>
              <a:off x="4480348" y="1324097"/>
              <a:ext cx="16164" cy="12123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585"/>
            <p:cNvSpPr/>
            <p:nvPr/>
          </p:nvSpPr>
          <p:spPr bwMode="auto">
            <a:xfrm>
              <a:off x="4054701" y="1703947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586"/>
            <p:cNvSpPr/>
            <p:nvPr/>
          </p:nvSpPr>
          <p:spPr bwMode="auto">
            <a:xfrm>
              <a:off x="4056048" y="168239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587"/>
            <p:cNvSpPr/>
            <p:nvPr/>
          </p:nvSpPr>
          <p:spPr bwMode="auto">
            <a:xfrm>
              <a:off x="4060089" y="1659496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588"/>
            <p:cNvSpPr/>
            <p:nvPr/>
          </p:nvSpPr>
          <p:spPr bwMode="auto">
            <a:xfrm>
              <a:off x="4061436" y="1640638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589"/>
            <p:cNvSpPr/>
            <p:nvPr/>
          </p:nvSpPr>
          <p:spPr bwMode="auto">
            <a:xfrm>
              <a:off x="4062783" y="1617740"/>
              <a:ext cx="346175" cy="39063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590"/>
            <p:cNvSpPr/>
            <p:nvPr/>
          </p:nvSpPr>
          <p:spPr bwMode="auto">
            <a:xfrm>
              <a:off x="4066824" y="159618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591"/>
            <p:cNvSpPr/>
            <p:nvPr/>
          </p:nvSpPr>
          <p:spPr bwMode="auto">
            <a:xfrm>
              <a:off x="4069518" y="157598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592"/>
            <p:cNvSpPr/>
            <p:nvPr/>
          </p:nvSpPr>
          <p:spPr bwMode="auto">
            <a:xfrm>
              <a:off x="4072212" y="1554431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593"/>
            <p:cNvSpPr/>
            <p:nvPr/>
          </p:nvSpPr>
          <p:spPr bwMode="auto">
            <a:xfrm>
              <a:off x="4074906" y="153287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594"/>
            <p:cNvSpPr/>
            <p:nvPr/>
          </p:nvSpPr>
          <p:spPr bwMode="auto">
            <a:xfrm>
              <a:off x="4076253" y="1511328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595"/>
            <p:cNvSpPr/>
            <p:nvPr/>
          </p:nvSpPr>
          <p:spPr bwMode="auto">
            <a:xfrm>
              <a:off x="4080294" y="149112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596"/>
            <p:cNvSpPr/>
            <p:nvPr/>
          </p:nvSpPr>
          <p:spPr bwMode="auto">
            <a:xfrm>
              <a:off x="4081641" y="1469572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597"/>
            <p:cNvSpPr/>
            <p:nvPr/>
          </p:nvSpPr>
          <p:spPr bwMode="auto">
            <a:xfrm>
              <a:off x="4085681" y="144802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598"/>
            <p:cNvSpPr/>
            <p:nvPr/>
          </p:nvSpPr>
          <p:spPr bwMode="auto">
            <a:xfrm>
              <a:off x="4087029" y="142781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599"/>
            <p:cNvSpPr/>
            <p:nvPr/>
          </p:nvSpPr>
          <p:spPr bwMode="auto">
            <a:xfrm>
              <a:off x="4088375" y="1404916"/>
              <a:ext cx="346175" cy="39063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600"/>
            <p:cNvSpPr/>
            <p:nvPr/>
          </p:nvSpPr>
          <p:spPr bwMode="auto">
            <a:xfrm>
              <a:off x="4092417" y="1383365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601"/>
            <p:cNvSpPr/>
            <p:nvPr/>
          </p:nvSpPr>
          <p:spPr bwMode="auto">
            <a:xfrm>
              <a:off x="4093763" y="1363159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602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603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604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605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606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608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609"/>
            <p:cNvSpPr/>
            <p:nvPr/>
          </p:nvSpPr>
          <p:spPr bwMode="auto">
            <a:xfrm>
              <a:off x="4170542" y="1285034"/>
              <a:ext cx="278826" cy="30981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610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611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612"/>
            <p:cNvSpPr/>
            <p:nvPr/>
          </p:nvSpPr>
          <p:spPr bwMode="auto">
            <a:xfrm>
              <a:off x="3924043" y="1931587"/>
              <a:ext cx="301724" cy="303072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613"/>
            <p:cNvSpPr/>
            <p:nvPr/>
          </p:nvSpPr>
          <p:spPr bwMode="auto">
            <a:xfrm>
              <a:off x="3932125" y="1939669"/>
              <a:ext cx="284214" cy="285561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614"/>
            <p:cNvSpPr/>
            <p:nvPr/>
          </p:nvSpPr>
          <p:spPr bwMode="auto">
            <a:xfrm>
              <a:off x="4150337" y="2016447"/>
              <a:ext cx="98330" cy="5253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615"/>
            <p:cNvSpPr/>
            <p:nvPr/>
          </p:nvSpPr>
          <p:spPr bwMode="auto">
            <a:xfrm>
              <a:off x="4159766" y="2023182"/>
              <a:ext cx="83513" cy="40410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616"/>
            <p:cNvSpPr/>
            <p:nvPr/>
          </p:nvSpPr>
          <p:spPr bwMode="auto">
            <a:xfrm>
              <a:off x="3953677" y="1963914"/>
              <a:ext cx="241111" cy="238417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617"/>
            <p:cNvSpPr/>
            <p:nvPr/>
          </p:nvSpPr>
          <p:spPr bwMode="auto">
            <a:xfrm>
              <a:off x="3967147" y="1974690"/>
              <a:ext cx="214171" cy="216865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429" name="Picture 6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800" y="1974690"/>
              <a:ext cx="218211" cy="21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" name="Freeform 619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620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621"/>
            <p:cNvSpPr/>
            <p:nvPr/>
          </p:nvSpPr>
          <p:spPr bwMode="auto">
            <a:xfrm>
              <a:off x="4267525" y="2124206"/>
              <a:ext cx="402749" cy="363686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622"/>
            <p:cNvSpPr/>
            <p:nvPr/>
          </p:nvSpPr>
          <p:spPr bwMode="auto">
            <a:xfrm>
              <a:off x="4301199" y="2183473"/>
              <a:ext cx="30981" cy="47145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623"/>
            <p:cNvSpPr/>
            <p:nvPr/>
          </p:nvSpPr>
          <p:spPr bwMode="auto">
            <a:xfrm>
              <a:off x="4608311" y="2394949"/>
              <a:ext cx="17511" cy="16164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624"/>
            <p:cNvSpPr/>
            <p:nvPr/>
          </p:nvSpPr>
          <p:spPr bwMode="auto">
            <a:xfrm>
              <a:off x="4283689" y="2134982"/>
              <a:ext cx="367727" cy="172414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625"/>
            <p:cNvSpPr/>
            <p:nvPr/>
          </p:nvSpPr>
          <p:spPr bwMode="auto">
            <a:xfrm>
              <a:off x="4287729" y="2303354"/>
              <a:ext cx="363686" cy="171067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707"/>
            <p:cNvSpPr/>
            <p:nvPr/>
          </p:nvSpPr>
          <p:spPr bwMode="auto">
            <a:xfrm>
              <a:off x="4574637" y="1351037"/>
              <a:ext cx="246499" cy="303072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708"/>
            <p:cNvSpPr/>
            <p:nvPr/>
          </p:nvSpPr>
          <p:spPr bwMode="auto">
            <a:xfrm>
              <a:off x="4038537" y="534765"/>
              <a:ext cx="766434" cy="488956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709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710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711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712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713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714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715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716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717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718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719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720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721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722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723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724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725"/>
            <p:cNvSpPr/>
            <p:nvPr/>
          </p:nvSpPr>
          <p:spPr bwMode="auto">
            <a:xfrm>
              <a:off x="3747589" y="1318709"/>
              <a:ext cx="443158" cy="88901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726"/>
            <p:cNvSpPr/>
            <p:nvPr/>
          </p:nvSpPr>
          <p:spPr bwMode="auto">
            <a:xfrm>
              <a:off x="3747589" y="1318709"/>
              <a:ext cx="443158" cy="67349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727"/>
            <p:cNvSpPr/>
            <p:nvPr/>
          </p:nvSpPr>
          <p:spPr bwMode="auto">
            <a:xfrm>
              <a:off x="3774529" y="1318709"/>
              <a:ext cx="416219" cy="84860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728"/>
            <p:cNvSpPr/>
            <p:nvPr/>
          </p:nvSpPr>
          <p:spPr bwMode="auto">
            <a:xfrm>
              <a:off x="3774529" y="1318709"/>
              <a:ext cx="416219" cy="63309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729"/>
            <p:cNvSpPr/>
            <p:nvPr/>
          </p:nvSpPr>
          <p:spPr bwMode="auto">
            <a:xfrm>
              <a:off x="3786651" y="1318709"/>
              <a:ext cx="404095" cy="84860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730"/>
            <p:cNvSpPr/>
            <p:nvPr/>
          </p:nvSpPr>
          <p:spPr bwMode="auto">
            <a:xfrm>
              <a:off x="3786651" y="1318709"/>
              <a:ext cx="404095" cy="61961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731"/>
            <p:cNvSpPr/>
            <p:nvPr/>
          </p:nvSpPr>
          <p:spPr bwMode="auto">
            <a:xfrm>
              <a:off x="4142255" y="1318709"/>
              <a:ext cx="48491" cy="43103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732"/>
            <p:cNvSpPr/>
            <p:nvPr/>
          </p:nvSpPr>
          <p:spPr bwMode="auto">
            <a:xfrm>
              <a:off x="4142255" y="1318709"/>
              <a:ext cx="48491" cy="21552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733"/>
            <p:cNvSpPr/>
            <p:nvPr/>
          </p:nvSpPr>
          <p:spPr bwMode="auto">
            <a:xfrm>
              <a:off x="4174582" y="1329485"/>
              <a:ext cx="16164" cy="14817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734"/>
            <p:cNvSpPr/>
            <p:nvPr/>
          </p:nvSpPr>
          <p:spPr bwMode="auto">
            <a:xfrm>
              <a:off x="4003516" y="1372589"/>
              <a:ext cx="63309" cy="49839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735"/>
            <p:cNvSpPr/>
            <p:nvPr/>
          </p:nvSpPr>
          <p:spPr bwMode="auto">
            <a:xfrm>
              <a:off x="3883634" y="1123396"/>
              <a:ext cx="199354" cy="257274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736"/>
            <p:cNvSpPr/>
            <p:nvPr/>
          </p:nvSpPr>
          <p:spPr bwMode="auto">
            <a:xfrm>
              <a:off x="4221727" y="634441"/>
              <a:ext cx="308460" cy="39062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737"/>
            <p:cNvSpPr/>
            <p:nvPr/>
          </p:nvSpPr>
          <p:spPr bwMode="auto">
            <a:xfrm>
              <a:off x="4321404" y="285572"/>
              <a:ext cx="595367" cy="790680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8901" y="349128"/>
            <a:ext cx="9779048" cy="5839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Freeform 218"/>
          <p:cNvSpPr/>
          <p:nvPr/>
        </p:nvSpPr>
        <p:spPr bwMode="auto">
          <a:xfrm>
            <a:off x="10480626" y="254542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Freeform 220"/>
          <p:cNvSpPr/>
          <p:nvPr/>
        </p:nvSpPr>
        <p:spPr bwMode="auto">
          <a:xfrm>
            <a:off x="10045411" y="1248353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Freeform 222"/>
          <p:cNvSpPr/>
          <p:nvPr/>
        </p:nvSpPr>
        <p:spPr bwMode="auto">
          <a:xfrm>
            <a:off x="10673170" y="1545910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Freeform 223"/>
          <p:cNvSpPr/>
          <p:nvPr/>
        </p:nvSpPr>
        <p:spPr bwMode="auto">
          <a:xfrm>
            <a:off x="9980543" y="791775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225"/>
          <p:cNvSpPr/>
          <p:nvPr/>
        </p:nvSpPr>
        <p:spPr bwMode="auto">
          <a:xfrm>
            <a:off x="3652053" y="5023992"/>
            <a:ext cx="2481124" cy="1461584"/>
          </a:xfrm>
          <a:custGeom>
            <a:avLst/>
            <a:gdLst>
              <a:gd name="T0" fmla="*/ 325 w 348"/>
              <a:gd name="T1" fmla="*/ 0 h 205"/>
              <a:gd name="T2" fmla="*/ 308 w 348"/>
              <a:gd name="T3" fmla="*/ 0 h 205"/>
              <a:gd name="T4" fmla="*/ 308 w 348"/>
              <a:gd name="T5" fmla="*/ 0 h 205"/>
              <a:gd name="T6" fmla="*/ 290 w 348"/>
              <a:gd name="T7" fmla="*/ 1 h 205"/>
              <a:gd name="T8" fmla="*/ 304 w 348"/>
              <a:gd name="T9" fmla="*/ 31 h 205"/>
              <a:gd name="T10" fmla="*/ 0 w 348"/>
              <a:gd name="T11" fmla="*/ 173 h 205"/>
              <a:gd name="T12" fmla="*/ 15 w 348"/>
              <a:gd name="T13" fmla="*/ 205 h 205"/>
              <a:gd name="T14" fmla="*/ 348 w 348"/>
              <a:gd name="T15" fmla="*/ 50 h 205"/>
              <a:gd name="T16" fmla="*/ 325 w 348"/>
              <a:gd name="T1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8" h="205">
                <a:moveTo>
                  <a:pt x="325" y="0"/>
                </a:moveTo>
                <a:lnTo>
                  <a:pt x="308" y="0"/>
                </a:lnTo>
                <a:lnTo>
                  <a:pt x="308" y="0"/>
                </a:lnTo>
                <a:lnTo>
                  <a:pt x="290" y="1"/>
                </a:lnTo>
                <a:lnTo>
                  <a:pt x="304" y="31"/>
                </a:lnTo>
                <a:lnTo>
                  <a:pt x="0" y="173"/>
                </a:lnTo>
                <a:lnTo>
                  <a:pt x="15" y="205"/>
                </a:lnTo>
                <a:lnTo>
                  <a:pt x="348" y="50"/>
                </a:lnTo>
                <a:lnTo>
                  <a:pt x="3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228"/>
          <p:cNvSpPr/>
          <p:nvPr/>
        </p:nvSpPr>
        <p:spPr bwMode="auto">
          <a:xfrm>
            <a:off x="4365023" y="2008135"/>
            <a:ext cx="1112231" cy="2010572"/>
          </a:xfrm>
          <a:custGeom>
            <a:avLst/>
            <a:gdLst>
              <a:gd name="T0" fmla="*/ 29 w 156"/>
              <a:gd name="T1" fmla="*/ 0 h 282"/>
              <a:gd name="T2" fmla="*/ 0 w 156"/>
              <a:gd name="T3" fmla="*/ 15 h 282"/>
              <a:gd name="T4" fmla="*/ 124 w 156"/>
              <a:gd name="T5" fmla="*/ 282 h 282"/>
              <a:gd name="T6" fmla="*/ 124 w 156"/>
              <a:gd name="T7" fmla="*/ 282 h 282"/>
              <a:gd name="T8" fmla="*/ 129 w 156"/>
              <a:gd name="T9" fmla="*/ 280 h 282"/>
              <a:gd name="T10" fmla="*/ 135 w 156"/>
              <a:gd name="T11" fmla="*/ 278 h 282"/>
              <a:gd name="T12" fmla="*/ 141 w 156"/>
              <a:gd name="T13" fmla="*/ 278 h 282"/>
              <a:gd name="T14" fmla="*/ 141 w 156"/>
              <a:gd name="T15" fmla="*/ 278 h 282"/>
              <a:gd name="T16" fmla="*/ 145 w 156"/>
              <a:gd name="T17" fmla="*/ 277 h 282"/>
              <a:gd name="T18" fmla="*/ 150 w 156"/>
              <a:gd name="T19" fmla="*/ 276 h 282"/>
              <a:gd name="T20" fmla="*/ 156 w 156"/>
              <a:gd name="T21" fmla="*/ 276 h 282"/>
              <a:gd name="T22" fmla="*/ 29 w 156"/>
              <a:gd name="T23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282">
                <a:moveTo>
                  <a:pt x="29" y="0"/>
                </a:moveTo>
                <a:lnTo>
                  <a:pt x="0" y="15"/>
                </a:lnTo>
                <a:lnTo>
                  <a:pt x="124" y="282"/>
                </a:lnTo>
                <a:lnTo>
                  <a:pt x="124" y="282"/>
                </a:lnTo>
                <a:lnTo>
                  <a:pt x="129" y="280"/>
                </a:lnTo>
                <a:lnTo>
                  <a:pt x="135" y="278"/>
                </a:lnTo>
                <a:lnTo>
                  <a:pt x="141" y="278"/>
                </a:lnTo>
                <a:lnTo>
                  <a:pt x="141" y="278"/>
                </a:lnTo>
                <a:lnTo>
                  <a:pt x="145" y="277"/>
                </a:lnTo>
                <a:lnTo>
                  <a:pt x="150" y="276"/>
                </a:lnTo>
                <a:lnTo>
                  <a:pt x="156" y="276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230"/>
          <p:cNvSpPr/>
          <p:nvPr/>
        </p:nvSpPr>
        <p:spPr bwMode="auto">
          <a:xfrm>
            <a:off x="1876765" y="1886934"/>
            <a:ext cx="3942713" cy="4463175"/>
          </a:xfrm>
          <a:custGeom>
            <a:avLst/>
            <a:gdLst>
              <a:gd name="T0" fmla="*/ 0 w 553"/>
              <a:gd name="T1" fmla="*/ 155 h 626"/>
              <a:gd name="T2" fmla="*/ 334 w 553"/>
              <a:gd name="T3" fmla="*/ 0 h 626"/>
              <a:gd name="T4" fmla="*/ 553 w 553"/>
              <a:gd name="T5" fmla="*/ 471 h 626"/>
              <a:gd name="T6" fmla="*/ 219 w 553"/>
              <a:gd name="T7" fmla="*/ 626 h 626"/>
              <a:gd name="T8" fmla="*/ 0 w 553"/>
              <a:gd name="T9" fmla="*/ 155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626">
                <a:moveTo>
                  <a:pt x="0" y="155"/>
                </a:moveTo>
                <a:lnTo>
                  <a:pt x="334" y="0"/>
                </a:lnTo>
                <a:lnTo>
                  <a:pt x="553" y="471"/>
                </a:lnTo>
                <a:lnTo>
                  <a:pt x="219" y="626"/>
                </a:lnTo>
                <a:lnTo>
                  <a:pt x="0" y="1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11" name="组 10"/>
          <p:cNvGrpSpPr/>
          <p:nvPr/>
        </p:nvGrpSpPr>
        <p:grpSpPr>
          <a:xfrm rot="18946651">
            <a:off x="8255608" y="3527596"/>
            <a:ext cx="3207339" cy="1538725"/>
            <a:chOff x="3771060" y="2665785"/>
            <a:chExt cx="1716470" cy="82347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227"/>
            <p:cNvSpPr/>
            <p:nvPr/>
          </p:nvSpPr>
          <p:spPr bwMode="auto">
            <a:xfrm>
              <a:off x="3979605" y="2965234"/>
              <a:ext cx="267363" cy="165766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77"/>
            <p:cNvSpPr/>
            <p:nvPr/>
          </p:nvSpPr>
          <p:spPr bwMode="auto">
            <a:xfrm>
              <a:off x="3936826" y="2842241"/>
              <a:ext cx="235278" cy="133683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93"/>
            <p:cNvSpPr/>
            <p:nvPr/>
          </p:nvSpPr>
          <p:spPr bwMode="auto">
            <a:xfrm>
              <a:off x="4246968" y="3109607"/>
              <a:ext cx="1240562" cy="165766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01"/>
            <p:cNvSpPr/>
            <p:nvPr/>
          </p:nvSpPr>
          <p:spPr bwMode="auto">
            <a:xfrm>
              <a:off x="3792449" y="2681826"/>
              <a:ext cx="1556054" cy="139031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02"/>
            <p:cNvSpPr/>
            <p:nvPr/>
          </p:nvSpPr>
          <p:spPr bwMode="auto">
            <a:xfrm>
              <a:off x="3878006" y="2665785"/>
              <a:ext cx="1400981" cy="165766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03"/>
            <p:cNvSpPr/>
            <p:nvPr/>
          </p:nvSpPr>
          <p:spPr bwMode="auto">
            <a:xfrm>
              <a:off x="4696138" y="2665785"/>
              <a:ext cx="518686" cy="187156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813839" y="3216549"/>
              <a:ext cx="1523970" cy="272715"/>
              <a:chOff x="3813839" y="3216549"/>
              <a:chExt cx="1523970" cy="272715"/>
            </a:xfrm>
          </p:grpSpPr>
          <p:sp>
            <p:nvSpPr>
              <p:cNvPr id="28" name="Freeform 226"/>
              <p:cNvSpPr/>
              <p:nvPr/>
            </p:nvSpPr>
            <p:spPr bwMode="auto">
              <a:xfrm>
                <a:off x="4123979" y="3275373"/>
                <a:ext cx="245972" cy="112293"/>
              </a:xfrm>
              <a:custGeom>
                <a:avLst/>
                <a:gdLst>
                  <a:gd name="T0" fmla="*/ 35 w 46"/>
                  <a:gd name="T1" fmla="*/ 0 h 21"/>
                  <a:gd name="T2" fmla="*/ 0 w 46"/>
                  <a:gd name="T3" fmla="*/ 0 h 21"/>
                  <a:gd name="T4" fmla="*/ 9 w 46"/>
                  <a:gd name="T5" fmla="*/ 21 h 21"/>
                  <a:gd name="T6" fmla="*/ 46 w 46"/>
                  <a:gd name="T7" fmla="*/ 20 h 21"/>
                  <a:gd name="T8" fmla="*/ 35 w 4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35" y="0"/>
                    </a:moveTo>
                    <a:lnTo>
                      <a:pt x="0" y="0"/>
                    </a:lnTo>
                    <a:lnTo>
                      <a:pt x="9" y="21"/>
                    </a:lnTo>
                    <a:lnTo>
                      <a:pt x="46" y="20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304"/>
              <p:cNvSpPr/>
              <p:nvPr/>
            </p:nvSpPr>
            <p:spPr bwMode="auto">
              <a:xfrm>
                <a:off x="3813839" y="3216549"/>
                <a:ext cx="1523970" cy="272714"/>
              </a:xfrm>
              <a:custGeom>
                <a:avLst/>
                <a:gdLst>
                  <a:gd name="T0" fmla="*/ 1 w 285"/>
                  <a:gd name="T1" fmla="*/ 51 h 51"/>
                  <a:gd name="T2" fmla="*/ 0 w 285"/>
                  <a:gd name="T3" fmla="*/ 5 h 51"/>
                  <a:gd name="T4" fmla="*/ 283 w 285"/>
                  <a:gd name="T5" fmla="*/ 0 h 51"/>
                  <a:gd name="T6" fmla="*/ 285 w 285"/>
                  <a:gd name="T7" fmla="*/ 46 h 51"/>
                  <a:gd name="T8" fmla="*/ 1 w 285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51">
                    <a:moveTo>
                      <a:pt x="1" y="51"/>
                    </a:moveTo>
                    <a:lnTo>
                      <a:pt x="0" y="5"/>
                    </a:lnTo>
                    <a:lnTo>
                      <a:pt x="283" y="0"/>
                    </a:lnTo>
                    <a:lnTo>
                      <a:pt x="285" y="46"/>
                    </a:lnTo>
                    <a:lnTo>
                      <a:pt x="1" y="51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305"/>
              <p:cNvSpPr/>
              <p:nvPr/>
            </p:nvSpPr>
            <p:spPr bwMode="auto">
              <a:xfrm>
                <a:off x="3899391" y="3403706"/>
                <a:ext cx="1352855" cy="85558"/>
              </a:xfrm>
              <a:custGeom>
                <a:avLst/>
                <a:gdLst>
                  <a:gd name="T0" fmla="*/ 0 w 253"/>
                  <a:gd name="T1" fmla="*/ 16 h 16"/>
                  <a:gd name="T2" fmla="*/ 0 w 253"/>
                  <a:gd name="T3" fmla="*/ 5 h 16"/>
                  <a:gd name="T4" fmla="*/ 253 w 253"/>
                  <a:gd name="T5" fmla="*/ 0 h 16"/>
                  <a:gd name="T6" fmla="*/ 253 w 253"/>
                  <a:gd name="T7" fmla="*/ 11 h 16"/>
                  <a:gd name="T8" fmla="*/ 0 w 25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6">
                    <a:moveTo>
                      <a:pt x="0" y="16"/>
                    </a:moveTo>
                    <a:lnTo>
                      <a:pt x="0" y="5"/>
                    </a:lnTo>
                    <a:lnTo>
                      <a:pt x="253" y="0"/>
                    </a:lnTo>
                    <a:lnTo>
                      <a:pt x="253" y="11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307"/>
              <p:cNvSpPr/>
              <p:nvPr/>
            </p:nvSpPr>
            <p:spPr bwMode="auto">
              <a:xfrm>
                <a:off x="4038421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308"/>
              <p:cNvSpPr/>
              <p:nvPr/>
            </p:nvSpPr>
            <p:spPr bwMode="auto">
              <a:xfrm>
                <a:off x="4129326" y="3360927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309"/>
              <p:cNvSpPr/>
              <p:nvPr/>
            </p:nvSpPr>
            <p:spPr bwMode="auto">
              <a:xfrm>
                <a:off x="4225577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310"/>
              <p:cNvSpPr/>
              <p:nvPr/>
            </p:nvSpPr>
            <p:spPr bwMode="auto">
              <a:xfrm>
                <a:off x="4327172" y="3350233"/>
                <a:ext cx="26738" cy="133683"/>
              </a:xfrm>
              <a:custGeom>
                <a:avLst/>
                <a:gdLst>
                  <a:gd name="T0" fmla="*/ 0 w 5"/>
                  <a:gd name="T1" fmla="*/ 25 h 25"/>
                  <a:gd name="T2" fmla="*/ 0 w 5"/>
                  <a:gd name="T3" fmla="*/ 2 h 25"/>
                  <a:gd name="T4" fmla="*/ 5 w 5"/>
                  <a:gd name="T5" fmla="*/ 0 h 25"/>
                  <a:gd name="T6" fmla="*/ 5 w 5"/>
                  <a:gd name="T7" fmla="*/ 23 h 25"/>
                  <a:gd name="T8" fmla="*/ 0 w 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5">
                    <a:moveTo>
                      <a:pt x="0" y="25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5" y="2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Rectangle 311"/>
              <p:cNvSpPr>
                <a:spLocks noChangeArrowheads="1"/>
              </p:cNvSpPr>
              <p:nvPr/>
            </p:nvSpPr>
            <p:spPr bwMode="auto">
              <a:xfrm>
                <a:off x="4418077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Rectangle 312"/>
              <p:cNvSpPr>
                <a:spLocks noChangeArrowheads="1"/>
              </p:cNvSpPr>
              <p:nvPr/>
            </p:nvSpPr>
            <p:spPr bwMode="auto">
              <a:xfrm>
                <a:off x="4514328" y="3350233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Rectangle 313"/>
              <p:cNvSpPr>
                <a:spLocks noChangeArrowheads="1"/>
              </p:cNvSpPr>
              <p:nvPr/>
            </p:nvSpPr>
            <p:spPr bwMode="auto">
              <a:xfrm>
                <a:off x="4605229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Rectangle 314"/>
              <p:cNvSpPr>
                <a:spLocks noChangeArrowheads="1"/>
              </p:cNvSpPr>
              <p:nvPr/>
            </p:nvSpPr>
            <p:spPr bwMode="auto">
              <a:xfrm>
                <a:off x="4701481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Rectangle 315"/>
              <p:cNvSpPr>
                <a:spLocks noChangeArrowheads="1"/>
              </p:cNvSpPr>
              <p:nvPr/>
            </p:nvSpPr>
            <p:spPr bwMode="auto">
              <a:xfrm>
                <a:off x="4797732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Rectangle 316"/>
              <p:cNvSpPr>
                <a:spLocks noChangeArrowheads="1"/>
              </p:cNvSpPr>
              <p:nvPr/>
            </p:nvSpPr>
            <p:spPr bwMode="auto">
              <a:xfrm>
                <a:off x="4888637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317"/>
              <p:cNvSpPr/>
              <p:nvPr/>
            </p:nvSpPr>
            <p:spPr bwMode="auto">
              <a:xfrm>
                <a:off x="4984889" y="3339538"/>
                <a:ext cx="32085" cy="128336"/>
              </a:xfrm>
              <a:custGeom>
                <a:avLst/>
                <a:gdLst>
                  <a:gd name="T0" fmla="*/ 1 w 6"/>
                  <a:gd name="T1" fmla="*/ 24 h 24"/>
                  <a:gd name="T2" fmla="*/ 0 w 6"/>
                  <a:gd name="T3" fmla="*/ 1 h 24"/>
                  <a:gd name="T4" fmla="*/ 5 w 6"/>
                  <a:gd name="T5" fmla="*/ 0 h 24"/>
                  <a:gd name="T6" fmla="*/ 6 w 6"/>
                  <a:gd name="T7" fmla="*/ 23 h 24"/>
                  <a:gd name="T8" fmla="*/ 1 w 6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4">
                    <a:moveTo>
                      <a:pt x="1" y="24"/>
                    </a:moveTo>
                    <a:lnTo>
                      <a:pt x="0" y="1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318"/>
              <p:cNvSpPr/>
              <p:nvPr/>
            </p:nvSpPr>
            <p:spPr bwMode="auto">
              <a:xfrm>
                <a:off x="5075789" y="3339538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319"/>
              <p:cNvSpPr/>
              <p:nvPr/>
            </p:nvSpPr>
            <p:spPr bwMode="auto">
              <a:xfrm>
                <a:off x="5172041" y="3339538"/>
                <a:ext cx="32085" cy="122989"/>
              </a:xfrm>
              <a:custGeom>
                <a:avLst/>
                <a:gdLst>
                  <a:gd name="T0" fmla="*/ 1 w 6"/>
                  <a:gd name="T1" fmla="*/ 23 h 23"/>
                  <a:gd name="T2" fmla="*/ 0 w 6"/>
                  <a:gd name="T3" fmla="*/ 0 h 23"/>
                  <a:gd name="T4" fmla="*/ 5 w 6"/>
                  <a:gd name="T5" fmla="*/ 0 h 23"/>
                  <a:gd name="T6" fmla="*/ 6 w 6"/>
                  <a:gd name="T7" fmla="*/ 23 h 23"/>
                  <a:gd name="T8" fmla="*/ 1 w 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9" name="Freeform 320"/>
            <p:cNvSpPr/>
            <p:nvPr/>
          </p:nvSpPr>
          <p:spPr bwMode="auto">
            <a:xfrm>
              <a:off x="3771060" y="2954540"/>
              <a:ext cx="1593480" cy="176462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21"/>
            <p:cNvSpPr/>
            <p:nvPr/>
          </p:nvSpPr>
          <p:spPr bwMode="auto">
            <a:xfrm>
              <a:off x="3771060" y="3029397"/>
              <a:ext cx="1593480" cy="101599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22"/>
            <p:cNvSpPr/>
            <p:nvPr/>
          </p:nvSpPr>
          <p:spPr bwMode="auto">
            <a:xfrm>
              <a:off x="3861965" y="2954540"/>
              <a:ext cx="1502579" cy="176462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23"/>
            <p:cNvSpPr/>
            <p:nvPr/>
          </p:nvSpPr>
          <p:spPr bwMode="auto">
            <a:xfrm>
              <a:off x="3861965" y="3029397"/>
              <a:ext cx="1502579" cy="101599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24"/>
            <p:cNvSpPr/>
            <p:nvPr/>
          </p:nvSpPr>
          <p:spPr bwMode="auto">
            <a:xfrm>
              <a:off x="3915438" y="2954540"/>
              <a:ext cx="1449106" cy="176462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25"/>
            <p:cNvSpPr/>
            <p:nvPr/>
          </p:nvSpPr>
          <p:spPr bwMode="auto">
            <a:xfrm>
              <a:off x="3915438" y="3029397"/>
              <a:ext cx="1449106" cy="101599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26"/>
            <p:cNvSpPr/>
            <p:nvPr/>
          </p:nvSpPr>
          <p:spPr bwMode="auto">
            <a:xfrm>
              <a:off x="5182735" y="2954540"/>
              <a:ext cx="181805" cy="144378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27"/>
            <p:cNvSpPr/>
            <p:nvPr/>
          </p:nvSpPr>
          <p:spPr bwMode="auto">
            <a:xfrm>
              <a:off x="5182735" y="3029397"/>
              <a:ext cx="181805" cy="69514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28"/>
            <p:cNvSpPr/>
            <p:nvPr/>
          </p:nvSpPr>
          <p:spPr bwMode="auto">
            <a:xfrm>
              <a:off x="5305724" y="2997314"/>
              <a:ext cx="58820" cy="53473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4" name="组 43"/>
          <p:cNvGrpSpPr/>
          <p:nvPr/>
        </p:nvGrpSpPr>
        <p:grpSpPr>
          <a:xfrm rot="1808271">
            <a:off x="8890995" y="1351281"/>
            <a:ext cx="602935" cy="2330720"/>
            <a:chOff x="755200" y="520627"/>
            <a:chExt cx="893816" cy="345515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330"/>
            <p:cNvSpPr/>
            <p:nvPr/>
          </p:nvSpPr>
          <p:spPr bwMode="auto">
            <a:xfrm>
              <a:off x="968647" y="1734600"/>
              <a:ext cx="653682" cy="1694219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32"/>
            <p:cNvSpPr/>
            <p:nvPr/>
          </p:nvSpPr>
          <p:spPr bwMode="auto">
            <a:xfrm>
              <a:off x="1008664" y="3122002"/>
              <a:ext cx="627002" cy="853779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34"/>
            <p:cNvSpPr/>
            <p:nvPr/>
          </p:nvSpPr>
          <p:spPr bwMode="auto">
            <a:xfrm>
              <a:off x="1022014" y="654031"/>
              <a:ext cx="627002" cy="747054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35"/>
            <p:cNvSpPr/>
            <p:nvPr/>
          </p:nvSpPr>
          <p:spPr bwMode="auto">
            <a:xfrm>
              <a:off x="1022014" y="1547845"/>
              <a:ext cx="160084" cy="480246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36"/>
            <p:cNvSpPr/>
            <p:nvPr/>
          </p:nvSpPr>
          <p:spPr bwMode="auto">
            <a:xfrm>
              <a:off x="1008664" y="1721260"/>
              <a:ext cx="213450" cy="560291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37"/>
            <p:cNvSpPr/>
            <p:nvPr/>
          </p:nvSpPr>
          <p:spPr bwMode="auto">
            <a:xfrm>
              <a:off x="861925" y="1868004"/>
              <a:ext cx="533612" cy="1894327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38"/>
            <p:cNvSpPr/>
            <p:nvPr/>
          </p:nvSpPr>
          <p:spPr bwMode="auto">
            <a:xfrm>
              <a:off x="781884" y="2028093"/>
              <a:ext cx="667016" cy="165420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39"/>
            <p:cNvSpPr/>
            <p:nvPr/>
          </p:nvSpPr>
          <p:spPr bwMode="auto">
            <a:xfrm>
              <a:off x="781884" y="2121471"/>
              <a:ext cx="667016" cy="1467430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40"/>
            <p:cNvSpPr/>
            <p:nvPr/>
          </p:nvSpPr>
          <p:spPr bwMode="auto">
            <a:xfrm>
              <a:off x="755200" y="573986"/>
              <a:ext cx="640330" cy="693696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41"/>
            <p:cNvSpPr/>
            <p:nvPr/>
          </p:nvSpPr>
          <p:spPr bwMode="auto">
            <a:xfrm>
              <a:off x="821893" y="520627"/>
              <a:ext cx="520277" cy="64033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313277" y="581424"/>
            <a:ext cx="7076617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TITLE</a:t>
            </a:r>
            <a:r>
              <a:rPr lang="zh-CN" altLang="en-US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OF</a:t>
            </a:r>
            <a:r>
              <a:rPr lang="zh-CN" altLang="en-US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YOUR</a:t>
            </a:r>
            <a:r>
              <a:rPr lang="zh-CN" altLang="en-US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CHART</a:t>
            </a:r>
            <a:endParaRPr lang="zh-CN" altLang="en-US" sz="5865" b="1" dirty="0">
              <a:solidFill>
                <a:schemeClr val="accent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57" name="图表 56"/>
          <p:cNvGraphicFramePr/>
          <p:nvPr/>
        </p:nvGraphicFramePr>
        <p:xfrm>
          <a:off x="883867" y="1689248"/>
          <a:ext cx="7448843" cy="4211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空心弧 2"/>
          <p:cNvSpPr/>
          <p:nvPr/>
        </p:nvSpPr>
        <p:spPr>
          <a:xfrm rot="5400000" flipH="1">
            <a:off x="4500161" y="1324909"/>
            <a:ext cx="2970979" cy="2970979"/>
          </a:xfrm>
          <a:prstGeom prst="blockArc">
            <a:avLst>
              <a:gd name="adj1" fmla="val 2957629"/>
              <a:gd name="adj2" fmla="val 632385"/>
              <a:gd name="adj3" fmla="val 3582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空心弧 3"/>
          <p:cNvSpPr/>
          <p:nvPr/>
        </p:nvSpPr>
        <p:spPr>
          <a:xfrm rot="5400000" flipH="1">
            <a:off x="4279005" y="1103751"/>
            <a:ext cx="3413295" cy="3413295"/>
          </a:xfrm>
          <a:prstGeom prst="blockArc">
            <a:avLst>
              <a:gd name="adj1" fmla="val 6449694"/>
              <a:gd name="adj2" fmla="val 632385"/>
              <a:gd name="adj3" fmla="val 3582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5" name="直接连接符 118"/>
          <p:cNvCxnSpPr/>
          <p:nvPr/>
        </p:nvCxnSpPr>
        <p:spPr>
          <a:xfrm>
            <a:off x="7646292" y="2574495"/>
            <a:ext cx="108246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21"/>
          <p:cNvCxnSpPr/>
          <p:nvPr/>
        </p:nvCxnSpPr>
        <p:spPr>
          <a:xfrm>
            <a:off x="3188459" y="2574495"/>
            <a:ext cx="138150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953743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2013</a:t>
            </a:r>
            <a:endParaRPr lang="zh-CN" altLang="en-US" sz="3200" b="1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2140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66%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728755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2014</a:t>
            </a:r>
            <a:endParaRPr lang="zh-CN" altLang="en-US" sz="3200" b="1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57152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76%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7962" y="2826625"/>
            <a:ext cx="252068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1491" y="2865719"/>
            <a:ext cx="251511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352694" y="4688197"/>
            <a:ext cx="4632957" cy="1488506"/>
            <a:chOff x="857876" y="3376448"/>
            <a:chExt cx="3474718" cy="1116380"/>
          </a:xfrm>
        </p:grpSpPr>
        <p:cxnSp>
          <p:nvCxnSpPr>
            <p:cNvPr id="14" name="直接连接符 138"/>
            <p:cNvCxnSpPr/>
            <p:nvPr/>
          </p:nvCxnSpPr>
          <p:spPr>
            <a:xfrm>
              <a:off x="1069171" y="3850015"/>
              <a:ext cx="0" cy="128934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39"/>
            <p:cNvCxnSpPr/>
            <p:nvPr/>
          </p:nvCxnSpPr>
          <p:spPr>
            <a:xfrm>
              <a:off x="1183471" y="3721082"/>
              <a:ext cx="0" cy="257867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40"/>
            <p:cNvCxnSpPr/>
            <p:nvPr/>
          </p:nvCxnSpPr>
          <p:spPr>
            <a:xfrm>
              <a:off x="1297771" y="3607620"/>
              <a:ext cx="0" cy="371329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370235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6453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0234" y="3836397"/>
              <a:ext cx="2870919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7876" y="402356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6605678" y="4688197"/>
            <a:ext cx="4632957" cy="1485826"/>
            <a:chOff x="4706064" y="3376448"/>
            <a:chExt cx="3474718" cy="1114370"/>
          </a:xfrm>
        </p:grpSpPr>
        <p:cxnSp>
          <p:nvCxnSpPr>
            <p:cNvPr id="21" name="直接连接符 146"/>
            <p:cNvCxnSpPr/>
            <p:nvPr/>
          </p:nvCxnSpPr>
          <p:spPr>
            <a:xfrm>
              <a:off x="4858543" y="3799291"/>
              <a:ext cx="0" cy="128934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147"/>
            <p:cNvCxnSpPr/>
            <p:nvPr/>
          </p:nvCxnSpPr>
          <p:spPr>
            <a:xfrm>
              <a:off x="4972843" y="3670358"/>
              <a:ext cx="0" cy="257867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148"/>
            <p:cNvCxnSpPr/>
            <p:nvPr/>
          </p:nvCxnSpPr>
          <p:spPr>
            <a:xfrm>
              <a:off x="5087143" y="3556896"/>
              <a:ext cx="0" cy="371329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5159607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7654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59606" y="3785673"/>
              <a:ext cx="2495227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06064" y="402155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 rot="18470414">
            <a:off x="5046330" y="1770949"/>
            <a:ext cx="1810708" cy="2269456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8" name="组 27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52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9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45" name="组 44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47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46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Clients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9458050" y="1825941"/>
            <a:ext cx="3293265" cy="3558057"/>
            <a:chOff x="6374673" y="2293410"/>
            <a:chExt cx="2469949" cy="266854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225"/>
            <p:cNvSpPr/>
            <p:nvPr/>
          </p:nvSpPr>
          <p:spPr bwMode="auto">
            <a:xfrm>
              <a:off x="7404853" y="4113812"/>
              <a:ext cx="1439769" cy="848141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228"/>
            <p:cNvSpPr/>
            <p:nvPr/>
          </p:nvSpPr>
          <p:spPr bwMode="auto">
            <a:xfrm>
              <a:off x="7818582" y="2363742"/>
              <a:ext cx="645415" cy="1166713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29"/>
            <p:cNvSpPr/>
            <p:nvPr/>
          </p:nvSpPr>
          <p:spPr bwMode="auto">
            <a:xfrm>
              <a:off x="6374673" y="2293410"/>
              <a:ext cx="2287913" cy="258993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30"/>
            <p:cNvSpPr/>
            <p:nvPr/>
          </p:nvSpPr>
          <p:spPr bwMode="auto">
            <a:xfrm>
              <a:off x="6374673" y="2293410"/>
              <a:ext cx="2287913" cy="258993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31"/>
            <p:cNvSpPr/>
            <p:nvPr/>
          </p:nvSpPr>
          <p:spPr bwMode="auto">
            <a:xfrm>
              <a:off x="6829771" y="2665765"/>
              <a:ext cx="678510" cy="347531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32"/>
            <p:cNvSpPr/>
            <p:nvPr/>
          </p:nvSpPr>
          <p:spPr bwMode="auto">
            <a:xfrm>
              <a:off x="6639458" y="2645077"/>
              <a:ext cx="1137751" cy="558532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33"/>
            <p:cNvSpPr/>
            <p:nvPr/>
          </p:nvSpPr>
          <p:spPr bwMode="auto">
            <a:xfrm>
              <a:off x="6668420" y="2707138"/>
              <a:ext cx="1137751" cy="558532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34"/>
            <p:cNvSpPr/>
            <p:nvPr/>
          </p:nvSpPr>
          <p:spPr bwMode="auto">
            <a:xfrm>
              <a:off x="6693244" y="2765059"/>
              <a:ext cx="1141888" cy="558532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35"/>
            <p:cNvSpPr/>
            <p:nvPr/>
          </p:nvSpPr>
          <p:spPr bwMode="auto">
            <a:xfrm>
              <a:off x="6722204" y="2827116"/>
              <a:ext cx="1137751" cy="558532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36"/>
            <p:cNvSpPr/>
            <p:nvPr/>
          </p:nvSpPr>
          <p:spPr bwMode="auto">
            <a:xfrm>
              <a:off x="6751166" y="2885040"/>
              <a:ext cx="1137751" cy="558532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37"/>
            <p:cNvSpPr/>
            <p:nvPr/>
          </p:nvSpPr>
          <p:spPr bwMode="auto">
            <a:xfrm>
              <a:off x="6780124" y="2947098"/>
              <a:ext cx="1137751" cy="558532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38"/>
            <p:cNvSpPr/>
            <p:nvPr/>
          </p:nvSpPr>
          <p:spPr bwMode="auto">
            <a:xfrm>
              <a:off x="6804949" y="3005021"/>
              <a:ext cx="1146025" cy="558532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39"/>
            <p:cNvSpPr/>
            <p:nvPr/>
          </p:nvSpPr>
          <p:spPr bwMode="auto">
            <a:xfrm>
              <a:off x="6833911" y="3067077"/>
              <a:ext cx="1146025" cy="558532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40"/>
            <p:cNvSpPr/>
            <p:nvPr/>
          </p:nvSpPr>
          <p:spPr bwMode="auto">
            <a:xfrm>
              <a:off x="6862870" y="3385648"/>
              <a:ext cx="579219" cy="302021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41"/>
            <p:cNvSpPr/>
            <p:nvPr/>
          </p:nvSpPr>
          <p:spPr bwMode="auto">
            <a:xfrm>
              <a:off x="7835132" y="3364962"/>
              <a:ext cx="322708" cy="322708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42"/>
            <p:cNvSpPr/>
            <p:nvPr/>
          </p:nvSpPr>
          <p:spPr bwMode="auto">
            <a:xfrm>
              <a:off x="7901327" y="3526317"/>
              <a:ext cx="95159" cy="161355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43"/>
            <p:cNvSpPr/>
            <p:nvPr/>
          </p:nvSpPr>
          <p:spPr bwMode="auto">
            <a:xfrm>
              <a:off x="7835132" y="3451846"/>
              <a:ext cx="161355" cy="20272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44"/>
            <p:cNvSpPr/>
            <p:nvPr/>
          </p:nvSpPr>
          <p:spPr bwMode="auto">
            <a:xfrm>
              <a:off x="7855814" y="3381511"/>
              <a:ext cx="140666" cy="144806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45"/>
            <p:cNvSpPr/>
            <p:nvPr/>
          </p:nvSpPr>
          <p:spPr bwMode="auto">
            <a:xfrm>
              <a:off x="7930286" y="3364962"/>
              <a:ext cx="119982" cy="161355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46"/>
            <p:cNvSpPr/>
            <p:nvPr/>
          </p:nvSpPr>
          <p:spPr bwMode="auto">
            <a:xfrm>
              <a:off x="7098699" y="3844885"/>
              <a:ext cx="674376" cy="330983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47"/>
            <p:cNvSpPr/>
            <p:nvPr/>
          </p:nvSpPr>
          <p:spPr bwMode="auto">
            <a:xfrm>
              <a:off x="6929068" y="3737318"/>
              <a:ext cx="285473" cy="413725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48"/>
            <p:cNvSpPr/>
            <p:nvPr/>
          </p:nvSpPr>
          <p:spPr bwMode="auto">
            <a:xfrm>
              <a:off x="7131794" y="3811786"/>
              <a:ext cx="223412" cy="27719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49"/>
            <p:cNvSpPr/>
            <p:nvPr/>
          </p:nvSpPr>
          <p:spPr bwMode="auto">
            <a:xfrm>
              <a:off x="7301420" y="3824202"/>
              <a:ext cx="190313" cy="198587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50"/>
            <p:cNvSpPr/>
            <p:nvPr/>
          </p:nvSpPr>
          <p:spPr bwMode="auto">
            <a:xfrm>
              <a:off x="7408990" y="3687670"/>
              <a:ext cx="219278" cy="273059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51"/>
            <p:cNvSpPr/>
            <p:nvPr/>
          </p:nvSpPr>
          <p:spPr bwMode="auto">
            <a:xfrm>
              <a:off x="7578621" y="3687670"/>
              <a:ext cx="190313" cy="206864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52"/>
            <p:cNvSpPr/>
            <p:nvPr/>
          </p:nvSpPr>
          <p:spPr bwMode="auto">
            <a:xfrm>
              <a:off x="7938562" y="3733180"/>
              <a:ext cx="70335" cy="45510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53"/>
            <p:cNvSpPr/>
            <p:nvPr/>
          </p:nvSpPr>
          <p:spPr bwMode="auto">
            <a:xfrm>
              <a:off x="8029583" y="3638022"/>
              <a:ext cx="186179" cy="99296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54"/>
            <p:cNvSpPr/>
            <p:nvPr/>
          </p:nvSpPr>
          <p:spPr bwMode="auto">
            <a:xfrm>
              <a:off x="7131794" y="3985553"/>
              <a:ext cx="529570" cy="273059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55"/>
            <p:cNvSpPr/>
            <p:nvPr/>
          </p:nvSpPr>
          <p:spPr bwMode="auto">
            <a:xfrm>
              <a:off x="7156617" y="4047615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56"/>
            <p:cNvSpPr/>
            <p:nvPr/>
          </p:nvSpPr>
          <p:spPr bwMode="auto">
            <a:xfrm>
              <a:off x="7185578" y="4105537"/>
              <a:ext cx="529570" cy="27719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57"/>
            <p:cNvSpPr/>
            <p:nvPr/>
          </p:nvSpPr>
          <p:spPr bwMode="auto">
            <a:xfrm>
              <a:off x="7214540" y="4163455"/>
              <a:ext cx="529570" cy="27719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58"/>
            <p:cNvSpPr/>
            <p:nvPr/>
          </p:nvSpPr>
          <p:spPr bwMode="auto">
            <a:xfrm>
              <a:off x="7243502" y="4225516"/>
              <a:ext cx="529570" cy="273059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59"/>
            <p:cNvSpPr/>
            <p:nvPr/>
          </p:nvSpPr>
          <p:spPr bwMode="auto">
            <a:xfrm>
              <a:off x="7268321" y="4287574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60"/>
            <p:cNvSpPr/>
            <p:nvPr/>
          </p:nvSpPr>
          <p:spPr bwMode="auto">
            <a:xfrm>
              <a:off x="7297286" y="4345498"/>
              <a:ext cx="537846" cy="27719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61"/>
            <p:cNvSpPr/>
            <p:nvPr/>
          </p:nvSpPr>
          <p:spPr bwMode="auto">
            <a:xfrm>
              <a:off x="7326245" y="4527537"/>
              <a:ext cx="273059" cy="153081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62"/>
            <p:cNvSpPr/>
            <p:nvPr/>
          </p:nvSpPr>
          <p:spPr bwMode="auto">
            <a:xfrm>
              <a:off x="7739973" y="3700082"/>
              <a:ext cx="533707" cy="27719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63"/>
            <p:cNvSpPr/>
            <p:nvPr/>
          </p:nvSpPr>
          <p:spPr bwMode="auto">
            <a:xfrm>
              <a:off x="7768935" y="3762138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64"/>
            <p:cNvSpPr/>
            <p:nvPr/>
          </p:nvSpPr>
          <p:spPr bwMode="auto">
            <a:xfrm>
              <a:off x="7768935" y="3762138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65"/>
            <p:cNvSpPr/>
            <p:nvPr/>
          </p:nvSpPr>
          <p:spPr bwMode="auto">
            <a:xfrm>
              <a:off x="7793759" y="3824202"/>
              <a:ext cx="537846" cy="273059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66"/>
            <p:cNvSpPr/>
            <p:nvPr/>
          </p:nvSpPr>
          <p:spPr bwMode="auto">
            <a:xfrm>
              <a:off x="7793759" y="3824202"/>
              <a:ext cx="537846" cy="273059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67"/>
            <p:cNvSpPr/>
            <p:nvPr/>
          </p:nvSpPr>
          <p:spPr bwMode="auto">
            <a:xfrm>
              <a:off x="7822716" y="3882121"/>
              <a:ext cx="537846" cy="27719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68"/>
            <p:cNvSpPr/>
            <p:nvPr/>
          </p:nvSpPr>
          <p:spPr bwMode="auto">
            <a:xfrm>
              <a:off x="7851681" y="3940043"/>
              <a:ext cx="533707" cy="27719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69"/>
            <p:cNvSpPr/>
            <p:nvPr/>
          </p:nvSpPr>
          <p:spPr bwMode="auto">
            <a:xfrm>
              <a:off x="7851681" y="3940043"/>
              <a:ext cx="533707" cy="27719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70"/>
            <p:cNvSpPr/>
            <p:nvPr/>
          </p:nvSpPr>
          <p:spPr bwMode="auto">
            <a:xfrm>
              <a:off x="7880639" y="4002103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71"/>
            <p:cNvSpPr/>
            <p:nvPr/>
          </p:nvSpPr>
          <p:spPr bwMode="auto">
            <a:xfrm>
              <a:off x="7880639" y="4002103"/>
              <a:ext cx="533707" cy="273059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72"/>
            <p:cNvSpPr/>
            <p:nvPr/>
          </p:nvSpPr>
          <p:spPr bwMode="auto">
            <a:xfrm>
              <a:off x="7905464" y="4064162"/>
              <a:ext cx="537846" cy="273059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73"/>
            <p:cNvSpPr/>
            <p:nvPr/>
          </p:nvSpPr>
          <p:spPr bwMode="auto">
            <a:xfrm>
              <a:off x="7905464" y="4064162"/>
              <a:ext cx="537846" cy="273059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74"/>
            <p:cNvSpPr/>
            <p:nvPr/>
          </p:nvSpPr>
          <p:spPr bwMode="auto">
            <a:xfrm>
              <a:off x="7934423" y="4192417"/>
              <a:ext cx="380630" cy="206864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83"/>
            <p:cNvSpPr/>
            <p:nvPr/>
          </p:nvSpPr>
          <p:spPr bwMode="auto">
            <a:xfrm>
              <a:off x="8513642" y="3923494"/>
              <a:ext cx="235826" cy="194454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85"/>
            <p:cNvSpPr/>
            <p:nvPr/>
          </p:nvSpPr>
          <p:spPr bwMode="auto">
            <a:xfrm>
              <a:off x="8331603" y="3927632"/>
              <a:ext cx="273059" cy="194454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91"/>
            <p:cNvSpPr/>
            <p:nvPr/>
          </p:nvSpPr>
          <p:spPr bwMode="auto">
            <a:xfrm>
              <a:off x="8335737" y="4064162"/>
              <a:ext cx="107571" cy="57923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332"/>
            <p:cNvSpPr/>
            <p:nvPr/>
          </p:nvSpPr>
          <p:spPr bwMode="auto">
            <a:xfrm>
              <a:off x="6573262" y="2748510"/>
              <a:ext cx="194454" cy="264785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6" name="组 55"/>
          <p:cNvGrpSpPr/>
          <p:nvPr/>
        </p:nvGrpSpPr>
        <p:grpSpPr>
          <a:xfrm rot="2589935">
            <a:off x="9286737" y="1462737"/>
            <a:ext cx="369603" cy="1340479"/>
            <a:chOff x="6494654" y="1941739"/>
            <a:chExt cx="277202" cy="100535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Freeform 330"/>
            <p:cNvSpPr/>
            <p:nvPr/>
          </p:nvSpPr>
          <p:spPr bwMode="auto">
            <a:xfrm>
              <a:off x="6560851" y="2318232"/>
              <a:ext cx="202728" cy="52543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334"/>
            <p:cNvSpPr/>
            <p:nvPr/>
          </p:nvSpPr>
          <p:spPr bwMode="auto">
            <a:xfrm>
              <a:off x="6577402" y="1983112"/>
              <a:ext cx="194454" cy="231686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335"/>
            <p:cNvSpPr/>
            <p:nvPr/>
          </p:nvSpPr>
          <p:spPr bwMode="auto">
            <a:xfrm>
              <a:off x="6577402" y="2260313"/>
              <a:ext cx="49647" cy="14894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336"/>
            <p:cNvSpPr/>
            <p:nvPr/>
          </p:nvSpPr>
          <p:spPr bwMode="auto">
            <a:xfrm>
              <a:off x="6573262" y="2314095"/>
              <a:ext cx="66198" cy="17376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337"/>
            <p:cNvSpPr/>
            <p:nvPr/>
          </p:nvSpPr>
          <p:spPr bwMode="auto">
            <a:xfrm>
              <a:off x="6527753" y="2359605"/>
              <a:ext cx="165491" cy="587493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338"/>
            <p:cNvSpPr/>
            <p:nvPr/>
          </p:nvSpPr>
          <p:spPr bwMode="auto">
            <a:xfrm>
              <a:off x="6502930" y="2409254"/>
              <a:ext cx="206864" cy="513022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339"/>
            <p:cNvSpPr/>
            <p:nvPr/>
          </p:nvSpPr>
          <p:spPr bwMode="auto">
            <a:xfrm>
              <a:off x="6502930" y="2438213"/>
              <a:ext cx="206864" cy="45509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340"/>
            <p:cNvSpPr/>
            <p:nvPr/>
          </p:nvSpPr>
          <p:spPr bwMode="auto">
            <a:xfrm>
              <a:off x="6494654" y="1958287"/>
              <a:ext cx="198587" cy="215138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341"/>
            <p:cNvSpPr/>
            <p:nvPr/>
          </p:nvSpPr>
          <p:spPr bwMode="auto">
            <a:xfrm>
              <a:off x="6515337" y="1941739"/>
              <a:ext cx="161355" cy="198587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66" name="Freeform 657"/>
          <p:cNvSpPr/>
          <p:nvPr/>
        </p:nvSpPr>
        <p:spPr bwMode="auto">
          <a:xfrm>
            <a:off x="12041054" y="5865703"/>
            <a:ext cx="264783" cy="601285"/>
          </a:xfrm>
          <a:custGeom>
            <a:avLst/>
            <a:gdLst>
              <a:gd name="T0" fmla="*/ 21 w 48"/>
              <a:gd name="T1" fmla="*/ 0 h 109"/>
              <a:gd name="T2" fmla="*/ 21 w 48"/>
              <a:gd name="T3" fmla="*/ 0 h 109"/>
              <a:gd name="T4" fmla="*/ 16 w 48"/>
              <a:gd name="T5" fmla="*/ 2 h 109"/>
              <a:gd name="T6" fmla="*/ 10 w 48"/>
              <a:gd name="T7" fmla="*/ 8 h 109"/>
              <a:gd name="T8" fmla="*/ 6 w 48"/>
              <a:gd name="T9" fmla="*/ 13 h 109"/>
              <a:gd name="T10" fmla="*/ 2 w 48"/>
              <a:gd name="T11" fmla="*/ 19 h 109"/>
              <a:gd name="T12" fmla="*/ 0 w 48"/>
              <a:gd name="T13" fmla="*/ 24 h 109"/>
              <a:gd name="T14" fmla="*/ 0 w 48"/>
              <a:gd name="T15" fmla="*/ 29 h 109"/>
              <a:gd name="T16" fmla="*/ 0 w 48"/>
              <a:gd name="T17" fmla="*/ 36 h 109"/>
              <a:gd name="T18" fmla="*/ 1 w 48"/>
              <a:gd name="T19" fmla="*/ 41 h 109"/>
              <a:gd name="T20" fmla="*/ 24 w 48"/>
              <a:gd name="T21" fmla="*/ 109 h 109"/>
              <a:gd name="T22" fmla="*/ 48 w 48"/>
              <a:gd name="T23" fmla="*/ 102 h 109"/>
              <a:gd name="T24" fmla="*/ 20 w 48"/>
              <a:gd name="T25" fmla="*/ 23 h 109"/>
              <a:gd name="T26" fmla="*/ 20 w 48"/>
              <a:gd name="T27" fmla="*/ 23 h 109"/>
              <a:gd name="T28" fmla="*/ 19 w 48"/>
              <a:gd name="T29" fmla="*/ 17 h 109"/>
              <a:gd name="T30" fmla="*/ 19 w 48"/>
              <a:gd name="T31" fmla="*/ 10 h 109"/>
              <a:gd name="T32" fmla="*/ 20 w 48"/>
              <a:gd name="T33" fmla="*/ 5 h 109"/>
              <a:gd name="T34" fmla="*/ 21 w 48"/>
              <a:gd name="T3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" h="109">
                <a:moveTo>
                  <a:pt x="21" y="0"/>
                </a:moveTo>
                <a:lnTo>
                  <a:pt x="21" y="0"/>
                </a:lnTo>
                <a:lnTo>
                  <a:pt x="16" y="2"/>
                </a:lnTo>
                <a:lnTo>
                  <a:pt x="10" y="8"/>
                </a:lnTo>
                <a:lnTo>
                  <a:pt x="6" y="13"/>
                </a:lnTo>
                <a:lnTo>
                  <a:pt x="2" y="19"/>
                </a:lnTo>
                <a:lnTo>
                  <a:pt x="0" y="24"/>
                </a:lnTo>
                <a:lnTo>
                  <a:pt x="0" y="29"/>
                </a:lnTo>
                <a:lnTo>
                  <a:pt x="0" y="36"/>
                </a:lnTo>
                <a:lnTo>
                  <a:pt x="1" y="41"/>
                </a:lnTo>
                <a:lnTo>
                  <a:pt x="24" y="109"/>
                </a:lnTo>
                <a:lnTo>
                  <a:pt x="48" y="102"/>
                </a:lnTo>
                <a:lnTo>
                  <a:pt x="20" y="23"/>
                </a:lnTo>
                <a:lnTo>
                  <a:pt x="20" y="23"/>
                </a:lnTo>
                <a:lnTo>
                  <a:pt x="19" y="17"/>
                </a:lnTo>
                <a:lnTo>
                  <a:pt x="19" y="10"/>
                </a:lnTo>
                <a:lnTo>
                  <a:pt x="20" y="5"/>
                </a:lnTo>
                <a:lnTo>
                  <a:pt x="21" y="0"/>
                </a:lnTo>
              </a:path>
            </a:pathLst>
          </a:cu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67" name="组 66"/>
          <p:cNvGrpSpPr/>
          <p:nvPr/>
        </p:nvGrpSpPr>
        <p:grpSpPr>
          <a:xfrm rot="4618536">
            <a:off x="9728332" y="426336"/>
            <a:ext cx="1704563" cy="1323931"/>
            <a:chOff x="8971813" y="3994576"/>
            <a:chExt cx="1652302" cy="128336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Freeform 656"/>
            <p:cNvSpPr/>
            <p:nvPr/>
          </p:nvSpPr>
          <p:spPr bwMode="auto">
            <a:xfrm>
              <a:off x="9581396" y="4844804"/>
              <a:ext cx="919722" cy="331534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658"/>
            <p:cNvSpPr/>
            <p:nvPr/>
          </p:nvSpPr>
          <p:spPr bwMode="auto">
            <a:xfrm>
              <a:off x="8971813" y="3994577"/>
              <a:ext cx="1652300" cy="1213844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659"/>
            <p:cNvSpPr/>
            <p:nvPr/>
          </p:nvSpPr>
          <p:spPr bwMode="auto">
            <a:xfrm>
              <a:off x="8971815" y="3994576"/>
              <a:ext cx="1652300" cy="1213844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660"/>
            <p:cNvSpPr/>
            <p:nvPr/>
          </p:nvSpPr>
          <p:spPr bwMode="auto">
            <a:xfrm>
              <a:off x="9068067" y="4716469"/>
              <a:ext cx="90905" cy="208548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661"/>
            <p:cNvSpPr/>
            <p:nvPr/>
          </p:nvSpPr>
          <p:spPr bwMode="auto">
            <a:xfrm>
              <a:off x="10426264" y="4352850"/>
              <a:ext cx="74863" cy="69515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662"/>
            <p:cNvSpPr/>
            <p:nvPr/>
          </p:nvSpPr>
          <p:spPr bwMode="auto">
            <a:xfrm>
              <a:off x="9062719" y="4042706"/>
              <a:ext cx="1197779" cy="1122941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663"/>
            <p:cNvSpPr/>
            <p:nvPr/>
          </p:nvSpPr>
          <p:spPr bwMode="auto">
            <a:xfrm>
              <a:off x="9062719" y="4042704"/>
              <a:ext cx="1197779" cy="1122941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664"/>
            <p:cNvSpPr/>
            <p:nvPr/>
          </p:nvSpPr>
          <p:spPr bwMode="auto">
            <a:xfrm>
              <a:off x="9330078" y="4042707"/>
              <a:ext cx="1181742" cy="1112245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665"/>
            <p:cNvSpPr/>
            <p:nvPr/>
          </p:nvSpPr>
          <p:spPr bwMode="auto">
            <a:xfrm>
              <a:off x="9330076" y="4042709"/>
              <a:ext cx="1181741" cy="1112245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668"/>
            <p:cNvSpPr/>
            <p:nvPr/>
          </p:nvSpPr>
          <p:spPr bwMode="auto">
            <a:xfrm>
              <a:off x="8993197" y="5048005"/>
              <a:ext cx="21388" cy="3743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672"/>
            <p:cNvSpPr/>
            <p:nvPr/>
          </p:nvSpPr>
          <p:spPr bwMode="auto">
            <a:xfrm>
              <a:off x="8998539" y="5010571"/>
              <a:ext cx="700488" cy="267367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673"/>
            <p:cNvSpPr/>
            <p:nvPr/>
          </p:nvSpPr>
          <p:spPr bwMode="auto">
            <a:xfrm>
              <a:off x="9126874" y="5010576"/>
              <a:ext cx="454517" cy="197854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674"/>
            <p:cNvSpPr/>
            <p:nvPr/>
          </p:nvSpPr>
          <p:spPr bwMode="auto">
            <a:xfrm>
              <a:off x="9126874" y="5010571"/>
              <a:ext cx="454517" cy="197854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675"/>
            <p:cNvSpPr/>
            <p:nvPr/>
          </p:nvSpPr>
          <p:spPr bwMode="auto">
            <a:xfrm>
              <a:off x="9281962" y="5047994"/>
              <a:ext cx="112292" cy="117641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676"/>
            <p:cNvSpPr/>
            <p:nvPr/>
          </p:nvSpPr>
          <p:spPr bwMode="auto">
            <a:xfrm>
              <a:off x="9281990" y="5047973"/>
              <a:ext cx="112293" cy="117641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677"/>
            <p:cNvSpPr/>
            <p:nvPr/>
          </p:nvSpPr>
          <p:spPr bwMode="auto">
            <a:xfrm>
              <a:off x="9330109" y="5085390"/>
              <a:ext cx="144378" cy="69514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678"/>
            <p:cNvSpPr/>
            <p:nvPr/>
          </p:nvSpPr>
          <p:spPr bwMode="auto">
            <a:xfrm>
              <a:off x="9330113" y="5085364"/>
              <a:ext cx="144378" cy="69514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519012" y="1530082"/>
            <a:ext cx="7827013" cy="4062405"/>
            <a:chOff x="4391025" y="180975"/>
            <a:chExt cx="4422775" cy="2295525"/>
          </a:xfrm>
          <a:solidFill>
            <a:schemeClr val="bg1">
              <a:lumMod val="85000"/>
            </a:schemeClr>
          </a:solidFill>
        </p:grpSpPr>
        <p:sp>
          <p:nvSpPr>
            <p:cNvPr id="86" name="Freeform 70"/>
            <p:cNvSpPr/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72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73"/>
            <p:cNvSpPr/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75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76"/>
            <p:cNvSpPr/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77"/>
            <p:cNvSpPr/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78"/>
            <p:cNvSpPr/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79"/>
            <p:cNvSpPr/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80"/>
            <p:cNvSpPr/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81"/>
            <p:cNvSpPr/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82"/>
            <p:cNvSpPr/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83"/>
            <p:cNvSpPr/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84"/>
            <p:cNvSpPr/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85"/>
            <p:cNvSpPr/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86"/>
            <p:cNvSpPr/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87"/>
            <p:cNvSpPr/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88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89"/>
            <p:cNvSpPr/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90"/>
            <p:cNvSpPr/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91"/>
            <p:cNvSpPr/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92"/>
            <p:cNvSpPr/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93"/>
            <p:cNvSpPr/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94"/>
            <p:cNvSpPr/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95"/>
            <p:cNvSpPr/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96"/>
            <p:cNvSpPr/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97"/>
            <p:cNvSpPr/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98"/>
            <p:cNvSpPr/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99"/>
            <p:cNvSpPr/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00"/>
            <p:cNvSpPr/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01"/>
            <p:cNvSpPr/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02"/>
            <p:cNvSpPr/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03"/>
            <p:cNvSpPr/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04"/>
            <p:cNvSpPr/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05"/>
            <p:cNvSpPr/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06"/>
            <p:cNvSpPr/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07"/>
            <p:cNvSpPr/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08"/>
            <p:cNvSpPr/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09"/>
            <p:cNvSpPr/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10"/>
            <p:cNvSpPr/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11"/>
            <p:cNvSpPr/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12"/>
            <p:cNvSpPr/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13"/>
            <p:cNvSpPr/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14"/>
            <p:cNvSpPr/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15"/>
            <p:cNvSpPr/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16"/>
            <p:cNvSpPr/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17"/>
            <p:cNvSpPr/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18"/>
            <p:cNvSpPr/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19"/>
            <p:cNvSpPr/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20"/>
            <p:cNvSpPr/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21"/>
            <p:cNvSpPr/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22"/>
            <p:cNvSpPr/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23"/>
            <p:cNvSpPr/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24"/>
            <p:cNvSpPr/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26"/>
            <p:cNvSpPr/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27"/>
            <p:cNvSpPr/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28"/>
            <p:cNvSpPr/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29"/>
            <p:cNvSpPr/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30"/>
            <p:cNvSpPr/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31"/>
            <p:cNvSpPr/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32"/>
            <p:cNvSpPr/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133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134"/>
            <p:cNvSpPr/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135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136"/>
            <p:cNvSpPr/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137"/>
            <p:cNvSpPr/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138"/>
            <p:cNvSpPr/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139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140"/>
            <p:cNvSpPr/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141"/>
            <p:cNvSpPr/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142"/>
            <p:cNvSpPr/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143"/>
            <p:cNvSpPr/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144"/>
            <p:cNvSpPr/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145"/>
            <p:cNvSpPr/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146"/>
            <p:cNvSpPr/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147"/>
            <p:cNvSpPr/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148"/>
            <p:cNvSpPr/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149"/>
            <p:cNvSpPr/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150"/>
            <p:cNvSpPr/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151"/>
            <p:cNvSpPr/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152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153"/>
            <p:cNvSpPr/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154"/>
            <p:cNvSpPr/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155"/>
            <p:cNvSpPr/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156"/>
            <p:cNvSpPr/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157"/>
            <p:cNvSpPr/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158"/>
            <p:cNvSpPr/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159"/>
            <p:cNvSpPr/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160"/>
            <p:cNvSpPr/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161"/>
            <p:cNvSpPr/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162"/>
            <p:cNvSpPr/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163"/>
            <p:cNvSpPr/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164"/>
            <p:cNvSpPr/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165"/>
            <p:cNvSpPr/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166"/>
            <p:cNvSpPr/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167"/>
            <p:cNvSpPr/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168"/>
            <p:cNvSpPr/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169"/>
            <p:cNvSpPr/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170"/>
            <p:cNvSpPr/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171"/>
            <p:cNvSpPr/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172"/>
            <p:cNvSpPr/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173"/>
            <p:cNvSpPr/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174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175"/>
            <p:cNvSpPr/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176"/>
            <p:cNvSpPr/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177"/>
            <p:cNvSpPr/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178"/>
            <p:cNvSpPr/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95" name="组 194"/>
          <p:cNvGrpSpPr/>
          <p:nvPr/>
        </p:nvGrpSpPr>
        <p:grpSpPr>
          <a:xfrm rot="1719133">
            <a:off x="8595727" y="4602297"/>
            <a:ext cx="1792820" cy="937785"/>
            <a:chOff x="8186797" y="3369099"/>
            <a:chExt cx="1344615" cy="70333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6" name="Freeform 226"/>
            <p:cNvSpPr/>
            <p:nvPr/>
          </p:nvSpPr>
          <p:spPr bwMode="auto">
            <a:xfrm>
              <a:off x="8476407" y="3840750"/>
              <a:ext cx="190313" cy="86883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27"/>
            <p:cNvSpPr/>
            <p:nvPr/>
          </p:nvSpPr>
          <p:spPr bwMode="auto">
            <a:xfrm>
              <a:off x="8364702" y="3600789"/>
              <a:ext cx="206864" cy="128256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77"/>
            <p:cNvSpPr/>
            <p:nvPr/>
          </p:nvSpPr>
          <p:spPr bwMode="auto">
            <a:xfrm>
              <a:off x="8331603" y="3505627"/>
              <a:ext cx="182039" cy="103433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79"/>
            <p:cNvSpPr/>
            <p:nvPr/>
          </p:nvSpPr>
          <p:spPr bwMode="auto">
            <a:xfrm>
              <a:off x="8286093" y="3530451"/>
              <a:ext cx="78609" cy="70335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86"/>
            <p:cNvSpPr/>
            <p:nvPr/>
          </p:nvSpPr>
          <p:spPr bwMode="auto">
            <a:xfrm>
              <a:off x="8335737" y="3940043"/>
              <a:ext cx="49647" cy="62060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87"/>
            <p:cNvSpPr/>
            <p:nvPr/>
          </p:nvSpPr>
          <p:spPr bwMode="auto">
            <a:xfrm>
              <a:off x="8335737" y="3940043"/>
              <a:ext cx="49647" cy="62060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89"/>
            <p:cNvSpPr/>
            <p:nvPr/>
          </p:nvSpPr>
          <p:spPr bwMode="auto">
            <a:xfrm>
              <a:off x="8335737" y="4002103"/>
              <a:ext cx="78609" cy="70335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93"/>
            <p:cNvSpPr/>
            <p:nvPr/>
          </p:nvSpPr>
          <p:spPr bwMode="auto">
            <a:xfrm>
              <a:off x="8571566" y="3712494"/>
              <a:ext cx="959846" cy="128256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95"/>
            <p:cNvSpPr/>
            <p:nvPr/>
          </p:nvSpPr>
          <p:spPr bwMode="auto">
            <a:xfrm>
              <a:off x="8418485" y="3720768"/>
              <a:ext cx="202728" cy="119982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97"/>
            <p:cNvSpPr/>
            <p:nvPr/>
          </p:nvSpPr>
          <p:spPr bwMode="auto">
            <a:xfrm>
              <a:off x="8302639" y="3729043"/>
              <a:ext cx="173765" cy="115845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98"/>
            <p:cNvSpPr/>
            <p:nvPr/>
          </p:nvSpPr>
          <p:spPr bwMode="auto">
            <a:xfrm>
              <a:off x="8302639" y="3824202"/>
              <a:ext cx="16548" cy="1654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99"/>
            <p:cNvSpPr/>
            <p:nvPr/>
          </p:nvSpPr>
          <p:spPr bwMode="auto">
            <a:xfrm>
              <a:off x="8302639" y="3824202"/>
              <a:ext cx="16548" cy="1654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300"/>
            <p:cNvSpPr/>
            <p:nvPr/>
          </p:nvSpPr>
          <p:spPr bwMode="auto">
            <a:xfrm>
              <a:off x="8186797" y="3435296"/>
              <a:ext cx="53784" cy="1654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301"/>
            <p:cNvSpPr/>
            <p:nvPr/>
          </p:nvSpPr>
          <p:spPr bwMode="auto">
            <a:xfrm>
              <a:off x="8219896" y="3381511"/>
              <a:ext cx="1203948" cy="107571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302"/>
            <p:cNvSpPr/>
            <p:nvPr/>
          </p:nvSpPr>
          <p:spPr bwMode="auto">
            <a:xfrm>
              <a:off x="8286093" y="3369099"/>
              <a:ext cx="1083965" cy="128256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303"/>
            <p:cNvSpPr/>
            <p:nvPr/>
          </p:nvSpPr>
          <p:spPr bwMode="auto">
            <a:xfrm>
              <a:off x="8919097" y="3369099"/>
              <a:ext cx="401317" cy="144806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304"/>
            <p:cNvSpPr/>
            <p:nvPr/>
          </p:nvSpPr>
          <p:spPr bwMode="auto">
            <a:xfrm>
              <a:off x="8236446" y="3795237"/>
              <a:ext cx="1179124" cy="211004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305"/>
            <p:cNvSpPr/>
            <p:nvPr/>
          </p:nvSpPr>
          <p:spPr bwMode="auto">
            <a:xfrm>
              <a:off x="8302639" y="3940043"/>
              <a:ext cx="1046729" cy="66198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306"/>
            <p:cNvSpPr/>
            <p:nvPr/>
          </p:nvSpPr>
          <p:spPr bwMode="auto">
            <a:xfrm>
              <a:off x="8335737" y="3911082"/>
              <a:ext cx="28962" cy="95159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307"/>
            <p:cNvSpPr/>
            <p:nvPr/>
          </p:nvSpPr>
          <p:spPr bwMode="auto">
            <a:xfrm>
              <a:off x="8410209" y="3906945"/>
              <a:ext cx="28962" cy="95159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308"/>
            <p:cNvSpPr/>
            <p:nvPr/>
          </p:nvSpPr>
          <p:spPr bwMode="auto">
            <a:xfrm>
              <a:off x="8480544" y="3906945"/>
              <a:ext cx="28962" cy="95159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309"/>
            <p:cNvSpPr/>
            <p:nvPr/>
          </p:nvSpPr>
          <p:spPr bwMode="auto">
            <a:xfrm>
              <a:off x="8555015" y="3906945"/>
              <a:ext cx="28962" cy="95159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310"/>
            <p:cNvSpPr/>
            <p:nvPr/>
          </p:nvSpPr>
          <p:spPr bwMode="auto">
            <a:xfrm>
              <a:off x="8633621" y="3898670"/>
              <a:ext cx="20688" cy="103433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Rectangle 311"/>
            <p:cNvSpPr>
              <a:spLocks noChangeArrowheads="1"/>
            </p:cNvSpPr>
            <p:nvPr/>
          </p:nvSpPr>
          <p:spPr bwMode="auto">
            <a:xfrm>
              <a:off x="8703956" y="3898670"/>
              <a:ext cx="24825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Rectangle 312"/>
            <p:cNvSpPr>
              <a:spLocks noChangeArrowheads="1"/>
            </p:cNvSpPr>
            <p:nvPr/>
          </p:nvSpPr>
          <p:spPr bwMode="auto">
            <a:xfrm>
              <a:off x="8778427" y="3898670"/>
              <a:ext cx="20688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Rectangle 313"/>
            <p:cNvSpPr>
              <a:spLocks noChangeArrowheads="1"/>
            </p:cNvSpPr>
            <p:nvPr/>
          </p:nvSpPr>
          <p:spPr bwMode="auto">
            <a:xfrm>
              <a:off x="8848759" y="3898670"/>
              <a:ext cx="24825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Rectangle 314"/>
            <p:cNvSpPr>
              <a:spLocks noChangeArrowheads="1"/>
            </p:cNvSpPr>
            <p:nvPr/>
          </p:nvSpPr>
          <p:spPr bwMode="auto">
            <a:xfrm>
              <a:off x="8923231" y="3894533"/>
              <a:ext cx="20688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Rectangle 315"/>
            <p:cNvSpPr>
              <a:spLocks noChangeArrowheads="1"/>
            </p:cNvSpPr>
            <p:nvPr/>
          </p:nvSpPr>
          <p:spPr bwMode="auto">
            <a:xfrm>
              <a:off x="8997702" y="3894533"/>
              <a:ext cx="20688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Rectangle 316"/>
            <p:cNvSpPr>
              <a:spLocks noChangeArrowheads="1"/>
            </p:cNvSpPr>
            <p:nvPr/>
          </p:nvSpPr>
          <p:spPr bwMode="auto">
            <a:xfrm>
              <a:off x="9068037" y="3894533"/>
              <a:ext cx="20688" cy="95159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317"/>
            <p:cNvSpPr/>
            <p:nvPr/>
          </p:nvSpPr>
          <p:spPr bwMode="auto">
            <a:xfrm>
              <a:off x="9142509" y="3890396"/>
              <a:ext cx="24825" cy="99296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318"/>
            <p:cNvSpPr/>
            <p:nvPr/>
          </p:nvSpPr>
          <p:spPr bwMode="auto">
            <a:xfrm>
              <a:off x="9212840" y="3890396"/>
              <a:ext cx="28962" cy="95159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319"/>
            <p:cNvSpPr/>
            <p:nvPr/>
          </p:nvSpPr>
          <p:spPr bwMode="auto">
            <a:xfrm>
              <a:off x="9287312" y="3890396"/>
              <a:ext cx="24825" cy="95159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320"/>
            <p:cNvSpPr/>
            <p:nvPr/>
          </p:nvSpPr>
          <p:spPr bwMode="auto">
            <a:xfrm>
              <a:off x="8203347" y="3592515"/>
              <a:ext cx="1232905" cy="136532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321"/>
            <p:cNvSpPr/>
            <p:nvPr/>
          </p:nvSpPr>
          <p:spPr bwMode="auto">
            <a:xfrm>
              <a:off x="8203347" y="3650434"/>
              <a:ext cx="1232905" cy="78609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322"/>
            <p:cNvSpPr/>
            <p:nvPr/>
          </p:nvSpPr>
          <p:spPr bwMode="auto">
            <a:xfrm>
              <a:off x="8273682" y="3592515"/>
              <a:ext cx="1162573" cy="136532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323"/>
            <p:cNvSpPr/>
            <p:nvPr/>
          </p:nvSpPr>
          <p:spPr bwMode="auto">
            <a:xfrm>
              <a:off x="8273682" y="3650434"/>
              <a:ext cx="1162573" cy="78609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324"/>
            <p:cNvSpPr/>
            <p:nvPr/>
          </p:nvSpPr>
          <p:spPr bwMode="auto">
            <a:xfrm>
              <a:off x="8315055" y="3592515"/>
              <a:ext cx="1121200" cy="136532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325"/>
            <p:cNvSpPr/>
            <p:nvPr/>
          </p:nvSpPr>
          <p:spPr bwMode="auto">
            <a:xfrm>
              <a:off x="8315055" y="3650434"/>
              <a:ext cx="1121200" cy="78609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326"/>
            <p:cNvSpPr/>
            <p:nvPr/>
          </p:nvSpPr>
          <p:spPr bwMode="auto">
            <a:xfrm>
              <a:off x="9295586" y="3592515"/>
              <a:ext cx="140666" cy="111708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327"/>
            <p:cNvSpPr/>
            <p:nvPr/>
          </p:nvSpPr>
          <p:spPr bwMode="auto">
            <a:xfrm>
              <a:off x="9295586" y="3650434"/>
              <a:ext cx="140666" cy="53784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328"/>
            <p:cNvSpPr/>
            <p:nvPr/>
          </p:nvSpPr>
          <p:spPr bwMode="auto">
            <a:xfrm>
              <a:off x="9390744" y="3625610"/>
              <a:ext cx="45510" cy="41373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37" name="组 236"/>
          <p:cNvGrpSpPr/>
          <p:nvPr/>
        </p:nvGrpSpPr>
        <p:grpSpPr>
          <a:xfrm rot="21073861">
            <a:off x="9330442" y="3146587"/>
            <a:ext cx="777801" cy="1009496"/>
            <a:chOff x="8455721" y="2198250"/>
            <a:chExt cx="583351" cy="75712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8" name="Freeform 218"/>
            <p:cNvSpPr/>
            <p:nvPr/>
          </p:nvSpPr>
          <p:spPr bwMode="auto">
            <a:xfrm>
              <a:off x="8625347" y="2645077"/>
              <a:ext cx="413725" cy="310295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19"/>
            <p:cNvSpPr/>
            <p:nvPr/>
          </p:nvSpPr>
          <p:spPr bwMode="auto">
            <a:xfrm>
              <a:off x="8625347" y="2645077"/>
              <a:ext cx="413725" cy="310295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20"/>
            <p:cNvSpPr/>
            <p:nvPr/>
          </p:nvSpPr>
          <p:spPr bwMode="auto">
            <a:xfrm>
              <a:off x="8592248" y="2359605"/>
              <a:ext cx="413725" cy="306158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21"/>
            <p:cNvSpPr/>
            <p:nvPr/>
          </p:nvSpPr>
          <p:spPr bwMode="auto">
            <a:xfrm>
              <a:off x="8592248" y="2359605"/>
              <a:ext cx="413725" cy="306158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22"/>
            <p:cNvSpPr/>
            <p:nvPr/>
          </p:nvSpPr>
          <p:spPr bwMode="auto">
            <a:xfrm>
              <a:off x="8488818" y="2483725"/>
              <a:ext cx="413725" cy="310295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23"/>
            <p:cNvSpPr/>
            <p:nvPr/>
          </p:nvSpPr>
          <p:spPr bwMode="auto">
            <a:xfrm>
              <a:off x="8455721" y="2198250"/>
              <a:ext cx="409591" cy="302021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44" name="Freeform 90"/>
          <p:cNvSpPr>
            <a:spLocks noEditPoints="1"/>
          </p:cNvSpPr>
          <p:nvPr/>
        </p:nvSpPr>
        <p:spPr bwMode="auto">
          <a:xfrm>
            <a:off x="6417325" y="2356048"/>
            <a:ext cx="235328" cy="378571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5" name="Freeform 90"/>
          <p:cNvSpPr>
            <a:spLocks noEditPoints="1"/>
          </p:cNvSpPr>
          <p:nvPr/>
        </p:nvSpPr>
        <p:spPr bwMode="auto">
          <a:xfrm>
            <a:off x="2017116" y="2389805"/>
            <a:ext cx="235328" cy="378571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6" name="Freeform 90"/>
          <p:cNvSpPr>
            <a:spLocks noEditPoints="1"/>
          </p:cNvSpPr>
          <p:nvPr/>
        </p:nvSpPr>
        <p:spPr bwMode="auto">
          <a:xfrm>
            <a:off x="4578167" y="2161143"/>
            <a:ext cx="235328" cy="378571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7" name="Freeform 90"/>
          <p:cNvSpPr>
            <a:spLocks noEditPoints="1"/>
          </p:cNvSpPr>
          <p:nvPr/>
        </p:nvSpPr>
        <p:spPr bwMode="auto">
          <a:xfrm>
            <a:off x="4603892" y="3149295"/>
            <a:ext cx="235328" cy="378571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8" name="Freeform 90"/>
          <p:cNvSpPr>
            <a:spLocks noEditPoints="1"/>
          </p:cNvSpPr>
          <p:nvPr/>
        </p:nvSpPr>
        <p:spPr bwMode="auto">
          <a:xfrm>
            <a:off x="7121123" y="4337380"/>
            <a:ext cx="235328" cy="378571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49856" y="717675"/>
            <a:ext cx="5227144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865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865" b="1" dirty="0" smtClean="0">
                <a:solidFill>
                  <a:schemeClr val="bg1"/>
                </a:solidFill>
              </a:rPr>
              <a:t>YOU</a:t>
            </a:r>
            <a:endParaRPr kumimoji="1" lang="zh-CN" altLang="en-US" sz="5865" b="1" dirty="0">
              <a:solidFill>
                <a:schemeClr val="bg1"/>
              </a:solidFill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BUSINESS</a:t>
            </a:r>
            <a:r>
              <a:rPr kumimoji="1" lang="zh-CN" altLang="en-US" sz="3200" b="1" dirty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>
                <a:solidFill>
                  <a:schemeClr val="bg1"/>
                </a:solidFill>
              </a:rPr>
              <a:t>PROPOSAL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8729" y="717675"/>
            <a:ext cx="5227144" cy="1898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>
                <a:solidFill>
                  <a:schemeClr val="accent1"/>
                </a:solidFill>
              </a:rPr>
              <a:t>Our</a:t>
            </a:r>
            <a:r>
              <a:rPr kumimoji="1" lang="zh-CN" altLang="en-US" sz="5865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5865" b="1" dirty="0">
                <a:solidFill>
                  <a:schemeClr val="accent1"/>
                </a:solidFill>
              </a:rPr>
              <a:t>logo</a:t>
            </a:r>
            <a:endParaRPr kumimoji="1" lang="zh-CN" altLang="en-US" sz="5865" b="1" dirty="0">
              <a:solidFill>
                <a:schemeClr val="accent1"/>
              </a:solidFill>
            </a:endParaRPr>
          </a:p>
          <a:p>
            <a:r>
              <a:rPr kumimoji="1" lang="en-US" altLang="zh-CN" sz="5865" b="1" dirty="0">
                <a:solidFill>
                  <a:schemeClr val="accent1"/>
                </a:solidFill>
              </a:rPr>
              <a:t>Descriptions.</a:t>
            </a:r>
            <a:endParaRPr kumimoji="1" lang="zh-CN" altLang="en-US" sz="5865" b="1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1426" y="2828588"/>
            <a:ext cx="4199815" cy="102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1426" y="3323381"/>
            <a:ext cx="419981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 rot="19704582">
            <a:off x="7348138" y="1250261"/>
            <a:ext cx="5588629" cy="4843764"/>
            <a:chOff x="4536374" y="781712"/>
            <a:chExt cx="2959118" cy="256472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剪去单角的矩形 5"/>
            <p:cNvSpPr/>
            <p:nvPr/>
          </p:nvSpPr>
          <p:spPr>
            <a:xfrm>
              <a:off x="4536374" y="783771"/>
              <a:ext cx="2959118" cy="2562661"/>
            </a:xfrm>
            <a:prstGeom prst="snip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7061031" y="781712"/>
              <a:ext cx="433195" cy="433195"/>
            </a:xfrm>
            <a:prstGeom prst="rt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8" name="组 7"/>
          <p:cNvGrpSpPr/>
          <p:nvPr/>
        </p:nvGrpSpPr>
        <p:grpSpPr>
          <a:xfrm rot="19688687">
            <a:off x="8502624" y="3433909"/>
            <a:ext cx="4284133" cy="1973217"/>
            <a:chOff x="3842596" y="5686818"/>
            <a:chExt cx="3213100" cy="10365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3842596" y="5686818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3842596" y="5884974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42596" y="6083130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842596" y="6281286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842596" y="6677599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2596" y="6479442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15" name="组 14"/>
          <p:cNvGrpSpPr/>
          <p:nvPr/>
        </p:nvGrpSpPr>
        <p:grpSpPr>
          <a:xfrm rot="16200000">
            <a:off x="9293852" y="3581422"/>
            <a:ext cx="2638121" cy="3306495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组 15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40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7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35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4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4"/>
          <a:stretch>
            <a:fillRect/>
          </a:stretch>
        </p:blipFill>
        <p:spPr>
          <a:xfrm rot="19683388">
            <a:off x="7549515" y="3112770"/>
            <a:ext cx="2392680" cy="742315"/>
          </a:xfrm>
          <a:prstGeom prst="rect">
            <a:avLst/>
          </a:prstGeom>
        </p:spPr>
      </p:pic>
      <p:sp>
        <p:nvSpPr>
          <p:cNvPr id="45" name="Freeform 218"/>
          <p:cNvSpPr/>
          <p:nvPr/>
        </p:nvSpPr>
        <p:spPr bwMode="auto">
          <a:xfrm rot="1758138">
            <a:off x="7295619" y="729867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Freeform 220"/>
          <p:cNvSpPr/>
          <p:nvPr/>
        </p:nvSpPr>
        <p:spPr bwMode="auto">
          <a:xfrm rot="3519006">
            <a:off x="6860405" y="17236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7" name="Freeform 222"/>
          <p:cNvSpPr/>
          <p:nvPr/>
        </p:nvSpPr>
        <p:spPr bwMode="auto">
          <a:xfrm rot="3519006">
            <a:off x="7488163" y="2021235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Freeform 223"/>
          <p:cNvSpPr/>
          <p:nvPr/>
        </p:nvSpPr>
        <p:spPr bwMode="auto">
          <a:xfrm rot="3519006">
            <a:off x="6795536" y="1267100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 flipV="1">
            <a:off x="626943" y="391278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2" name="Picture 27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3219817" y="256963"/>
            <a:ext cx="40648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400" b="1">
                <a:solidFill>
                  <a:schemeClr val="accent1"/>
                </a:solidFill>
              </a:rPr>
              <a:t>CONTENTS</a:t>
            </a:r>
            <a:endParaRPr kumimoji="1" lang="zh-CN" altLang="en-US" sz="6400" b="1" dirty="0">
              <a:solidFill>
                <a:schemeClr val="accent1"/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3225724" y="1843063"/>
            <a:ext cx="4878976" cy="40323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609600" indent="-6096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ONE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TWO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THREE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FOUR</a:t>
            </a:r>
            <a:endParaRPr kumimoji="1" lang="zh-CN" altLang="en-US" sz="4265" b="1" dirty="0">
              <a:solidFill>
                <a:schemeClr val="bg1"/>
              </a:solidFill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7046722" y="204537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panose="020B0503020204020204" charset="-122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panose="020B050302020402020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046722" y="301133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panose="020B0503020204020204" charset="-122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panose="020B050302020402020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46722" y="397729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panose="020B0503020204020204" charset="-122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panose="020B050302020402020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7046722" y="494325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panose="020B0503020204020204" charset="-122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98624" y="1309666"/>
            <a:ext cx="9558123" cy="94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2135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7296" y="988617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>
                <a:solidFill>
                  <a:schemeClr val="accent1">
                    <a:lumMod val="75000"/>
                  </a:schemeClr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rPr>
              <a:t>“</a:t>
            </a:r>
            <a:endParaRPr lang="zh-CN" altLang="en-US" sz="5335" dirty="0">
              <a:latin typeface="Impact" panose="020B0806030902050204" charset="0"/>
              <a:ea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75419" y="1932093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 dirty="0">
                <a:solidFill>
                  <a:schemeClr val="accent1">
                    <a:lumMod val="75000"/>
                  </a:schemeClr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rPr>
              <a:t>”</a:t>
            </a:r>
            <a:endParaRPr lang="zh-CN" altLang="en-US" sz="5335" dirty="0">
              <a:latin typeface="Impact" panose="020B0806030902050204" charset="0"/>
              <a:ea typeface="Impact" panose="020B0806030902050204" charset="0"/>
              <a:cs typeface="Impact" panose="020B0806030902050204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17296" y="2859007"/>
            <a:ext cx="10557403" cy="66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1057961" y="2984022"/>
            <a:ext cx="3009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are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trying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best.</a:t>
            </a:r>
            <a:endParaRPr lang="zh-CN" altLang="en-US" sz="18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673804" y="3953345"/>
            <a:ext cx="841440" cy="841440"/>
            <a:chOff x="4449817" y="3165507"/>
            <a:chExt cx="886177" cy="886177"/>
          </a:xfrm>
        </p:grpSpPr>
        <p:sp>
          <p:nvSpPr>
            <p:cNvPr id="9" name="椭圆 8"/>
            <p:cNvSpPr/>
            <p:nvPr/>
          </p:nvSpPr>
          <p:spPr>
            <a:xfrm>
              <a:off x="4449817" y="3165507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4730733" y="3446423"/>
              <a:ext cx="324344" cy="324344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997304" y="5215749"/>
            <a:ext cx="841440" cy="841440"/>
            <a:chOff x="2959585" y="3144454"/>
            <a:chExt cx="886177" cy="886177"/>
          </a:xfrm>
        </p:grpSpPr>
        <p:sp>
          <p:nvSpPr>
            <p:cNvPr id="12" name="椭圆 11"/>
            <p:cNvSpPr/>
            <p:nvPr/>
          </p:nvSpPr>
          <p:spPr>
            <a:xfrm>
              <a:off x="2959585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209496" y="3356025"/>
              <a:ext cx="386354" cy="463035"/>
              <a:chOff x="1536700" y="911225"/>
              <a:chExt cx="831850" cy="996950"/>
            </a:xfrm>
            <a:solidFill>
              <a:schemeClr val="bg1"/>
            </a:solidFill>
          </p:grpSpPr>
          <p:sp>
            <p:nvSpPr>
              <p:cNvPr id="14" name="Freeform 47"/>
              <p:cNvSpPr/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5" name="Freeform 48"/>
              <p:cNvSpPr/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9" name="Freeform 52"/>
              <p:cNvSpPr/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0" name="Freeform 53"/>
              <p:cNvSpPr/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1" name="Freeform 54"/>
              <p:cNvSpPr/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</p:grpSp>
      </p:grpSp>
      <p:grpSp>
        <p:nvGrpSpPr>
          <p:cNvPr id="24" name="组 23"/>
          <p:cNvGrpSpPr/>
          <p:nvPr/>
        </p:nvGrpSpPr>
        <p:grpSpPr>
          <a:xfrm>
            <a:off x="6673804" y="5215749"/>
            <a:ext cx="841440" cy="841440"/>
            <a:chOff x="5496960" y="3158538"/>
            <a:chExt cx="886177" cy="886177"/>
          </a:xfrm>
        </p:grpSpPr>
        <p:sp>
          <p:nvSpPr>
            <p:cNvPr id="25" name="椭圆 24"/>
            <p:cNvSpPr/>
            <p:nvPr/>
          </p:nvSpPr>
          <p:spPr>
            <a:xfrm>
              <a:off x="5496960" y="3158538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26" name="组 25"/>
            <p:cNvGrpSpPr/>
            <p:nvPr/>
          </p:nvGrpSpPr>
          <p:grpSpPr>
            <a:xfrm>
              <a:off x="5746728" y="3487995"/>
              <a:ext cx="386641" cy="227262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4" name="组 33"/>
          <p:cNvGrpSpPr/>
          <p:nvPr/>
        </p:nvGrpSpPr>
        <p:grpSpPr>
          <a:xfrm>
            <a:off x="987361" y="3944593"/>
            <a:ext cx="841440" cy="841440"/>
            <a:chOff x="1731688" y="3144454"/>
            <a:chExt cx="886177" cy="886177"/>
          </a:xfrm>
        </p:grpSpPr>
        <p:sp>
          <p:nvSpPr>
            <p:cNvPr id="35" name="椭圆 34"/>
            <p:cNvSpPr/>
            <p:nvPr/>
          </p:nvSpPr>
          <p:spPr>
            <a:xfrm>
              <a:off x="1731688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2009809" y="3467566"/>
              <a:ext cx="329935" cy="2399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37" name="文本框 8"/>
          <p:cNvSpPr txBox="1"/>
          <p:nvPr/>
        </p:nvSpPr>
        <p:spPr>
          <a:xfrm>
            <a:off x="2063529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2063529" y="5142613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7749971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749971" y="5149065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文本框 8"/>
          <p:cNvSpPr txBox="1"/>
          <p:nvPr/>
        </p:nvSpPr>
        <p:spPr>
          <a:xfrm>
            <a:off x="981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1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241353" y="1390523"/>
            <a:ext cx="2556984" cy="2231320"/>
            <a:chOff x="749712" y="954740"/>
            <a:chExt cx="2149713" cy="1875920"/>
          </a:xfrm>
        </p:grpSpPr>
        <p:grpSp>
          <p:nvGrpSpPr>
            <p:cNvPr id="6" name="组 5"/>
            <p:cNvGrpSpPr/>
            <p:nvPr/>
          </p:nvGrpSpPr>
          <p:grpSpPr>
            <a:xfrm rot="20835666">
              <a:off x="749712" y="954740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剪去单角的矩形 35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 rot="18470414">
              <a:off x="1184282" y="1115518"/>
              <a:ext cx="1522303" cy="1907982"/>
              <a:chOff x="66230" y="3232992"/>
              <a:chExt cx="1509550" cy="1891998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组 7"/>
              <p:cNvGrpSpPr/>
              <p:nvPr/>
            </p:nvGrpSpPr>
            <p:grpSpPr>
              <a:xfrm rot="16663435">
                <a:off x="-240754" y="3539976"/>
                <a:ext cx="1178086" cy="564117"/>
                <a:chOff x="-687977" y="4441558"/>
                <a:chExt cx="1178086" cy="564117"/>
              </a:xfrm>
            </p:grpSpPr>
            <p:sp>
              <p:nvSpPr>
                <p:cNvPr id="32" name="Freeform 70"/>
                <p:cNvSpPr/>
                <p:nvPr/>
              </p:nvSpPr>
              <p:spPr bwMode="auto">
                <a:xfrm rot="2007898">
                  <a:off x="-623540" y="4441558"/>
                  <a:ext cx="53407" cy="15708"/>
                </a:xfrm>
                <a:custGeom>
                  <a:avLst/>
                  <a:gdLst>
                    <a:gd name="T0" fmla="*/ 2 w 17"/>
                    <a:gd name="T1" fmla="*/ 5 h 5"/>
                    <a:gd name="T2" fmla="*/ 2 w 17"/>
                    <a:gd name="T3" fmla="*/ 5 h 5"/>
                    <a:gd name="T4" fmla="*/ 0 w 17"/>
                    <a:gd name="T5" fmla="*/ 4 h 5"/>
                    <a:gd name="T6" fmla="*/ 0 w 17"/>
                    <a:gd name="T7" fmla="*/ 2 h 5"/>
                    <a:gd name="T8" fmla="*/ 0 w 17"/>
                    <a:gd name="T9" fmla="*/ 2 h 5"/>
                    <a:gd name="T10" fmla="*/ 0 w 17"/>
                    <a:gd name="T11" fmla="*/ 0 h 5"/>
                    <a:gd name="T12" fmla="*/ 2 w 17"/>
                    <a:gd name="T13" fmla="*/ 0 h 5"/>
                    <a:gd name="T14" fmla="*/ 13 w 17"/>
                    <a:gd name="T15" fmla="*/ 0 h 5"/>
                    <a:gd name="T16" fmla="*/ 13 w 17"/>
                    <a:gd name="T17" fmla="*/ 0 h 5"/>
                    <a:gd name="T18" fmla="*/ 16 w 17"/>
                    <a:gd name="T19" fmla="*/ 0 h 5"/>
                    <a:gd name="T20" fmla="*/ 17 w 17"/>
                    <a:gd name="T21" fmla="*/ 2 h 5"/>
                    <a:gd name="T22" fmla="*/ 17 w 17"/>
                    <a:gd name="T23" fmla="*/ 2 h 5"/>
                    <a:gd name="T24" fmla="*/ 16 w 17"/>
                    <a:gd name="T25" fmla="*/ 4 h 5"/>
                    <a:gd name="T26" fmla="*/ 13 w 17"/>
                    <a:gd name="T27" fmla="*/ 5 h 5"/>
                    <a:gd name="T28" fmla="*/ 2 w 17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5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6" y="4"/>
                      </a:lnTo>
                      <a:lnTo>
                        <a:pt x="13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648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3" name="Freeform 71"/>
                <p:cNvSpPr/>
                <p:nvPr/>
              </p:nvSpPr>
              <p:spPr bwMode="auto">
                <a:xfrm rot="2007898">
                  <a:off x="-687977" y="4718537"/>
                  <a:ext cx="1178086" cy="97390"/>
                </a:xfrm>
                <a:custGeom>
                  <a:avLst/>
                  <a:gdLst>
                    <a:gd name="T0" fmla="*/ 19 w 375"/>
                    <a:gd name="T1" fmla="*/ 31 h 31"/>
                    <a:gd name="T2" fmla="*/ 19 w 375"/>
                    <a:gd name="T3" fmla="*/ 31 h 31"/>
                    <a:gd name="T4" fmla="*/ 11 w 375"/>
                    <a:gd name="T5" fmla="*/ 31 h 31"/>
                    <a:gd name="T6" fmla="*/ 5 w 375"/>
                    <a:gd name="T7" fmla="*/ 28 h 31"/>
                    <a:gd name="T8" fmla="*/ 1 w 375"/>
                    <a:gd name="T9" fmla="*/ 24 h 31"/>
                    <a:gd name="T10" fmla="*/ 0 w 375"/>
                    <a:gd name="T11" fmla="*/ 18 h 31"/>
                    <a:gd name="T12" fmla="*/ 0 w 375"/>
                    <a:gd name="T13" fmla="*/ 18 h 31"/>
                    <a:gd name="T14" fmla="*/ 1 w 375"/>
                    <a:gd name="T15" fmla="*/ 13 h 31"/>
                    <a:gd name="T16" fmla="*/ 5 w 375"/>
                    <a:gd name="T17" fmla="*/ 9 h 31"/>
                    <a:gd name="T18" fmla="*/ 11 w 375"/>
                    <a:gd name="T19" fmla="*/ 6 h 31"/>
                    <a:gd name="T20" fmla="*/ 19 w 375"/>
                    <a:gd name="T21" fmla="*/ 5 h 31"/>
                    <a:gd name="T22" fmla="*/ 355 w 375"/>
                    <a:gd name="T23" fmla="*/ 0 h 31"/>
                    <a:gd name="T24" fmla="*/ 355 w 375"/>
                    <a:gd name="T25" fmla="*/ 0 h 31"/>
                    <a:gd name="T26" fmla="*/ 363 w 375"/>
                    <a:gd name="T27" fmla="*/ 0 h 31"/>
                    <a:gd name="T28" fmla="*/ 369 w 375"/>
                    <a:gd name="T29" fmla="*/ 2 h 31"/>
                    <a:gd name="T30" fmla="*/ 373 w 375"/>
                    <a:gd name="T31" fmla="*/ 6 h 31"/>
                    <a:gd name="T32" fmla="*/ 375 w 375"/>
                    <a:gd name="T33" fmla="*/ 12 h 31"/>
                    <a:gd name="T34" fmla="*/ 375 w 375"/>
                    <a:gd name="T35" fmla="*/ 12 h 31"/>
                    <a:gd name="T36" fmla="*/ 373 w 375"/>
                    <a:gd name="T37" fmla="*/ 17 h 31"/>
                    <a:gd name="T38" fmla="*/ 370 w 375"/>
                    <a:gd name="T39" fmla="*/ 21 h 31"/>
                    <a:gd name="T40" fmla="*/ 363 w 375"/>
                    <a:gd name="T41" fmla="*/ 24 h 31"/>
                    <a:gd name="T42" fmla="*/ 356 w 375"/>
                    <a:gd name="T43" fmla="*/ 25 h 31"/>
                    <a:gd name="T44" fmla="*/ 19 w 375"/>
                    <a:gd name="T4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5" h="31">
                      <a:moveTo>
                        <a:pt x="19" y="31"/>
                      </a:moveTo>
                      <a:lnTo>
                        <a:pt x="19" y="31"/>
                      </a:lnTo>
                      <a:lnTo>
                        <a:pt x="11" y="31"/>
                      </a:lnTo>
                      <a:lnTo>
                        <a:pt x="5" y="28"/>
                      </a:lnTo>
                      <a:lnTo>
                        <a:pt x="1" y="24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5" y="9"/>
                      </a:lnTo>
                      <a:lnTo>
                        <a:pt x="11" y="6"/>
                      </a:lnTo>
                      <a:lnTo>
                        <a:pt x="19" y="5"/>
                      </a:lnTo>
                      <a:lnTo>
                        <a:pt x="355" y="0"/>
                      </a:lnTo>
                      <a:lnTo>
                        <a:pt x="355" y="0"/>
                      </a:lnTo>
                      <a:lnTo>
                        <a:pt x="363" y="0"/>
                      </a:lnTo>
                      <a:lnTo>
                        <a:pt x="369" y="2"/>
                      </a:lnTo>
                      <a:lnTo>
                        <a:pt x="373" y="6"/>
                      </a:lnTo>
                      <a:lnTo>
                        <a:pt x="375" y="12"/>
                      </a:lnTo>
                      <a:lnTo>
                        <a:pt x="375" y="12"/>
                      </a:lnTo>
                      <a:lnTo>
                        <a:pt x="373" y="17"/>
                      </a:lnTo>
                      <a:lnTo>
                        <a:pt x="370" y="21"/>
                      </a:lnTo>
                      <a:lnTo>
                        <a:pt x="363" y="24"/>
                      </a:lnTo>
                      <a:lnTo>
                        <a:pt x="356" y="25"/>
                      </a:lnTo>
                      <a:lnTo>
                        <a:pt x="19" y="31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4" name="Freeform 72"/>
                <p:cNvSpPr/>
                <p:nvPr/>
              </p:nvSpPr>
              <p:spPr bwMode="auto">
                <a:xfrm rot="2007898">
                  <a:off x="-619299" y="4707420"/>
                  <a:ext cx="1055566" cy="125662"/>
                </a:xfrm>
                <a:custGeom>
                  <a:avLst/>
                  <a:gdLst>
                    <a:gd name="T0" fmla="*/ 16 w 336"/>
                    <a:gd name="T1" fmla="*/ 40 h 40"/>
                    <a:gd name="T2" fmla="*/ 16 w 336"/>
                    <a:gd name="T3" fmla="*/ 40 h 40"/>
                    <a:gd name="T4" fmla="*/ 9 w 336"/>
                    <a:gd name="T5" fmla="*/ 38 h 40"/>
                    <a:gd name="T6" fmla="*/ 4 w 336"/>
                    <a:gd name="T7" fmla="*/ 34 h 40"/>
                    <a:gd name="T8" fmla="*/ 1 w 336"/>
                    <a:gd name="T9" fmla="*/ 29 h 40"/>
                    <a:gd name="T10" fmla="*/ 0 w 336"/>
                    <a:gd name="T11" fmla="*/ 23 h 40"/>
                    <a:gd name="T12" fmla="*/ 0 w 336"/>
                    <a:gd name="T13" fmla="*/ 23 h 40"/>
                    <a:gd name="T14" fmla="*/ 1 w 336"/>
                    <a:gd name="T15" fmla="*/ 17 h 40"/>
                    <a:gd name="T16" fmla="*/ 4 w 336"/>
                    <a:gd name="T17" fmla="*/ 11 h 40"/>
                    <a:gd name="T18" fmla="*/ 9 w 336"/>
                    <a:gd name="T19" fmla="*/ 7 h 40"/>
                    <a:gd name="T20" fmla="*/ 16 w 336"/>
                    <a:gd name="T21" fmla="*/ 6 h 40"/>
                    <a:gd name="T22" fmla="*/ 318 w 336"/>
                    <a:gd name="T23" fmla="*/ 0 h 40"/>
                    <a:gd name="T24" fmla="*/ 318 w 336"/>
                    <a:gd name="T25" fmla="*/ 0 h 40"/>
                    <a:gd name="T26" fmla="*/ 325 w 336"/>
                    <a:gd name="T27" fmla="*/ 2 h 40"/>
                    <a:gd name="T28" fmla="*/ 330 w 336"/>
                    <a:gd name="T29" fmla="*/ 6 h 40"/>
                    <a:gd name="T30" fmla="*/ 334 w 336"/>
                    <a:gd name="T31" fmla="*/ 11 h 40"/>
                    <a:gd name="T32" fmla="*/ 336 w 336"/>
                    <a:gd name="T33" fmla="*/ 17 h 40"/>
                    <a:gd name="T34" fmla="*/ 336 w 336"/>
                    <a:gd name="T35" fmla="*/ 17 h 40"/>
                    <a:gd name="T36" fmla="*/ 334 w 336"/>
                    <a:gd name="T37" fmla="*/ 23 h 40"/>
                    <a:gd name="T38" fmla="*/ 330 w 336"/>
                    <a:gd name="T39" fmla="*/ 29 h 40"/>
                    <a:gd name="T40" fmla="*/ 325 w 336"/>
                    <a:gd name="T41" fmla="*/ 33 h 40"/>
                    <a:gd name="T42" fmla="*/ 318 w 336"/>
                    <a:gd name="T43" fmla="*/ 34 h 40"/>
                    <a:gd name="T44" fmla="*/ 16 w 336"/>
                    <a:gd name="T45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36" h="40">
                      <a:moveTo>
                        <a:pt x="16" y="40"/>
                      </a:moveTo>
                      <a:lnTo>
                        <a:pt x="16" y="40"/>
                      </a:lnTo>
                      <a:lnTo>
                        <a:pt x="9" y="38"/>
                      </a:lnTo>
                      <a:lnTo>
                        <a:pt x="4" y="34"/>
                      </a:lnTo>
                      <a:lnTo>
                        <a:pt x="1" y="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17"/>
                      </a:lnTo>
                      <a:lnTo>
                        <a:pt x="4" y="11"/>
                      </a:lnTo>
                      <a:lnTo>
                        <a:pt x="9" y="7"/>
                      </a:lnTo>
                      <a:lnTo>
                        <a:pt x="16" y="6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325" y="2"/>
                      </a:lnTo>
                      <a:lnTo>
                        <a:pt x="330" y="6"/>
                      </a:lnTo>
                      <a:lnTo>
                        <a:pt x="334" y="11"/>
                      </a:lnTo>
                      <a:lnTo>
                        <a:pt x="336" y="17"/>
                      </a:lnTo>
                      <a:lnTo>
                        <a:pt x="336" y="17"/>
                      </a:lnTo>
                      <a:lnTo>
                        <a:pt x="334" y="23"/>
                      </a:lnTo>
                      <a:lnTo>
                        <a:pt x="330" y="29"/>
                      </a:lnTo>
                      <a:lnTo>
                        <a:pt x="325" y="33"/>
                      </a:lnTo>
                      <a:lnTo>
                        <a:pt x="318" y="34"/>
                      </a:lnTo>
                      <a:lnTo>
                        <a:pt x="16" y="40"/>
                      </a:lnTo>
                      <a:close/>
                    </a:path>
                  </a:pathLst>
                </a:custGeom>
                <a:solidFill>
                  <a:srgbClr val="E4A5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5" name="Freeform 73"/>
                <p:cNvSpPr/>
                <p:nvPr/>
              </p:nvSpPr>
              <p:spPr bwMode="auto">
                <a:xfrm rot="2007898">
                  <a:off x="-57637" y="4858020"/>
                  <a:ext cx="392695" cy="147655"/>
                </a:xfrm>
                <a:custGeom>
                  <a:avLst/>
                  <a:gdLst>
                    <a:gd name="T0" fmla="*/ 120 w 125"/>
                    <a:gd name="T1" fmla="*/ 35 h 47"/>
                    <a:gd name="T2" fmla="*/ 99 w 125"/>
                    <a:gd name="T3" fmla="*/ 46 h 47"/>
                    <a:gd name="T4" fmla="*/ 8 w 125"/>
                    <a:gd name="T5" fmla="*/ 47 h 47"/>
                    <a:gd name="T6" fmla="*/ 8 w 125"/>
                    <a:gd name="T7" fmla="*/ 47 h 47"/>
                    <a:gd name="T8" fmla="*/ 6 w 125"/>
                    <a:gd name="T9" fmla="*/ 45 h 47"/>
                    <a:gd name="T10" fmla="*/ 0 w 125"/>
                    <a:gd name="T11" fmla="*/ 41 h 47"/>
                    <a:gd name="T12" fmla="*/ 76 w 125"/>
                    <a:gd name="T13" fmla="*/ 39 h 47"/>
                    <a:gd name="T14" fmla="*/ 76 w 125"/>
                    <a:gd name="T15" fmla="*/ 39 h 47"/>
                    <a:gd name="T16" fmla="*/ 77 w 125"/>
                    <a:gd name="T17" fmla="*/ 37 h 47"/>
                    <a:gd name="T18" fmla="*/ 80 w 125"/>
                    <a:gd name="T19" fmla="*/ 28 h 47"/>
                    <a:gd name="T20" fmla="*/ 81 w 125"/>
                    <a:gd name="T21" fmla="*/ 23 h 47"/>
                    <a:gd name="T22" fmla="*/ 81 w 125"/>
                    <a:gd name="T23" fmla="*/ 16 h 47"/>
                    <a:gd name="T24" fmla="*/ 80 w 125"/>
                    <a:gd name="T25" fmla="*/ 8 h 47"/>
                    <a:gd name="T26" fmla="*/ 77 w 125"/>
                    <a:gd name="T27" fmla="*/ 1 h 47"/>
                    <a:gd name="T28" fmla="*/ 120 w 125"/>
                    <a:gd name="T29" fmla="*/ 0 h 47"/>
                    <a:gd name="T30" fmla="*/ 120 w 125"/>
                    <a:gd name="T31" fmla="*/ 0 h 47"/>
                    <a:gd name="T32" fmla="*/ 122 w 125"/>
                    <a:gd name="T33" fmla="*/ 4 h 47"/>
                    <a:gd name="T34" fmla="*/ 125 w 125"/>
                    <a:gd name="T35" fmla="*/ 11 h 47"/>
                    <a:gd name="T36" fmla="*/ 125 w 125"/>
                    <a:gd name="T37" fmla="*/ 16 h 47"/>
                    <a:gd name="T38" fmla="*/ 125 w 125"/>
                    <a:gd name="T39" fmla="*/ 23 h 47"/>
                    <a:gd name="T40" fmla="*/ 123 w 125"/>
                    <a:gd name="T41" fmla="*/ 28 h 47"/>
                    <a:gd name="T42" fmla="*/ 120 w 125"/>
                    <a:gd name="T43" fmla="*/ 35 h 47"/>
                    <a:gd name="T44" fmla="*/ 120 w 125"/>
                    <a:gd name="T45" fmla="*/ 3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47">
                      <a:moveTo>
                        <a:pt x="120" y="35"/>
                      </a:moveTo>
                      <a:lnTo>
                        <a:pt x="99" y="46"/>
                      </a:lnTo>
                      <a:lnTo>
                        <a:pt x="8" y="47"/>
                      </a:lnTo>
                      <a:lnTo>
                        <a:pt x="8" y="47"/>
                      </a:lnTo>
                      <a:lnTo>
                        <a:pt x="6" y="45"/>
                      </a:lnTo>
                      <a:lnTo>
                        <a:pt x="0" y="41"/>
                      </a:lnTo>
                      <a:lnTo>
                        <a:pt x="76" y="39"/>
                      </a:lnTo>
                      <a:lnTo>
                        <a:pt x="76" y="39"/>
                      </a:lnTo>
                      <a:lnTo>
                        <a:pt x="77" y="37"/>
                      </a:lnTo>
                      <a:lnTo>
                        <a:pt x="80" y="28"/>
                      </a:lnTo>
                      <a:lnTo>
                        <a:pt x="81" y="23"/>
                      </a:lnTo>
                      <a:lnTo>
                        <a:pt x="81" y="16"/>
                      </a:lnTo>
                      <a:lnTo>
                        <a:pt x="80" y="8"/>
                      </a:lnTo>
                      <a:lnTo>
                        <a:pt x="77" y="1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22" y="4"/>
                      </a:lnTo>
                      <a:lnTo>
                        <a:pt x="125" y="11"/>
                      </a:lnTo>
                      <a:lnTo>
                        <a:pt x="125" y="16"/>
                      </a:lnTo>
                      <a:lnTo>
                        <a:pt x="125" y="23"/>
                      </a:lnTo>
                      <a:lnTo>
                        <a:pt x="123" y="28"/>
                      </a:lnTo>
                      <a:lnTo>
                        <a:pt x="120" y="35"/>
                      </a:lnTo>
                      <a:lnTo>
                        <a:pt x="120" y="35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9" name="Freeform 86"/>
              <p:cNvSpPr/>
              <p:nvPr/>
            </p:nvSpPr>
            <p:spPr bwMode="auto">
              <a:xfrm rot="2007898">
                <a:off x="490238" y="3692437"/>
                <a:ext cx="1024150" cy="1432553"/>
              </a:xfrm>
              <a:custGeom>
                <a:avLst/>
                <a:gdLst>
                  <a:gd name="T0" fmla="*/ 283 w 326"/>
                  <a:gd name="T1" fmla="*/ 1 h 456"/>
                  <a:gd name="T2" fmla="*/ 290 w 326"/>
                  <a:gd name="T3" fmla="*/ 208 h 456"/>
                  <a:gd name="T4" fmla="*/ 0 w 326"/>
                  <a:gd name="T5" fmla="*/ 380 h 456"/>
                  <a:gd name="T6" fmla="*/ 1 w 326"/>
                  <a:gd name="T7" fmla="*/ 420 h 456"/>
                  <a:gd name="T8" fmla="*/ 1 w 326"/>
                  <a:gd name="T9" fmla="*/ 420 h 456"/>
                  <a:gd name="T10" fmla="*/ 8 w 326"/>
                  <a:gd name="T11" fmla="*/ 433 h 456"/>
                  <a:gd name="T12" fmla="*/ 21 w 326"/>
                  <a:gd name="T13" fmla="*/ 440 h 456"/>
                  <a:gd name="T14" fmla="*/ 23 w 326"/>
                  <a:gd name="T15" fmla="*/ 440 h 456"/>
                  <a:gd name="T16" fmla="*/ 44 w 326"/>
                  <a:gd name="T17" fmla="*/ 456 h 456"/>
                  <a:gd name="T18" fmla="*/ 66 w 326"/>
                  <a:gd name="T19" fmla="*/ 437 h 456"/>
                  <a:gd name="T20" fmla="*/ 147 w 326"/>
                  <a:gd name="T21" fmla="*/ 434 h 456"/>
                  <a:gd name="T22" fmla="*/ 147 w 326"/>
                  <a:gd name="T23" fmla="*/ 434 h 456"/>
                  <a:gd name="T24" fmla="*/ 146 w 326"/>
                  <a:gd name="T25" fmla="*/ 425 h 456"/>
                  <a:gd name="T26" fmla="*/ 148 w 326"/>
                  <a:gd name="T27" fmla="*/ 417 h 456"/>
                  <a:gd name="T28" fmla="*/ 151 w 326"/>
                  <a:gd name="T29" fmla="*/ 413 h 456"/>
                  <a:gd name="T30" fmla="*/ 158 w 326"/>
                  <a:gd name="T31" fmla="*/ 406 h 456"/>
                  <a:gd name="T32" fmla="*/ 162 w 326"/>
                  <a:gd name="T33" fmla="*/ 405 h 456"/>
                  <a:gd name="T34" fmla="*/ 170 w 326"/>
                  <a:gd name="T35" fmla="*/ 403 h 456"/>
                  <a:gd name="T36" fmla="*/ 181 w 326"/>
                  <a:gd name="T37" fmla="*/ 406 h 456"/>
                  <a:gd name="T38" fmla="*/ 220 w 326"/>
                  <a:gd name="T39" fmla="*/ 424 h 456"/>
                  <a:gd name="T40" fmla="*/ 221 w 326"/>
                  <a:gd name="T41" fmla="*/ 428 h 456"/>
                  <a:gd name="T42" fmla="*/ 218 w 326"/>
                  <a:gd name="T43" fmla="*/ 429 h 456"/>
                  <a:gd name="T44" fmla="*/ 217 w 326"/>
                  <a:gd name="T45" fmla="*/ 428 h 456"/>
                  <a:gd name="T46" fmla="*/ 179 w 326"/>
                  <a:gd name="T47" fmla="*/ 410 h 456"/>
                  <a:gd name="T48" fmla="*/ 170 w 326"/>
                  <a:gd name="T49" fmla="*/ 409 h 456"/>
                  <a:gd name="T50" fmla="*/ 164 w 326"/>
                  <a:gd name="T51" fmla="*/ 409 h 456"/>
                  <a:gd name="T52" fmla="*/ 158 w 326"/>
                  <a:gd name="T53" fmla="*/ 413 h 456"/>
                  <a:gd name="T54" fmla="*/ 152 w 326"/>
                  <a:gd name="T55" fmla="*/ 418 h 456"/>
                  <a:gd name="T56" fmla="*/ 152 w 326"/>
                  <a:gd name="T57" fmla="*/ 433 h 456"/>
                  <a:gd name="T58" fmla="*/ 152 w 326"/>
                  <a:gd name="T59" fmla="*/ 434 h 456"/>
                  <a:gd name="T60" fmla="*/ 164 w 326"/>
                  <a:gd name="T61" fmla="*/ 434 h 456"/>
                  <a:gd name="T62" fmla="*/ 164 w 326"/>
                  <a:gd name="T63" fmla="*/ 424 h 456"/>
                  <a:gd name="T64" fmla="*/ 169 w 326"/>
                  <a:gd name="T65" fmla="*/ 420 h 456"/>
                  <a:gd name="T66" fmla="*/ 173 w 326"/>
                  <a:gd name="T67" fmla="*/ 417 h 456"/>
                  <a:gd name="T68" fmla="*/ 178 w 326"/>
                  <a:gd name="T69" fmla="*/ 417 h 456"/>
                  <a:gd name="T70" fmla="*/ 216 w 326"/>
                  <a:gd name="T71" fmla="*/ 433 h 456"/>
                  <a:gd name="T72" fmla="*/ 227 w 326"/>
                  <a:gd name="T73" fmla="*/ 434 h 456"/>
                  <a:gd name="T74" fmla="*/ 245 w 326"/>
                  <a:gd name="T75" fmla="*/ 432 h 456"/>
                  <a:gd name="T76" fmla="*/ 326 w 326"/>
                  <a:gd name="T77" fmla="*/ 421 h 456"/>
                  <a:gd name="T78" fmla="*/ 324 w 326"/>
                  <a:gd name="T79" fmla="*/ 397 h 456"/>
                  <a:gd name="T80" fmla="*/ 321 w 326"/>
                  <a:gd name="T81" fmla="*/ 244 h 456"/>
                  <a:gd name="T82" fmla="*/ 321 w 326"/>
                  <a:gd name="T83" fmla="*/ 237 h 456"/>
                  <a:gd name="T84" fmla="*/ 316 w 326"/>
                  <a:gd name="T85" fmla="*/ 10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6" h="456">
                    <a:moveTo>
                      <a:pt x="313" y="0"/>
                    </a:moveTo>
                    <a:lnTo>
                      <a:pt x="283" y="1"/>
                    </a:lnTo>
                    <a:lnTo>
                      <a:pt x="289" y="198"/>
                    </a:lnTo>
                    <a:lnTo>
                      <a:pt x="290" y="208"/>
                    </a:lnTo>
                    <a:lnTo>
                      <a:pt x="295" y="360"/>
                    </a:lnTo>
                    <a:lnTo>
                      <a:pt x="0" y="38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4" y="428"/>
                    </a:lnTo>
                    <a:lnTo>
                      <a:pt x="8" y="433"/>
                    </a:lnTo>
                    <a:lnTo>
                      <a:pt x="13" y="437"/>
                    </a:lnTo>
                    <a:lnTo>
                      <a:pt x="21" y="440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44" y="438"/>
                    </a:lnTo>
                    <a:lnTo>
                      <a:pt x="44" y="456"/>
                    </a:lnTo>
                    <a:lnTo>
                      <a:pt x="67" y="456"/>
                    </a:lnTo>
                    <a:lnTo>
                      <a:pt x="66" y="437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6" y="430"/>
                    </a:lnTo>
                    <a:lnTo>
                      <a:pt x="146" y="425"/>
                    </a:lnTo>
                    <a:lnTo>
                      <a:pt x="147" y="421"/>
                    </a:lnTo>
                    <a:lnTo>
                      <a:pt x="148" y="417"/>
                    </a:lnTo>
                    <a:lnTo>
                      <a:pt x="148" y="417"/>
                    </a:lnTo>
                    <a:lnTo>
                      <a:pt x="151" y="413"/>
                    </a:lnTo>
                    <a:lnTo>
                      <a:pt x="154" y="409"/>
                    </a:lnTo>
                    <a:lnTo>
                      <a:pt x="158" y="406"/>
                    </a:lnTo>
                    <a:lnTo>
                      <a:pt x="162" y="405"/>
                    </a:lnTo>
                    <a:lnTo>
                      <a:pt x="162" y="405"/>
                    </a:lnTo>
                    <a:lnTo>
                      <a:pt x="170" y="403"/>
                    </a:lnTo>
                    <a:lnTo>
                      <a:pt x="170" y="403"/>
                    </a:lnTo>
                    <a:lnTo>
                      <a:pt x="175" y="403"/>
                    </a:lnTo>
                    <a:lnTo>
                      <a:pt x="181" y="406"/>
                    </a:lnTo>
                    <a:lnTo>
                      <a:pt x="220" y="424"/>
                    </a:lnTo>
                    <a:lnTo>
                      <a:pt x="220" y="424"/>
                    </a:lnTo>
                    <a:lnTo>
                      <a:pt x="221" y="425"/>
                    </a:lnTo>
                    <a:lnTo>
                      <a:pt x="221" y="428"/>
                    </a:lnTo>
                    <a:lnTo>
                      <a:pt x="221" y="428"/>
                    </a:lnTo>
                    <a:lnTo>
                      <a:pt x="218" y="429"/>
                    </a:lnTo>
                    <a:lnTo>
                      <a:pt x="218" y="429"/>
                    </a:lnTo>
                    <a:lnTo>
                      <a:pt x="217" y="428"/>
                    </a:lnTo>
                    <a:lnTo>
                      <a:pt x="179" y="410"/>
                    </a:lnTo>
                    <a:lnTo>
                      <a:pt x="179" y="410"/>
                    </a:lnTo>
                    <a:lnTo>
                      <a:pt x="175" y="409"/>
                    </a:lnTo>
                    <a:lnTo>
                      <a:pt x="170" y="409"/>
                    </a:lnTo>
                    <a:lnTo>
                      <a:pt x="170" y="409"/>
                    </a:lnTo>
                    <a:lnTo>
                      <a:pt x="164" y="409"/>
                    </a:lnTo>
                    <a:lnTo>
                      <a:pt x="164" y="409"/>
                    </a:lnTo>
                    <a:lnTo>
                      <a:pt x="158" y="413"/>
                    </a:lnTo>
                    <a:lnTo>
                      <a:pt x="152" y="418"/>
                    </a:lnTo>
                    <a:lnTo>
                      <a:pt x="152" y="418"/>
                    </a:lnTo>
                    <a:lnTo>
                      <a:pt x="151" y="426"/>
                    </a:lnTo>
                    <a:lnTo>
                      <a:pt x="152" y="433"/>
                    </a:lnTo>
                    <a:lnTo>
                      <a:pt x="152" y="433"/>
                    </a:lnTo>
                    <a:lnTo>
                      <a:pt x="152" y="434"/>
                    </a:lnTo>
                    <a:lnTo>
                      <a:pt x="164" y="434"/>
                    </a:lnTo>
                    <a:lnTo>
                      <a:pt x="164" y="434"/>
                    </a:lnTo>
                    <a:lnTo>
                      <a:pt x="163" y="429"/>
                    </a:lnTo>
                    <a:lnTo>
                      <a:pt x="164" y="424"/>
                    </a:lnTo>
                    <a:lnTo>
                      <a:pt x="164" y="424"/>
                    </a:lnTo>
                    <a:lnTo>
                      <a:pt x="169" y="420"/>
                    </a:lnTo>
                    <a:lnTo>
                      <a:pt x="173" y="417"/>
                    </a:lnTo>
                    <a:lnTo>
                      <a:pt x="173" y="417"/>
                    </a:lnTo>
                    <a:lnTo>
                      <a:pt x="178" y="417"/>
                    </a:lnTo>
                    <a:lnTo>
                      <a:pt x="178" y="417"/>
                    </a:lnTo>
                    <a:lnTo>
                      <a:pt x="185" y="418"/>
                    </a:lnTo>
                    <a:lnTo>
                      <a:pt x="216" y="433"/>
                    </a:lnTo>
                    <a:lnTo>
                      <a:pt x="227" y="432"/>
                    </a:lnTo>
                    <a:lnTo>
                      <a:pt x="227" y="434"/>
                    </a:lnTo>
                    <a:lnTo>
                      <a:pt x="245" y="434"/>
                    </a:lnTo>
                    <a:lnTo>
                      <a:pt x="245" y="432"/>
                    </a:lnTo>
                    <a:lnTo>
                      <a:pt x="326" y="429"/>
                    </a:lnTo>
                    <a:lnTo>
                      <a:pt x="326" y="421"/>
                    </a:lnTo>
                    <a:lnTo>
                      <a:pt x="325" y="422"/>
                    </a:lnTo>
                    <a:lnTo>
                      <a:pt x="324" y="397"/>
                    </a:lnTo>
                    <a:lnTo>
                      <a:pt x="326" y="397"/>
                    </a:lnTo>
                    <a:lnTo>
                      <a:pt x="321" y="244"/>
                    </a:lnTo>
                    <a:lnTo>
                      <a:pt x="321" y="237"/>
                    </a:lnTo>
                    <a:lnTo>
                      <a:pt x="321" y="237"/>
                    </a:lnTo>
                    <a:lnTo>
                      <a:pt x="317" y="102"/>
                    </a:lnTo>
                    <a:lnTo>
                      <a:pt x="316" y="102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90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5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91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92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53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93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4"/>
              <p:cNvSpPr/>
              <p:nvPr/>
            </p:nvSpPr>
            <p:spPr bwMode="auto">
              <a:xfrm rot="2007898">
                <a:off x="168683" y="4682995"/>
                <a:ext cx="999017" cy="131945"/>
              </a:xfrm>
              <a:custGeom>
                <a:avLst/>
                <a:gdLst>
                  <a:gd name="T0" fmla="*/ 0 w 318"/>
                  <a:gd name="T1" fmla="*/ 27 h 42"/>
                  <a:gd name="T2" fmla="*/ 0 w 318"/>
                  <a:gd name="T3" fmla="*/ 27 h 42"/>
                  <a:gd name="T4" fmla="*/ 2 w 318"/>
                  <a:gd name="T5" fmla="*/ 32 h 42"/>
                  <a:gd name="T6" fmla="*/ 5 w 318"/>
                  <a:gd name="T7" fmla="*/ 38 h 42"/>
                  <a:gd name="T8" fmla="*/ 10 w 318"/>
                  <a:gd name="T9" fmla="*/ 42 h 42"/>
                  <a:gd name="T10" fmla="*/ 17 w 318"/>
                  <a:gd name="T11" fmla="*/ 42 h 42"/>
                  <a:gd name="T12" fmla="*/ 318 w 318"/>
                  <a:gd name="T13" fmla="*/ 32 h 42"/>
                  <a:gd name="T14" fmla="*/ 318 w 318"/>
                  <a:gd name="T15" fmla="*/ 0 h 42"/>
                  <a:gd name="T16" fmla="*/ 15 w 318"/>
                  <a:gd name="T17" fmla="*/ 11 h 42"/>
                  <a:gd name="T18" fmla="*/ 15 w 318"/>
                  <a:gd name="T19" fmla="*/ 11 h 42"/>
                  <a:gd name="T20" fmla="*/ 9 w 318"/>
                  <a:gd name="T21" fmla="*/ 12 h 42"/>
                  <a:gd name="T22" fmla="*/ 5 w 318"/>
                  <a:gd name="T23" fmla="*/ 15 h 42"/>
                  <a:gd name="T24" fmla="*/ 0 w 318"/>
                  <a:gd name="T25" fmla="*/ 20 h 42"/>
                  <a:gd name="T26" fmla="*/ 0 w 318"/>
                  <a:gd name="T27" fmla="*/ 27 h 42"/>
                  <a:gd name="T28" fmla="*/ 0 w 318"/>
                  <a:gd name="T29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42">
                    <a:moveTo>
                      <a:pt x="0" y="27"/>
                    </a:moveTo>
                    <a:lnTo>
                      <a:pt x="0" y="27"/>
                    </a:lnTo>
                    <a:lnTo>
                      <a:pt x="2" y="32"/>
                    </a:lnTo>
                    <a:lnTo>
                      <a:pt x="5" y="38"/>
                    </a:lnTo>
                    <a:lnTo>
                      <a:pt x="10" y="42"/>
                    </a:lnTo>
                    <a:lnTo>
                      <a:pt x="17" y="42"/>
                    </a:lnTo>
                    <a:lnTo>
                      <a:pt x="318" y="32"/>
                    </a:lnTo>
                    <a:lnTo>
                      <a:pt x="318" y="0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9" y="12"/>
                    </a:lnTo>
                    <a:lnTo>
                      <a:pt x="5" y="15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1C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5"/>
              <p:cNvSpPr/>
              <p:nvPr/>
            </p:nvSpPr>
            <p:spPr bwMode="auto">
              <a:xfrm rot="2007898">
                <a:off x="153756" y="4667830"/>
                <a:ext cx="1021008" cy="157078"/>
              </a:xfrm>
              <a:custGeom>
                <a:avLst/>
                <a:gdLst>
                  <a:gd name="T0" fmla="*/ 0 w 325"/>
                  <a:gd name="T1" fmla="*/ 31 h 50"/>
                  <a:gd name="T2" fmla="*/ 0 w 325"/>
                  <a:gd name="T3" fmla="*/ 31 h 50"/>
                  <a:gd name="T4" fmla="*/ 1 w 325"/>
                  <a:gd name="T5" fmla="*/ 35 h 50"/>
                  <a:gd name="T6" fmla="*/ 3 w 325"/>
                  <a:gd name="T7" fmla="*/ 39 h 50"/>
                  <a:gd name="T8" fmla="*/ 7 w 325"/>
                  <a:gd name="T9" fmla="*/ 45 h 50"/>
                  <a:gd name="T10" fmla="*/ 14 w 325"/>
                  <a:gd name="T11" fmla="*/ 49 h 50"/>
                  <a:gd name="T12" fmla="*/ 20 w 325"/>
                  <a:gd name="T13" fmla="*/ 50 h 50"/>
                  <a:gd name="T14" fmla="*/ 325 w 325"/>
                  <a:gd name="T15" fmla="*/ 39 h 50"/>
                  <a:gd name="T16" fmla="*/ 325 w 325"/>
                  <a:gd name="T17" fmla="*/ 32 h 50"/>
                  <a:gd name="T18" fmla="*/ 20 w 325"/>
                  <a:gd name="T19" fmla="*/ 43 h 50"/>
                  <a:gd name="T20" fmla="*/ 20 w 325"/>
                  <a:gd name="T21" fmla="*/ 43 h 50"/>
                  <a:gd name="T22" fmla="*/ 16 w 325"/>
                  <a:gd name="T23" fmla="*/ 42 h 50"/>
                  <a:gd name="T24" fmla="*/ 12 w 325"/>
                  <a:gd name="T25" fmla="*/ 39 h 50"/>
                  <a:gd name="T26" fmla="*/ 10 w 325"/>
                  <a:gd name="T27" fmla="*/ 35 h 50"/>
                  <a:gd name="T28" fmla="*/ 8 w 325"/>
                  <a:gd name="T29" fmla="*/ 31 h 50"/>
                  <a:gd name="T30" fmla="*/ 8 w 325"/>
                  <a:gd name="T31" fmla="*/ 31 h 50"/>
                  <a:gd name="T32" fmla="*/ 8 w 325"/>
                  <a:gd name="T33" fmla="*/ 26 h 50"/>
                  <a:gd name="T34" fmla="*/ 11 w 325"/>
                  <a:gd name="T35" fmla="*/ 22 h 50"/>
                  <a:gd name="T36" fmla="*/ 15 w 325"/>
                  <a:gd name="T37" fmla="*/ 19 h 50"/>
                  <a:gd name="T38" fmla="*/ 20 w 325"/>
                  <a:gd name="T39" fmla="*/ 18 h 50"/>
                  <a:gd name="T40" fmla="*/ 324 w 325"/>
                  <a:gd name="T41" fmla="*/ 8 h 50"/>
                  <a:gd name="T42" fmla="*/ 324 w 325"/>
                  <a:gd name="T43" fmla="*/ 0 h 50"/>
                  <a:gd name="T44" fmla="*/ 19 w 325"/>
                  <a:gd name="T45" fmla="*/ 11 h 50"/>
                  <a:gd name="T46" fmla="*/ 19 w 325"/>
                  <a:gd name="T47" fmla="*/ 11 h 50"/>
                  <a:gd name="T48" fmla="*/ 12 w 325"/>
                  <a:gd name="T49" fmla="*/ 12 h 50"/>
                  <a:gd name="T50" fmla="*/ 5 w 325"/>
                  <a:gd name="T51" fmla="*/ 18 h 50"/>
                  <a:gd name="T52" fmla="*/ 1 w 325"/>
                  <a:gd name="T53" fmla="*/ 23 h 50"/>
                  <a:gd name="T54" fmla="*/ 0 w 325"/>
                  <a:gd name="T55" fmla="*/ 31 h 50"/>
                  <a:gd name="T56" fmla="*/ 0 w 325"/>
                  <a:gd name="T5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5" h="50">
                    <a:moveTo>
                      <a:pt x="0" y="31"/>
                    </a:moveTo>
                    <a:lnTo>
                      <a:pt x="0" y="31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7" y="45"/>
                    </a:lnTo>
                    <a:lnTo>
                      <a:pt x="14" y="49"/>
                    </a:lnTo>
                    <a:lnTo>
                      <a:pt x="20" y="50"/>
                    </a:lnTo>
                    <a:lnTo>
                      <a:pt x="325" y="39"/>
                    </a:lnTo>
                    <a:lnTo>
                      <a:pt x="325" y="32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6" y="42"/>
                    </a:lnTo>
                    <a:lnTo>
                      <a:pt x="12" y="39"/>
                    </a:lnTo>
                    <a:lnTo>
                      <a:pt x="10" y="35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26"/>
                    </a:lnTo>
                    <a:lnTo>
                      <a:pt x="11" y="22"/>
                    </a:lnTo>
                    <a:lnTo>
                      <a:pt x="15" y="19"/>
                    </a:lnTo>
                    <a:lnTo>
                      <a:pt x="20" y="18"/>
                    </a:lnTo>
                    <a:lnTo>
                      <a:pt x="324" y="8"/>
                    </a:lnTo>
                    <a:lnTo>
                      <a:pt x="324" y="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2" y="12"/>
                    </a:lnTo>
                    <a:lnTo>
                      <a:pt x="5" y="18"/>
                    </a:lnTo>
                    <a:lnTo>
                      <a:pt x="1" y="23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3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6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5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7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8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rgbClr val="35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9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100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D4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101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102"/>
              <p:cNvSpPr/>
              <p:nvPr/>
            </p:nvSpPr>
            <p:spPr bwMode="auto">
              <a:xfrm rot="2007898">
                <a:off x="532780" y="3878569"/>
                <a:ext cx="1043000" cy="458669"/>
              </a:xfrm>
              <a:custGeom>
                <a:avLst/>
                <a:gdLst>
                  <a:gd name="T0" fmla="*/ 5 w 332"/>
                  <a:gd name="T1" fmla="*/ 146 h 146"/>
                  <a:gd name="T2" fmla="*/ 332 w 332"/>
                  <a:gd name="T3" fmla="*/ 135 h 146"/>
                  <a:gd name="T4" fmla="*/ 328 w 332"/>
                  <a:gd name="T5" fmla="*/ 0 h 146"/>
                  <a:gd name="T6" fmla="*/ 0 w 332"/>
                  <a:gd name="T7" fmla="*/ 11 h 146"/>
                  <a:gd name="T8" fmla="*/ 5 w 332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146">
                    <a:moveTo>
                      <a:pt x="5" y="146"/>
                    </a:moveTo>
                    <a:lnTo>
                      <a:pt x="332" y="135"/>
                    </a:lnTo>
                    <a:lnTo>
                      <a:pt x="328" y="0"/>
                    </a:lnTo>
                    <a:lnTo>
                      <a:pt x="0" y="11"/>
                    </a:lnTo>
                    <a:lnTo>
                      <a:pt x="5" y="146"/>
                    </a:lnTo>
                    <a:close/>
                  </a:path>
                </a:pathLst>
              </a:custGeom>
              <a:solidFill>
                <a:srgbClr val="84B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103"/>
              <p:cNvSpPr/>
              <p:nvPr/>
            </p:nvSpPr>
            <p:spPr bwMode="auto">
              <a:xfrm rot="2007898">
                <a:off x="604407" y="3640317"/>
                <a:ext cx="84823" cy="430394"/>
              </a:xfrm>
              <a:custGeom>
                <a:avLst/>
                <a:gdLst>
                  <a:gd name="T0" fmla="*/ 5 w 27"/>
                  <a:gd name="T1" fmla="*/ 137 h 137"/>
                  <a:gd name="T2" fmla="*/ 27 w 27"/>
                  <a:gd name="T3" fmla="*/ 135 h 137"/>
                  <a:gd name="T4" fmla="*/ 23 w 27"/>
                  <a:gd name="T5" fmla="*/ 0 h 137"/>
                  <a:gd name="T6" fmla="*/ 0 w 27"/>
                  <a:gd name="T7" fmla="*/ 2 h 137"/>
                  <a:gd name="T8" fmla="*/ 5 w 2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7">
                    <a:moveTo>
                      <a:pt x="5" y="137"/>
                    </a:moveTo>
                    <a:lnTo>
                      <a:pt x="27" y="135"/>
                    </a:lnTo>
                    <a:lnTo>
                      <a:pt x="23" y="0"/>
                    </a:lnTo>
                    <a:lnTo>
                      <a:pt x="0" y="2"/>
                    </a:lnTo>
                    <a:lnTo>
                      <a:pt x="5" y="137"/>
                    </a:lnTo>
                    <a:close/>
                  </a:path>
                </a:pathLst>
              </a:custGeom>
              <a:solidFill>
                <a:srgbClr val="AF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104"/>
              <p:cNvSpPr/>
              <p:nvPr/>
            </p:nvSpPr>
            <p:spPr bwMode="auto">
              <a:xfrm rot="2007898">
                <a:off x="1121444" y="3666464"/>
                <a:ext cx="103673" cy="1360299"/>
              </a:xfrm>
              <a:custGeom>
                <a:avLst/>
                <a:gdLst>
                  <a:gd name="T0" fmla="*/ 15 w 33"/>
                  <a:gd name="T1" fmla="*/ 433 h 433"/>
                  <a:gd name="T2" fmla="*/ 33 w 33"/>
                  <a:gd name="T3" fmla="*/ 432 h 433"/>
                  <a:gd name="T4" fmla="*/ 19 w 33"/>
                  <a:gd name="T5" fmla="*/ 0 h 433"/>
                  <a:gd name="T6" fmla="*/ 0 w 33"/>
                  <a:gd name="T7" fmla="*/ 0 h 433"/>
                  <a:gd name="T8" fmla="*/ 15 w 33"/>
                  <a:gd name="T9" fmla="*/ 433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3">
                    <a:moveTo>
                      <a:pt x="15" y="433"/>
                    </a:moveTo>
                    <a:lnTo>
                      <a:pt x="33" y="43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5" y="433"/>
                    </a:lnTo>
                    <a:close/>
                  </a:path>
                </a:pathLst>
              </a:custGeom>
              <a:solidFill>
                <a:srgbClr val="BF3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25" name="组 24"/>
              <p:cNvGrpSpPr/>
              <p:nvPr/>
            </p:nvGrpSpPr>
            <p:grpSpPr>
              <a:xfrm>
                <a:off x="1117435" y="4632120"/>
                <a:ext cx="357389" cy="432089"/>
                <a:chOff x="559780" y="4894787"/>
                <a:chExt cx="357389" cy="432089"/>
              </a:xfrm>
            </p:grpSpPr>
            <p:sp>
              <p:nvSpPr>
                <p:cNvPr id="27" name="Freeform 74"/>
                <p:cNvSpPr>
                  <a:spLocks noEditPoints="1"/>
                </p:cNvSpPr>
                <p:nvPr/>
              </p:nvSpPr>
              <p:spPr bwMode="auto">
                <a:xfrm rot="2007898">
                  <a:off x="577881" y="5081834"/>
                  <a:ext cx="339288" cy="245042"/>
                </a:xfrm>
                <a:custGeom>
                  <a:avLst/>
                  <a:gdLst>
                    <a:gd name="T0" fmla="*/ 17 w 108"/>
                    <a:gd name="T1" fmla="*/ 27 h 78"/>
                    <a:gd name="T2" fmla="*/ 21 w 108"/>
                    <a:gd name="T3" fmla="*/ 37 h 78"/>
                    <a:gd name="T4" fmla="*/ 79 w 108"/>
                    <a:gd name="T5" fmla="*/ 65 h 78"/>
                    <a:gd name="T6" fmla="*/ 83 w 108"/>
                    <a:gd name="T7" fmla="*/ 65 h 78"/>
                    <a:gd name="T8" fmla="*/ 82 w 108"/>
                    <a:gd name="T9" fmla="*/ 61 h 78"/>
                    <a:gd name="T10" fmla="*/ 25 w 108"/>
                    <a:gd name="T11" fmla="*/ 34 h 78"/>
                    <a:gd name="T12" fmla="*/ 23 w 108"/>
                    <a:gd name="T13" fmla="*/ 27 h 78"/>
                    <a:gd name="T14" fmla="*/ 71 w 108"/>
                    <a:gd name="T15" fmla="*/ 20 h 78"/>
                    <a:gd name="T16" fmla="*/ 73 w 108"/>
                    <a:gd name="T17" fmla="*/ 26 h 78"/>
                    <a:gd name="T18" fmla="*/ 73 w 108"/>
                    <a:gd name="T19" fmla="*/ 26 h 78"/>
                    <a:gd name="T20" fmla="*/ 75 w 108"/>
                    <a:gd name="T21" fmla="*/ 23 h 78"/>
                    <a:gd name="T22" fmla="*/ 25 w 108"/>
                    <a:gd name="T23" fmla="*/ 15 h 78"/>
                    <a:gd name="T24" fmla="*/ 27 w 108"/>
                    <a:gd name="T25" fmla="*/ 20 h 78"/>
                    <a:gd name="T26" fmla="*/ 29 w 108"/>
                    <a:gd name="T27" fmla="*/ 19 h 78"/>
                    <a:gd name="T28" fmla="*/ 33 w 108"/>
                    <a:gd name="T29" fmla="*/ 18 h 78"/>
                    <a:gd name="T30" fmla="*/ 2 w 108"/>
                    <a:gd name="T31" fmla="*/ 14 h 78"/>
                    <a:gd name="T32" fmla="*/ 1 w 108"/>
                    <a:gd name="T33" fmla="*/ 27 h 78"/>
                    <a:gd name="T34" fmla="*/ 4 w 108"/>
                    <a:gd name="T35" fmla="*/ 37 h 78"/>
                    <a:gd name="T36" fmla="*/ 15 w 108"/>
                    <a:gd name="T37" fmla="*/ 46 h 78"/>
                    <a:gd name="T38" fmla="*/ 83 w 108"/>
                    <a:gd name="T39" fmla="*/ 77 h 78"/>
                    <a:gd name="T40" fmla="*/ 87 w 108"/>
                    <a:gd name="T41" fmla="*/ 78 h 78"/>
                    <a:gd name="T42" fmla="*/ 102 w 108"/>
                    <a:gd name="T43" fmla="*/ 72 h 78"/>
                    <a:gd name="T44" fmla="*/ 106 w 108"/>
                    <a:gd name="T45" fmla="*/ 64 h 78"/>
                    <a:gd name="T46" fmla="*/ 102 w 108"/>
                    <a:gd name="T47" fmla="*/ 46 h 78"/>
                    <a:gd name="T48" fmla="*/ 69 w 108"/>
                    <a:gd name="T49" fmla="*/ 29 h 78"/>
                    <a:gd name="T50" fmla="*/ 94 w 108"/>
                    <a:gd name="T51" fmla="*/ 46 h 78"/>
                    <a:gd name="T52" fmla="*/ 102 w 108"/>
                    <a:gd name="T53" fmla="*/ 60 h 78"/>
                    <a:gd name="T54" fmla="*/ 98 w 108"/>
                    <a:gd name="T55" fmla="*/ 69 h 78"/>
                    <a:gd name="T56" fmla="*/ 87 w 108"/>
                    <a:gd name="T57" fmla="*/ 73 h 78"/>
                    <a:gd name="T58" fmla="*/ 17 w 108"/>
                    <a:gd name="T59" fmla="*/ 41 h 78"/>
                    <a:gd name="T60" fmla="*/ 6 w 108"/>
                    <a:gd name="T61" fmla="*/ 30 h 78"/>
                    <a:gd name="T62" fmla="*/ 6 w 108"/>
                    <a:gd name="T63" fmla="*/ 16 h 78"/>
                    <a:gd name="T64" fmla="*/ 47 w 108"/>
                    <a:gd name="T65" fmla="*/ 19 h 78"/>
                    <a:gd name="T66" fmla="*/ 48 w 108"/>
                    <a:gd name="T67" fmla="*/ 22 h 78"/>
                    <a:gd name="T68" fmla="*/ 59 w 108"/>
                    <a:gd name="T69" fmla="*/ 30 h 78"/>
                    <a:gd name="T70" fmla="*/ 39 w 108"/>
                    <a:gd name="T71" fmla="*/ 15 h 78"/>
                    <a:gd name="T72" fmla="*/ 8 w 108"/>
                    <a:gd name="T73" fmla="*/ 7 h 78"/>
                    <a:gd name="T74" fmla="*/ 9 w 108"/>
                    <a:gd name="T75" fmla="*/ 12 h 78"/>
                    <a:gd name="T76" fmla="*/ 8 w 108"/>
                    <a:gd name="T77" fmla="*/ 7 h 78"/>
                    <a:gd name="T78" fmla="*/ 17 w 108"/>
                    <a:gd name="T79" fmla="*/ 2 h 78"/>
                    <a:gd name="T80" fmla="*/ 19 w 108"/>
                    <a:gd name="T81" fmla="*/ 6 h 78"/>
                    <a:gd name="T82" fmla="*/ 25 w 108"/>
                    <a:gd name="T83" fmla="*/ 6 h 78"/>
                    <a:gd name="T84" fmla="*/ 66 w 108"/>
                    <a:gd name="T85" fmla="*/ 22 h 78"/>
                    <a:gd name="T86" fmla="*/ 36 w 108"/>
                    <a:gd name="T87" fmla="*/ 3 h 78"/>
                    <a:gd name="T88" fmla="*/ 24 w 108"/>
                    <a:gd name="T8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08" h="78">
                      <a:moveTo>
                        <a:pt x="19" y="22"/>
                      </a:moveTo>
                      <a:lnTo>
                        <a:pt x="19" y="22"/>
                      </a:lnTo>
                      <a:lnTo>
                        <a:pt x="17" y="27"/>
                      </a:lnTo>
                      <a:lnTo>
                        <a:pt x="19" y="33"/>
                      </a:lnTo>
                      <a:lnTo>
                        <a:pt x="19" y="33"/>
                      </a:lnTo>
                      <a:lnTo>
                        <a:pt x="21" y="37"/>
                      </a:lnTo>
                      <a:lnTo>
                        <a:pt x="27" y="41"/>
                      </a:lnTo>
                      <a:lnTo>
                        <a:pt x="79" y="65"/>
                      </a:lnTo>
                      <a:lnTo>
                        <a:pt x="79" y="65"/>
                      </a:lnTo>
                      <a:lnTo>
                        <a:pt x="81" y="66"/>
                      </a:lnTo>
                      <a:lnTo>
                        <a:pt x="81" y="66"/>
                      </a:lnTo>
                      <a:lnTo>
                        <a:pt x="83" y="65"/>
                      </a:lnTo>
                      <a:lnTo>
                        <a:pt x="83" y="65"/>
                      </a:lnTo>
                      <a:lnTo>
                        <a:pt x="83" y="62"/>
                      </a:lnTo>
                      <a:lnTo>
                        <a:pt x="82" y="61"/>
                      </a:lnTo>
                      <a:lnTo>
                        <a:pt x="28" y="37"/>
                      </a:lnTo>
                      <a:lnTo>
                        <a:pt x="28" y="37"/>
                      </a:lnTo>
                      <a:lnTo>
                        <a:pt x="25" y="34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19" y="22"/>
                      </a:lnTo>
                      <a:close/>
                      <a:moveTo>
                        <a:pt x="71" y="20"/>
                      </a:moveTo>
                      <a:lnTo>
                        <a:pt x="71" y="20"/>
                      </a:lnTo>
                      <a:lnTo>
                        <a:pt x="70" y="24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5" y="24"/>
                      </a:lnTo>
                      <a:lnTo>
                        <a:pt x="75" y="24"/>
                      </a:lnTo>
                      <a:lnTo>
                        <a:pt x="75" y="23"/>
                      </a:lnTo>
                      <a:lnTo>
                        <a:pt x="74" y="20"/>
                      </a:lnTo>
                      <a:lnTo>
                        <a:pt x="71" y="20"/>
                      </a:lnTo>
                      <a:close/>
                      <a:moveTo>
                        <a:pt x="25" y="15"/>
                      </a:moveTo>
                      <a:lnTo>
                        <a:pt x="25" y="15"/>
                      </a:lnTo>
                      <a:lnTo>
                        <a:pt x="21" y="18"/>
                      </a:lnTo>
                      <a:lnTo>
                        <a:pt x="27" y="20"/>
                      </a:lnTo>
                      <a:lnTo>
                        <a:pt x="27" y="20"/>
                      </a:lnTo>
                      <a:lnTo>
                        <a:pt x="29" y="19"/>
                      </a:lnTo>
                      <a:lnTo>
                        <a:pt x="29" y="19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3" y="18"/>
                      </a:lnTo>
                      <a:lnTo>
                        <a:pt x="25" y="15"/>
                      </a:lnTo>
                      <a:close/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4" y="37"/>
                      </a:lnTo>
                      <a:lnTo>
                        <a:pt x="6" y="39"/>
                      </a:lnTo>
                      <a:lnTo>
                        <a:pt x="10" y="43"/>
                      </a:lnTo>
                      <a:lnTo>
                        <a:pt x="15" y="46"/>
                      </a:lnTo>
                      <a:lnTo>
                        <a:pt x="79" y="76"/>
                      </a:lnTo>
                      <a:lnTo>
                        <a:pt x="79" y="76"/>
                      </a:lnTo>
                      <a:lnTo>
                        <a:pt x="83" y="77"/>
                      </a:lnTo>
                      <a:lnTo>
                        <a:pt x="83" y="77"/>
                      </a:lnTo>
                      <a:lnTo>
                        <a:pt x="87" y="78"/>
                      </a:lnTo>
                      <a:lnTo>
                        <a:pt x="87" y="78"/>
                      </a:lnTo>
                      <a:lnTo>
                        <a:pt x="93" y="77"/>
                      </a:lnTo>
                      <a:lnTo>
                        <a:pt x="98" y="76"/>
                      </a:lnTo>
                      <a:lnTo>
                        <a:pt x="102" y="72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6" y="64"/>
                      </a:lnTo>
                      <a:lnTo>
                        <a:pt x="108" y="60"/>
                      </a:lnTo>
                      <a:lnTo>
                        <a:pt x="106" y="53"/>
                      </a:lnTo>
                      <a:lnTo>
                        <a:pt x="102" y="46"/>
                      </a:lnTo>
                      <a:lnTo>
                        <a:pt x="96" y="42"/>
                      </a:lnTo>
                      <a:lnTo>
                        <a:pt x="69" y="29"/>
                      </a:lnTo>
                      <a:lnTo>
                        <a:pt x="69" y="29"/>
                      </a:lnTo>
                      <a:lnTo>
                        <a:pt x="64" y="33"/>
                      </a:lnTo>
                      <a:lnTo>
                        <a:pt x="94" y="46"/>
                      </a:lnTo>
                      <a:lnTo>
                        <a:pt x="94" y="46"/>
                      </a:lnTo>
                      <a:lnTo>
                        <a:pt x="98" y="50"/>
                      </a:lnTo>
                      <a:lnTo>
                        <a:pt x="101" y="54"/>
                      </a:lnTo>
                      <a:lnTo>
                        <a:pt x="102" y="60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98" y="69"/>
                      </a:lnTo>
                      <a:lnTo>
                        <a:pt x="96" y="70"/>
                      </a:lnTo>
                      <a:lnTo>
                        <a:pt x="91" y="73"/>
                      </a:lnTo>
                      <a:lnTo>
                        <a:pt x="87" y="73"/>
                      </a:lnTo>
                      <a:lnTo>
                        <a:pt x="87" y="73"/>
                      </a:lnTo>
                      <a:lnTo>
                        <a:pt x="81" y="72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10" y="37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6"/>
                      </a:lnTo>
                      <a:lnTo>
                        <a:pt x="2" y="14"/>
                      </a:lnTo>
                      <a:close/>
                      <a:moveTo>
                        <a:pt x="35" y="14"/>
                      </a:moveTo>
                      <a:lnTo>
                        <a:pt x="47" y="19"/>
                      </a:lnTo>
                      <a:lnTo>
                        <a:pt x="47" y="19"/>
                      </a:lnTo>
                      <a:lnTo>
                        <a:pt x="48" y="20"/>
                      </a:lnTo>
                      <a:lnTo>
                        <a:pt x="48" y="22"/>
                      </a:lnTo>
                      <a:lnTo>
                        <a:pt x="48" y="22"/>
                      </a:lnTo>
                      <a:lnTo>
                        <a:pt x="47" y="23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63" y="26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5" y="14"/>
                      </a:lnTo>
                      <a:close/>
                      <a:moveTo>
                        <a:pt x="8" y="7"/>
                      </a:move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13" y="8"/>
                      </a:lnTo>
                      <a:lnTo>
                        <a:pt x="8" y="7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3" y="3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25" y="6"/>
                      </a:lnTo>
                      <a:lnTo>
                        <a:pt x="25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7" y="18"/>
                      </a:lnTo>
                      <a:lnTo>
                        <a:pt x="36" y="3"/>
                      </a:lnTo>
                      <a:lnTo>
                        <a:pt x="36" y="3"/>
                      </a:lnTo>
                      <a:lnTo>
                        <a:pt x="31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872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" name="Freeform 82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solidFill>
                  <a:srgbClr val="A3F3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9" name="Freeform 83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0" name="Freeform 87"/>
                <p:cNvSpPr>
                  <a:spLocks noEditPoints="1"/>
                </p:cNvSpPr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32 w 75"/>
                    <a:gd name="T1" fmla="*/ 14 h 31"/>
                    <a:gd name="T2" fmla="*/ 27 w 75"/>
                    <a:gd name="T3" fmla="*/ 14 h 31"/>
                    <a:gd name="T4" fmla="*/ 18 w 75"/>
                    <a:gd name="T5" fmla="*/ 21 h 31"/>
                    <a:gd name="T6" fmla="*/ 17 w 75"/>
                    <a:gd name="T7" fmla="*/ 26 h 31"/>
                    <a:gd name="T8" fmla="*/ 24 w 75"/>
                    <a:gd name="T9" fmla="*/ 31 h 31"/>
                    <a:gd name="T10" fmla="*/ 23 w 75"/>
                    <a:gd name="T11" fmla="*/ 30 h 31"/>
                    <a:gd name="T12" fmla="*/ 23 w 75"/>
                    <a:gd name="T13" fmla="*/ 27 h 31"/>
                    <a:gd name="T14" fmla="*/ 24 w 75"/>
                    <a:gd name="T15" fmla="*/ 23 h 31"/>
                    <a:gd name="T16" fmla="*/ 29 w 75"/>
                    <a:gd name="T17" fmla="*/ 18 h 31"/>
                    <a:gd name="T18" fmla="*/ 32 w 75"/>
                    <a:gd name="T19" fmla="*/ 18 h 31"/>
                    <a:gd name="T20" fmla="*/ 36 w 75"/>
                    <a:gd name="T21" fmla="*/ 19 h 31"/>
                    <a:gd name="T22" fmla="*/ 70 w 75"/>
                    <a:gd name="T23" fmla="*/ 30 h 31"/>
                    <a:gd name="T24" fmla="*/ 39 w 75"/>
                    <a:gd name="T25" fmla="*/ 15 h 31"/>
                    <a:gd name="T26" fmla="*/ 24 w 75"/>
                    <a:gd name="T27" fmla="*/ 0 h 31"/>
                    <a:gd name="T28" fmla="*/ 16 w 75"/>
                    <a:gd name="T29" fmla="*/ 2 h 31"/>
                    <a:gd name="T30" fmla="*/ 12 w 75"/>
                    <a:gd name="T31" fmla="*/ 3 h 31"/>
                    <a:gd name="T32" fmla="*/ 5 w 75"/>
                    <a:gd name="T33" fmla="*/ 10 h 31"/>
                    <a:gd name="T34" fmla="*/ 2 w 75"/>
                    <a:gd name="T35" fmla="*/ 14 h 31"/>
                    <a:gd name="T36" fmla="*/ 0 w 75"/>
                    <a:gd name="T37" fmla="*/ 22 h 31"/>
                    <a:gd name="T38" fmla="*/ 1 w 75"/>
                    <a:gd name="T39" fmla="*/ 31 h 31"/>
                    <a:gd name="T40" fmla="*/ 1 w 75"/>
                    <a:gd name="T41" fmla="*/ 31 h 31"/>
                    <a:gd name="T42" fmla="*/ 6 w 75"/>
                    <a:gd name="T43" fmla="*/ 31 h 31"/>
                    <a:gd name="T44" fmla="*/ 6 w 75"/>
                    <a:gd name="T45" fmla="*/ 30 h 31"/>
                    <a:gd name="T46" fmla="*/ 6 w 75"/>
                    <a:gd name="T47" fmla="*/ 15 h 31"/>
                    <a:gd name="T48" fmla="*/ 12 w 75"/>
                    <a:gd name="T49" fmla="*/ 10 h 31"/>
                    <a:gd name="T50" fmla="*/ 18 w 75"/>
                    <a:gd name="T51" fmla="*/ 6 h 31"/>
                    <a:gd name="T52" fmla="*/ 24 w 75"/>
                    <a:gd name="T53" fmla="*/ 6 h 31"/>
                    <a:gd name="T54" fmla="*/ 33 w 75"/>
                    <a:gd name="T55" fmla="*/ 7 h 31"/>
                    <a:gd name="T56" fmla="*/ 71 w 75"/>
                    <a:gd name="T57" fmla="*/ 25 h 31"/>
                    <a:gd name="T58" fmla="*/ 72 w 75"/>
                    <a:gd name="T59" fmla="*/ 26 h 31"/>
                    <a:gd name="T60" fmla="*/ 75 w 75"/>
                    <a:gd name="T61" fmla="*/ 25 h 31"/>
                    <a:gd name="T62" fmla="*/ 74 w 75"/>
                    <a:gd name="T63" fmla="*/ 21 h 31"/>
                    <a:gd name="T64" fmla="*/ 35 w 75"/>
                    <a:gd name="T65" fmla="*/ 3 h 31"/>
                    <a:gd name="T66" fmla="*/ 24 w 75"/>
                    <a:gd name="T6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5" h="31">
                      <a:moveTo>
                        <a:pt x="32" y="14"/>
                      </a:moveTo>
                      <a:lnTo>
                        <a:pt x="32" y="14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23" y="17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17" y="26"/>
                      </a:lnTo>
                      <a:lnTo>
                        <a:pt x="18" y="31"/>
                      </a:lnTo>
                      <a:lnTo>
                        <a:pt x="24" y="31"/>
                      </a:lnTo>
                      <a:lnTo>
                        <a:pt x="24" y="31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3" y="27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5" y="21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6" y="19"/>
                      </a:lnTo>
                      <a:lnTo>
                        <a:pt x="59" y="30"/>
                      </a:lnTo>
                      <a:lnTo>
                        <a:pt x="70" y="30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2" y="14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8BCF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1" name="Freeform 89"/>
                <p:cNvSpPr/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24 w 75"/>
                    <a:gd name="T1" fmla="*/ 0 h 31"/>
                    <a:gd name="T2" fmla="*/ 24 w 75"/>
                    <a:gd name="T3" fmla="*/ 0 h 31"/>
                    <a:gd name="T4" fmla="*/ 16 w 75"/>
                    <a:gd name="T5" fmla="*/ 2 h 31"/>
                    <a:gd name="T6" fmla="*/ 16 w 75"/>
                    <a:gd name="T7" fmla="*/ 2 h 31"/>
                    <a:gd name="T8" fmla="*/ 12 w 75"/>
                    <a:gd name="T9" fmla="*/ 3 h 31"/>
                    <a:gd name="T10" fmla="*/ 8 w 75"/>
                    <a:gd name="T11" fmla="*/ 6 h 31"/>
                    <a:gd name="T12" fmla="*/ 5 w 75"/>
                    <a:gd name="T13" fmla="*/ 10 h 31"/>
                    <a:gd name="T14" fmla="*/ 2 w 75"/>
                    <a:gd name="T15" fmla="*/ 14 h 31"/>
                    <a:gd name="T16" fmla="*/ 2 w 75"/>
                    <a:gd name="T17" fmla="*/ 14 h 31"/>
                    <a:gd name="T18" fmla="*/ 1 w 75"/>
                    <a:gd name="T19" fmla="*/ 18 h 31"/>
                    <a:gd name="T20" fmla="*/ 0 w 75"/>
                    <a:gd name="T21" fmla="*/ 22 h 31"/>
                    <a:gd name="T22" fmla="*/ 0 w 75"/>
                    <a:gd name="T23" fmla="*/ 27 h 31"/>
                    <a:gd name="T24" fmla="*/ 1 w 75"/>
                    <a:gd name="T25" fmla="*/ 31 h 31"/>
                    <a:gd name="T26" fmla="*/ 1 w 75"/>
                    <a:gd name="T27" fmla="*/ 31 h 31"/>
                    <a:gd name="T28" fmla="*/ 1 w 75"/>
                    <a:gd name="T29" fmla="*/ 31 h 31"/>
                    <a:gd name="T30" fmla="*/ 6 w 75"/>
                    <a:gd name="T31" fmla="*/ 31 h 31"/>
                    <a:gd name="T32" fmla="*/ 6 w 75"/>
                    <a:gd name="T33" fmla="*/ 31 h 31"/>
                    <a:gd name="T34" fmla="*/ 6 w 75"/>
                    <a:gd name="T35" fmla="*/ 30 h 31"/>
                    <a:gd name="T36" fmla="*/ 6 w 75"/>
                    <a:gd name="T37" fmla="*/ 30 h 31"/>
                    <a:gd name="T38" fmla="*/ 5 w 75"/>
                    <a:gd name="T39" fmla="*/ 23 h 31"/>
                    <a:gd name="T40" fmla="*/ 6 w 75"/>
                    <a:gd name="T41" fmla="*/ 15 h 31"/>
                    <a:gd name="T42" fmla="*/ 6 w 75"/>
                    <a:gd name="T43" fmla="*/ 15 h 31"/>
                    <a:gd name="T44" fmla="*/ 12 w 75"/>
                    <a:gd name="T45" fmla="*/ 10 h 31"/>
                    <a:gd name="T46" fmla="*/ 18 w 75"/>
                    <a:gd name="T47" fmla="*/ 6 h 31"/>
                    <a:gd name="T48" fmla="*/ 18 w 75"/>
                    <a:gd name="T49" fmla="*/ 6 h 31"/>
                    <a:gd name="T50" fmla="*/ 24 w 75"/>
                    <a:gd name="T51" fmla="*/ 6 h 31"/>
                    <a:gd name="T52" fmla="*/ 24 w 75"/>
                    <a:gd name="T53" fmla="*/ 6 h 31"/>
                    <a:gd name="T54" fmla="*/ 29 w 75"/>
                    <a:gd name="T55" fmla="*/ 6 h 31"/>
                    <a:gd name="T56" fmla="*/ 33 w 75"/>
                    <a:gd name="T57" fmla="*/ 7 h 31"/>
                    <a:gd name="T58" fmla="*/ 71 w 75"/>
                    <a:gd name="T59" fmla="*/ 25 h 31"/>
                    <a:gd name="T60" fmla="*/ 71 w 75"/>
                    <a:gd name="T61" fmla="*/ 25 h 31"/>
                    <a:gd name="T62" fmla="*/ 72 w 75"/>
                    <a:gd name="T63" fmla="*/ 26 h 31"/>
                    <a:gd name="T64" fmla="*/ 72 w 75"/>
                    <a:gd name="T65" fmla="*/ 26 h 31"/>
                    <a:gd name="T66" fmla="*/ 75 w 75"/>
                    <a:gd name="T67" fmla="*/ 25 h 31"/>
                    <a:gd name="T68" fmla="*/ 75 w 75"/>
                    <a:gd name="T69" fmla="*/ 25 h 31"/>
                    <a:gd name="T70" fmla="*/ 75 w 75"/>
                    <a:gd name="T71" fmla="*/ 22 h 31"/>
                    <a:gd name="T72" fmla="*/ 74 w 75"/>
                    <a:gd name="T73" fmla="*/ 21 h 31"/>
                    <a:gd name="T74" fmla="*/ 35 w 75"/>
                    <a:gd name="T75" fmla="*/ 3 h 31"/>
                    <a:gd name="T76" fmla="*/ 35 w 75"/>
                    <a:gd name="T77" fmla="*/ 3 h 31"/>
                    <a:gd name="T78" fmla="*/ 29 w 75"/>
                    <a:gd name="T79" fmla="*/ 0 h 31"/>
                    <a:gd name="T80" fmla="*/ 24 w 75"/>
                    <a:gd name="T8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31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26" name="Freeform 106"/>
              <p:cNvSpPr/>
              <p:nvPr/>
            </p:nvSpPr>
            <p:spPr bwMode="auto">
              <a:xfrm rot="2007898">
                <a:off x="303489" y="4552109"/>
                <a:ext cx="72257" cy="128806"/>
              </a:xfrm>
              <a:custGeom>
                <a:avLst/>
                <a:gdLst>
                  <a:gd name="T0" fmla="*/ 1 w 23"/>
                  <a:gd name="T1" fmla="*/ 41 h 41"/>
                  <a:gd name="T2" fmla="*/ 23 w 23"/>
                  <a:gd name="T3" fmla="*/ 39 h 41"/>
                  <a:gd name="T4" fmla="*/ 22 w 23"/>
                  <a:gd name="T5" fmla="*/ 0 h 41"/>
                  <a:gd name="T6" fmla="*/ 0 w 23"/>
                  <a:gd name="T7" fmla="*/ 1 h 41"/>
                  <a:gd name="T8" fmla="*/ 1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1" y="41"/>
                    </a:moveTo>
                    <a:lnTo>
                      <a:pt x="23" y="39"/>
                    </a:lnTo>
                    <a:lnTo>
                      <a:pt x="22" y="0"/>
                    </a:lnTo>
                    <a:lnTo>
                      <a:pt x="0" y="1"/>
                    </a:lnTo>
                    <a:lnTo>
                      <a:pt x="1" y="41"/>
                    </a:lnTo>
                    <a:close/>
                  </a:path>
                </a:pathLst>
              </a:custGeom>
              <a:solidFill>
                <a:srgbClr val="AD3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8" name="文本框 8"/>
          <p:cNvSpPr txBox="1"/>
          <p:nvPr/>
        </p:nvSpPr>
        <p:spPr>
          <a:xfrm>
            <a:off x="4664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64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347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47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014832" y="1353714"/>
            <a:ext cx="2258277" cy="1696877"/>
            <a:chOff x="3593371" y="951375"/>
            <a:chExt cx="1898584" cy="1426603"/>
          </a:xfrm>
        </p:grpSpPr>
        <p:grpSp>
          <p:nvGrpSpPr>
            <p:cNvPr id="43" name="组 42"/>
            <p:cNvGrpSpPr/>
            <p:nvPr/>
          </p:nvGrpSpPr>
          <p:grpSpPr>
            <a:xfrm rot="20835666">
              <a:off x="3593371" y="951375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剪去单角的矩形 76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 rot="18946651">
              <a:off x="3937120" y="1525081"/>
              <a:ext cx="1554835" cy="745935"/>
              <a:chOff x="3771060" y="2665785"/>
              <a:chExt cx="1716470" cy="823479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Freeform 227"/>
              <p:cNvSpPr/>
              <p:nvPr/>
            </p:nvSpPr>
            <p:spPr bwMode="auto">
              <a:xfrm>
                <a:off x="3979605" y="2965234"/>
                <a:ext cx="267363" cy="165766"/>
              </a:xfrm>
              <a:custGeom>
                <a:avLst/>
                <a:gdLst>
                  <a:gd name="T0" fmla="*/ 0 w 50"/>
                  <a:gd name="T1" fmla="*/ 0 h 31"/>
                  <a:gd name="T2" fmla="*/ 13 w 50"/>
                  <a:gd name="T3" fmla="*/ 31 h 31"/>
                  <a:gd name="T4" fmla="*/ 50 w 50"/>
                  <a:gd name="T5" fmla="*/ 29 h 31"/>
                  <a:gd name="T6" fmla="*/ 36 w 50"/>
                  <a:gd name="T7" fmla="*/ 2 h 31"/>
                  <a:gd name="T8" fmla="*/ 18 w 50"/>
                  <a:gd name="T9" fmla="*/ 2 h 31"/>
                  <a:gd name="T10" fmla="*/ 18 w 50"/>
                  <a:gd name="T11" fmla="*/ 2 h 31"/>
                  <a:gd name="T12" fmla="*/ 18 w 50"/>
                  <a:gd name="T13" fmla="*/ 2 h 31"/>
                  <a:gd name="T14" fmla="*/ 18 w 50"/>
                  <a:gd name="T15" fmla="*/ 2 h 31"/>
                  <a:gd name="T16" fmla="*/ 13 w 50"/>
                  <a:gd name="T17" fmla="*/ 2 h 31"/>
                  <a:gd name="T18" fmla="*/ 11 w 50"/>
                  <a:gd name="T19" fmla="*/ 0 h 31"/>
                  <a:gd name="T20" fmla="*/ 3 w 50"/>
                  <a:gd name="T21" fmla="*/ 1 h 31"/>
                  <a:gd name="T22" fmla="*/ 3 w 50"/>
                  <a:gd name="T23" fmla="*/ 1 h 31"/>
                  <a:gd name="T24" fmla="*/ 3 w 50"/>
                  <a:gd name="T25" fmla="*/ 1 h 31"/>
                  <a:gd name="T26" fmla="*/ 3 w 50"/>
                  <a:gd name="T27" fmla="*/ 1 h 31"/>
                  <a:gd name="T28" fmla="*/ 0 w 50"/>
                  <a:gd name="T2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1">
                    <a:moveTo>
                      <a:pt x="0" y="0"/>
                    </a:moveTo>
                    <a:lnTo>
                      <a:pt x="13" y="31"/>
                    </a:lnTo>
                    <a:lnTo>
                      <a:pt x="50" y="29"/>
                    </a:lnTo>
                    <a:lnTo>
                      <a:pt x="36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277"/>
              <p:cNvSpPr/>
              <p:nvPr/>
            </p:nvSpPr>
            <p:spPr bwMode="auto">
              <a:xfrm>
                <a:off x="3936826" y="2842241"/>
                <a:ext cx="235278" cy="133683"/>
              </a:xfrm>
              <a:custGeom>
                <a:avLst/>
                <a:gdLst>
                  <a:gd name="T0" fmla="*/ 32 w 44"/>
                  <a:gd name="T1" fmla="*/ 0 h 25"/>
                  <a:gd name="T2" fmla="*/ 26 w 44"/>
                  <a:gd name="T3" fmla="*/ 0 h 25"/>
                  <a:gd name="T4" fmla="*/ 26 w 44"/>
                  <a:gd name="T5" fmla="*/ 0 h 25"/>
                  <a:gd name="T6" fmla="*/ 21 w 44"/>
                  <a:gd name="T7" fmla="*/ 1 h 25"/>
                  <a:gd name="T8" fmla="*/ 17 w 44"/>
                  <a:gd name="T9" fmla="*/ 2 h 25"/>
                  <a:gd name="T10" fmla="*/ 11 w 44"/>
                  <a:gd name="T11" fmla="*/ 2 h 25"/>
                  <a:gd name="T12" fmla="*/ 11 w 44"/>
                  <a:gd name="T13" fmla="*/ 2 h 25"/>
                  <a:gd name="T14" fmla="*/ 5 w 44"/>
                  <a:gd name="T15" fmla="*/ 4 h 25"/>
                  <a:gd name="T16" fmla="*/ 0 w 44"/>
                  <a:gd name="T17" fmla="*/ 6 h 25"/>
                  <a:gd name="T18" fmla="*/ 8 w 44"/>
                  <a:gd name="T19" fmla="*/ 23 h 25"/>
                  <a:gd name="T20" fmla="*/ 8 w 44"/>
                  <a:gd name="T21" fmla="*/ 23 h 25"/>
                  <a:gd name="T22" fmla="*/ 11 w 44"/>
                  <a:gd name="T23" fmla="*/ 24 h 25"/>
                  <a:gd name="T24" fmla="*/ 11 w 44"/>
                  <a:gd name="T25" fmla="*/ 24 h 25"/>
                  <a:gd name="T26" fmla="*/ 11 w 44"/>
                  <a:gd name="T27" fmla="*/ 24 h 25"/>
                  <a:gd name="T28" fmla="*/ 19 w 44"/>
                  <a:gd name="T29" fmla="*/ 23 h 25"/>
                  <a:gd name="T30" fmla="*/ 19 w 44"/>
                  <a:gd name="T31" fmla="*/ 23 h 25"/>
                  <a:gd name="T32" fmla="*/ 21 w 44"/>
                  <a:gd name="T33" fmla="*/ 25 h 25"/>
                  <a:gd name="T34" fmla="*/ 26 w 44"/>
                  <a:gd name="T35" fmla="*/ 25 h 25"/>
                  <a:gd name="T36" fmla="*/ 26 w 44"/>
                  <a:gd name="T37" fmla="*/ 25 h 25"/>
                  <a:gd name="T38" fmla="*/ 26 w 44"/>
                  <a:gd name="T39" fmla="*/ 25 h 25"/>
                  <a:gd name="T40" fmla="*/ 44 w 44"/>
                  <a:gd name="T41" fmla="*/ 25 h 25"/>
                  <a:gd name="T42" fmla="*/ 32 w 44"/>
                  <a:gd name="T4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25">
                    <a:moveTo>
                      <a:pt x="32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0" y="6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1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44" y="25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293"/>
              <p:cNvSpPr/>
              <p:nvPr/>
            </p:nvSpPr>
            <p:spPr bwMode="auto">
              <a:xfrm>
                <a:off x="4246968" y="3109607"/>
                <a:ext cx="1240562" cy="165766"/>
              </a:xfrm>
              <a:custGeom>
                <a:avLst/>
                <a:gdLst>
                  <a:gd name="T0" fmla="*/ 201 w 232"/>
                  <a:gd name="T1" fmla="*/ 0 h 31"/>
                  <a:gd name="T2" fmla="*/ 0 w 232"/>
                  <a:gd name="T3" fmla="*/ 2 h 31"/>
                  <a:gd name="T4" fmla="*/ 12 w 232"/>
                  <a:gd name="T5" fmla="*/ 31 h 31"/>
                  <a:gd name="T6" fmla="*/ 201 w 232"/>
                  <a:gd name="T7" fmla="*/ 28 h 31"/>
                  <a:gd name="T8" fmla="*/ 232 w 232"/>
                  <a:gd name="T9" fmla="*/ 13 h 31"/>
                  <a:gd name="T10" fmla="*/ 221 w 232"/>
                  <a:gd name="T11" fmla="*/ 9 h 31"/>
                  <a:gd name="T12" fmla="*/ 201 w 23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" h="31">
                    <a:moveTo>
                      <a:pt x="201" y="0"/>
                    </a:moveTo>
                    <a:lnTo>
                      <a:pt x="0" y="2"/>
                    </a:lnTo>
                    <a:lnTo>
                      <a:pt x="12" y="31"/>
                    </a:lnTo>
                    <a:lnTo>
                      <a:pt x="201" y="28"/>
                    </a:lnTo>
                    <a:lnTo>
                      <a:pt x="232" y="13"/>
                    </a:lnTo>
                    <a:lnTo>
                      <a:pt x="221" y="9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301"/>
              <p:cNvSpPr/>
              <p:nvPr/>
            </p:nvSpPr>
            <p:spPr bwMode="auto">
              <a:xfrm>
                <a:off x="3792449" y="2681826"/>
                <a:ext cx="1556054" cy="139031"/>
              </a:xfrm>
              <a:custGeom>
                <a:avLst/>
                <a:gdLst>
                  <a:gd name="T0" fmla="*/ 15 w 291"/>
                  <a:gd name="T1" fmla="*/ 26 h 26"/>
                  <a:gd name="T2" fmla="*/ 15 w 291"/>
                  <a:gd name="T3" fmla="*/ 26 h 26"/>
                  <a:gd name="T4" fmla="*/ 9 w 291"/>
                  <a:gd name="T5" fmla="*/ 24 h 26"/>
                  <a:gd name="T6" fmla="*/ 4 w 291"/>
                  <a:gd name="T7" fmla="*/ 23 h 26"/>
                  <a:gd name="T8" fmla="*/ 1 w 291"/>
                  <a:gd name="T9" fmla="*/ 19 h 26"/>
                  <a:gd name="T10" fmla="*/ 0 w 291"/>
                  <a:gd name="T11" fmla="*/ 15 h 26"/>
                  <a:gd name="T12" fmla="*/ 0 w 291"/>
                  <a:gd name="T13" fmla="*/ 15 h 26"/>
                  <a:gd name="T14" fmla="*/ 1 w 291"/>
                  <a:gd name="T15" fmla="*/ 11 h 26"/>
                  <a:gd name="T16" fmla="*/ 4 w 291"/>
                  <a:gd name="T17" fmla="*/ 8 h 26"/>
                  <a:gd name="T18" fmla="*/ 8 w 291"/>
                  <a:gd name="T19" fmla="*/ 5 h 26"/>
                  <a:gd name="T20" fmla="*/ 15 w 291"/>
                  <a:gd name="T21" fmla="*/ 4 h 26"/>
                  <a:gd name="T22" fmla="*/ 277 w 291"/>
                  <a:gd name="T23" fmla="*/ 0 h 26"/>
                  <a:gd name="T24" fmla="*/ 277 w 291"/>
                  <a:gd name="T25" fmla="*/ 0 h 26"/>
                  <a:gd name="T26" fmla="*/ 282 w 291"/>
                  <a:gd name="T27" fmla="*/ 1 h 26"/>
                  <a:gd name="T28" fmla="*/ 287 w 291"/>
                  <a:gd name="T29" fmla="*/ 3 h 26"/>
                  <a:gd name="T30" fmla="*/ 290 w 291"/>
                  <a:gd name="T31" fmla="*/ 7 h 26"/>
                  <a:gd name="T32" fmla="*/ 291 w 291"/>
                  <a:gd name="T33" fmla="*/ 11 h 26"/>
                  <a:gd name="T34" fmla="*/ 291 w 291"/>
                  <a:gd name="T35" fmla="*/ 11 h 26"/>
                  <a:gd name="T36" fmla="*/ 290 w 291"/>
                  <a:gd name="T37" fmla="*/ 15 h 26"/>
                  <a:gd name="T38" fmla="*/ 287 w 291"/>
                  <a:gd name="T39" fmla="*/ 17 h 26"/>
                  <a:gd name="T40" fmla="*/ 283 w 291"/>
                  <a:gd name="T41" fmla="*/ 20 h 26"/>
                  <a:gd name="T42" fmla="*/ 277 w 291"/>
                  <a:gd name="T43" fmla="*/ 22 h 26"/>
                  <a:gd name="T44" fmla="*/ 15 w 291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1" h="26">
                    <a:moveTo>
                      <a:pt x="15" y="26"/>
                    </a:moveTo>
                    <a:lnTo>
                      <a:pt x="15" y="26"/>
                    </a:lnTo>
                    <a:lnTo>
                      <a:pt x="9" y="24"/>
                    </a:lnTo>
                    <a:lnTo>
                      <a:pt x="4" y="23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5" y="4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82" y="1"/>
                    </a:lnTo>
                    <a:lnTo>
                      <a:pt x="287" y="3"/>
                    </a:lnTo>
                    <a:lnTo>
                      <a:pt x="290" y="7"/>
                    </a:lnTo>
                    <a:lnTo>
                      <a:pt x="291" y="11"/>
                    </a:lnTo>
                    <a:lnTo>
                      <a:pt x="291" y="11"/>
                    </a:lnTo>
                    <a:lnTo>
                      <a:pt x="290" y="15"/>
                    </a:lnTo>
                    <a:lnTo>
                      <a:pt x="287" y="17"/>
                    </a:lnTo>
                    <a:lnTo>
                      <a:pt x="283" y="20"/>
                    </a:lnTo>
                    <a:lnTo>
                      <a:pt x="277" y="22"/>
                    </a:lnTo>
                    <a:lnTo>
                      <a:pt x="15" y="26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302"/>
              <p:cNvSpPr/>
              <p:nvPr/>
            </p:nvSpPr>
            <p:spPr bwMode="auto">
              <a:xfrm>
                <a:off x="3878006" y="2665785"/>
                <a:ext cx="1400981" cy="165766"/>
              </a:xfrm>
              <a:custGeom>
                <a:avLst/>
                <a:gdLst>
                  <a:gd name="T0" fmla="*/ 14 w 262"/>
                  <a:gd name="T1" fmla="*/ 31 h 31"/>
                  <a:gd name="T2" fmla="*/ 14 w 262"/>
                  <a:gd name="T3" fmla="*/ 31 h 31"/>
                  <a:gd name="T4" fmla="*/ 8 w 262"/>
                  <a:gd name="T5" fmla="*/ 30 h 31"/>
                  <a:gd name="T6" fmla="*/ 4 w 262"/>
                  <a:gd name="T7" fmla="*/ 27 h 31"/>
                  <a:gd name="T8" fmla="*/ 1 w 262"/>
                  <a:gd name="T9" fmla="*/ 23 h 31"/>
                  <a:gd name="T10" fmla="*/ 0 w 262"/>
                  <a:gd name="T11" fmla="*/ 18 h 31"/>
                  <a:gd name="T12" fmla="*/ 0 w 262"/>
                  <a:gd name="T13" fmla="*/ 18 h 31"/>
                  <a:gd name="T14" fmla="*/ 1 w 262"/>
                  <a:gd name="T15" fmla="*/ 12 h 31"/>
                  <a:gd name="T16" fmla="*/ 4 w 262"/>
                  <a:gd name="T17" fmla="*/ 8 h 31"/>
                  <a:gd name="T18" fmla="*/ 8 w 262"/>
                  <a:gd name="T19" fmla="*/ 6 h 31"/>
                  <a:gd name="T20" fmla="*/ 14 w 262"/>
                  <a:gd name="T21" fmla="*/ 4 h 31"/>
                  <a:gd name="T22" fmla="*/ 248 w 262"/>
                  <a:gd name="T23" fmla="*/ 0 h 31"/>
                  <a:gd name="T24" fmla="*/ 248 w 262"/>
                  <a:gd name="T25" fmla="*/ 0 h 31"/>
                  <a:gd name="T26" fmla="*/ 254 w 262"/>
                  <a:gd name="T27" fmla="*/ 2 h 31"/>
                  <a:gd name="T28" fmla="*/ 258 w 262"/>
                  <a:gd name="T29" fmla="*/ 4 h 31"/>
                  <a:gd name="T30" fmla="*/ 261 w 262"/>
                  <a:gd name="T31" fmla="*/ 8 h 31"/>
                  <a:gd name="T32" fmla="*/ 262 w 262"/>
                  <a:gd name="T33" fmla="*/ 14 h 31"/>
                  <a:gd name="T34" fmla="*/ 262 w 262"/>
                  <a:gd name="T35" fmla="*/ 14 h 31"/>
                  <a:gd name="T36" fmla="*/ 261 w 262"/>
                  <a:gd name="T37" fmla="*/ 19 h 31"/>
                  <a:gd name="T38" fmla="*/ 258 w 262"/>
                  <a:gd name="T39" fmla="*/ 23 h 31"/>
                  <a:gd name="T40" fmla="*/ 254 w 262"/>
                  <a:gd name="T41" fmla="*/ 26 h 31"/>
                  <a:gd name="T42" fmla="*/ 250 w 262"/>
                  <a:gd name="T43" fmla="*/ 27 h 31"/>
                  <a:gd name="T44" fmla="*/ 14 w 262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2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4" y="27"/>
                    </a:lnTo>
                    <a:lnTo>
                      <a:pt x="1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6"/>
                    </a:lnTo>
                    <a:lnTo>
                      <a:pt x="14" y="4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4" y="2"/>
                    </a:lnTo>
                    <a:lnTo>
                      <a:pt x="258" y="4"/>
                    </a:lnTo>
                    <a:lnTo>
                      <a:pt x="261" y="8"/>
                    </a:lnTo>
                    <a:lnTo>
                      <a:pt x="262" y="14"/>
                    </a:lnTo>
                    <a:lnTo>
                      <a:pt x="262" y="14"/>
                    </a:lnTo>
                    <a:lnTo>
                      <a:pt x="261" y="19"/>
                    </a:lnTo>
                    <a:lnTo>
                      <a:pt x="258" y="23"/>
                    </a:lnTo>
                    <a:lnTo>
                      <a:pt x="254" y="26"/>
                    </a:lnTo>
                    <a:lnTo>
                      <a:pt x="250" y="27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303"/>
              <p:cNvSpPr/>
              <p:nvPr/>
            </p:nvSpPr>
            <p:spPr bwMode="auto">
              <a:xfrm>
                <a:off x="4696138" y="2665785"/>
                <a:ext cx="518686" cy="187156"/>
              </a:xfrm>
              <a:custGeom>
                <a:avLst/>
                <a:gdLst>
                  <a:gd name="T0" fmla="*/ 93 w 97"/>
                  <a:gd name="T1" fmla="*/ 27 h 35"/>
                  <a:gd name="T2" fmla="*/ 78 w 97"/>
                  <a:gd name="T3" fmla="*/ 35 h 35"/>
                  <a:gd name="T4" fmla="*/ 6 w 97"/>
                  <a:gd name="T5" fmla="*/ 35 h 35"/>
                  <a:gd name="T6" fmla="*/ 6 w 97"/>
                  <a:gd name="T7" fmla="*/ 35 h 35"/>
                  <a:gd name="T8" fmla="*/ 4 w 97"/>
                  <a:gd name="T9" fmla="*/ 34 h 35"/>
                  <a:gd name="T10" fmla="*/ 0 w 97"/>
                  <a:gd name="T11" fmla="*/ 31 h 35"/>
                  <a:gd name="T12" fmla="*/ 59 w 97"/>
                  <a:gd name="T13" fmla="*/ 30 h 35"/>
                  <a:gd name="T14" fmla="*/ 59 w 97"/>
                  <a:gd name="T15" fmla="*/ 30 h 35"/>
                  <a:gd name="T16" fmla="*/ 60 w 97"/>
                  <a:gd name="T17" fmla="*/ 27 h 35"/>
                  <a:gd name="T18" fmla="*/ 63 w 97"/>
                  <a:gd name="T19" fmla="*/ 22 h 35"/>
                  <a:gd name="T20" fmla="*/ 63 w 97"/>
                  <a:gd name="T21" fmla="*/ 16 h 35"/>
                  <a:gd name="T22" fmla="*/ 63 w 97"/>
                  <a:gd name="T23" fmla="*/ 12 h 35"/>
                  <a:gd name="T24" fmla="*/ 63 w 97"/>
                  <a:gd name="T25" fmla="*/ 6 h 35"/>
                  <a:gd name="T26" fmla="*/ 60 w 97"/>
                  <a:gd name="T27" fmla="*/ 0 h 35"/>
                  <a:gd name="T28" fmla="*/ 93 w 97"/>
                  <a:gd name="T29" fmla="*/ 0 h 35"/>
                  <a:gd name="T30" fmla="*/ 93 w 97"/>
                  <a:gd name="T31" fmla="*/ 0 h 35"/>
                  <a:gd name="T32" fmla="*/ 94 w 97"/>
                  <a:gd name="T33" fmla="*/ 2 h 35"/>
                  <a:gd name="T34" fmla="*/ 97 w 97"/>
                  <a:gd name="T35" fmla="*/ 8 h 35"/>
                  <a:gd name="T36" fmla="*/ 97 w 97"/>
                  <a:gd name="T37" fmla="*/ 16 h 35"/>
                  <a:gd name="T38" fmla="*/ 95 w 97"/>
                  <a:gd name="T39" fmla="*/ 22 h 35"/>
                  <a:gd name="T40" fmla="*/ 93 w 97"/>
                  <a:gd name="T41" fmla="*/ 27 h 35"/>
                  <a:gd name="T42" fmla="*/ 93 w 97"/>
                  <a:gd name="T4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7" h="35">
                    <a:moveTo>
                      <a:pt x="93" y="27"/>
                    </a:moveTo>
                    <a:lnTo>
                      <a:pt x="78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0" y="27"/>
                    </a:lnTo>
                    <a:lnTo>
                      <a:pt x="63" y="22"/>
                    </a:lnTo>
                    <a:lnTo>
                      <a:pt x="63" y="16"/>
                    </a:lnTo>
                    <a:lnTo>
                      <a:pt x="63" y="12"/>
                    </a:lnTo>
                    <a:lnTo>
                      <a:pt x="63" y="6"/>
                    </a:lnTo>
                    <a:lnTo>
                      <a:pt x="60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7" y="8"/>
                    </a:lnTo>
                    <a:lnTo>
                      <a:pt x="97" y="16"/>
                    </a:lnTo>
                    <a:lnTo>
                      <a:pt x="95" y="22"/>
                    </a:lnTo>
                    <a:lnTo>
                      <a:pt x="93" y="27"/>
                    </a:lnTo>
                    <a:lnTo>
                      <a:pt x="93" y="27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>
                <a:off x="3813839" y="3216549"/>
                <a:ext cx="1523970" cy="272715"/>
                <a:chOff x="3813839" y="3216549"/>
                <a:chExt cx="1523970" cy="272715"/>
              </a:xfrm>
            </p:grpSpPr>
            <p:sp>
              <p:nvSpPr>
                <p:cNvPr id="61" name="Freeform 226"/>
                <p:cNvSpPr/>
                <p:nvPr/>
              </p:nvSpPr>
              <p:spPr bwMode="auto">
                <a:xfrm>
                  <a:off x="4123979" y="3275373"/>
                  <a:ext cx="245972" cy="112293"/>
                </a:xfrm>
                <a:custGeom>
                  <a:avLst/>
                  <a:gdLst>
                    <a:gd name="T0" fmla="*/ 35 w 46"/>
                    <a:gd name="T1" fmla="*/ 0 h 21"/>
                    <a:gd name="T2" fmla="*/ 0 w 46"/>
                    <a:gd name="T3" fmla="*/ 0 h 21"/>
                    <a:gd name="T4" fmla="*/ 9 w 46"/>
                    <a:gd name="T5" fmla="*/ 21 h 21"/>
                    <a:gd name="T6" fmla="*/ 46 w 46"/>
                    <a:gd name="T7" fmla="*/ 20 h 21"/>
                    <a:gd name="T8" fmla="*/ 35 w 4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">
                      <a:moveTo>
                        <a:pt x="35" y="0"/>
                      </a:moveTo>
                      <a:lnTo>
                        <a:pt x="0" y="0"/>
                      </a:lnTo>
                      <a:lnTo>
                        <a:pt x="9" y="21"/>
                      </a:lnTo>
                      <a:lnTo>
                        <a:pt x="46" y="20"/>
                      </a:lnTo>
                      <a:lnTo>
                        <a:pt x="3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2" name="Freeform 304"/>
                <p:cNvSpPr/>
                <p:nvPr/>
              </p:nvSpPr>
              <p:spPr bwMode="auto">
                <a:xfrm>
                  <a:off x="3813839" y="3216549"/>
                  <a:ext cx="1523970" cy="272714"/>
                </a:xfrm>
                <a:custGeom>
                  <a:avLst/>
                  <a:gdLst>
                    <a:gd name="T0" fmla="*/ 1 w 285"/>
                    <a:gd name="T1" fmla="*/ 51 h 51"/>
                    <a:gd name="T2" fmla="*/ 0 w 285"/>
                    <a:gd name="T3" fmla="*/ 5 h 51"/>
                    <a:gd name="T4" fmla="*/ 283 w 285"/>
                    <a:gd name="T5" fmla="*/ 0 h 51"/>
                    <a:gd name="T6" fmla="*/ 285 w 285"/>
                    <a:gd name="T7" fmla="*/ 46 h 51"/>
                    <a:gd name="T8" fmla="*/ 1 w 285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51">
                      <a:moveTo>
                        <a:pt x="1" y="51"/>
                      </a:moveTo>
                      <a:lnTo>
                        <a:pt x="0" y="5"/>
                      </a:lnTo>
                      <a:lnTo>
                        <a:pt x="283" y="0"/>
                      </a:lnTo>
                      <a:lnTo>
                        <a:pt x="285" y="46"/>
                      </a:lnTo>
                      <a:lnTo>
                        <a:pt x="1" y="51"/>
                      </a:lnTo>
                      <a:close/>
                    </a:path>
                  </a:pathLst>
                </a:custGeom>
                <a:solidFill>
                  <a:srgbClr val="EAAB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3" name="Freeform 305"/>
                <p:cNvSpPr/>
                <p:nvPr/>
              </p:nvSpPr>
              <p:spPr bwMode="auto">
                <a:xfrm>
                  <a:off x="3899391" y="3403706"/>
                  <a:ext cx="1352855" cy="85558"/>
                </a:xfrm>
                <a:custGeom>
                  <a:avLst/>
                  <a:gdLst>
                    <a:gd name="T0" fmla="*/ 0 w 253"/>
                    <a:gd name="T1" fmla="*/ 16 h 16"/>
                    <a:gd name="T2" fmla="*/ 0 w 253"/>
                    <a:gd name="T3" fmla="*/ 5 h 16"/>
                    <a:gd name="T4" fmla="*/ 253 w 253"/>
                    <a:gd name="T5" fmla="*/ 0 h 16"/>
                    <a:gd name="T6" fmla="*/ 253 w 253"/>
                    <a:gd name="T7" fmla="*/ 11 h 16"/>
                    <a:gd name="T8" fmla="*/ 0 w 25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3" h="16">
                      <a:moveTo>
                        <a:pt x="0" y="16"/>
                      </a:moveTo>
                      <a:lnTo>
                        <a:pt x="0" y="5"/>
                      </a:lnTo>
                      <a:lnTo>
                        <a:pt x="253" y="0"/>
                      </a:lnTo>
                      <a:lnTo>
                        <a:pt x="253" y="1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4" name="Freeform 307"/>
                <p:cNvSpPr/>
                <p:nvPr/>
              </p:nvSpPr>
              <p:spPr bwMode="auto">
                <a:xfrm>
                  <a:off x="4038421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Freeform 308"/>
                <p:cNvSpPr/>
                <p:nvPr/>
              </p:nvSpPr>
              <p:spPr bwMode="auto">
                <a:xfrm>
                  <a:off x="4129326" y="3360927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309"/>
                <p:cNvSpPr/>
                <p:nvPr/>
              </p:nvSpPr>
              <p:spPr bwMode="auto">
                <a:xfrm>
                  <a:off x="4225577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310"/>
                <p:cNvSpPr/>
                <p:nvPr/>
              </p:nvSpPr>
              <p:spPr bwMode="auto">
                <a:xfrm>
                  <a:off x="4327172" y="3350233"/>
                  <a:ext cx="26738" cy="133683"/>
                </a:xfrm>
                <a:custGeom>
                  <a:avLst/>
                  <a:gdLst>
                    <a:gd name="T0" fmla="*/ 0 w 5"/>
                    <a:gd name="T1" fmla="*/ 25 h 25"/>
                    <a:gd name="T2" fmla="*/ 0 w 5"/>
                    <a:gd name="T3" fmla="*/ 2 h 25"/>
                    <a:gd name="T4" fmla="*/ 5 w 5"/>
                    <a:gd name="T5" fmla="*/ 0 h 25"/>
                    <a:gd name="T6" fmla="*/ 5 w 5"/>
                    <a:gd name="T7" fmla="*/ 23 h 25"/>
                    <a:gd name="T8" fmla="*/ 0 w 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5">
                      <a:moveTo>
                        <a:pt x="0" y="25"/>
                      </a:moveTo>
                      <a:lnTo>
                        <a:pt x="0" y="2"/>
                      </a:lnTo>
                      <a:lnTo>
                        <a:pt x="5" y="0"/>
                      </a:lnTo>
                      <a:lnTo>
                        <a:pt x="5" y="23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8" name="Rectangle 311"/>
                <p:cNvSpPr>
                  <a:spLocks noChangeArrowheads="1"/>
                </p:cNvSpPr>
                <p:nvPr/>
              </p:nvSpPr>
              <p:spPr bwMode="auto">
                <a:xfrm>
                  <a:off x="4418077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9" name="Rectangle 312"/>
                <p:cNvSpPr>
                  <a:spLocks noChangeArrowheads="1"/>
                </p:cNvSpPr>
                <p:nvPr/>
              </p:nvSpPr>
              <p:spPr bwMode="auto">
                <a:xfrm>
                  <a:off x="4514328" y="3350233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0" name="Rectangle 313"/>
                <p:cNvSpPr>
                  <a:spLocks noChangeArrowheads="1"/>
                </p:cNvSpPr>
                <p:nvPr/>
              </p:nvSpPr>
              <p:spPr bwMode="auto">
                <a:xfrm>
                  <a:off x="4605229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1" name="Rectangle 314"/>
                <p:cNvSpPr>
                  <a:spLocks noChangeArrowheads="1"/>
                </p:cNvSpPr>
                <p:nvPr/>
              </p:nvSpPr>
              <p:spPr bwMode="auto">
                <a:xfrm>
                  <a:off x="4701481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2" name="Rectangle 315"/>
                <p:cNvSpPr>
                  <a:spLocks noChangeArrowheads="1"/>
                </p:cNvSpPr>
                <p:nvPr/>
              </p:nvSpPr>
              <p:spPr bwMode="auto">
                <a:xfrm>
                  <a:off x="4797732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3" name="Rectangle 316"/>
                <p:cNvSpPr>
                  <a:spLocks noChangeArrowheads="1"/>
                </p:cNvSpPr>
                <p:nvPr/>
              </p:nvSpPr>
              <p:spPr bwMode="auto">
                <a:xfrm>
                  <a:off x="4888637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4" name="Freeform 317"/>
                <p:cNvSpPr/>
                <p:nvPr/>
              </p:nvSpPr>
              <p:spPr bwMode="auto">
                <a:xfrm>
                  <a:off x="4984889" y="3339538"/>
                  <a:ext cx="32085" cy="128336"/>
                </a:xfrm>
                <a:custGeom>
                  <a:avLst/>
                  <a:gdLst>
                    <a:gd name="T0" fmla="*/ 1 w 6"/>
                    <a:gd name="T1" fmla="*/ 24 h 24"/>
                    <a:gd name="T2" fmla="*/ 0 w 6"/>
                    <a:gd name="T3" fmla="*/ 1 h 24"/>
                    <a:gd name="T4" fmla="*/ 5 w 6"/>
                    <a:gd name="T5" fmla="*/ 0 h 24"/>
                    <a:gd name="T6" fmla="*/ 6 w 6"/>
                    <a:gd name="T7" fmla="*/ 23 h 24"/>
                    <a:gd name="T8" fmla="*/ 1 w 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4">
                      <a:moveTo>
                        <a:pt x="1" y="24"/>
                      </a:moveTo>
                      <a:lnTo>
                        <a:pt x="0" y="1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5" name="Freeform 318"/>
                <p:cNvSpPr/>
                <p:nvPr/>
              </p:nvSpPr>
              <p:spPr bwMode="auto">
                <a:xfrm>
                  <a:off x="5075789" y="3339538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6" name="Freeform 319"/>
                <p:cNvSpPr/>
                <p:nvPr/>
              </p:nvSpPr>
              <p:spPr bwMode="auto">
                <a:xfrm>
                  <a:off x="5172041" y="3339538"/>
                  <a:ext cx="32085" cy="122989"/>
                </a:xfrm>
                <a:custGeom>
                  <a:avLst/>
                  <a:gdLst>
                    <a:gd name="T0" fmla="*/ 1 w 6"/>
                    <a:gd name="T1" fmla="*/ 23 h 23"/>
                    <a:gd name="T2" fmla="*/ 0 w 6"/>
                    <a:gd name="T3" fmla="*/ 0 h 23"/>
                    <a:gd name="T4" fmla="*/ 5 w 6"/>
                    <a:gd name="T5" fmla="*/ 0 h 23"/>
                    <a:gd name="T6" fmla="*/ 6 w 6"/>
                    <a:gd name="T7" fmla="*/ 23 h 23"/>
                    <a:gd name="T8" fmla="*/ 1 w 6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52" name="Freeform 320"/>
              <p:cNvSpPr/>
              <p:nvPr/>
            </p:nvSpPr>
            <p:spPr bwMode="auto">
              <a:xfrm>
                <a:off x="3771060" y="2954540"/>
                <a:ext cx="1593480" cy="176462"/>
              </a:xfrm>
              <a:custGeom>
                <a:avLst/>
                <a:gdLst>
                  <a:gd name="T0" fmla="*/ 267 w 298"/>
                  <a:gd name="T1" fmla="*/ 27 h 33"/>
                  <a:gd name="T2" fmla="*/ 298 w 298"/>
                  <a:gd name="T3" fmla="*/ 14 h 33"/>
                  <a:gd name="T4" fmla="*/ 266 w 298"/>
                  <a:gd name="T5" fmla="*/ 0 h 33"/>
                  <a:gd name="T6" fmla="*/ 8 w 298"/>
                  <a:gd name="T7" fmla="*/ 6 h 33"/>
                  <a:gd name="T8" fmla="*/ 8 w 298"/>
                  <a:gd name="T9" fmla="*/ 6 h 33"/>
                  <a:gd name="T10" fmla="*/ 5 w 298"/>
                  <a:gd name="T11" fmla="*/ 6 h 33"/>
                  <a:gd name="T12" fmla="*/ 3 w 298"/>
                  <a:gd name="T13" fmla="*/ 7 h 33"/>
                  <a:gd name="T14" fmla="*/ 1 w 298"/>
                  <a:gd name="T15" fmla="*/ 10 h 33"/>
                  <a:gd name="T16" fmla="*/ 0 w 298"/>
                  <a:gd name="T17" fmla="*/ 14 h 33"/>
                  <a:gd name="T18" fmla="*/ 0 w 298"/>
                  <a:gd name="T19" fmla="*/ 26 h 33"/>
                  <a:gd name="T20" fmla="*/ 0 w 298"/>
                  <a:gd name="T21" fmla="*/ 26 h 33"/>
                  <a:gd name="T22" fmla="*/ 1 w 298"/>
                  <a:gd name="T23" fmla="*/ 29 h 33"/>
                  <a:gd name="T24" fmla="*/ 3 w 298"/>
                  <a:gd name="T25" fmla="*/ 31 h 33"/>
                  <a:gd name="T26" fmla="*/ 5 w 298"/>
                  <a:gd name="T27" fmla="*/ 33 h 33"/>
                  <a:gd name="T28" fmla="*/ 8 w 298"/>
                  <a:gd name="T29" fmla="*/ 33 h 33"/>
                  <a:gd name="T30" fmla="*/ 267 w 298"/>
                  <a:gd name="T3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8" h="33">
                    <a:moveTo>
                      <a:pt x="267" y="27"/>
                    </a:moveTo>
                    <a:lnTo>
                      <a:pt x="298" y="14"/>
                    </a:lnTo>
                    <a:lnTo>
                      <a:pt x="266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8" y="33"/>
                    </a:lnTo>
                    <a:lnTo>
                      <a:pt x="267" y="27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321"/>
              <p:cNvSpPr/>
              <p:nvPr/>
            </p:nvSpPr>
            <p:spPr bwMode="auto">
              <a:xfrm>
                <a:off x="3771060" y="3029397"/>
                <a:ext cx="1593480" cy="101599"/>
              </a:xfrm>
              <a:custGeom>
                <a:avLst/>
                <a:gdLst>
                  <a:gd name="T0" fmla="*/ 267 w 298"/>
                  <a:gd name="T1" fmla="*/ 13 h 19"/>
                  <a:gd name="T2" fmla="*/ 298 w 298"/>
                  <a:gd name="T3" fmla="*/ 0 h 19"/>
                  <a:gd name="T4" fmla="*/ 264 w 298"/>
                  <a:gd name="T5" fmla="*/ 0 h 19"/>
                  <a:gd name="T6" fmla="*/ 0 w 298"/>
                  <a:gd name="T7" fmla="*/ 5 h 19"/>
                  <a:gd name="T8" fmla="*/ 0 w 298"/>
                  <a:gd name="T9" fmla="*/ 12 h 19"/>
                  <a:gd name="T10" fmla="*/ 0 w 298"/>
                  <a:gd name="T11" fmla="*/ 12 h 19"/>
                  <a:gd name="T12" fmla="*/ 1 w 298"/>
                  <a:gd name="T13" fmla="*/ 15 h 19"/>
                  <a:gd name="T14" fmla="*/ 3 w 298"/>
                  <a:gd name="T15" fmla="*/ 17 h 19"/>
                  <a:gd name="T16" fmla="*/ 5 w 298"/>
                  <a:gd name="T17" fmla="*/ 19 h 19"/>
                  <a:gd name="T18" fmla="*/ 8 w 298"/>
                  <a:gd name="T19" fmla="*/ 19 h 19"/>
                  <a:gd name="T20" fmla="*/ 267 w 298"/>
                  <a:gd name="T21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8" h="19">
                    <a:moveTo>
                      <a:pt x="267" y="13"/>
                    </a:moveTo>
                    <a:lnTo>
                      <a:pt x="298" y="0"/>
                    </a:lnTo>
                    <a:lnTo>
                      <a:pt x="264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67" y="13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322"/>
              <p:cNvSpPr/>
              <p:nvPr/>
            </p:nvSpPr>
            <p:spPr bwMode="auto">
              <a:xfrm>
                <a:off x="3861965" y="2954540"/>
                <a:ext cx="1502579" cy="176462"/>
              </a:xfrm>
              <a:custGeom>
                <a:avLst/>
                <a:gdLst>
                  <a:gd name="T0" fmla="*/ 250 w 281"/>
                  <a:gd name="T1" fmla="*/ 27 h 33"/>
                  <a:gd name="T2" fmla="*/ 281 w 281"/>
                  <a:gd name="T3" fmla="*/ 14 h 33"/>
                  <a:gd name="T4" fmla="*/ 249 w 281"/>
                  <a:gd name="T5" fmla="*/ 0 h 33"/>
                  <a:gd name="T6" fmla="*/ 2 w 281"/>
                  <a:gd name="T7" fmla="*/ 6 h 33"/>
                  <a:gd name="T8" fmla="*/ 2 w 281"/>
                  <a:gd name="T9" fmla="*/ 6 h 33"/>
                  <a:gd name="T10" fmla="*/ 0 w 281"/>
                  <a:gd name="T11" fmla="*/ 19 h 33"/>
                  <a:gd name="T12" fmla="*/ 2 w 281"/>
                  <a:gd name="T13" fmla="*/ 33 h 33"/>
                  <a:gd name="T14" fmla="*/ 250 w 28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33">
                    <a:moveTo>
                      <a:pt x="250" y="27"/>
                    </a:moveTo>
                    <a:lnTo>
                      <a:pt x="281" y="14"/>
                    </a:lnTo>
                    <a:lnTo>
                      <a:pt x="249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9"/>
                    </a:lnTo>
                    <a:lnTo>
                      <a:pt x="2" y="33"/>
                    </a:lnTo>
                    <a:lnTo>
                      <a:pt x="25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23"/>
              <p:cNvSpPr/>
              <p:nvPr/>
            </p:nvSpPr>
            <p:spPr bwMode="auto">
              <a:xfrm>
                <a:off x="3861965" y="3029397"/>
                <a:ext cx="1502579" cy="101599"/>
              </a:xfrm>
              <a:custGeom>
                <a:avLst/>
                <a:gdLst>
                  <a:gd name="T0" fmla="*/ 250 w 281"/>
                  <a:gd name="T1" fmla="*/ 13 h 19"/>
                  <a:gd name="T2" fmla="*/ 281 w 281"/>
                  <a:gd name="T3" fmla="*/ 0 h 19"/>
                  <a:gd name="T4" fmla="*/ 247 w 281"/>
                  <a:gd name="T5" fmla="*/ 0 h 19"/>
                  <a:gd name="T6" fmla="*/ 0 w 281"/>
                  <a:gd name="T7" fmla="*/ 5 h 19"/>
                  <a:gd name="T8" fmla="*/ 0 w 281"/>
                  <a:gd name="T9" fmla="*/ 5 h 19"/>
                  <a:gd name="T10" fmla="*/ 2 w 281"/>
                  <a:gd name="T11" fmla="*/ 19 h 19"/>
                  <a:gd name="T12" fmla="*/ 250 w 28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9">
                    <a:moveTo>
                      <a:pt x="250" y="13"/>
                    </a:moveTo>
                    <a:lnTo>
                      <a:pt x="281" y="0"/>
                    </a:lnTo>
                    <a:lnTo>
                      <a:pt x="24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19"/>
                    </a:lnTo>
                    <a:lnTo>
                      <a:pt x="250" y="13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24"/>
              <p:cNvSpPr/>
              <p:nvPr/>
            </p:nvSpPr>
            <p:spPr bwMode="auto">
              <a:xfrm>
                <a:off x="3915438" y="2954540"/>
                <a:ext cx="1449106" cy="176462"/>
              </a:xfrm>
              <a:custGeom>
                <a:avLst/>
                <a:gdLst>
                  <a:gd name="T0" fmla="*/ 240 w 271"/>
                  <a:gd name="T1" fmla="*/ 27 h 33"/>
                  <a:gd name="T2" fmla="*/ 271 w 271"/>
                  <a:gd name="T3" fmla="*/ 14 h 33"/>
                  <a:gd name="T4" fmla="*/ 239 w 271"/>
                  <a:gd name="T5" fmla="*/ 0 h 33"/>
                  <a:gd name="T6" fmla="*/ 1 w 271"/>
                  <a:gd name="T7" fmla="*/ 4 h 33"/>
                  <a:gd name="T8" fmla="*/ 1 w 271"/>
                  <a:gd name="T9" fmla="*/ 4 h 33"/>
                  <a:gd name="T10" fmla="*/ 0 w 271"/>
                  <a:gd name="T11" fmla="*/ 19 h 33"/>
                  <a:gd name="T12" fmla="*/ 1 w 271"/>
                  <a:gd name="T13" fmla="*/ 33 h 33"/>
                  <a:gd name="T14" fmla="*/ 240 w 27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33">
                    <a:moveTo>
                      <a:pt x="240" y="27"/>
                    </a:moveTo>
                    <a:lnTo>
                      <a:pt x="271" y="14"/>
                    </a:lnTo>
                    <a:lnTo>
                      <a:pt x="239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19"/>
                    </a:lnTo>
                    <a:lnTo>
                      <a:pt x="1" y="33"/>
                    </a:lnTo>
                    <a:lnTo>
                      <a:pt x="240" y="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25"/>
              <p:cNvSpPr/>
              <p:nvPr/>
            </p:nvSpPr>
            <p:spPr bwMode="auto">
              <a:xfrm>
                <a:off x="3915438" y="3029397"/>
                <a:ext cx="1449106" cy="101599"/>
              </a:xfrm>
              <a:custGeom>
                <a:avLst/>
                <a:gdLst>
                  <a:gd name="T0" fmla="*/ 240 w 271"/>
                  <a:gd name="T1" fmla="*/ 13 h 19"/>
                  <a:gd name="T2" fmla="*/ 271 w 271"/>
                  <a:gd name="T3" fmla="*/ 0 h 19"/>
                  <a:gd name="T4" fmla="*/ 237 w 271"/>
                  <a:gd name="T5" fmla="*/ 0 h 19"/>
                  <a:gd name="T6" fmla="*/ 0 w 271"/>
                  <a:gd name="T7" fmla="*/ 5 h 19"/>
                  <a:gd name="T8" fmla="*/ 0 w 271"/>
                  <a:gd name="T9" fmla="*/ 5 h 19"/>
                  <a:gd name="T10" fmla="*/ 1 w 271"/>
                  <a:gd name="T11" fmla="*/ 19 h 19"/>
                  <a:gd name="T12" fmla="*/ 240 w 27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19">
                    <a:moveTo>
                      <a:pt x="240" y="13"/>
                    </a:moveTo>
                    <a:lnTo>
                      <a:pt x="271" y="0"/>
                    </a:lnTo>
                    <a:lnTo>
                      <a:pt x="23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9"/>
                    </a:lnTo>
                    <a:lnTo>
                      <a:pt x="240" y="13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26"/>
              <p:cNvSpPr/>
              <p:nvPr/>
            </p:nvSpPr>
            <p:spPr bwMode="auto">
              <a:xfrm>
                <a:off x="5182735" y="2954540"/>
                <a:ext cx="181805" cy="144378"/>
              </a:xfrm>
              <a:custGeom>
                <a:avLst/>
                <a:gdLst>
                  <a:gd name="T0" fmla="*/ 3 w 34"/>
                  <a:gd name="T1" fmla="*/ 27 h 27"/>
                  <a:gd name="T2" fmla="*/ 34 w 34"/>
                  <a:gd name="T3" fmla="*/ 14 h 27"/>
                  <a:gd name="T4" fmla="*/ 2 w 34"/>
                  <a:gd name="T5" fmla="*/ 0 h 27"/>
                  <a:gd name="T6" fmla="*/ 2 w 34"/>
                  <a:gd name="T7" fmla="*/ 0 h 27"/>
                  <a:gd name="T8" fmla="*/ 0 w 34"/>
                  <a:gd name="T9" fmla="*/ 14 h 27"/>
                  <a:gd name="T10" fmla="*/ 0 w 34"/>
                  <a:gd name="T11" fmla="*/ 14 h 27"/>
                  <a:gd name="T12" fmla="*/ 3 w 34"/>
                  <a:gd name="T13" fmla="*/ 27 h 27"/>
                  <a:gd name="T14" fmla="*/ 3 w 3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7">
                    <a:moveTo>
                      <a:pt x="3" y="27"/>
                    </a:moveTo>
                    <a:lnTo>
                      <a:pt x="34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27"/>
                    </a:ln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27"/>
              <p:cNvSpPr/>
              <p:nvPr/>
            </p:nvSpPr>
            <p:spPr bwMode="auto">
              <a:xfrm>
                <a:off x="5182735" y="3029397"/>
                <a:ext cx="181805" cy="69514"/>
              </a:xfrm>
              <a:custGeom>
                <a:avLst/>
                <a:gdLst>
                  <a:gd name="T0" fmla="*/ 3 w 34"/>
                  <a:gd name="T1" fmla="*/ 13 h 13"/>
                  <a:gd name="T2" fmla="*/ 34 w 34"/>
                  <a:gd name="T3" fmla="*/ 0 h 13"/>
                  <a:gd name="T4" fmla="*/ 0 w 34"/>
                  <a:gd name="T5" fmla="*/ 0 h 13"/>
                  <a:gd name="T6" fmla="*/ 0 w 34"/>
                  <a:gd name="T7" fmla="*/ 0 h 13"/>
                  <a:gd name="T8" fmla="*/ 3 w 34"/>
                  <a:gd name="T9" fmla="*/ 13 h 13"/>
                  <a:gd name="T10" fmla="*/ 3 w 34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3">
                    <a:moveTo>
                      <a:pt x="3" y="13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28"/>
              <p:cNvSpPr/>
              <p:nvPr/>
            </p:nvSpPr>
            <p:spPr bwMode="auto">
              <a:xfrm>
                <a:off x="5305724" y="2997314"/>
                <a:ext cx="58820" cy="53473"/>
              </a:xfrm>
              <a:custGeom>
                <a:avLst/>
                <a:gdLst>
                  <a:gd name="T0" fmla="*/ 0 w 11"/>
                  <a:gd name="T1" fmla="*/ 10 h 10"/>
                  <a:gd name="T2" fmla="*/ 11 w 11"/>
                  <a:gd name="T3" fmla="*/ 6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6 h 10"/>
                  <a:gd name="T10" fmla="*/ 0 w 11"/>
                  <a:gd name="T11" fmla="*/ 6 h 10"/>
                  <a:gd name="T12" fmla="*/ 0 w 11"/>
                  <a:gd name="T13" fmla="*/ 10 h 10"/>
                  <a:gd name="T14" fmla="*/ 0 w 1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0" y="10"/>
                    </a:move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9" name="组 78"/>
          <p:cNvGrpSpPr/>
          <p:nvPr/>
        </p:nvGrpSpPr>
        <p:grpSpPr>
          <a:xfrm>
            <a:off x="8775697" y="1337698"/>
            <a:ext cx="2040032" cy="2103197"/>
            <a:chOff x="6423920" y="920932"/>
            <a:chExt cx="1715100" cy="1768205"/>
          </a:xfrm>
        </p:grpSpPr>
        <p:grpSp>
          <p:nvGrpSpPr>
            <p:cNvPr id="80" name="组 79"/>
            <p:cNvGrpSpPr/>
            <p:nvPr/>
          </p:nvGrpSpPr>
          <p:grpSpPr>
            <a:xfrm rot="20835666">
              <a:off x="6423920" y="920932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剪去单角的矩形 109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81" name="组 80"/>
            <p:cNvGrpSpPr/>
            <p:nvPr/>
          </p:nvGrpSpPr>
          <p:grpSpPr>
            <a:xfrm rot="1279419">
              <a:off x="7780748" y="1304194"/>
              <a:ext cx="358272" cy="1384943"/>
              <a:chOff x="5582828" y="1451398"/>
              <a:chExt cx="358272" cy="1384943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Freeform 330"/>
              <p:cNvSpPr/>
              <p:nvPr/>
            </p:nvSpPr>
            <p:spPr bwMode="auto">
              <a:xfrm>
                <a:off x="5668385" y="1938000"/>
                <a:ext cx="262018" cy="679101"/>
              </a:xfrm>
              <a:custGeom>
                <a:avLst/>
                <a:gdLst>
                  <a:gd name="T0" fmla="*/ 17 w 49"/>
                  <a:gd name="T1" fmla="*/ 0 h 127"/>
                  <a:gd name="T2" fmla="*/ 17 w 49"/>
                  <a:gd name="T3" fmla="*/ 0 h 127"/>
                  <a:gd name="T4" fmla="*/ 17 w 49"/>
                  <a:gd name="T5" fmla="*/ 2 h 127"/>
                  <a:gd name="T6" fmla="*/ 17 w 49"/>
                  <a:gd name="T7" fmla="*/ 14 h 127"/>
                  <a:gd name="T8" fmla="*/ 17 w 49"/>
                  <a:gd name="T9" fmla="*/ 14 h 127"/>
                  <a:gd name="T10" fmla="*/ 16 w 49"/>
                  <a:gd name="T11" fmla="*/ 15 h 127"/>
                  <a:gd name="T12" fmla="*/ 16 w 49"/>
                  <a:gd name="T13" fmla="*/ 17 h 127"/>
                  <a:gd name="T14" fmla="*/ 16 w 49"/>
                  <a:gd name="T15" fmla="*/ 26 h 127"/>
                  <a:gd name="T16" fmla="*/ 15 w 49"/>
                  <a:gd name="T17" fmla="*/ 26 h 127"/>
                  <a:gd name="T18" fmla="*/ 15 w 49"/>
                  <a:gd name="T19" fmla="*/ 26 h 127"/>
                  <a:gd name="T20" fmla="*/ 12 w 49"/>
                  <a:gd name="T21" fmla="*/ 27 h 127"/>
                  <a:gd name="T22" fmla="*/ 9 w 49"/>
                  <a:gd name="T23" fmla="*/ 30 h 127"/>
                  <a:gd name="T24" fmla="*/ 7 w 49"/>
                  <a:gd name="T25" fmla="*/ 33 h 127"/>
                  <a:gd name="T26" fmla="*/ 5 w 49"/>
                  <a:gd name="T27" fmla="*/ 38 h 127"/>
                  <a:gd name="T28" fmla="*/ 5 w 49"/>
                  <a:gd name="T29" fmla="*/ 38 h 127"/>
                  <a:gd name="T30" fmla="*/ 5 w 49"/>
                  <a:gd name="T31" fmla="*/ 38 h 127"/>
                  <a:gd name="T32" fmla="*/ 1 w 49"/>
                  <a:gd name="T33" fmla="*/ 40 h 127"/>
                  <a:gd name="T34" fmla="*/ 0 w 49"/>
                  <a:gd name="T35" fmla="*/ 42 h 127"/>
                  <a:gd name="T36" fmla="*/ 0 w 49"/>
                  <a:gd name="T37" fmla="*/ 45 h 127"/>
                  <a:gd name="T38" fmla="*/ 3 w 49"/>
                  <a:gd name="T39" fmla="*/ 117 h 127"/>
                  <a:gd name="T40" fmla="*/ 3 w 49"/>
                  <a:gd name="T41" fmla="*/ 127 h 127"/>
                  <a:gd name="T42" fmla="*/ 49 w 49"/>
                  <a:gd name="T43" fmla="*/ 104 h 127"/>
                  <a:gd name="T44" fmla="*/ 49 w 49"/>
                  <a:gd name="T45" fmla="*/ 79 h 127"/>
                  <a:gd name="T46" fmla="*/ 47 w 49"/>
                  <a:gd name="T47" fmla="*/ 44 h 127"/>
                  <a:gd name="T48" fmla="*/ 47 w 49"/>
                  <a:gd name="T49" fmla="*/ 41 h 127"/>
                  <a:gd name="T50" fmla="*/ 47 w 49"/>
                  <a:gd name="T51" fmla="*/ 41 h 127"/>
                  <a:gd name="T52" fmla="*/ 46 w 49"/>
                  <a:gd name="T53" fmla="*/ 38 h 127"/>
                  <a:gd name="T54" fmla="*/ 43 w 49"/>
                  <a:gd name="T55" fmla="*/ 37 h 127"/>
                  <a:gd name="T56" fmla="*/ 43 w 49"/>
                  <a:gd name="T57" fmla="*/ 37 h 127"/>
                  <a:gd name="T58" fmla="*/ 43 w 49"/>
                  <a:gd name="T59" fmla="*/ 37 h 127"/>
                  <a:gd name="T60" fmla="*/ 43 w 49"/>
                  <a:gd name="T61" fmla="*/ 37 h 127"/>
                  <a:gd name="T62" fmla="*/ 43 w 49"/>
                  <a:gd name="T63" fmla="*/ 37 h 127"/>
                  <a:gd name="T64" fmla="*/ 42 w 49"/>
                  <a:gd name="T65" fmla="*/ 33 h 127"/>
                  <a:gd name="T66" fmla="*/ 38 w 49"/>
                  <a:gd name="T67" fmla="*/ 29 h 127"/>
                  <a:gd name="T68" fmla="*/ 35 w 49"/>
                  <a:gd name="T69" fmla="*/ 26 h 127"/>
                  <a:gd name="T70" fmla="*/ 32 w 49"/>
                  <a:gd name="T71" fmla="*/ 26 h 127"/>
                  <a:gd name="T72" fmla="*/ 32 w 49"/>
                  <a:gd name="T73" fmla="*/ 26 h 127"/>
                  <a:gd name="T74" fmla="*/ 32 w 49"/>
                  <a:gd name="T75" fmla="*/ 26 h 127"/>
                  <a:gd name="T76" fmla="*/ 31 w 49"/>
                  <a:gd name="T77" fmla="*/ 26 h 127"/>
                  <a:gd name="T78" fmla="*/ 31 w 49"/>
                  <a:gd name="T79" fmla="*/ 17 h 127"/>
                  <a:gd name="T80" fmla="*/ 31 w 49"/>
                  <a:gd name="T81" fmla="*/ 17 h 127"/>
                  <a:gd name="T82" fmla="*/ 31 w 49"/>
                  <a:gd name="T83" fmla="*/ 15 h 127"/>
                  <a:gd name="T84" fmla="*/ 28 w 49"/>
                  <a:gd name="T85" fmla="*/ 14 h 127"/>
                  <a:gd name="T86" fmla="*/ 28 w 49"/>
                  <a:gd name="T87" fmla="*/ 10 h 127"/>
                  <a:gd name="T88" fmla="*/ 28 w 49"/>
                  <a:gd name="T89" fmla="*/ 10 h 127"/>
                  <a:gd name="T90" fmla="*/ 27 w 49"/>
                  <a:gd name="T91" fmla="*/ 7 h 127"/>
                  <a:gd name="T92" fmla="*/ 19 w 49"/>
                  <a:gd name="T93" fmla="*/ 2 h 127"/>
                  <a:gd name="T94" fmla="*/ 19 w 49"/>
                  <a:gd name="T95" fmla="*/ 2 h 127"/>
                  <a:gd name="T96" fmla="*/ 17 w 49"/>
                  <a:gd name="T9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127">
                    <a:moveTo>
                      <a:pt x="17" y="0"/>
                    </a:moveTo>
                    <a:lnTo>
                      <a:pt x="17" y="0"/>
                    </a:lnTo>
                    <a:lnTo>
                      <a:pt x="17" y="2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2" y="27"/>
                    </a:lnTo>
                    <a:lnTo>
                      <a:pt x="9" y="30"/>
                    </a:lnTo>
                    <a:lnTo>
                      <a:pt x="7" y="33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117"/>
                    </a:lnTo>
                    <a:lnTo>
                      <a:pt x="3" y="127"/>
                    </a:lnTo>
                    <a:lnTo>
                      <a:pt x="49" y="104"/>
                    </a:lnTo>
                    <a:lnTo>
                      <a:pt x="49" y="79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1"/>
                    </a:lnTo>
                    <a:lnTo>
                      <a:pt x="46" y="38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2" y="33"/>
                    </a:lnTo>
                    <a:lnTo>
                      <a:pt x="38" y="29"/>
                    </a:lnTo>
                    <a:lnTo>
                      <a:pt x="35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1" y="26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5"/>
                    </a:lnTo>
                    <a:lnTo>
                      <a:pt x="2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7" y="7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332"/>
              <p:cNvSpPr/>
              <p:nvPr/>
            </p:nvSpPr>
            <p:spPr bwMode="auto">
              <a:xfrm>
                <a:off x="5684425" y="2494117"/>
                <a:ext cx="251324" cy="342224"/>
              </a:xfrm>
              <a:custGeom>
                <a:avLst/>
                <a:gdLst>
                  <a:gd name="T0" fmla="*/ 46 w 47"/>
                  <a:gd name="T1" fmla="*/ 0 h 64"/>
                  <a:gd name="T2" fmla="*/ 0 w 47"/>
                  <a:gd name="T3" fmla="*/ 23 h 64"/>
                  <a:gd name="T4" fmla="*/ 0 w 47"/>
                  <a:gd name="T5" fmla="*/ 53 h 64"/>
                  <a:gd name="T6" fmla="*/ 0 w 47"/>
                  <a:gd name="T7" fmla="*/ 53 h 64"/>
                  <a:gd name="T8" fmla="*/ 1 w 47"/>
                  <a:gd name="T9" fmla="*/ 56 h 64"/>
                  <a:gd name="T10" fmla="*/ 5 w 47"/>
                  <a:gd name="T11" fmla="*/ 57 h 64"/>
                  <a:gd name="T12" fmla="*/ 5 w 47"/>
                  <a:gd name="T13" fmla="*/ 57 h 64"/>
                  <a:gd name="T14" fmla="*/ 5 w 47"/>
                  <a:gd name="T15" fmla="*/ 57 h 64"/>
                  <a:gd name="T16" fmla="*/ 5 w 47"/>
                  <a:gd name="T17" fmla="*/ 57 h 64"/>
                  <a:gd name="T18" fmla="*/ 5 w 47"/>
                  <a:gd name="T19" fmla="*/ 57 h 64"/>
                  <a:gd name="T20" fmla="*/ 5 w 47"/>
                  <a:gd name="T21" fmla="*/ 60 h 64"/>
                  <a:gd name="T22" fmla="*/ 6 w 47"/>
                  <a:gd name="T23" fmla="*/ 61 h 64"/>
                  <a:gd name="T24" fmla="*/ 9 w 47"/>
                  <a:gd name="T25" fmla="*/ 62 h 64"/>
                  <a:gd name="T26" fmla="*/ 12 w 47"/>
                  <a:gd name="T27" fmla="*/ 64 h 64"/>
                  <a:gd name="T28" fmla="*/ 12 w 47"/>
                  <a:gd name="T29" fmla="*/ 64 h 64"/>
                  <a:gd name="T30" fmla="*/ 12 w 47"/>
                  <a:gd name="T31" fmla="*/ 64 h 64"/>
                  <a:gd name="T32" fmla="*/ 36 w 47"/>
                  <a:gd name="T33" fmla="*/ 62 h 64"/>
                  <a:gd name="T34" fmla="*/ 36 w 47"/>
                  <a:gd name="T35" fmla="*/ 62 h 64"/>
                  <a:gd name="T36" fmla="*/ 39 w 47"/>
                  <a:gd name="T37" fmla="*/ 62 h 64"/>
                  <a:gd name="T38" fmla="*/ 40 w 47"/>
                  <a:gd name="T39" fmla="*/ 61 h 64"/>
                  <a:gd name="T40" fmla="*/ 41 w 47"/>
                  <a:gd name="T41" fmla="*/ 58 h 64"/>
                  <a:gd name="T42" fmla="*/ 43 w 47"/>
                  <a:gd name="T43" fmla="*/ 57 h 64"/>
                  <a:gd name="T44" fmla="*/ 43 w 47"/>
                  <a:gd name="T45" fmla="*/ 57 h 64"/>
                  <a:gd name="T46" fmla="*/ 43 w 47"/>
                  <a:gd name="T47" fmla="*/ 57 h 64"/>
                  <a:gd name="T48" fmla="*/ 43 w 47"/>
                  <a:gd name="T49" fmla="*/ 57 h 64"/>
                  <a:gd name="T50" fmla="*/ 46 w 47"/>
                  <a:gd name="T51" fmla="*/ 54 h 64"/>
                  <a:gd name="T52" fmla="*/ 47 w 47"/>
                  <a:gd name="T53" fmla="*/ 52 h 64"/>
                  <a:gd name="T54" fmla="*/ 46 w 47"/>
                  <a:gd name="T5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64">
                    <a:moveTo>
                      <a:pt x="46" y="0"/>
                    </a:moveTo>
                    <a:lnTo>
                      <a:pt x="0" y="2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1" y="56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60"/>
                    </a:lnTo>
                    <a:lnTo>
                      <a:pt x="6" y="61"/>
                    </a:lnTo>
                    <a:lnTo>
                      <a:pt x="9" y="62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9" y="62"/>
                    </a:lnTo>
                    <a:lnTo>
                      <a:pt x="40" y="61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6" y="54"/>
                    </a:lnTo>
                    <a:lnTo>
                      <a:pt x="47" y="52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334"/>
              <p:cNvSpPr/>
              <p:nvPr/>
            </p:nvSpPr>
            <p:spPr bwMode="auto">
              <a:xfrm>
                <a:off x="5689776" y="1504871"/>
                <a:ext cx="251324" cy="299445"/>
              </a:xfrm>
              <a:custGeom>
                <a:avLst/>
                <a:gdLst>
                  <a:gd name="T0" fmla="*/ 39 w 47"/>
                  <a:gd name="T1" fmla="*/ 0 h 56"/>
                  <a:gd name="T2" fmla="*/ 39 w 47"/>
                  <a:gd name="T3" fmla="*/ 0 h 56"/>
                  <a:gd name="T4" fmla="*/ 39 w 47"/>
                  <a:gd name="T5" fmla="*/ 0 h 56"/>
                  <a:gd name="T6" fmla="*/ 8 w 47"/>
                  <a:gd name="T7" fmla="*/ 0 h 56"/>
                  <a:gd name="T8" fmla="*/ 8 w 47"/>
                  <a:gd name="T9" fmla="*/ 0 h 56"/>
                  <a:gd name="T10" fmla="*/ 5 w 47"/>
                  <a:gd name="T11" fmla="*/ 2 h 56"/>
                  <a:gd name="T12" fmla="*/ 4 w 47"/>
                  <a:gd name="T13" fmla="*/ 4 h 56"/>
                  <a:gd name="T14" fmla="*/ 4 w 47"/>
                  <a:gd name="T15" fmla="*/ 4 h 56"/>
                  <a:gd name="T16" fmla="*/ 4 w 47"/>
                  <a:gd name="T17" fmla="*/ 4 h 56"/>
                  <a:gd name="T18" fmla="*/ 4 w 47"/>
                  <a:gd name="T19" fmla="*/ 4 h 56"/>
                  <a:gd name="T20" fmla="*/ 1 w 47"/>
                  <a:gd name="T21" fmla="*/ 6 h 56"/>
                  <a:gd name="T22" fmla="*/ 0 w 47"/>
                  <a:gd name="T23" fmla="*/ 9 h 56"/>
                  <a:gd name="T24" fmla="*/ 1 w 47"/>
                  <a:gd name="T25" fmla="*/ 52 h 56"/>
                  <a:gd name="T26" fmla="*/ 1 w 47"/>
                  <a:gd name="T27" fmla="*/ 52 h 56"/>
                  <a:gd name="T28" fmla="*/ 1 w 47"/>
                  <a:gd name="T29" fmla="*/ 54 h 56"/>
                  <a:gd name="T30" fmla="*/ 5 w 47"/>
                  <a:gd name="T31" fmla="*/ 56 h 56"/>
                  <a:gd name="T32" fmla="*/ 5 w 47"/>
                  <a:gd name="T33" fmla="*/ 56 h 56"/>
                  <a:gd name="T34" fmla="*/ 5 w 47"/>
                  <a:gd name="T35" fmla="*/ 56 h 56"/>
                  <a:gd name="T36" fmla="*/ 43 w 47"/>
                  <a:gd name="T37" fmla="*/ 54 h 56"/>
                  <a:gd name="T38" fmla="*/ 43 w 47"/>
                  <a:gd name="T39" fmla="*/ 54 h 56"/>
                  <a:gd name="T40" fmla="*/ 47 w 47"/>
                  <a:gd name="T41" fmla="*/ 53 h 56"/>
                  <a:gd name="T42" fmla="*/ 47 w 47"/>
                  <a:gd name="T43" fmla="*/ 50 h 56"/>
                  <a:gd name="T44" fmla="*/ 47 w 47"/>
                  <a:gd name="T45" fmla="*/ 9 h 56"/>
                  <a:gd name="T46" fmla="*/ 47 w 47"/>
                  <a:gd name="T47" fmla="*/ 9 h 56"/>
                  <a:gd name="T48" fmla="*/ 46 w 47"/>
                  <a:gd name="T49" fmla="*/ 4 h 56"/>
                  <a:gd name="T50" fmla="*/ 42 w 47"/>
                  <a:gd name="T51" fmla="*/ 3 h 56"/>
                  <a:gd name="T52" fmla="*/ 42 w 47"/>
                  <a:gd name="T53" fmla="*/ 3 h 56"/>
                  <a:gd name="T54" fmla="*/ 42 w 47"/>
                  <a:gd name="T55" fmla="*/ 3 h 56"/>
                  <a:gd name="T56" fmla="*/ 42 w 47"/>
                  <a:gd name="T57" fmla="*/ 3 h 56"/>
                  <a:gd name="T58" fmla="*/ 42 w 47"/>
                  <a:gd name="T59" fmla="*/ 3 h 56"/>
                  <a:gd name="T60" fmla="*/ 42 w 47"/>
                  <a:gd name="T61" fmla="*/ 3 h 56"/>
                  <a:gd name="T62" fmla="*/ 40 w 47"/>
                  <a:gd name="T63" fmla="*/ 0 h 56"/>
                  <a:gd name="T64" fmla="*/ 39 w 47"/>
                  <a:gd name="T6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56"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47" y="53"/>
                    </a:lnTo>
                    <a:lnTo>
                      <a:pt x="47" y="5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335"/>
              <p:cNvSpPr/>
              <p:nvPr/>
            </p:nvSpPr>
            <p:spPr bwMode="auto">
              <a:xfrm>
                <a:off x="5689776" y="1863142"/>
                <a:ext cx="64167" cy="192499"/>
              </a:xfrm>
              <a:custGeom>
                <a:avLst/>
                <a:gdLst>
                  <a:gd name="T0" fmla="*/ 11 w 12"/>
                  <a:gd name="T1" fmla="*/ 9 h 36"/>
                  <a:gd name="T2" fmla="*/ 12 w 12"/>
                  <a:gd name="T3" fmla="*/ 36 h 36"/>
                  <a:gd name="T4" fmla="*/ 12 w 12"/>
                  <a:gd name="T5" fmla="*/ 36 h 36"/>
                  <a:gd name="T6" fmla="*/ 11 w 12"/>
                  <a:gd name="T7" fmla="*/ 36 h 36"/>
                  <a:gd name="T8" fmla="*/ 9 w 12"/>
                  <a:gd name="T9" fmla="*/ 36 h 36"/>
                  <a:gd name="T10" fmla="*/ 3 w 12"/>
                  <a:gd name="T11" fmla="*/ 31 h 36"/>
                  <a:gd name="T12" fmla="*/ 3 w 12"/>
                  <a:gd name="T13" fmla="*/ 31 h 36"/>
                  <a:gd name="T14" fmla="*/ 0 w 12"/>
                  <a:gd name="T15" fmla="*/ 27 h 36"/>
                  <a:gd name="T16" fmla="*/ 0 w 12"/>
                  <a:gd name="T17" fmla="*/ 1 h 36"/>
                  <a:gd name="T18" fmla="*/ 0 w 12"/>
                  <a:gd name="T19" fmla="*/ 1 h 36"/>
                  <a:gd name="T20" fmla="*/ 0 w 12"/>
                  <a:gd name="T21" fmla="*/ 0 h 36"/>
                  <a:gd name="T22" fmla="*/ 1 w 12"/>
                  <a:gd name="T23" fmla="*/ 0 h 36"/>
                  <a:gd name="T24" fmla="*/ 9 w 12"/>
                  <a:gd name="T25" fmla="*/ 6 h 36"/>
                  <a:gd name="T26" fmla="*/ 9 w 12"/>
                  <a:gd name="T27" fmla="*/ 6 h 36"/>
                  <a:gd name="T28" fmla="*/ 11 w 12"/>
                  <a:gd name="T29" fmla="*/ 9 h 36"/>
                  <a:gd name="T30" fmla="*/ 11 w 12"/>
                  <a:gd name="T3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36">
                    <a:moveTo>
                      <a:pt x="11" y="9"/>
                    </a:moveTo>
                    <a:lnTo>
                      <a:pt x="12" y="36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9" y="36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0" y="27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336"/>
              <p:cNvSpPr/>
              <p:nvPr/>
            </p:nvSpPr>
            <p:spPr bwMode="auto">
              <a:xfrm>
                <a:off x="5684425" y="1932653"/>
                <a:ext cx="85558" cy="224584"/>
              </a:xfrm>
              <a:custGeom>
                <a:avLst/>
                <a:gdLst>
                  <a:gd name="T0" fmla="*/ 14 w 16"/>
                  <a:gd name="T1" fmla="*/ 3 h 42"/>
                  <a:gd name="T2" fmla="*/ 16 w 16"/>
                  <a:gd name="T3" fmla="*/ 39 h 42"/>
                  <a:gd name="T4" fmla="*/ 16 w 16"/>
                  <a:gd name="T5" fmla="*/ 39 h 42"/>
                  <a:gd name="T6" fmla="*/ 14 w 16"/>
                  <a:gd name="T7" fmla="*/ 41 h 42"/>
                  <a:gd name="T8" fmla="*/ 13 w 16"/>
                  <a:gd name="T9" fmla="*/ 42 h 42"/>
                  <a:gd name="T10" fmla="*/ 2 w 16"/>
                  <a:gd name="T11" fmla="*/ 42 h 42"/>
                  <a:gd name="T12" fmla="*/ 2 w 16"/>
                  <a:gd name="T13" fmla="*/ 42 h 42"/>
                  <a:gd name="T14" fmla="*/ 1 w 16"/>
                  <a:gd name="T15" fmla="*/ 42 h 42"/>
                  <a:gd name="T16" fmla="*/ 0 w 16"/>
                  <a:gd name="T17" fmla="*/ 39 h 42"/>
                  <a:gd name="T18" fmla="*/ 0 w 16"/>
                  <a:gd name="T19" fmla="*/ 3 h 42"/>
                  <a:gd name="T20" fmla="*/ 0 w 16"/>
                  <a:gd name="T21" fmla="*/ 3 h 42"/>
                  <a:gd name="T22" fmla="*/ 0 w 16"/>
                  <a:gd name="T23" fmla="*/ 1 h 42"/>
                  <a:gd name="T24" fmla="*/ 1 w 16"/>
                  <a:gd name="T25" fmla="*/ 0 h 42"/>
                  <a:gd name="T26" fmla="*/ 12 w 16"/>
                  <a:gd name="T27" fmla="*/ 0 h 42"/>
                  <a:gd name="T28" fmla="*/ 12 w 16"/>
                  <a:gd name="T29" fmla="*/ 0 h 42"/>
                  <a:gd name="T30" fmla="*/ 14 w 16"/>
                  <a:gd name="T31" fmla="*/ 0 h 42"/>
                  <a:gd name="T32" fmla="*/ 14 w 16"/>
                  <a:gd name="T33" fmla="*/ 3 h 42"/>
                  <a:gd name="T34" fmla="*/ 14 w 16"/>
                  <a:gd name="T3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42">
                    <a:moveTo>
                      <a:pt x="14" y="3"/>
                    </a:moveTo>
                    <a:lnTo>
                      <a:pt x="16" y="39"/>
                    </a:lnTo>
                    <a:lnTo>
                      <a:pt x="16" y="39"/>
                    </a:lnTo>
                    <a:lnTo>
                      <a:pt x="14" y="41"/>
                    </a:lnTo>
                    <a:lnTo>
                      <a:pt x="1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3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5" name="Freeform 337"/>
              <p:cNvSpPr/>
              <p:nvPr/>
            </p:nvSpPr>
            <p:spPr bwMode="auto">
              <a:xfrm>
                <a:off x="5625607" y="1991473"/>
                <a:ext cx="213890" cy="759311"/>
              </a:xfrm>
              <a:custGeom>
                <a:avLst/>
                <a:gdLst>
                  <a:gd name="T0" fmla="*/ 38 w 40"/>
                  <a:gd name="T1" fmla="*/ 12 h 142"/>
                  <a:gd name="T2" fmla="*/ 40 w 40"/>
                  <a:gd name="T3" fmla="*/ 135 h 142"/>
                  <a:gd name="T4" fmla="*/ 40 w 40"/>
                  <a:gd name="T5" fmla="*/ 135 h 142"/>
                  <a:gd name="T6" fmla="*/ 39 w 40"/>
                  <a:gd name="T7" fmla="*/ 138 h 142"/>
                  <a:gd name="T8" fmla="*/ 38 w 40"/>
                  <a:gd name="T9" fmla="*/ 140 h 142"/>
                  <a:gd name="T10" fmla="*/ 36 w 40"/>
                  <a:gd name="T11" fmla="*/ 142 h 142"/>
                  <a:gd name="T12" fmla="*/ 34 w 40"/>
                  <a:gd name="T13" fmla="*/ 142 h 142"/>
                  <a:gd name="T14" fmla="*/ 9 w 40"/>
                  <a:gd name="T15" fmla="*/ 142 h 142"/>
                  <a:gd name="T16" fmla="*/ 9 w 40"/>
                  <a:gd name="T17" fmla="*/ 142 h 142"/>
                  <a:gd name="T18" fmla="*/ 7 w 40"/>
                  <a:gd name="T19" fmla="*/ 142 h 142"/>
                  <a:gd name="T20" fmla="*/ 5 w 40"/>
                  <a:gd name="T21" fmla="*/ 140 h 142"/>
                  <a:gd name="T22" fmla="*/ 3 w 40"/>
                  <a:gd name="T23" fmla="*/ 139 h 142"/>
                  <a:gd name="T24" fmla="*/ 3 w 40"/>
                  <a:gd name="T25" fmla="*/ 136 h 142"/>
                  <a:gd name="T26" fmla="*/ 0 w 40"/>
                  <a:gd name="T27" fmla="*/ 13 h 142"/>
                  <a:gd name="T28" fmla="*/ 0 w 40"/>
                  <a:gd name="T29" fmla="*/ 13 h 142"/>
                  <a:gd name="T30" fmla="*/ 1 w 40"/>
                  <a:gd name="T31" fmla="*/ 8 h 142"/>
                  <a:gd name="T32" fmla="*/ 4 w 40"/>
                  <a:gd name="T33" fmla="*/ 4 h 142"/>
                  <a:gd name="T34" fmla="*/ 7 w 40"/>
                  <a:gd name="T35" fmla="*/ 1 h 142"/>
                  <a:gd name="T36" fmla="*/ 9 w 40"/>
                  <a:gd name="T37" fmla="*/ 1 h 142"/>
                  <a:gd name="T38" fmla="*/ 27 w 40"/>
                  <a:gd name="T39" fmla="*/ 0 h 142"/>
                  <a:gd name="T40" fmla="*/ 27 w 40"/>
                  <a:gd name="T41" fmla="*/ 0 h 142"/>
                  <a:gd name="T42" fmla="*/ 30 w 40"/>
                  <a:gd name="T43" fmla="*/ 1 h 142"/>
                  <a:gd name="T44" fmla="*/ 32 w 40"/>
                  <a:gd name="T45" fmla="*/ 4 h 142"/>
                  <a:gd name="T46" fmla="*/ 36 w 40"/>
                  <a:gd name="T47" fmla="*/ 7 h 142"/>
                  <a:gd name="T48" fmla="*/ 38 w 40"/>
                  <a:gd name="T49" fmla="*/ 12 h 142"/>
                  <a:gd name="T50" fmla="*/ 38 w 40"/>
                  <a:gd name="T51" fmla="*/ 1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142">
                    <a:moveTo>
                      <a:pt x="38" y="12"/>
                    </a:move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8" y="140"/>
                    </a:lnTo>
                    <a:lnTo>
                      <a:pt x="36" y="142"/>
                    </a:lnTo>
                    <a:lnTo>
                      <a:pt x="34" y="142"/>
                    </a:lnTo>
                    <a:lnTo>
                      <a:pt x="9" y="142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5" y="140"/>
                    </a:lnTo>
                    <a:lnTo>
                      <a:pt x="3" y="139"/>
                    </a:lnTo>
                    <a:lnTo>
                      <a:pt x="3" y="13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2" y="4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6" name="Freeform 338"/>
              <p:cNvSpPr/>
              <p:nvPr/>
            </p:nvSpPr>
            <p:spPr bwMode="auto">
              <a:xfrm>
                <a:off x="5593524" y="2055642"/>
                <a:ext cx="267363" cy="663060"/>
              </a:xfrm>
              <a:custGeom>
                <a:avLst/>
                <a:gdLst>
                  <a:gd name="T0" fmla="*/ 48 w 50"/>
                  <a:gd name="T1" fmla="*/ 4 h 124"/>
                  <a:gd name="T2" fmla="*/ 50 w 50"/>
                  <a:gd name="T3" fmla="*/ 119 h 124"/>
                  <a:gd name="T4" fmla="*/ 50 w 50"/>
                  <a:gd name="T5" fmla="*/ 119 h 124"/>
                  <a:gd name="T6" fmla="*/ 49 w 50"/>
                  <a:gd name="T7" fmla="*/ 122 h 124"/>
                  <a:gd name="T8" fmla="*/ 46 w 50"/>
                  <a:gd name="T9" fmla="*/ 123 h 124"/>
                  <a:gd name="T10" fmla="*/ 9 w 50"/>
                  <a:gd name="T11" fmla="*/ 124 h 124"/>
                  <a:gd name="T12" fmla="*/ 9 w 50"/>
                  <a:gd name="T13" fmla="*/ 124 h 124"/>
                  <a:gd name="T14" fmla="*/ 4 w 50"/>
                  <a:gd name="T15" fmla="*/ 123 h 124"/>
                  <a:gd name="T16" fmla="*/ 3 w 50"/>
                  <a:gd name="T17" fmla="*/ 120 h 124"/>
                  <a:gd name="T18" fmla="*/ 0 w 50"/>
                  <a:gd name="T19" fmla="*/ 5 h 124"/>
                  <a:gd name="T20" fmla="*/ 0 w 50"/>
                  <a:gd name="T21" fmla="*/ 5 h 124"/>
                  <a:gd name="T22" fmla="*/ 2 w 50"/>
                  <a:gd name="T23" fmla="*/ 3 h 124"/>
                  <a:gd name="T24" fmla="*/ 6 w 50"/>
                  <a:gd name="T25" fmla="*/ 1 h 124"/>
                  <a:gd name="T26" fmla="*/ 44 w 50"/>
                  <a:gd name="T27" fmla="*/ 0 h 124"/>
                  <a:gd name="T28" fmla="*/ 44 w 50"/>
                  <a:gd name="T29" fmla="*/ 0 h 124"/>
                  <a:gd name="T30" fmla="*/ 46 w 50"/>
                  <a:gd name="T31" fmla="*/ 1 h 124"/>
                  <a:gd name="T32" fmla="*/ 48 w 50"/>
                  <a:gd name="T33" fmla="*/ 4 h 124"/>
                  <a:gd name="T34" fmla="*/ 48 w 50"/>
                  <a:gd name="T35" fmla="*/ 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24">
                    <a:moveTo>
                      <a:pt x="48" y="4"/>
                    </a:moveTo>
                    <a:lnTo>
                      <a:pt x="50" y="119"/>
                    </a:lnTo>
                    <a:lnTo>
                      <a:pt x="50" y="119"/>
                    </a:lnTo>
                    <a:lnTo>
                      <a:pt x="49" y="122"/>
                    </a:lnTo>
                    <a:lnTo>
                      <a:pt x="46" y="123"/>
                    </a:lnTo>
                    <a:lnTo>
                      <a:pt x="9" y="124"/>
                    </a:lnTo>
                    <a:lnTo>
                      <a:pt x="9" y="124"/>
                    </a:lnTo>
                    <a:lnTo>
                      <a:pt x="4" y="123"/>
                    </a:lnTo>
                    <a:lnTo>
                      <a:pt x="3" y="12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6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6" y="1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339"/>
              <p:cNvSpPr/>
              <p:nvPr/>
            </p:nvSpPr>
            <p:spPr bwMode="auto">
              <a:xfrm>
                <a:off x="5593524" y="2093071"/>
                <a:ext cx="267363" cy="588196"/>
              </a:xfrm>
              <a:custGeom>
                <a:avLst/>
                <a:gdLst>
                  <a:gd name="T0" fmla="*/ 48 w 50"/>
                  <a:gd name="T1" fmla="*/ 0 h 110"/>
                  <a:gd name="T2" fmla="*/ 50 w 50"/>
                  <a:gd name="T3" fmla="*/ 109 h 110"/>
                  <a:gd name="T4" fmla="*/ 3 w 50"/>
                  <a:gd name="T5" fmla="*/ 110 h 110"/>
                  <a:gd name="T6" fmla="*/ 0 w 50"/>
                  <a:gd name="T7" fmla="*/ 1 h 110"/>
                  <a:gd name="T8" fmla="*/ 48 w 5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10">
                    <a:moveTo>
                      <a:pt x="48" y="0"/>
                    </a:moveTo>
                    <a:lnTo>
                      <a:pt x="50" y="109"/>
                    </a:lnTo>
                    <a:lnTo>
                      <a:pt x="3" y="110"/>
                    </a:lnTo>
                    <a:lnTo>
                      <a:pt x="0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340"/>
              <p:cNvSpPr/>
              <p:nvPr/>
            </p:nvSpPr>
            <p:spPr bwMode="auto">
              <a:xfrm>
                <a:off x="5582828" y="1472786"/>
                <a:ext cx="256666" cy="278057"/>
              </a:xfrm>
              <a:custGeom>
                <a:avLst/>
                <a:gdLst>
                  <a:gd name="T0" fmla="*/ 47 w 48"/>
                  <a:gd name="T1" fmla="*/ 4 h 52"/>
                  <a:gd name="T2" fmla="*/ 48 w 48"/>
                  <a:gd name="T3" fmla="*/ 47 h 52"/>
                  <a:gd name="T4" fmla="*/ 48 w 48"/>
                  <a:gd name="T5" fmla="*/ 47 h 52"/>
                  <a:gd name="T6" fmla="*/ 47 w 48"/>
                  <a:gd name="T7" fmla="*/ 50 h 52"/>
                  <a:gd name="T8" fmla="*/ 44 w 48"/>
                  <a:gd name="T9" fmla="*/ 51 h 52"/>
                  <a:gd name="T10" fmla="*/ 6 w 48"/>
                  <a:gd name="T11" fmla="*/ 52 h 52"/>
                  <a:gd name="T12" fmla="*/ 6 w 48"/>
                  <a:gd name="T13" fmla="*/ 52 h 52"/>
                  <a:gd name="T14" fmla="*/ 2 w 48"/>
                  <a:gd name="T15" fmla="*/ 51 h 52"/>
                  <a:gd name="T16" fmla="*/ 1 w 48"/>
                  <a:gd name="T17" fmla="*/ 47 h 52"/>
                  <a:gd name="T18" fmla="*/ 0 w 48"/>
                  <a:gd name="T19" fmla="*/ 5 h 52"/>
                  <a:gd name="T20" fmla="*/ 0 w 48"/>
                  <a:gd name="T21" fmla="*/ 5 h 52"/>
                  <a:gd name="T22" fmla="*/ 1 w 48"/>
                  <a:gd name="T23" fmla="*/ 2 h 52"/>
                  <a:gd name="T24" fmla="*/ 5 w 48"/>
                  <a:gd name="T25" fmla="*/ 1 h 52"/>
                  <a:gd name="T26" fmla="*/ 43 w 48"/>
                  <a:gd name="T27" fmla="*/ 0 h 52"/>
                  <a:gd name="T28" fmla="*/ 43 w 48"/>
                  <a:gd name="T29" fmla="*/ 0 h 52"/>
                  <a:gd name="T30" fmla="*/ 46 w 48"/>
                  <a:gd name="T31" fmla="*/ 1 h 52"/>
                  <a:gd name="T32" fmla="*/ 47 w 48"/>
                  <a:gd name="T33" fmla="*/ 4 h 52"/>
                  <a:gd name="T34" fmla="*/ 47 w 48"/>
                  <a:gd name="T35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52">
                    <a:moveTo>
                      <a:pt x="47" y="4"/>
                    </a:moveTo>
                    <a:lnTo>
                      <a:pt x="48" y="47"/>
                    </a:lnTo>
                    <a:lnTo>
                      <a:pt x="48" y="47"/>
                    </a:lnTo>
                    <a:lnTo>
                      <a:pt x="47" y="50"/>
                    </a:lnTo>
                    <a:lnTo>
                      <a:pt x="44" y="51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2" y="51"/>
                    </a:lnTo>
                    <a:lnTo>
                      <a:pt x="1" y="4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1"/>
                    </a:lnTo>
                    <a:lnTo>
                      <a:pt x="47" y="4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341"/>
              <p:cNvSpPr/>
              <p:nvPr/>
            </p:nvSpPr>
            <p:spPr bwMode="auto">
              <a:xfrm>
                <a:off x="5609561" y="1451398"/>
                <a:ext cx="208545" cy="256666"/>
              </a:xfrm>
              <a:custGeom>
                <a:avLst/>
                <a:gdLst>
                  <a:gd name="T0" fmla="*/ 39 w 39"/>
                  <a:gd name="T1" fmla="*/ 44 h 48"/>
                  <a:gd name="T2" fmla="*/ 38 w 39"/>
                  <a:gd name="T3" fmla="*/ 4 h 48"/>
                  <a:gd name="T4" fmla="*/ 38 w 39"/>
                  <a:gd name="T5" fmla="*/ 4 h 48"/>
                  <a:gd name="T6" fmla="*/ 37 w 39"/>
                  <a:gd name="T7" fmla="*/ 1 h 48"/>
                  <a:gd name="T8" fmla="*/ 34 w 39"/>
                  <a:gd name="T9" fmla="*/ 0 h 48"/>
                  <a:gd name="T10" fmla="*/ 3 w 39"/>
                  <a:gd name="T11" fmla="*/ 1 h 48"/>
                  <a:gd name="T12" fmla="*/ 3 w 39"/>
                  <a:gd name="T13" fmla="*/ 1 h 48"/>
                  <a:gd name="T14" fmla="*/ 1 w 39"/>
                  <a:gd name="T15" fmla="*/ 2 h 48"/>
                  <a:gd name="T16" fmla="*/ 0 w 39"/>
                  <a:gd name="T17" fmla="*/ 4 h 48"/>
                  <a:gd name="T18" fmla="*/ 1 w 39"/>
                  <a:gd name="T19" fmla="*/ 46 h 48"/>
                  <a:gd name="T20" fmla="*/ 1 w 39"/>
                  <a:gd name="T21" fmla="*/ 46 h 48"/>
                  <a:gd name="T22" fmla="*/ 1 w 39"/>
                  <a:gd name="T23" fmla="*/ 47 h 48"/>
                  <a:gd name="T24" fmla="*/ 4 w 39"/>
                  <a:gd name="T25" fmla="*/ 48 h 48"/>
                  <a:gd name="T26" fmla="*/ 35 w 39"/>
                  <a:gd name="T27" fmla="*/ 48 h 48"/>
                  <a:gd name="T28" fmla="*/ 35 w 39"/>
                  <a:gd name="T29" fmla="*/ 48 h 48"/>
                  <a:gd name="T30" fmla="*/ 38 w 39"/>
                  <a:gd name="T31" fmla="*/ 47 h 48"/>
                  <a:gd name="T32" fmla="*/ 39 w 39"/>
                  <a:gd name="T33" fmla="*/ 44 h 48"/>
                  <a:gd name="T34" fmla="*/ 39 w 39"/>
                  <a:gd name="T3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8">
                    <a:moveTo>
                      <a:pt x="39" y="44"/>
                    </a:moveTo>
                    <a:lnTo>
                      <a:pt x="38" y="4"/>
                    </a:lnTo>
                    <a:lnTo>
                      <a:pt x="38" y="4"/>
                    </a:lnTo>
                    <a:lnTo>
                      <a:pt x="37" y="1"/>
                    </a:lnTo>
                    <a:lnTo>
                      <a:pt x="3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7"/>
                    </a:lnTo>
                    <a:lnTo>
                      <a:pt x="4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8" y="47"/>
                    </a:lnTo>
                    <a:lnTo>
                      <a:pt x="39" y="44"/>
                    </a:lnTo>
                    <a:lnTo>
                      <a:pt x="39" y="44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82" name="组 81"/>
            <p:cNvGrpSpPr/>
            <p:nvPr/>
          </p:nvGrpSpPr>
          <p:grpSpPr>
            <a:xfrm rot="8300375">
              <a:off x="6747911" y="1450049"/>
              <a:ext cx="1134725" cy="881337"/>
              <a:chOff x="8971846" y="3994523"/>
              <a:chExt cx="1652306" cy="128334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Freeform 656"/>
              <p:cNvSpPr/>
              <p:nvPr/>
            </p:nvSpPr>
            <p:spPr bwMode="auto">
              <a:xfrm>
                <a:off x="9581433" y="4844739"/>
                <a:ext cx="919726" cy="331530"/>
              </a:xfrm>
              <a:custGeom>
                <a:avLst/>
                <a:gdLst>
                  <a:gd name="T0" fmla="*/ 172 w 172"/>
                  <a:gd name="T1" fmla="*/ 0 h 62"/>
                  <a:gd name="T2" fmla="*/ 172 w 172"/>
                  <a:gd name="T3" fmla="*/ 0 h 62"/>
                  <a:gd name="T4" fmla="*/ 165 w 172"/>
                  <a:gd name="T5" fmla="*/ 3 h 62"/>
                  <a:gd name="T6" fmla="*/ 0 w 172"/>
                  <a:gd name="T7" fmla="*/ 57 h 62"/>
                  <a:gd name="T8" fmla="*/ 22 w 172"/>
                  <a:gd name="T9" fmla="*/ 62 h 62"/>
                  <a:gd name="T10" fmla="*/ 145 w 172"/>
                  <a:gd name="T11" fmla="*/ 23 h 62"/>
                  <a:gd name="T12" fmla="*/ 145 w 172"/>
                  <a:gd name="T13" fmla="*/ 23 h 62"/>
                  <a:gd name="T14" fmla="*/ 154 w 172"/>
                  <a:gd name="T15" fmla="*/ 19 h 62"/>
                  <a:gd name="T16" fmla="*/ 162 w 172"/>
                  <a:gd name="T17" fmla="*/ 14 h 62"/>
                  <a:gd name="T18" fmla="*/ 168 w 172"/>
                  <a:gd name="T19" fmla="*/ 8 h 62"/>
                  <a:gd name="T20" fmla="*/ 172 w 172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" h="62">
                    <a:moveTo>
                      <a:pt x="172" y="0"/>
                    </a:moveTo>
                    <a:lnTo>
                      <a:pt x="172" y="0"/>
                    </a:lnTo>
                    <a:lnTo>
                      <a:pt x="165" y="3"/>
                    </a:lnTo>
                    <a:lnTo>
                      <a:pt x="0" y="57"/>
                    </a:lnTo>
                    <a:lnTo>
                      <a:pt x="22" y="62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54" y="19"/>
                    </a:lnTo>
                    <a:lnTo>
                      <a:pt x="162" y="14"/>
                    </a:lnTo>
                    <a:lnTo>
                      <a:pt x="168" y="8"/>
                    </a:lnTo>
                    <a:lnTo>
                      <a:pt x="1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658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659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660"/>
              <p:cNvSpPr/>
              <p:nvPr/>
            </p:nvSpPr>
            <p:spPr bwMode="auto">
              <a:xfrm>
                <a:off x="9068098" y="4716406"/>
                <a:ext cx="90905" cy="208545"/>
              </a:xfrm>
              <a:custGeom>
                <a:avLst/>
                <a:gdLst>
                  <a:gd name="T0" fmla="*/ 0 w 17"/>
                  <a:gd name="T1" fmla="*/ 3 h 39"/>
                  <a:gd name="T2" fmla="*/ 13 w 17"/>
                  <a:gd name="T3" fmla="*/ 38 h 39"/>
                  <a:gd name="T4" fmla="*/ 13 w 17"/>
                  <a:gd name="T5" fmla="*/ 38 h 39"/>
                  <a:gd name="T6" fmla="*/ 14 w 17"/>
                  <a:gd name="T7" fmla="*/ 39 h 39"/>
                  <a:gd name="T8" fmla="*/ 15 w 17"/>
                  <a:gd name="T9" fmla="*/ 39 h 39"/>
                  <a:gd name="T10" fmla="*/ 15 w 17"/>
                  <a:gd name="T11" fmla="*/ 39 h 39"/>
                  <a:gd name="T12" fmla="*/ 17 w 17"/>
                  <a:gd name="T13" fmla="*/ 38 h 39"/>
                  <a:gd name="T14" fmla="*/ 17 w 17"/>
                  <a:gd name="T15" fmla="*/ 36 h 39"/>
                  <a:gd name="T16" fmla="*/ 4 w 17"/>
                  <a:gd name="T17" fmla="*/ 1 h 39"/>
                  <a:gd name="T18" fmla="*/ 4 w 17"/>
                  <a:gd name="T19" fmla="*/ 1 h 39"/>
                  <a:gd name="T20" fmla="*/ 3 w 17"/>
                  <a:gd name="T21" fmla="*/ 0 h 39"/>
                  <a:gd name="T22" fmla="*/ 2 w 17"/>
                  <a:gd name="T23" fmla="*/ 0 h 39"/>
                  <a:gd name="T24" fmla="*/ 2 w 17"/>
                  <a:gd name="T25" fmla="*/ 0 h 39"/>
                  <a:gd name="T26" fmla="*/ 0 w 17"/>
                  <a:gd name="T27" fmla="*/ 1 h 39"/>
                  <a:gd name="T28" fmla="*/ 0 w 17"/>
                  <a:gd name="T29" fmla="*/ 3 h 39"/>
                  <a:gd name="T30" fmla="*/ 0 w 17"/>
                  <a:gd name="T3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39">
                    <a:moveTo>
                      <a:pt x="0" y="3"/>
                    </a:move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661"/>
              <p:cNvSpPr/>
              <p:nvPr/>
            </p:nvSpPr>
            <p:spPr bwMode="auto">
              <a:xfrm>
                <a:off x="10426301" y="4352792"/>
                <a:ext cx="74863" cy="69514"/>
              </a:xfrm>
              <a:custGeom>
                <a:avLst/>
                <a:gdLst>
                  <a:gd name="T0" fmla="*/ 4 w 14"/>
                  <a:gd name="T1" fmla="*/ 2 h 13"/>
                  <a:gd name="T2" fmla="*/ 4 w 14"/>
                  <a:gd name="T3" fmla="*/ 2 h 13"/>
                  <a:gd name="T4" fmla="*/ 7 w 14"/>
                  <a:gd name="T5" fmla="*/ 0 h 13"/>
                  <a:gd name="T6" fmla="*/ 10 w 14"/>
                  <a:gd name="T7" fmla="*/ 2 h 13"/>
                  <a:gd name="T8" fmla="*/ 12 w 14"/>
                  <a:gd name="T9" fmla="*/ 3 h 13"/>
                  <a:gd name="T10" fmla="*/ 12 w 14"/>
                  <a:gd name="T11" fmla="*/ 4 h 13"/>
                  <a:gd name="T12" fmla="*/ 12 w 14"/>
                  <a:gd name="T13" fmla="*/ 4 h 13"/>
                  <a:gd name="T14" fmla="*/ 14 w 14"/>
                  <a:gd name="T15" fmla="*/ 7 h 13"/>
                  <a:gd name="T16" fmla="*/ 12 w 14"/>
                  <a:gd name="T17" fmla="*/ 8 h 13"/>
                  <a:gd name="T18" fmla="*/ 11 w 14"/>
                  <a:gd name="T19" fmla="*/ 11 h 13"/>
                  <a:gd name="T20" fmla="*/ 8 w 14"/>
                  <a:gd name="T21" fmla="*/ 11 h 13"/>
                  <a:gd name="T22" fmla="*/ 8 w 14"/>
                  <a:gd name="T23" fmla="*/ 11 h 13"/>
                  <a:gd name="T24" fmla="*/ 6 w 14"/>
                  <a:gd name="T25" fmla="*/ 13 h 13"/>
                  <a:gd name="T26" fmla="*/ 3 w 14"/>
                  <a:gd name="T27" fmla="*/ 11 h 13"/>
                  <a:gd name="T28" fmla="*/ 2 w 14"/>
                  <a:gd name="T29" fmla="*/ 10 h 13"/>
                  <a:gd name="T30" fmla="*/ 0 w 14"/>
                  <a:gd name="T31" fmla="*/ 8 h 13"/>
                  <a:gd name="T32" fmla="*/ 0 w 14"/>
                  <a:gd name="T33" fmla="*/ 8 h 13"/>
                  <a:gd name="T34" fmla="*/ 0 w 14"/>
                  <a:gd name="T35" fmla="*/ 6 h 13"/>
                  <a:gd name="T36" fmla="*/ 2 w 14"/>
                  <a:gd name="T37" fmla="*/ 4 h 13"/>
                  <a:gd name="T38" fmla="*/ 3 w 14"/>
                  <a:gd name="T39" fmla="*/ 3 h 13"/>
                  <a:gd name="T40" fmla="*/ 4 w 14"/>
                  <a:gd name="T41" fmla="*/ 2 h 13"/>
                  <a:gd name="T42" fmla="*/ 4 w 14"/>
                  <a:gd name="T4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3">
                    <a:moveTo>
                      <a:pt x="4" y="2"/>
                    </a:moveTo>
                    <a:lnTo>
                      <a:pt x="4" y="2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662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663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664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665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668"/>
              <p:cNvSpPr/>
              <p:nvPr/>
            </p:nvSpPr>
            <p:spPr bwMode="auto">
              <a:xfrm>
                <a:off x="8993236" y="5047936"/>
                <a:ext cx="21388" cy="37432"/>
              </a:xfrm>
              <a:custGeom>
                <a:avLst/>
                <a:gdLst>
                  <a:gd name="T0" fmla="*/ 1 w 4"/>
                  <a:gd name="T1" fmla="*/ 0 h 7"/>
                  <a:gd name="T2" fmla="*/ 0 w 4"/>
                  <a:gd name="T3" fmla="*/ 1 h 7"/>
                  <a:gd name="T4" fmla="*/ 4 w 4"/>
                  <a:gd name="T5" fmla="*/ 7 h 7"/>
                  <a:gd name="T6" fmla="*/ 1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lnTo>
                      <a:pt x="0" y="1"/>
                    </a:lnTo>
                    <a:lnTo>
                      <a:pt x="4" y="7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672"/>
              <p:cNvSpPr/>
              <p:nvPr/>
            </p:nvSpPr>
            <p:spPr bwMode="auto">
              <a:xfrm>
                <a:off x="8998583" y="5010500"/>
                <a:ext cx="700491" cy="267363"/>
              </a:xfrm>
              <a:custGeom>
                <a:avLst/>
                <a:gdLst>
                  <a:gd name="T0" fmla="*/ 24 w 131"/>
                  <a:gd name="T1" fmla="*/ 0 h 50"/>
                  <a:gd name="T2" fmla="*/ 0 w 131"/>
                  <a:gd name="T3" fmla="*/ 7 h 50"/>
                  <a:gd name="T4" fmla="*/ 3 w 131"/>
                  <a:gd name="T5" fmla="*/ 14 h 50"/>
                  <a:gd name="T6" fmla="*/ 4 w 131"/>
                  <a:gd name="T7" fmla="*/ 16 h 50"/>
                  <a:gd name="T8" fmla="*/ 17 w 131"/>
                  <a:gd name="T9" fmla="*/ 31 h 50"/>
                  <a:gd name="T10" fmla="*/ 76 w 131"/>
                  <a:gd name="T11" fmla="*/ 50 h 50"/>
                  <a:gd name="T12" fmla="*/ 131 w 131"/>
                  <a:gd name="T13" fmla="*/ 31 h 50"/>
                  <a:gd name="T14" fmla="*/ 109 w 131"/>
                  <a:gd name="T15" fmla="*/ 26 h 50"/>
                  <a:gd name="T16" fmla="*/ 80 w 131"/>
                  <a:gd name="T17" fmla="*/ 35 h 50"/>
                  <a:gd name="T18" fmla="*/ 80 w 131"/>
                  <a:gd name="T19" fmla="*/ 35 h 50"/>
                  <a:gd name="T20" fmla="*/ 73 w 131"/>
                  <a:gd name="T21" fmla="*/ 37 h 50"/>
                  <a:gd name="T22" fmla="*/ 65 w 131"/>
                  <a:gd name="T23" fmla="*/ 37 h 50"/>
                  <a:gd name="T24" fmla="*/ 65 w 131"/>
                  <a:gd name="T25" fmla="*/ 37 h 50"/>
                  <a:gd name="T26" fmla="*/ 54 w 131"/>
                  <a:gd name="T27" fmla="*/ 35 h 50"/>
                  <a:gd name="T28" fmla="*/ 49 w 131"/>
                  <a:gd name="T29" fmla="*/ 34 h 50"/>
                  <a:gd name="T30" fmla="*/ 43 w 131"/>
                  <a:gd name="T31" fmla="*/ 31 h 50"/>
                  <a:gd name="T32" fmla="*/ 38 w 131"/>
                  <a:gd name="T33" fmla="*/ 27 h 50"/>
                  <a:gd name="T34" fmla="*/ 35 w 131"/>
                  <a:gd name="T35" fmla="*/ 23 h 50"/>
                  <a:gd name="T36" fmla="*/ 31 w 131"/>
                  <a:gd name="T37" fmla="*/ 19 h 50"/>
                  <a:gd name="T38" fmla="*/ 30 w 131"/>
                  <a:gd name="T39" fmla="*/ 14 h 50"/>
                  <a:gd name="T40" fmla="*/ 24 w 131"/>
                  <a:gd name="T4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50">
                    <a:moveTo>
                      <a:pt x="24" y="0"/>
                    </a:moveTo>
                    <a:lnTo>
                      <a:pt x="0" y="7"/>
                    </a:lnTo>
                    <a:lnTo>
                      <a:pt x="3" y="14"/>
                    </a:lnTo>
                    <a:lnTo>
                      <a:pt x="4" y="16"/>
                    </a:lnTo>
                    <a:lnTo>
                      <a:pt x="17" y="31"/>
                    </a:lnTo>
                    <a:lnTo>
                      <a:pt x="76" y="50"/>
                    </a:lnTo>
                    <a:lnTo>
                      <a:pt x="131" y="31"/>
                    </a:lnTo>
                    <a:lnTo>
                      <a:pt x="109" y="26"/>
                    </a:lnTo>
                    <a:lnTo>
                      <a:pt x="80" y="35"/>
                    </a:lnTo>
                    <a:lnTo>
                      <a:pt x="80" y="35"/>
                    </a:lnTo>
                    <a:lnTo>
                      <a:pt x="73" y="37"/>
                    </a:lnTo>
                    <a:lnTo>
                      <a:pt x="65" y="37"/>
                    </a:lnTo>
                    <a:lnTo>
                      <a:pt x="65" y="37"/>
                    </a:lnTo>
                    <a:lnTo>
                      <a:pt x="54" y="35"/>
                    </a:lnTo>
                    <a:lnTo>
                      <a:pt x="49" y="34"/>
                    </a:lnTo>
                    <a:lnTo>
                      <a:pt x="43" y="31"/>
                    </a:lnTo>
                    <a:lnTo>
                      <a:pt x="38" y="27"/>
                    </a:lnTo>
                    <a:lnTo>
                      <a:pt x="35" y="23"/>
                    </a:lnTo>
                    <a:lnTo>
                      <a:pt x="31" y="19"/>
                    </a:lnTo>
                    <a:lnTo>
                      <a:pt x="30" y="1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673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01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674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675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676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677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678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teams</a:t>
            </a:r>
            <a:endParaRPr kumimoji="1"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33006" y="3730340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933006" y="134034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5" name="组 4"/>
          <p:cNvGrpSpPr/>
          <p:nvPr/>
        </p:nvGrpSpPr>
        <p:grpSpPr>
          <a:xfrm>
            <a:off x="3040552" y="1246314"/>
            <a:ext cx="2767581" cy="1902584"/>
            <a:chOff x="2204214" y="948409"/>
            <a:chExt cx="2075686" cy="1426938"/>
          </a:xfrm>
        </p:grpSpPr>
        <p:sp>
          <p:nvSpPr>
            <p:cNvPr id="6" name="文本框 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3023511" y="3638381"/>
            <a:ext cx="2767581" cy="1902584"/>
            <a:chOff x="2204214" y="948409"/>
            <a:chExt cx="2075686" cy="1426938"/>
          </a:xfrm>
        </p:grpSpPr>
        <p:sp>
          <p:nvSpPr>
            <p:cNvPr id="11" name="文本框 1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4" name="直线连接符 1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 14"/>
          <p:cNvGrpSpPr/>
          <p:nvPr/>
        </p:nvGrpSpPr>
        <p:grpSpPr>
          <a:xfrm>
            <a:off x="8452268" y="1200797"/>
            <a:ext cx="2767581" cy="1902584"/>
            <a:chOff x="2204214" y="948409"/>
            <a:chExt cx="2075686" cy="1426938"/>
          </a:xfrm>
        </p:grpSpPr>
        <p:sp>
          <p:nvSpPr>
            <p:cNvPr id="16" name="文本框 1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9" name="直线连接符 1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 19"/>
          <p:cNvGrpSpPr/>
          <p:nvPr/>
        </p:nvGrpSpPr>
        <p:grpSpPr>
          <a:xfrm>
            <a:off x="8452268" y="3592863"/>
            <a:ext cx="2767581" cy="1902584"/>
            <a:chOff x="2204214" y="948409"/>
            <a:chExt cx="2075686" cy="1426938"/>
          </a:xfrm>
        </p:grpSpPr>
        <p:sp>
          <p:nvSpPr>
            <p:cNvPr id="21" name="文本框 2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4" name="直线连接符 2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344722" y="13286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6344722" y="36868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7" name="Freeform 220"/>
          <p:cNvSpPr/>
          <p:nvPr/>
        </p:nvSpPr>
        <p:spPr bwMode="auto">
          <a:xfrm rot="3519006">
            <a:off x="625219" y="13872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Freeform 220"/>
          <p:cNvSpPr/>
          <p:nvPr/>
        </p:nvSpPr>
        <p:spPr bwMode="auto">
          <a:xfrm rot="3519006">
            <a:off x="540230" y="3770747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Freeform 220"/>
          <p:cNvSpPr/>
          <p:nvPr/>
        </p:nvSpPr>
        <p:spPr bwMode="auto">
          <a:xfrm rot="3519006">
            <a:off x="6182974" y="120373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0" name="Freeform 220"/>
          <p:cNvSpPr/>
          <p:nvPr/>
        </p:nvSpPr>
        <p:spPr bwMode="auto">
          <a:xfrm rot="3519006">
            <a:off x="6036937" y="3641322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1" name="Freeform 230"/>
          <p:cNvSpPr>
            <a:spLocks noEditPoints="1"/>
          </p:cNvSpPr>
          <p:nvPr/>
        </p:nvSpPr>
        <p:spPr bwMode="auto">
          <a:xfrm>
            <a:off x="1519356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2" name="Freeform 230"/>
          <p:cNvSpPr>
            <a:spLocks noEditPoints="1"/>
          </p:cNvSpPr>
          <p:nvPr/>
        </p:nvSpPr>
        <p:spPr bwMode="auto">
          <a:xfrm>
            <a:off x="1505186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3" name="Freeform 230"/>
          <p:cNvSpPr>
            <a:spLocks noEditPoints="1"/>
          </p:cNvSpPr>
          <p:nvPr/>
        </p:nvSpPr>
        <p:spPr bwMode="auto">
          <a:xfrm>
            <a:off x="6958063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" name="Freeform 230"/>
          <p:cNvSpPr>
            <a:spLocks noEditPoints="1"/>
          </p:cNvSpPr>
          <p:nvPr/>
        </p:nvSpPr>
        <p:spPr bwMode="auto">
          <a:xfrm>
            <a:off x="6943892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structure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117256" y="3119800"/>
            <a:ext cx="2557473" cy="646265"/>
            <a:chOff x="568618" y="2365555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8618" y="2365555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740281" y="2426823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Freeform 230"/>
            <p:cNvSpPr>
              <a:spLocks noEditPoints="1"/>
            </p:cNvSpPr>
            <p:nvPr/>
          </p:nvSpPr>
          <p:spPr bwMode="auto">
            <a:xfrm>
              <a:off x="700868" y="2488497"/>
              <a:ext cx="220206" cy="238814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6750" y="2488497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4085958" y="134149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085958" y="316342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 2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085958" y="496664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3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7173606" y="925569"/>
            <a:ext cx="2557473" cy="646265"/>
            <a:chOff x="2430871" y="864790"/>
            <a:chExt cx="1918105" cy="484699"/>
          </a:xfrm>
        </p:grpSpPr>
        <p:sp>
          <p:nvSpPr>
            <p:cNvPr id="45" name="椭圆 4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4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7173606" y="1808046"/>
            <a:ext cx="2557473" cy="646265"/>
            <a:chOff x="2430871" y="864790"/>
            <a:chExt cx="1918105" cy="484699"/>
          </a:xfrm>
        </p:grpSpPr>
        <p:sp>
          <p:nvSpPr>
            <p:cNvPr id="57" name="椭圆 56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61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7173606" y="2745937"/>
            <a:ext cx="2557473" cy="646265"/>
            <a:chOff x="2430871" y="864790"/>
            <a:chExt cx="1918105" cy="484699"/>
          </a:xfrm>
        </p:grpSpPr>
        <p:sp>
          <p:nvSpPr>
            <p:cNvPr id="69" name="椭圆 6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7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173606" y="3628414"/>
            <a:ext cx="2557473" cy="646265"/>
            <a:chOff x="2430871" y="864790"/>
            <a:chExt cx="1918105" cy="484699"/>
          </a:xfrm>
        </p:grpSpPr>
        <p:sp>
          <p:nvSpPr>
            <p:cNvPr id="81" name="椭圆 8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8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 91"/>
          <p:cNvGrpSpPr/>
          <p:nvPr/>
        </p:nvGrpSpPr>
        <p:grpSpPr>
          <a:xfrm>
            <a:off x="7173606" y="4566307"/>
            <a:ext cx="2557473" cy="646265"/>
            <a:chOff x="2430871" y="864790"/>
            <a:chExt cx="1918105" cy="484699"/>
          </a:xfrm>
        </p:grpSpPr>
        <p:sp>
          <p:nvSpPr>
            <p:cNvPr id="93" name="椭圆 9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5" name="组 9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9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7173606" y="5448784"/>
            <a:ext cx="2557473" cy="646265"/>
            <a:chOff x="2430871" y="864790"/>
            <a:chExt cx="1918105" cy="484699"/>
          </a:xfrm>
        </p:grpSpPr>
        <p:sp>
          <p:nvSpPr>
            <p:cNvPr id="105" name="椭圆 10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7" name="组 10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0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16" name="直线连接符 115"/>
          <p:cNvCxnSpPr>
            <a:stCxn id="17" idx="4"/>
            <a:endCxn id="29" idx="0"/>
          </p:cNvCxnSpPr>
          <p:nvPr/>
        </p:nvCxnSpPr>
        <p:spPr>
          <a:xfrm>
            <a:off x="4409089" y="1987764"/>
            <a:ext cx="0" cy="1175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线连接符 116"/>
          <p:cNvCxnSpPr>
            <a:stCxn id="41" idx="0"/>
            <a:endCxn id="29" idx="4"/>
          </p:cNvCxnSpPr>
          <p:nvPr/>
        </p:nvCxnSpPr>
        <p:spPr>
          <a:xfrm flipV="1">
            <a:off x="4409089" y="3809693"/>
            <a:ext cx="0" cy="1156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线连接符 117"/>
          <p:cNvCxnSpPr>
            <a:stCxn id="6" idx="3"/>
            <a:endCxn id="29" idx="2"/>
          </p:cNvCxnSpPr>
          <p:nvPr/>
        </p:nvCxnSpPr>
        <p:spPr>
          <a:xfrm>
            <a:off x="3674728" y="3483781"/>
            <a:ext cx="411229" cy="2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>
            <a:stCxn id="53" idx="2"/>
            <a:endCxn id="18" idx="3"/>
          </p:cNvCxnSpPr>
          <p:nvPr/>
        </p:nvCxnSpPr>
        <p:spPr>
          <a:xfrm flipH="1">
            <a:off x="6643431" y="1248701"/>
            <a:ext cx="530175" cy="456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/>
          <p:cNvCxnSpPr>
            <a:stCxn id="65" idx="2"/>
            <a:endCxn id="18" idx="3"/>
          </p:cNvCxnSpPr>
          <p:nvPr/>
        </p:nvCxnSpPr>
        <p:spPr>
          <a:xfrm flipH="1" flipV="1">
            <a:off x="6643431" y="1705478"/>
            <a:ext cx="530175" cy="425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线连接符 120"/>
          <p:cNvCxnSpPr>
            <a:stCxn id="77" idx="2"/>
            <a:endCxn id="30" idx="3"/>
          </p:cNvCxnSpPr>
          <p:nvPr/>
        </p:nvCxnSpPr>
        <p:spPr>
          <a:xfrm flipH="1">
            <a:off x="6643431" y="3069070"/>
            <a:ext cx="530175" cy="458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>
            <a:stCxn id="89" idx="2"/>
            <a:endCxn id="30" idx="3"/>
          </p:cNvCxnSpPr>
          <p:nvPr/>
        </p:nvCxnSpPr>
        <p:spPr>
          <a:xfrm flipH="1" flipV="1">
            <a:off x="6643431" y="3527407"/>
            <a:ext cx="530175" cy="4241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>
            <a:stCxn id="101" idx="2"/>
            <a:endCxn id="44" idx="3"/>
          </p:cNvCxnSpPr>
          <p:nvPr/>
        </p:nvCxnSpPr>
        <p:spPr>
          <a:xfrm flipH="1">
            <a:off x="6548797" y="4889439"/>
            <a:ext cx="624808" cy="425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/>
          <p:cNvCxnSpPr>
            <a:stCxn id="113" idx="2"/>
            <a:endCxn id="42" idx="3"/>
          </p:cNvCxnSpPr>
          <p:nvPr/>
        </p:nvCxnSpPr>
        <p:spPr>
          <a:xfrm flipH="1" flipV="1">
            <a:off x="6643431" y="5330628"/>
            <a:ext cx="530175" cy="441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amazing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awards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032589" y="1539820"/>
            <a:ext cx="3043638" cy="4196952"/>
            <a:chOff x="774442" y="1154865"/>
            <a:chExt cx="2282728" cy="3147714"/>
          </a:xfrm>
        </p:grpSpPr>
        <p:grpSp>
          <p:nvGrpSpPr>
            <p:cNvPr id="4" name="组 3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555660" y="1544901"/>
            <a:ext cx="3043638" cy="4196952"/>
            <a:chOff x="774442" y="1154865"/>
            <a:chExt cx="2282728" cy="3147714"/>
          </a:xfrm>
        </p:grpSpPr>
        <p:grpSp>
          <p:nvGrpSpPr>
            <p:cNvPr id="21" name="组 20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2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078729" y="1544901"/>
            <a:ext cx="3043638" cy="4196952"/>
            <a:chOff x="774442" y="1154865"/>
            <a:chExt cx="2282728" cy="3147714"/>
          </a:xfrm>
        </p:grpSpPr>
        <p:grpSp>
          <p:nvGrpSpPr>
            <p:cNvPr id="38" name="组 37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9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42854" y="1644879"/>
            <a:ext cx="4763844" cy="3955269"/>
            <a:chOff x="1024517" y="903459"/>
            <a:chExt cx="3572883" cy="29664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组 3"/>
            <p:cNvGrpSpPr/>
            <p:nvPr/>
          </p:nvGrpSpPr>
          <p:grpSpPr>
            <a:xfrm>
              <a:off x="1024517" y="903459"/>
              <a:ext cx="3572883" cy="2966452"/>
              <a:chOff x="6246236" y="857224"/>
              <a:chExt cx="1846193" cy="1532836"/>
            </a:xfrm>
            <a:solidFill>
              <a:schemeClr val="accent6"/>
            </a:solidFill>
          </p:grpSpPr>
          <p:sp>
            <p:nvSpPr>
              <p:cNvPr id="6" name="Freeform 18"/>
              <p:cNvSpPr>
                <a:spLocks noEditPoints="1"/>
              </p:cNvSpPr>
              <p:nvPr/>
            </p:nvSpPr>
            <p:spPr bwMode="auto">
              <a:xfrm>
                <a:off x="6246236" y="857224"/>
                <a:ext cx="1846193" cy="1274317"/>
              </a:xfrm>
              <a:custGeom>
                <a:avLst/>
                <a:gdLst>
                  <a:gd name="T0" fmla="*/ 1414 w 1414"/>
                  <a:gd name="T1" fmla="*/ 32 h 976"/>
                  <a:gd name="T2" fmla="*/ 1414 w 1414"/>
                  <a:gd name="T3" fmla="*/ 32 h 976"/>
                  <a:gd name="T4" fmla="*/ 1412 w 1414"/>
                  <a:gd name="T5" fmla="*/ 26 h 976"/>
                  <a:gd name="T6" fmla="*/ 1410 w 1414"/>
                  <a:gd name="T7" fmla="*/ 20 h 976"/>
                  <a:gd name="T8" fmla="*/ 1402 w 1414"/>
                  <a:gd name="T9" fmla="*/ 10 h 976"/>
                  <a:gd name="T10" fmla="*/ 1398 w 1414"/>
                  <a:gd name="T11" fmla="*/ 6 h 976"/>
                  <a:gd name="T12" fmla="*/ 1392 w 1414"/>
                  <a:gd name="T13" fmla="*/ 2 h 976"/>
                  <a:gd name="T14" fmla="*/ 1386 w 1414"/>
                  <a:gd name="T15" fmla="*/ 0 h 976"/>
                  <a:gd name="T16" fmla="*/ 1378 w 1414"/>
                  <a:gd name="T17" fmla="*/ 0 h 976"/>
                  <a:gd name="T18" fmla="*/ 36 w 1414"/>
                  <a:gd name="T19" fmla="*/ 0 h 976"/>
                  <a:gd name="T20" fmla="*/ 36 w 1414"/>
                  <a:gd name="T21" fmla="*/ 0 h 976"/>
                  <a:gd name="T22" fmla="*/ 28 w 1414"/>
                  <a:gd name="T23" fmla="*/ 0 h 976"/>
                  <a:gd name="T24" fmla="*/ 22 w 1414"/>
                  <a:gd name="T25" fmla="*/ 2 h 976"/>
                  <a:gd name="T26" fmla="*/ 16 w 1414"/>
                  <a:gd name="T27" fmla="*/ 6 h 976"/>
                  <a:gd name="T28" fmla="*/ 12 w 1414"/>
                  <a:gd name="T29" fmla="*/ 10 h 976"/>
                  <a:gd name="T30" fmla="*/ 4 w 1414"/>
                  <a:gd name="T31" fmla="*/ 20 h 976"/>
                  <a:gd name="T32" fmla="*/ 2 w 1414"/>
                  <a:gd name="T33" fmla="*/ 26 h 976"/>
                  <a:gd name="T34" fmla="*/ 0 w 1414"/>
                  <a:gd name="T35" fmla="*/ 32 h 976"/>
                  <a:gd name="T36" fmla="*/ 0 w 1414"/>
                  <a:gd name="T37" fmla="*/ 940 h 976"/>
                  <a:gd name="T38" fmla="*/ 0 w 1414"/>
                  <a:gd name="T39" fmla="*/ 940 h 976"/>
                  <a:gd name="T40" fmla="*/ 0 w 1414"/>
                  <a:gd name="T41" fmla="*/ 948 h 976"/>
                  <a:gd name="T42" fmla="*/ 2 w 1414"/>
                  <a:gd name="T43" fmla="*/ 954 h 976"/>
                  <a:gd name="T44" fmla="*/ 6 w 1414"/>
                  <a:gd name="T45" fmla="*/ 960 h 976"/>
                  <a:gd name="T46" fmla="*/ 10 w 1414"/>
                  <a:gd name="T47" fmla="*/ 966 h 976"/>
                  <a:gd name="T48" fmla="*/ 16 w 1414"/>
                  <a:gd name="T49" fmla="*/ 970 h 976"/>
                  <a:gd name="T50" fmla="*/ 22 w 1414"/>
                  <a:gd name="T51" fmla="*/ 972 h 976"/>
                  <a:gd name="T52" fmla="*/ 28 w 1414"/>
                  <a:gd name="T53" fmla="*/ 974 h 976"/>
                  <a:gd name="T54" fmla="*/ 36 w 1414"/>
                  <a:gd name="T55" fmla="*/ 976 h 976"/>
                  <a:gd name="T56" fmla="*/ 1378 w 1414"/>
                  <a:gd name="T57" fmla="*/ 976 h 976"/>
                  <a:gd name="T58" fmla="*/ 1378 w 1414"/>
                  <a:gd name="T59" fmla="*/ 976 h 976"/>
                  <a:gd name="T60" fmla="*/ 1386 w 1414"/>
                  <a:gd name="T61" fmla="*/ 974 h 976"/>
                  <a:gd name="T62" fmla="*/ 1392 w 1414"/>
                  <a:gd name="T63" fmla="*/ 972 h 976"/>
                  <a:gd name="T64" fmla="*/ 1398 w 1414"/>
                  <a:gd name="T65" fmla="*/ 970 h 976"/>
                  <a:gd name="T66" fmla="*/ 1404 w 1414"/>
                  <a:gd name="T67" fmla="*/ 966 h 976"/>
                  <a:gd name="T68" fmla="*/ 1408 w 1414"/>
                  <a:gd name="T69" fmla="*/ 960 h 976"/>
                  <a:gd name="T70" fmla="*/ 1412 w 1414"/>
                  <a:gd name="T71" fmla="*/ 954 h 976"/>
                  <a:gd name="T72" fmla="*/ 1414 w 1414"/>
                  <a:gd name="T73" fmla="*/ 948 h 976"/>
                  <a:gd name="T74" fmla="*/ 1414 w 1414"/>
                  <a:gd name="T75" fmla="*/ 940 h 976"/>
                  <a:gd name="T76" fmla="*/ 1414 w 1414"/>
                  <a:gd name="T77" fmla="*/ 32 h 976"/>
                  <a:gd name="T78" fmla="*/ 1358 w 1414"/>
                  <a:gd name="T79" fmla="*/ 806 h 976"/>
                  <a:gd name="T80" fmla="*/ 56 w 1414"/>
                  <a:gd name="T81" fmla="*/ 806 h 976"/>
                  <a:gd name="T82" fmla="*/ 56 w 1414"/>
                  <a:gd name="T83" fmla="*/ 56 h 976"/>
                  <a:gd name="T84" fmla="*/ 1358 w 1414"/>
                  <a:gd name="T85" fmla="*/ 56 h 976"/>
                  <a:gd name="T86" fmla="*/ 1358 w 1414"/>
                  <a:gd name="T87" fmla="*/ 806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4" h="976">
                    <a:moveTo>
                      <a:pt x="1414" y="32"/>
                    </a:moveTo>
                    <a:lnTo>
                      <a:pt x="1414" y="32"/>
                    </a:lnTo>
                    <a:lnTo>
                      <a:pt x="1412" y="26"/>
                    </a:lnTo>
                    <a:lnTo>
                      <a:pt x="1410" y="20"/>
                    </a:lnTo>
                    <a:lnTo>
                      <a:pt x="1402" y="10"/>
                    </a:lnTo>
                    <a:lnTo>
                      <a:pt x="1398" y="6"/>
                    </a:lnTo>
                    <a:lnTo>
                      <a:pt x="1392" y="2"/>
                    </a:lnTo>
                    <a:lnTo>
                      <a:pt x="1386" y="0"/>
                    </a:lnTo>
                    <a:lnTo>
                      <a:pt x="137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2" y="2"/>
                    </a:lnTo>
                    <a:lnTo>
                      <a:pt x="16" y="6"/>
                    </a:lnTo>
                    <a:lnTo>
                      <a:pt x="12" y="10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940"/>
                    </a:lnTo>
                    <a:lnTo>
                      <a:pt x="0" y="940"/>
                    </a:lnTo>
                    <a:lnTo>
                      <a:pt x="0" y="948"/>
                    </a:lnTo>
                    <a:lnTo>
                      <a:pt x="2" y="954"/>
                    </a:lnTo>
                    <a:lnTo>
                      <a:pt x="6" y="960"/>
                    </a:lnTo>
                    <a:lnTo>
                      <a:pt x="10" y="966"/>
                    </a:lnTo>
                    <a:lnTo>
                      <a:pt x="16" y="970"/>
                    </a:lnTo>
                    <a:lnTo>
                      <a:pt x="22" y="972"/>
                    </a:lnTo>
                    <a:lnTo>
                      <a:pt x="28" y="974"/>
                    </a:lnTo>
                    <a:lnTo>
                      <a:pt x="36" y="976"/>
                    </a:lnTo>
                    <a:lnTo>
                      <a:pt x="1378" y="976"/>
                    </a:lnTo>
                    <a:lnTo>
                      <a:pt x="1378" y="976"/>
                    </a:lnTo>
                    <a:lnTo>
                      <a:pt x="1386" y="974"/>
                    </a:lnTo>
                    <a:lnTo>
                      <a:pt x="1392" y="972"/>
                    </a:lnTo>
                    <a:lnTo>
                      <a:pt x="1398" y="970"/>
                    </a:lnTo>
                    <a:lnTo>
                      <a:pt x="1404" y="966"/>
                    </a:lnTo>
                    <a:lnTo>
                      <a:pt x="1408" y="960"/>
                    </a:lnTo>
                    <a:lnTo>
                      <a:pt x="1412" y="954"/>
                    </a:lnTo>
                    <a:lnTo>
                      <a:pt x="1414" y="948"/>
                    </a:lnTo>
                    <a:lnTo>
                      <a:pt x="1414" y="940"/>
                    </a:lnTo>
                    <a:lnTo>
                      <a:pt x="1414" y="32"/>
                    </a:lnTo>
                    <a:close/>
                    <a:moveTo>
                      <a:pt x="1358" y="806"/>
                    </a:moveTo>
                    <a:lnTo>
                      <a:pt x="56" y="806"/>
                    </a:lnTo>
                    <a:lnTo>
                      <a:pt x="56" y="56"/>
                    </a:lnTo>
                    <a:lnTo>
                      <a:pt x="1358" y="56"/>
                    </a:lnTo>
                    <a:lnTo>
                      <a:pt x="1358" y="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" name="Freeform 19"/>
              <p:cNvSpPr/>
              <p:nvPr/>
            </p:nvSpPr>
            <p:spPr bwMode="auto">
              <a:xfrm>
                <a:off x="6859892" y="2186378"/>
                <a:ext cx="618880" cy="203682"/>
              </a:xfrm>
              <a:custGeom>
                <a:avLst/>
                <a:gdLst>
                  <a:gd name="T0" fmla="*/ 464 w 474"/>
                  <a:gd name="T1" fmla="*/ 128 h 156"/>
                  <a:gd name="T2" fmla="*/ 464 w 474"/>
                  <a:gd name="T3" fmla="*/ 128 h 156"/>
                  <a:gd name="T4" fmla="*/ 444 w 474"/>
                  <a:gd name="T5" fmla="*/ 120 h 156"/>
                  <a:gd name="T6" fmla="*/ 428 w 474"/>
                  <a:gd name="T7" fmla="*/ 112 h 156"/>
                  <a:gd name="T8" fmla="*/ 416 w 474"/>
                  <a:gd name="T9" fmla="*/ 100 h 156"/>
                  <a:gd name="T10" fmla="*/ 406 w 474"/>
                  <a:gd name="T11" fmla="*/ 86 h 156"/>
                  <a:gd name="T12" fmla="*/ 400 w 474"/>
                  <a:gd name="T13" fmla="*/ 70 h 156"/>
                  <a:gd name="T14" fmla="*/ 396 w 474"/>
                  <a:gd name="T15" fmla="*/ 54 h 156"/>
                  <a:gd name="T16" fmla="*/ 394 w 474"/>
                  <a:gd name="T17" fmla="*/ 34 h 156"/>
                  <a:gd name="T18" fmla="*/ 392 w 474"/>
                  <a:gd name="T19" fmla="*/ 14 h 156"/>
                  <a:gd name="T20" fmla="*/ 392 w 474"/>
                  <a:gd name="T21" fmla="*/ 0 h 156"/>
                  <a:gd name="T22" fmla="*/ 236 w 474"/>
                  <a:gd name="T23" fmla="*/ 0 h 156"/>
                  <a:gd name="T24" fmla="*/ 82 w 474"/>
                  <a:gd name="T25" fmla="*/ 0 h 156"/>
                  <a:gd name="T26" fmla="*/ 82 w 474"/>
                  <a:gd name="T27" fmla="*/ 14 h 156"/>
                  <a:gd name="T28" fmla="*/ 82 w 474"/>
                  <a:gd name="T29" fmla="*/ 14 h 156"/>
                  <a:gd name="T30" fmla="*/ 80 w 474"/>
                  <a:gd name="T31" fmla="*/ 34 h 156"/>
                  <a:gd name="T32" fmla="*/ 78 w 474"/>
                  <a:gd name="T33" fmla="*/ 54 h 156"/>
                  <a:gd name="T34" fmla="*/ 74 w 474"/>
                  <a:gd name="T35" fmla="*/ 70 h 156"/>
                  <a:gd name="T36" fmla="*/ 68 w 474"/>
                  <a:gd name="T37" fmla="*/ 86 h 156"/>
                  <a:gd name="T38" fmla="*/ 58 w 474"/>
                  <a:gd name="T39" fmla="*/ 100 h 156"/>
                  <a:gd name="T40" fmla="*/ 46 w 474"/>
                  <a:gd name="T41" fmla="*/ 112 h 156"/>
                  <a:gd name="T42" fmla="*/ 30 w 474"/>
                  <a:gd name="T43" fmla="*/ 120 h 156"/>
                  <a:gd name="T44" fmla="*/ 10 w 474"/>
                  <a:gd name="T45" fmla="*/ 128 h 156"/>
                  <a:gd name="T46" fmla="*/ 10 w 474"/>
                  <a:gd name="T47" fmla="*/ 128 h 156"/>
                  <a:gd name="T48" fmla="*/ 6 w 474"/>
                  <a:gd name="T49" fmla="*/ 130 h 156"/>
                  <a:gd name="T50" fmla="*/ 2 w 474"/>
                  <a:gd name="T51" fmla="*/ 132 h 156"/>
                  <a:gd name="T52" fmla="*/ 0 w 474"/>
                  <a:gd name="T53" fmla="*/ 138 h 156"/>
                  <a:gd name="T54" fmla="*/ 0 w 474"/>
                  <a:gd name="T55" fmla="*/ 142 h 156"/>
                  <a:gd name="T56" fmla="*/ 0 w 474"/>
                  <a:gd name="T57" fmla="*/ 148 h 156"/>
                  <a:gd name="T58" fmla="*/ 2 w 474"/>
                  <a:gd name="T59" fmla="*/ 152 h 156"/>
                  <a:gd name="T60" fmla="*/ 6 w 474"/>
                  <a:gd name="T61" fmla="*/ 154 h 156"/>
                  <a:gd name="T62" fmla="*/ 10 w 474"/>
                  <a:gd name="T63" fmla="*/ 156 h 156"/>
                  <a:gd name="T64" fmla="*/ 236 w 474"/>
                  <a:gd name="T65" fmla="*/ 156 h 156"/>
                  <a:gd name="T66" fmla="*/ 464 w 474"/>
                  <a:gd name="T67" fmla="*/ 156 h 156"/>
                  <a:gd name="T68" fmla="*/ 464 w 474"/>
                  <a:gd name="T69" fmla="*/ 156 h 156"/>
                  <a:gd name="T70" fmla="*/ 468 w 474"/>
                  <a:gd name="T71" fmla="*/ 154 h 156"/>
                  <a:gd name="T72" fmla="*/ 472 w 474"/>
                  <a:gd name="T73" fmla="*/ 152 h 156"/>
                  <a:gd name="T74" fmla="*/ 474 w 474"/>
                  <a:gd name="T75" fmla="*/ 148 h 156"/>
                  <a:gd name="T76" fmla="*/ 474 w 474"/>
                  <a:gd name="T77" fmla="*/ 142 h 156"/>
                  <a:gd name="T78" fmla="*/ 472 w 474"/>
                  <a:gd name="T79" fmla="*/ 138 h 156"/>
                  <a:gd name="T80" fmla="*/ 470 w 474"/>
                  <a:gd name="T81" fmla="*/ 132 h 156"/>
                  <a:gd name="T82" fmla="*/ 468 w 474"/>
                  <a:gd name="T83" fmla="*/ 130 h 156"/>
                  <a:gd name="T84" fmla="*/ 464 w 474"/>
                  <a:gd name="T85" fmla="*/ 128 h 156"/>
                  <a:gd name="T86" fmla="*/ 464 w 474"/>
                  <a:gd name="T87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4" h="156">
                    <a:moveTo>
                      <a:pt x="464" y="128"/>
                    </a:moveTo>
                    <a:lnTo>
                      <a:pt x="464" y="128"/>
                    </a:lnTo>
                    <a:lnTo>
                      <a:pt x="444" y="120"/>
                    </a:lnTo>
                    <a:lnTo>
                      <a:pt x="428" y="112"/>
                    </a:lnTo>
                    <a:lnTo>
                      <a:pt x="416" y="100"/>
                    </a:lnTo>
                    <a:lnTo>
                      <a:pt x="406" y="86"/>
                    </a:lnTo>
                    <a:lnTo>
                      <a:pt x="400" y="70"/>
                    </a:lnTo>
                    <a:lnTo>
                      <a:pt x="396" y="54"/>
                    </a:lnTo>
                    <a:lnTo>
                      <a:pt x="394" y="34"/>
                    </a:lnTo>
                    <a:lnTo>
                      <a:pt x="392" y="14"/>
                    </a:lnTo>
                    <a:lnTo>
                      <a:pt x="392" y="0"/>
                    </a:lnTo>
                    <a:lnTo>
                      <a:pt x="236" y="0"/>
                    </a:lnTo>
                    <a:lnTo>
                      <a:pt x="82" y="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0" y="34"/>
                    </a:lnTo>
                    <a:lnTo>
                      <a:pt x="78" y="54"/>
                    </a:lnTo>
                    <a:lnTo>
                      <a:pt x="74" y="70"/>
                    </a:lnTo>
                    <a:lnTo>
                      <a:pt x="68" y="86"/>
                    </a:lnTo>
                    <a:lnTo>
                      <a:pt x="58" y="100"/>
                    </a:lnTo>
                    <a:lnTo>
                      <a:pt x="46" y="112"/>
                    </a:lnTo>
                    <a:lnTo>
                      <a:pt x="30" y="120"/>
                    </a:lnTo>
                    <a:lnTo>
                      <a:pt x="10" y="128"/>
                    </a:lnTo>
                    <a:lnTo>
                      <a:pt x="10" y="128"/>
                    </a:lnTo>
                    <a:lnTo>
                      <a:pt x="6" y="130"/>
                    </a:lnTo>
                    <a:lnTo>
                      <a:pt x="2" y="132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8"/>
                    </a:lnTo>
                    <a:lnTo>
                      <a:pt x="2" y="152"/>
                    </a:lnTo>
                    <a:lnTo>
                      <a:pt x="6" y="154"/>
                    </a:lnTo>
                    <a:lnTo>
                      <a:pt x="10" y="156"/>
                    </a:lnTo>
                    <a:lnTo>
                      <a:pt x="236" y="156"/>
                    </a:lnTo>
                    <a:lnTo>
                      <a:pt x="464" y="156"/>
                    </a:lnTo>
                    <a:lnTo>
                      <a:pt x="464" y="156"/>
                    </a:lnTo>
                    <a:lnTo>
                      <a:pt x="468" y="154"/>
                    </a:lnTo>
                    <a:lnTo>
                      <a:pt x="472" y="152"/>
                    </a:lnTo>
                    <a:lnTo>
                      <a:pt x="474" y="148"/>
                    </a:lnTo>
                    <a:lnTo>
                      <a:pt x="474" y="142"/>
                    </a:lnTo>
                    <a:lnTo>
                      <a:pt x="472" y="138"/>
                    </a:lnTo>
                    <a:lnTo>
                      <a:pt x="470" y="132"/>
                    </a:lnTo>
                    <a:lnTo>
                      <a:pt x="468" y="130"/>
                    </a:lnTo>
                    <a:lnTo>
                      <a:pt x="464" y="128"/>
                    </a:lnTo>
                    <a:lnTo>
                      <a:pt x="464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" r="2983"/>
            <a:stretch>
              <a:fillRect/>
            </a:stretch>
          </p:blipFill>
          <p:spPr>
            <a:xfrm>
              <a:off x="1163427" y="1037577"/>
              <a:ext cx="3303514" cy="1937249"/>
            </a:xfrm>
            <a:prstGeom prst="rect">
              <a:avLst/>
            </a:prstGeom>
          </p:spPr>
        </p:pic>
      </p:grpSp>
      <p:grpSp>
        <p:nvGrpSpPr>
          <p:cNvPr id="8" name="组 7"/>
          <p:cNvGrpSpPr/>
          <p:nvPr/>
        </p:nvGrpSpPr>
        <p:grpSpPr>
          <a:xfrm>
            <a:off x="4407889" y="3185660"/>
            <a:ext cx="1683408" cy="2414488"/>
            <a:chOff x="3698294" y="2059045"/>
            <a:chExt cx="1262556" cy="1810866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19"/>
            <p:cNvSpPr>
              <a:spLocks noEditPoints="1"/>
            </p:cNvSpPr>
            <p:nvPr/>
          </p:nvSpPr>
          <p:spPr bwMode="auto">
            <a:xfrm>
              <a:off x="3698294" y="2059045"/>
              <a:ext cx="1262556" cy="181086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482"/>
                </a:cxn>
                <a:cxn ang="0">
                  <a:pos x="0" y="490"/>
                </a:cxn>
                <a:cxn ang="0">
                  <a:pos x="12" y="500"/>
                </a:cxn>
                <a:cxn ang="0">
                  <a:pos x="330" y="502"/>
                </a:cxn>
                <a:cxn ang="0">
                  <a:pos x="338" y="500"/>
                </a:cxn>
                <a:cxn ang="0">
                  <a:pos x="348" y="490"/>
                </a:cxn>
                <a:cxn ang="0">
                  <a:pos x="350" y="20"/>
                </a:cxn>
                <a:cxn ang="0">
                  <a:pos x="348" y="12"/>
                </a:cxn>
                <a:cxn ang="0">
                  <a:pos x="338" y="0"/>
                </a:cxn>
                <a:cxn ang="0">
                  <a:pos x="330" y="0"/>
                </a:cxn>
                <a:cxn ang="0">
                  <a:pos x="174" y="18"/>
                </a:cxn>
                <a:cxn ang="0">
                  <a:pos x="178" y="22"/>
                </a:cxn>
                <a:cxn ang="0">
                  <a:pos x="178" y="24"/>
                </a:cxn>
                <a:cxn ang="0">
                  <a:pos x="174" y="26"/>
                </a:cxn>
                <a:cxn ang="0">
                  <a:pos x="172" y="22"/>
                </a:cxn>
                <a:cxn ang="0">
                  <a:pos x="172" y="20"/>
                </a:cxn>
                <a:cxn ang="0">
                  <a:pos x="174" y="18"/>
                </a:cxn>
                <a:cxn ang="0">
                  <a:pos x="174" y="494"/>
                </a:cxn>
                <a:cxn ang="0">
                  <a:pos x="166" y="490"/>
                </a:cxn>
                <a:cxn ang="0">
                  <a:pos x="162" y="482"/>
                </a:cxn>
                <a:cxn ang="0">
                  <a:pos x="164" y="476"/>
                </a:cxn>
                <a:cxn ang="0">
                  <a:pos x="170" y="470"/>
                </a:cxn>
                <a:cxn ang="0">
                  <a:pos x="174" y="470"/>
                </a:cxn>
                <a:cxn ang="0">
                  <a:pos x="184" y="474"/>
                </a:cxn>
                <a:cxn ang="0">
                  <a:pos x="186" y="482"/>
                </a:cxn>
                <a:cxn ang="0">
                  <a:pos x="186" y="486"/>
                </a:cxn>
                <a:cxn ang="0">
                  <a:pos x="180" y="492"/>
                </a:cxn>
                <a:cxn ang="0">
                  <a:pos x="174" y="494"/>
                </a:cxn>
                <a:cxn ang="0">
                  <a:pos x="18" y="460"/>
                </a:cxn>
                <a:cxn ang="0">
                  <a:pos x="332" y="42"/>
                </a:cxn>
              </a:cxnLst>
              <a:rect l="0" t="0" r="r" b="b"/>
              <a:pathLst>
                <a:path w="350" h="502">
                  <a:moveTo>
                    <a:pt x="330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90"/>
                  </a:lnTo>
                  <a:lnTo>
                    <a:pt x="6" y="496"/>
                  </a:lnTo>
                  <a:lnTo>
                    <a:pt x="12" y="500"/>
                  </a:lnTo>
                  <a:lnTo>
                    <a:pt x="20" y="502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8" y="500"/>
                  </a:lnTo>
                  <a:lnTo>
                    <a:pt x="344" y="496"/>
                  </a:lnTo>
                  <a:lnTo>
                    <a:pt x="348" y="490"/>
                  </a:lnTo>
                  <a:lnTo>
                    <a:pt x="350" y="48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48" y="12"/>
                  </a:lnTo>
                  <a:lnTo>
                    <a:pt x="344" y="6"/>
                  </a:lnTo>
                  <a:lnTo>
                    <a:pt x="338" y="0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174" y="18"/>
                  </a:moveTo>
                  <a:lnTo>
                    <a:pt x="174" y="18"/>
                  </a:lnTo>
                  <a:lnTo>
                    <a:pt x="178" y="20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24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2" y="24"/>
                  </a:lnTo>
                  <a:lnTo>
                    <a:pt x="172" y="22"/>
                  </a:lnTo>
                  <a:lnTo>
                    <a:pt x="172" y="22"/>
                  </a:lnTo>
                  <a:lnTo>
                    <a:pt x="172" y="20"/>
                  </a:lnTo>
                  <a:lnTo>
                    <a:pt x="174" y="18"/>
                  </a:lnTo>
                  <a:lnTo>
                    <a:pt x="174" y="18"/>
                  </a:lnTo>
                  <a:close/>
                  <a:moveTo>
                    <a:pt x="174" y="494"/>
                  </a:moveTo>
                  <a:lnTo>
                    <a:pt x="174" y="494"/>
                  </a:lnTo>
                  <a:lnTo>
                    <a:pt x="170" y="492"/>
                  </a:lnTo>
                  <a:lnTo>
                    <a:pt x="166" y="490"/>
                  </a:lnTo>
                  <a:lnTo>
                    <a:pt x="164" y="486"/>
                  </a:lnTo>
                  <a:lnTo>
                    <a:pt x="162" y="482"/>
                  </a:lnTo>
                  <a:lnTo>
                    <a:pt x="162" y="482"/>
                  </a:lnTo>
                  <a:lnTo>
                    <a:pt x="164" y="476"/>
                  </a:lnTo>
                  <a:lnTo>
                    <a:pt x="166" y="474"/>
                  </a:lnTo>
                  <a:lnTo>
                    <a:pt x="170" y="470"/>
                  </a:lnTo>
                  <a:lnTo>
                    <a:pt x="174" y="470"/>
                  </a:lnTo>
                  <a:lnTo>
                    <a:pt x="174" y="470"/>
                  </a:lnTo>
                  <a:lnTo>
                    <a:pt x="180" y="470"/>
                  </a:lnTo>
                  <a:lnTo>
                    <a:pt x="184" y="474"/>
                  </a:lnTo>
                  <a:lnTo>
                    <a:pt x="186" y="476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6" y="486"/>
                  </a:lnTo>
                  <a:lnTo>
                    <a:pt x="184" y="490"/>
                  </a:lnTo>
                  <a:lnTo>
                    <a:pt x="180" y="492"/>
                  </a:lnTo>
                  <a:lnTo>
                    <a:pt x="174" y="494"/>
                  </a:lnTo>
                  <a:lnTo>
                    <a:pt x="174" y="494"/>
                  </a:lnTo>
                  <a:close/>
                  <a:moveTo>
                    <a:pt x="332" y="460"/>
                  </a:moveTo>
                  <a:lnTo>
                    <a:pt x="18" y="460"/>
                  </a:lnTo>
                  <a:lnTo>
                    <a:pt x="18" y="42"/>
                  </a:lnTo>
                  <a:lnTo>
                    <a:pt x="332" y="42"/>
                  </a:lnTo>
                  <a:lnTo>
                    <a:pt x="332" y="4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37" r="2983" b="3348"/>
            <a:stretch>
              <a:fillRect/>
            </a:stretch>
          </p:blipFill>
          <p:spPr>
            <a:xfrm>
              <a:off x="3750232" y="2208458"/>
              <a:ext cx="1151051" cy="1525342"/>
            </a:xfrm>
            <a:prstGeom prst="rect">
              <a:avLst/>
            </a:prstGeom>
          </p:spPr>
        </p:pic>
      </p:grpSp>
      <p:sp>
        <p:nvSpPr>
          <p:cNvPr id="11" name="文本框 8"/>
          <p:cNvSpPr txBox="1"/>
          <p:nvPr/>
        </p:nvSpPr>
        <p:spPr>
          <a:xfrm>
            <a:off x="6583254" y="3003235"/>
            <a:ext cx="48384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02"/>
          <p:cNvSpPr txBox="1"/>
          <p:nvPr/>
        </p:nvSpPr>
        <p:spPr>
          <a:xfrm>
            <a:off x="6583254" y="1338743"/>
            <a:ext cx="5204111" cy="1354195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TITLE</a:t>
            </a:r>
            <a:r>
              <a:rPr lang="zh-CN" altLang="en-US" sz="8000" b="1" dirty="0">
                <a:solidFill>
                  <a:schemeClr val="bg1"/>
                </a:solidFill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</a:rPr>
              <a:t>HERE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606542" y="3909410"/>
            <a:ext cx="4815132" cy="2335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文本框 8"/>
          <p:cNvSpPr txBox="1"/>
          <p:nvPr/>
        </p:nvSpPr>
        <p:spPr>
          <a:xfrm>
            <a:off x="6583255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9192353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335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8964772" y="4479541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2398</Words>
  <Application>WPS 演示</Application>
  <PresentationFormat>自定义</PresentationFormat>
  <Paragraphs>208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Segoe UI Light</vt:lpstr>
      <vt:lpstr>微软雅黑</vt:lpstr>
      <vt:lpstr>Century Gothic</vt:lpstr>
      <vt:lpstr>Segoe UI Light</vt:lpstr>
      <vt:lpstr>Impact</vt:lpstr>
      <vt:lpstr>Calibri</vt:lpstr>
      <vt:lpstr>方正粗宋简体</vt:lpstr>
      <vt:lpstr>Calibri</vt:lpstr>
      <vt:lpstr>Segoe Print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104</cp:revision>
  <dcterms:created xsi:type="dcterms:W3CDTF">2015-08-18T02:51:00Z</dcterms:created>
  <dcterms:modified xsi:type="dcterms:W3CDTF">2017-05-12T02:38:34Z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