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2" r:id="rId4"/>
    <p:sldId id="273" r:id="rId5"/>
    <p:sldId id="274" r:id="rId6"/>
    <p:sldId id="262" r:id="rId7"/>
    <p:sldId id="263" r:id="rId8"/>
    <p:sldId id="264" r:id="rId9"/>
    <p:sldId id="261" r:id="rId10"/>
    <p:sldId id="258" r:id="rId11"/>
    <p:sldId id="275" r:id="rId12"/>
    <p:sldId id="259" r:id="rId13"/>
    <p:sldId id="277" r:id="rId14"/>
    <p:sldId id="278" r:id="rId15"/>
    <p:sldId id="260" r:id="rId16"/>
    <p:sldId id="276" r:id="rId17"/>
    <p:sldId id="279" r:id="rId18"/>
    <p:sldId id="26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2B2B2B"/>
    <a:srgbClr val="2582C6"/>
    <a:srgbClr val="FFFF99"/>
    <a:srgbClr val="FF66CC"/>
    <a:srgbClr val="020007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14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24T15:46:11.175" idx="1">
    <p:pos x="3667" y="1125"/>
    <p:text>预览及使用此模板前先下载英文Segoe Script、中文新蒂小丸子小学版字体，预览效果会更加美观！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smtClean="0"/>
              <a:t>、中文新蒂小丸子小学版字体，预览效果会更加美观！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comments" Target="../comments/comment1.xml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0.emf"/><Relationship Id="rId7" Type="http://schemas.openxmlformats.org/officeDocument/2006/relationships/image" Target="../media/image15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emf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385192"/>
            <a:ext cx="6531428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5400" b="1" dirty="0" smtClean="0">
                <a:solidFill>
                  <a:schemeClr val="bg1"/>
                </a:solidFill>
                <a:latin typeface="方正静蕾简体" charset="0"/>
                <a:ea typeface="方正静蕾简体" charset="0"/>
              </a:rPr>
              <a:t>说课通用</a:t>
            </a:r>
            <a:r>
              <a:rPr kumimoji="1" lang="en-US" altLang="zh-CN" sz="4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PPT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2485" y="15267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50453">
            <a:off x="8140822" y="2711098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979134" y="3138551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 smtClean="0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1860" y="3054890"/>
            <a:ext cx="1361250" cy="1316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2745" y="3926840"/>
            <a:ext cx="2657475" cy="767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20XX</a:t>
            </a:r>
            <a:endParaRPr lang="en-US" altLang="zh-CN" sz="44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1180039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3305702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3" name="TextBox 57"/>
          <p:cNvSpPr txBox="1">
            <a:spLocks noChangeArrowheads="1"/>
          </p:cNvSpPr>
          <p:nvPr/>
        </p:nvSpPr>
        <p:spPr bwMode="auto">
          <a:xfrm>
            <a:off x="5620277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4" name="TextBox 57"/>
          <p:cNvSpPr txBox="1">
            <a:spLocks noChangeArrowheads="1"/>
          </p:cNvSpPr>
          <p:nvPr/>
        </p:nvSpPr>
        <p:spPr bwMode="auto">
          <a:xfrm>
            <a:off x="8104715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泪滴形 32"/>
          <p:cNvSpPr/>
          <p:nvPr/>
        </p:nvSpPr>
        <p:spPr bwMode="auto">
          <a:xfrm rot="8100000">
            <a:off x="1870808" y="2537790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645" y="2695915"/>
            <a:ext cx="1003484" cy="1309632"/>
          </a:xfrm>
          <a:prstGeom prst="rect">
            <a:avLst/>
          </a:prstGeom>
        </p:spPr>
      </p:pic>
      <p:sp>
        <p:nvSpPr>
          <p:cNvPr id="23" name="泪滴形 32"/>
          <p:cNvSpPr/>
          <p:nvPr/>
        </p:nvSpPr>
        <p:spPr bwMode="auto">
          <a:xfrm rot="8100000">
            <a:off x="3949373" y="2537791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泪滴形 32"/>
          <p:cNvSpPr/>
          <p:nvPr/>
        </p:nvSpPr>
        <p:spPr bwMode="auto">
          <a:xfrm rot="8100000">
            <a:off x="6230132" y="2537792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泪滴形 32"/>
          <p:cNvSpPr/>
          <p:nvPr/>
        </p:nvSpPr>
        <p:spPr bwMode="auto">
          <a:xfrm rot="8100000">
            <a:off x="8702269" y="2537793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-1" fmla="*/ 128 w 1768014"/>
              <a:gd name="connsiteY0-2" fmla="*/ 754985 h 1602413"/>
              <a:gd name="connsiteX1-3" fmla="*/ 939339 w 1768014"/>
              <a:gd name="connsiteY1-4" fmla="*/ 0 h 1602413"/>
              <a:gd name="connsiteX2-5" fmla="*/ 1768014 w 1768014"/>
              <a:gd name="connsiteY2-6" fmla="*/ 0 h 1602413"/>
              <a:gd name="connsiteX3-7" fmla="*/ 1768014 w 1768014"/>
              <a:gd name="connsiteY3-8" fmla="*/ 828675 h 1602413"/>
              <a:gd name="connsiteX4-9" fmla="*/ 994606 w 1768014"/>
              <a:gd name="connsiteY4-10" fmla="*/ 1602080 h 1602413"/>
              <a:gd name="connsiteX5-11" fmla="*/ 128 w 1768014"/>
              <a:gd name="connsiteY5-12" fmla="*/ 754985 h 1602413"/>
              <a:gd name="connsiteX0-13" fmla="*/ 128 w 1827887"/>
              <a:gd name="connsiteY0-14" fmla="*/ 754985 h 1602413"/>
              <a:gd name="connsiteX1-15" fmla="*/ 939339 w 1827887"/>
              <a:gd name="connsiteY1-16" fmla="*/ 0 h 1602413"/>
              <a:gd name="connsiteX2-17" fmla="*/ 1827887 w 1827887"/>
              <a:gd name="connsiteY2-18" fmla="*/ 50661 h 1602413"/>
              <a:gd name="connsiteX3-19" fmla="*/ 1768014 w 1827887"/>
              <a:gd name="connsiteY3-20" fmla="*/ 828675 h 1602413"/>
              <a:gd name="connsiteX4-21" fmla="*/ 994606 w 1827887"/>
              <a:gd name="connsiteY4-22" fmla="*/ 1602080 h 1602413"/>
              <a:gd name="connsiteX5-23" fmla="*/ 128 w 1827887"/>
              <a:gd name="connsiteY5-24" fmla="*/ 754985 h 1602413"/>
              <a:gd name="connsiteX0-25" fmla="*/ 128 w 1827887"/>
              <a:gd name="connsiteY0-26" fmla="*/ 754985 h 1602413"/>
              <a:gd name="connsiteX1-27" fmla="*/ 939339 w 1827887"/>
              <a:gd name="connsiteY1-28" fmla="*/ 0 h 1602413"/>
              <a:gd name="connsiteX2-29" fmla="*/ 1827887 w 1827887"/>
              <a:gd name="connsiteY2-30" fmla="*/ 50661 h 1602413"/>
              <a:gd name="connsiteX3-31" fmla="*/ 1768014 w 1827887"/>
              <a:gd name="connsiteY3-32" fmla="*/ 828675 h 1602413"/>
              <a:gd name="connsiteX4-33" fmla="*/ 994606 w 1827887"/>
              <a:gd name="connsiteY4-34" fmla="*/ 1602080 h 1602413"/>
              <a:gd name="connsiteX5-35" fmla="*/ 128 w 1827887"/>
              <a:gd name="connsiteY5-36" fmla="*/ 754985 h 1602413"/>
              <a:gd name="connsiteX0-37" fmla="*/ 128 w 1828717"/>
              <a:gd name="connsiteY0-38" fmla="*/ 754985 h 1602413"/>
              <a:gd name="connsiteX1-39" fmla="*/ 939339 w 1828717"/>
              <a:gd name="connsiteY1-40" fmla="*/ 0 h 1602413"/>
              <a:gd name="connsiteX2-41" fmla="*/ 1827887 w 1828717"/>
              <a:gd name="connsiteY2-42" fmla="*/ 50661 h 1602413"/>
              <a:gd name="connsiteX3-43" fmla="*/ 1768014 w 1828717"/>
              <a:gd name="connsiteY3-44" fmla="*/ 828675 h 1602413"/>
              <a:gd name="connsiteX4-45" fmla="*/ 994606 w 1828717"/>
              <a:gd name="connsiteY4-46" fmla="*/ 1602080 h 1602413"/>
              <a:gd name="connsiteX5-47" fmla="*/ 128 w 1828717"/>
              <a:gd name="connsiteY5-48" fmla="*/ 754985 h 1602413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184" y="2760106"/>
            <a:ext cx="641250" cy="1181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5514" y="2910357"/>
            <a:ext cx="879235" cy="10119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2988" y="2769456"/>
            <a:ext cx="886726" cy="11996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8998" y="4981291"/>
            <a:ext cx="2239067" cy="1579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2712" y="4985381"/>
            <a:ext cx="2239067" cy="1579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5553" y="4985381"/>
            <a:ext cx="2239067" cy="15794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083" y="4985381"/>
            <a:ext cx="2239067" cy="1579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4395679" y="21643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4631582" y="371881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313" y="5122541"/>
            <a:ext cx="2239067" cy="157942"/>
          </a:xfrm>
          <a:prstGeom prst="rect">
            <a:avLst/>
          </a:prstGeom>
        </p:spPr>
      </p:pic>
      <p:grpSp>
        <p:nvGrpSpPr>
          <p:cNvPr id="5" name="组 25"/>
          <p:cNvGrpSpPr/>
          <p:nvPr/>
        </p:nvGrpSpPr>
        <p:grpSpPr>
          <a:xfrm>
            <a:off x="2652395" y="1906270"/>
            <a:ext cx="1363980" cy="1362710"/>
            <a:chOff x="7913688" y="4706938"/>
            <a:chExt cx="739776" cy="692150"/>
          </a:xfrm>
          <a:blipFill>
            <a:blip r:embed="rId5"/>
            <a:stretch>
              <a:fillRect/>
            </a:stretch>
          </a:blipFill>
        </p:grpSpPr>
        <p:sp>
          <p:nvSpPr>
            <p:cNvPr id="6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1" name="组 240"/>
          <p:cNvGrpSpPr/>
          <p:nvPr/>
        </p:nvGrpSpPr>
        <p:grpSpPr>
          <a:xfrm>
            <a:off x="7645400" y="3478530"/>
            <a:ext cx="2005330" cy="1348740"/>
            <a:chOff x="8556625" y="5335588"/>
            <a:chExt cx="847726" cy="739775"/>
          </a:xfrm>
          <a:blipFill>
            <a:blip r:embed="rId5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pic>
        <p:nvPicPr>
          <p:cNvPr id="7" name="组合 29"/>
          <p:cNvPicPr>
            <a:picLocks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41" y="2254247"/>
            <a:ext cx="3297552" cy="28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975429" y="255451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8450" y="295462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3331" y="3212969"/>
            <a:ext cx="1712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16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14233" y="2028217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14233" y="319001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14233" y="4378089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189915">
            <a:off x="5376507" y="4896311"/>
            <a:ext cx="1417500" cy="1068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53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3</a:t>
            </a:r>
            <a:endParaRPr 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课程总结</a:t>
            </a: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4395679" y="21643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4631582" y="371881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grpSp>
        <p:nvGrpSpPr>
          <p:cNvPr id="148" name="组 147"/>
          <p:cNvGrpSpPr/>
          <p:nvPr/>
        </p:nvGrpSpPr>
        <p:grpSpPr>
          <a:xfrm>
            <a:off x="3596361" y="4046122"/>
            <a:ext cx="844550" cy="204787"/>
            <a:chOff x="9418638" y="6319837"/>
            <a:chExt cx="844550" cy="204787"/>
          </a:xfrm>
          <a:blipFill>
            <a:blip r:embed="rId4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2941955" y="1847215"/>
            <a:ext cx="1348740" cy="1234440"/>
            <a:chOff x="7269163" y="4735513"/>
            <a:chExt cx="663576" cy="777875"/>
          </a:xfrm>
          <a:blipFill>
            <a:blip r:embed="rId4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5" name="Freeform 631"/>
          <p:cNvSpPr>
            <a:spLocks noEditPoints="1"/>
          </p:cNvSpPr>
          <p:nvPr/>
        </p:nvSpPr>
        <p:spPr bwMode="auto">
          <a:xfrm>
            <a:off x="2722880" y="3345815"/>
            <a:ext cx="1567815" cy="1608455"/>
          </a:xfrm>
          <a:custGeom>
            <a:avLst/>
            <a:gdLst>
              <a:gd name="T0" fmla="*/ 124 w 312"/>
              <a:gd name="T1" fmla="*/ 114 h 222"/>
              <a:gd name="T2" fmla="*/ 114 w 312"/>
              <a:gd name="T3" fmla="*/ 119 h 222"/>
              <a:gd name="T4" fmla="*/ 100 w 312"/>
              <a:gd name="T5" fmla="*/ 125 h 222"/>
              <a:gd name="T6" fmla="*/ 58 w 312"/>
              <a:gd name="T7" fmla="*/ 156 h 222"/>
              <a:gd name="T8" fmla="*/ 41 w 312"/>
              <a:gd name="T9" fmla="*/ 164 h 222"/>
              <a:gd name="T10" fmla="*/ 18 w 312"/>
              <a:gd name="T11" fmla="*/ 185 h 222"/>
              <a:gd name="T12" fmla="*/ 0 w 312"/>
              <a:gd name="T13" fmla="*/ 212 h 222"/>
              <a:gd name="T14" fmla="*/ 28 w 312"/>
              <a:gd name="T15" fmla="*/ 221 h 222"/>
              <a:gd name="T16" fmla="*/ 90 w 312"/>
              <a:gd name="T17" fmla="*/ 194 h 222"/>
              <a:gd name="T18" fmla="*/ 145 w 312"/>
              <a:gd name="T19" fmla="*/ 159 h 222"/>
              <a:gd name="T20" fmla="*/ 208 w 312"/>
              <a:gd name="T21" fmla="*/ 198 h 222"/>
              <a:gd name="T22" fmla="*/ 307 w 312"/>
              <a:gd name="T23" fmla="*/ 126 h 222"/>
              <a:gd name="T24" fmla="*/ 238 w 312"/>
              <a:gd name="T25" fmla="*/ 0 h 222"/>
              <a:gd name="T26" fmla="*/ 185 w 312"/>
              <a:gd name="T27" fmla="*/ 0 h 222"/>
              <a:gd name="T28" fmla="*/ 124 w 312"/>
              <a:gd name="T29" fmla="*/ 114 h 222"/>
              <a:gd name="T30" fmla="*/ 115 w 312"/>
              <a:gd name="T31" fmla="*/ 170 h 222"/>
              <a:gd name="T32" fmla="*/ 107 w 312"/>
              <a:gd name="T33" fmla="*/ 155 h 222"/>
              <a:gd name="T34" fmla="*/ 109 w 312"/>
              <a:gd name="T35" fmla="*/ 173 h 222"/>
              <a:gd name="T36" fmla="*/ 104 w 312"/>
              <a:gd name="T37" fmla="*/ 177 h 222"/>
              <a:gd name="T38" fmla="*/ 97 w 312"/>
              <a:gd name="T39" fmla="*/ 162 h 222"/>
              <a:gd name="T40" fmla="*/ 98 w 312"/>
              <a:gd name="T41" fmla="*/ 180 h 222"/>
              <a:gd name="T42" fmla="*/ 88 w 312"/>
              <a:gd name="T43" fmla="*/ 184 h 222"/>
              <a:gd name="T44" fmla="*/ 81 w 312"/>
              <a:gd name="T45" fmla="*/ 172 h 222"/>
              <a:gd name="T46" fmla="*/ 84 w 312"/>
              <a:gd name="T47" fmla="*/ 187 h 222"/>
              <a:gd name="T48" fmla="*/ 76 w 312"/>
              <a:gd name="T49" fmla="*/ 193 h 222"/>
              <a:gd name="T50" fmla="*/ 70 w 312"/>
              <a:gd name="T51" fmla="*/ 179 h 222"/>
              <a:gd name="T52" fmla="*/ 70 w 312"/>
              <a:gd name="T53" fmla="*/ 196 h 222"/>
              <a:gd name="T54" fmla="*/ 63 w 312"/>
              <a:gd name="T55" fmla="*/ 197 h 222"/>
              <a:gd name="T56" fmla="*/ 59 w 312"/>
              <a:gd name="T57" fmla="*/ 183 h 222"/>
              <a:gd name="T58" fmla="*/ 56 w 312"/>
              <a:gd name="T59" fmla="*/ 184 h 222"/>
              <a:gd name="T60" fmla="*/ 56 w 312"/>
              <a:gd name="T61" fmla="*/ 201 h 222"/>
              <a:gd name="T62" fmla="*/ 48 w 312"/>
              <a:gd name="T63" fmla="*/ 187 h 222"/>
              <a:gd name="T64" fmla="*/ 48 w 312"/>
              <a:gd name="T65" fmla="*/ 203 h 222"/>
              <a:gd name="T66" fmla="*/ 41 w 312"/>
              <a:gd name="T67" fmla="*/ 207 h 222"/>
              <a:gd name="T68" fmla="*/ 34 w 312"/>
              <a:gd name="T69" fmla="*/ 195 h 222"/>
              <a:gd name="T70" fmla="*/ 31 w 312"/>
              <a:gd name="T71" fmla="*/ 209 h 222"/>
              <a:gd name="T72" fmla="*/ 21 w 312"/>
              <a:gd name="T73" fmla="*/ 195 h 222"/>
              <a:gd name="T74" fmla="*/ 23 w 312"/>
              <a:gd name="T75" fmla="*/ 212 h 222"/>
              <a:gd name="T76" fmla="*/ 9 w 312"/>
              <a:gd name="T77" fmla="*/ 211 h 222"/>
              <a:gd name="T78" fmla="*/ 18 w 312"/>
              <a:gd name="T79" fmla="*/ 194 h 222"/>
              <a:gd name="T80" fmla="*/ 115 w 312"/>
              <a:gd name="T81" fmla="*/ 125 h 222"/>
              <a:gd name="T82" fmla="*/ 128 w 312"/>
              <a:gd name="T83" fmla="*/ 159 h 222"/>
              <a:gd name="T84" fmla="*/ 115 w 312"/>
              <a:gd name="T85" fmla="*/ 170 h 222"/>
              <a:gd name="T86" fmla="*/ 124 w 312"/>
              <a:gd name="T87" fmla="*/ 124 h 222"/>
              <a:gd name="T88" fmla="*/ 133 w 312"/>
              <a:gd name="T89" fmla="*/ 145 h 222"/>
              <a:gd name="T90" fmla="*/ 124 w 312"/>
              <a:gd name="T91" fmla="*/ 124 h 222"/>
              <a:gd name="T92" fmla="*/ 132 w 312"/>
              <a:gd name="T93" fmla="*/ 156 h 222"/>
              <a:gd name="T94" fmla="*/ 136 w 312"/>
              <a:gd name="T95" fmla="*/ 154 h 222"/>
              <a:gd name="T96" fmla="*/ 132 w 312"/>
              <a:gd name="T97" fmla="*/ 156 h 222"/>
              <a:gd name="T98" fmla="*/ 174 w 312"/>
              <a:gd name="T99" fmla="*/ 11 h 222"/>
              <a:gd name="T100" fmla="*/ 201 w 312"/>
              <a:gd name="T101" fmla="*/ 5 h 222"/>
              <a:gd name="T102" fmla="*/ 279 w 312"/>
              <a:gd name="T103" fmla="*/ 46 h 222"/>
              <a:gd name="T104" fmla="*/ 293 w 312"/>
              <a:gd name="T105" fmla="*/ 152 h 222"/>
              <a:gd name="T106" fmla="*/ 200 w 312"/>
              <a:gd name="T107" fmla="*/ 189 h 222"/>
              <a:gd name="T108" fmla="*/ 170 w 312"/>
              <a:gd name="T109" fmla="*/ 172 h 222"/>
              <a:gd name="T110" fmla="*/ 145 w 312"/>
              <a:gd name="T111" fmla="*/ 151 h 222"/>
              <a:gd name="T112" fmla="*/ 138 w 312"/>
              <a:gd name="T113" fmla="*/ 129 h 222"/>
              <a:gd name="T114" fmla="*/ 126 w 312"/>
              <a:gd name="T115" fmla="*/ 98 h 222"/>
              <a:gd name="T116" fmla="*/ 174 w 312"/>
              <a:gd name="T117" fmla="*/ 1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2" h="222">
                <a:moveTo>
                  <a:pt x="124" y="114"/>
                </a:moveTo>
                <a:cubicBezTo>
                  <a:pt x="119" y="112"/>
                  <a:pt x="117" y="118"/>
                  <a:pt x="114" y="119"/>
                </a:cubicBezTo>
                <a:cubicBezTo>
                  <a:pt x="109" y="122"/>
                  <a:pt x="104" y="123"/>
                  <a:pt x="100" y="125"/>
                </a:cubicBezTo>
                <a:cubicBezTo>
                  <a:pt x="85" y="134"/>
                  <a:pt x="70" y="147"/>
                  <a:pt x="58" y="156"/>
                </a:cubicBezTo>
                <a:cubicBezTo>
                  <a:pt x="52" y="159"/>
                  <a:pt x="45" y="161"/>
                  <a:pt x="41" y="164"/>
                </a:cubicBezTo>
                <a:cubicBezTo>
                  <a:pt x="33" y="170"/>
                  <a:pt x="26" y="178"/>
                  <a:pt x="18" y="185"/>
                </a:cubicBezTo>
                <a:cubicBezTo>
                  <a:pt x="10" y="193"/>
                  <a:pt x="1" y="200"/>
                  <a:pt x="0" y="212"/>
                </a:cubicBezTo>
                <a:cubicBezTo>
                  <a:pt x="4" y="222"/>
                  <a:pt x="19" y="220"/>
                  <a:pt x="28" y="221"/>
                </a:cubicBezTo>
                <a:cubicBezTo>
                  <a:pt x="49" y="211"/>
                  <a:pt x="70" y="205"/>
                  <a:pt x="90" y="194"/>
                </a:cubicBezTo>
                <a:cubicBezTo>
                  <a:pt x="109" y="184"/>
                  <a:pt x="127" y="171"/>
                  <a:pt x="145" y="159"/>
                </a:cubicBezTo>
                <a:cubicBezTo>
                  <a:pt x="161" y="177"/>
                  <a:pt x="182" y="195"/>
                  <a:pt x="208" y="198"/>
                </a:cubicBezTo>
                <a:cubicBezTo>
                  <a:pt x="257" y="204"/>
                  <a:pt x="303" y="169"/>
                  <a:pt x="307" y="126"/>
                </a:cubicBezTo>
                <a:cubicBezTo>
                  <a:pt x="312" y="76"/>
                  <a:pt x="282" y="17"/>
                  <a:pt x="238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39" y="14"/>
                  <a:pt x="108" y="60"/>
                  <a:pt x="124" y="114"/>
                </a:cubicBezTo>
                <a:close/>
                <a:moveTo>
                  <a:pt x="115" y="170"/>
                </a:moveTo>
                <a:cubicBezTo>
                  <a:pt x="112" y="165"/>
                  <a:pt x="112" y="157"/>
                  <a:pt x="107" y="155"/>
                </a:cubicBezTo>
                <a:cubicBezTo>
                  <a:pt x="100" y="159"/>
                  <a:pt x="110" y="167"/>
                  <a:pt x="109" y="173"/>
                </a:cubicBezTo>
                <a:cubicBezTo>
                  <a:pt x="108" y="175"/>
                  <a:pt x="105" y="176"/>
                  <a:pt x="104" y="177"/>
                </a:cubicBezTo>
                <a:cubicBezTo>
                  <a:pt x="100" y="174"/>
                  <a:pt x="102" y="164"/>
                  <a:pt x="97" y="162"/>
                </a:cubicBezTo>
                <a:cubicBezTo>
                  <a:pt x="89" y="163"/>
                  <a:pt x="96" y="176"/>
                  <a:pt x="98" y="180"/>
                </a:cubicBezTo>
                <a:cubicBezTo>
                  <a:pt x="96" y="183"/>
                  <a:pt x="93" y="184"/>
                  <a:pt x="88" y="184"/>
                </a:cubicBezTo>
                <a:cubicBezTo>
                  <a:pt x="87" y="179"/>
                  <a:pt x="89" y="171"/>
                  <a:pt x="81" y="172"/>
                </a:cubicBezTo>
                <a:cubicBezTo>
                  <a:pt x="79" y="178"/>
                  <a:pt x="82" y="182"/>
                  <a:pt x="84" y="187"/>
                </a:cubicBezTo>
                <a:cubicBezTo>
                  <a:pt x="82" y="190"/>
                  <a:pt x="80" y="192"/>
                  <a:pt x="76" y="193"/>
                </a:cubicBezTo>
                <a:cubicBezTo>
                  <a:pt x="76" y="186"/>
                  <a:pt x="77" y="179"/>
                  <a:pt x="70" y="179"/>
                </a:cubicBezTo>
                <a:cubicBezTo>
                  <a:pt x="65" y="183"/>
                  <a:pt x="71" y="187"/>
                  <a:pt x="70" y="196"/>
                </a:cubicBezTo>
                <a:cubicBezTo>
                  <a:pt x="66" y="194"/>
                  <a:pt x="67" y="198"/>
                  <a:pt x="63" y="197"/>
                </a:cubicBezTo>
                <a:cubicBezTo>
                  <a:pt x="62" y="192"/>
                  <a:pt x="62" y="186"/>
                  <a:pt x="59" y="183"/>
                </a:cubicBezTo>
                <a:cubicBezTo>
                  <a:pt x="58" y="183"/>
                  <a:pt x="58" y="184"/>
                  <a:pt x="56" y="184"/>
                </a:cubicBezTo>
                <a:cubicBezTo>
                  <a:pt x="52" y="188"/>
                  <a:pt x="62" y="196"/>
                  <a:pt x="56" y="201"/>
                </a:cubicBezTo>
                <a:cubicBezTo>
                  <a:pt x="49" y="200"/>
                  <a:pt x="53" y="189"/>
                  <a:pt x="48" y="187"/>
                </a:cubicBezTo>
                <a:cubicBezTo>
                  <a:pt x="41" y="188"/>
                  <a:pt x="46" y="198"/>
                  <a:pt x="48" y="203"/>
                </a:cubicBezTo>
                <a:cubicBezTo>
                  <a:pt x="47" y="205"/>
                  <a:pt x="41" y="203"/>
                  <a:pt x="41" y="207"/>
                </a:cubicBezTo>
                <a:cubicBezTo>
                  <a:pt x="37" y="204"/>
                  <a:pt x="41" y="194"/>
                  <a:pt x="34" y="195"/>
                </a:cubicBezTo>
                <a:cubicBezTo>
                  <a:pt x="29" y="199"/>
                  <a:pt x="38" y="208"/>
                  <a:pt x="31" y="209"/>
                </a:cubicBezTo>
                <a:cubicBezTo>
                  <a:pt x="24" y="209"/>
                  <a:pt x="31" y="193"/>
                  <a:pt x="21" y="195"/>
                </a:cubicBezTo>
                <a:cubicBezTo>
                  <a:pt x="18" y="199"/>
                  <a:pt x="23" y="206"/>
                  <a:pt x="23" y="212"/>
                </a:cubicBezTo>
                <a:cubicBezTo>
                  <a:pt x="18" y="212"/>
                  <a:pt x="11" y="213"/>
                  <a:pt x="9" y="211"/>
                </a:cubicBezTo>
                <a:cubicBezTo>
                  <a:pt x="10" y="204"/>
                  <a:pt x="14" y="198"/>
                  <a:pt x="18" y="194"/>
                </a:cubicBezTo>
                <a:cubicBezTo>
                  <a:pt x="45" y="165"/>
                  <a:pt x="83" y="148"/>
                  <a:pt x="115" y="125"/>
                </a:cubicBezTo>
                <a:cubicBezTo>
                  <a:pt x="113" y="135"/>
                  <a:pt x="119" y="152"/>
                  <a:pt x="128" y="159"/>
                </a:cubicBezTo>
                <a:cubicBezTo>
                  <a:pt x="126" y="166"/>
                  <a:pt x="117" y="164"/>
                  <a:pt x="115" y="170"/>
                </a:cubicBezTo>
                <a:close/>
                <a:moveTo>
                  <a:pt x="124" y="124"/>
                </a:moveTo>
                <a:cubicBezTo>
                  <a:pt x="133" y="125"/>
                  <a:pt x="132" y="141"/>
                  <a:pt x="133" y="145"/>
                </a:cubicBezTo>
                <a:cubicBezTo>
                  <a:pt x="124" y="150"/>
                  <a:pt x="120" y="133"/>
                  <a:pt x="124" y="124"/>
                </a:cubicBezTo>
                <a:close/>
                <a:moveTo>
                  <a:pt x="132" y="156"/>
                </a:moveTo>
                <a:cubicBezTo>
                  <a:pt x="131" y="153"/>
                  <a:pt x="134" y="154"/>
                  <a:pt x="136" y="154"/>
                </a:cubicBezTo>
                <a:cubicBezTo>
                  <a:pt x="136" y="155"/>
                  <a:pt x="134" y="156"/>
                  <a:pt x="132" y="156"/>
                </a:cubicBezTo>
                <a:close/>
                <a:moveTo>
                  <a:pt x="174" y="11"/>
                </a:moveTo>
                <a:cubicBezTo>
                  <a:pt x="182" y="7"/>
                  <a:pt x="191" y="6"/>
                  <a:pt x="201" y="5"/>
                </a:cubicBezTo>
                <a:cubicBezTo>
                  <a:pt x="241" y="0"/>
                  <a:pt x="261" y="20"/>
                  <a:pt x="279" y="46"/>
                </a:cubicBezTo>
                <a:cubicBezTo>
                  <a:pt x="296" y="72"/>
                  <a:pt x="312" y="117"/>
                  <a:pt x="293" y="152"/>
                </a:cubicBezTo>
                <a:cubicBezTo>
                  <a:pt x="281" y="174"/>
                  <a:pt x="239" y="199"/>
                  <a:pt x="200" y="189"/>
                </a:cubicBezTo>
                <a:cubicBezTo>
                  <a:pt x="190" y="187"/>
                  <a:pt x="180" y="179"/>
                  <a:pt x="170" y="172"/>
                </a:cubicBezTo>
                <a:cubicBezTo>
                  <a:pt x="160" y="166"/>
                  <a:pt x="151" y="161"/>
                  <a:pt x="145" y="151"/>
                </a:cubicBezTo>
                <a:cubicBezTo>
                  <a:pt x="142" y="147"/>
                  <a:pt x="141" y="138"/>
                  <a:pt x="138" y="129"/>
                </a:cubicBezTo>
                <a:cubicBezTo>
                  <a:pt x="133" y="119"/>
                  <a:pt x="128" y="111"/>
                  <a:pt x="126" y="98"/>
                </a:cubicBezTo>
                <a:cubicBezTo>
                  <a:pt x="121" y="57"/>
                  <a:pt x="145" y="23"/>
                  <a:pt x="174" y="1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Freeform 42"/>
          <p:cNvSpPr>
            <a:spLocks noEditPoints="1"/>
          </p:cNvSpPr>
          <p:nvPr/>
        </p:nvSpPr>
        <p:spPr bwMode="auto">
          <a:xfrm>
            <a:off x="2782779" y="2130425"/>
            <a:ext cx="6610350" cy="3573463"/>
          </a:xfrm>
          <a:custGeom>
            <a:avLst/>
            <a:gdLst>
              <a:gd name="T0" fmla="*/ 956 w 3458"/>
              <a:gd name="T1" fmla="*/ 1719 h 1870"/>
              <a:gd name="T2" fmla="*/ 1032 w 3458"/>
              <a:gd name="T3" fmla="*/ 1643 h 1870"/>
              <a:gd name="T4" fmla="*/ 1865 w 3458"/>
              <a:gd name="T5" fmla="*/ 1567 h 1870"/>
              <a:gd name="T6" fmla="*/ 2928 w 3458"/>
              <a:gd name="T7" fmla="*/ 1491 h 1870"/>
              <a:gd name="T8" fmla="*/ 1789 w 3458"/>
              <a:gd name="T9" fmla="*/ 1491 h 1870"/>
              <a:gd name="T10" fmla="*/ 2852 w 3458"/>
              <a:gd name="T11" fmla="*/ 1413 h 1870"/>
              <a:gd name="T12" fmla="*/ 1184 w 3458"/>
              <a:gd name="T13" fmla="*/ 1413 h 1870"/>
              <a:gd name="T14" fmla="*/ 1941 w 3458"/>
              <a:gd name="T15" fmla="*/ 1338 h 1870"/>
              <a:gd name="T16" fmla="*/ 956 w 3458"/>
              <a:gd name="T17" fmla="*/ 1338 h 1870"/>
              <a:gd name="T18" fmla="*/ 2016 w 3458"/>
              <a:gd name="T19" fmla="*/ 1262 h 1870"/>
              <a:gd name="T20" fmla="*/ 1032 w 3458"/>
              <a:gd name="T21" fmla="*/ 1262 h 1870"/>
              <a:gd name="T22" fmla="*/ 2016 w 3458"/>
              <a:gd name="T23" fmla="*/ 1186 h 1870"/>
              <a:gd name="T24" fmla="*/ 1108 w 3458"/>
              <a:gd name="T25" fmla="*/ 1186 h 1870"/>
              <a:gd name="T26" fmla="*/ 2016 w 3458"/>
              <a:gd name="T27" fmla="*/ 1110 h 1870"/>
              <a:gd name="T28" fmla="*/ 1486 w 3458"/>
              <a:gd name="T29" fmla="*/ 1110 h 1870"/>
              <a:gd name="T30" fmla="*/ 2471 w 3458"/>
              <a:gd name="T31" fmla="*/ 1035 h 1870"/>
              <a:gd name="T32" fmla="*/ 1865 w 3458"/>
              <a:gd name="T33" fmla="*/ 1035 h 1870"/>
              <a:gd name="T34" fmla="*/ 729 w 3458"/>
              <a:gd name="T35" fmla="*/ 1035 h 1870"/>
              <a:gd name="T36" fmla="*/ 2395 w 3458"/>
              <a:gd name="T37" fmla="*/ 959 h 1870"/>
              <a:gd name="T38" fmla="*/ 1789 w 3458"/>
              <a:gd name="T39" fmla="*/ 959 h 1870"/>
              <a:gd name="T40" fmla="*/ 578 w 3458"/>
              <a:gd name="T41" fmla="*/ 959 h 1870"/>
              <a:gd name="T42" fmla="*/ 2395 w 3458"/>
              <a:gd name="T43" fmla="*/ 883 h 1870"/>
              <a:gd name="T44" fmla="*/ 1789 w 3458"/>
              <a:gd name="T45" fmla="*/ 883 h 1870"/>
              <a:gd name="T46" fmla="*/ 578 w 3458"/>
              <a:gd name="T47" fmla="*/ 883 h 1870"/>
              <a:gd name="T48" fmla="*/ 2547 w 3458"/>
              <a:gd name="T49" fmla="*/ 807 h 1870"/>
              <a:gd name="T50" fmla="*/ 2016 w 3458"/>
              <a:gd name="T51" fmla="*/ 807 h 1870"/>
              <a:gd name="T52" fmla="*/ 729 w 3458"/>
              <a:gd name="T53" fmla="*/ 807 h 1870"/>
              <a:gd name="T54" fmla="*/ 2776 w 3458"/>
              <a:gd name="T55" fmla="*/ 732 h 1870"/>
              <a:gd name="T56" fmla="*/ 2244 w 3458"/>
              <a:gd name="T57" fmla="*/ 732 h 1870"/>
              <a:gd name="T58" fmla="*/ 881 w 3458"/>
              <a:gd name="T59" fmla="*/ 732 h 1870"/>
              <a:gd name="T60" fmla="*/ 2928 w 3458"/>
              <a:gd name="T61" fmla="*/ 656 h 1870"/>
              <a:gd name="T62" fmla="*/ 2395 w 3458"/>
              <a:gd name="T63" fmla="*/ 656 h 1870"/>
              <a:gd name="T64" fmla="*/ 1865 w 3458"/>
              <a:gd name="T65" fmla="*/ 656 h 1870"/>
              <a:gd name="T66" fmla="*/ 881 w 3458"/>
              <a:gd name="T67" fmla="*/ 656 h 1870"/>
              <a:gd name="T68" fmla="*/ 3155 w 3458"/>
              <a:gd name="T69" fmla="*/ 578 h 1870"/>
              <a:gd name="T70" fmla="*/ 2547 w 3458"/>
              <a:gd name="T71" fmla="*/ 578 h 1870"/>
              <a:gd name="T72" fmla="*/ 2016 w 3458"/>
              <a:gd name="T73" fmla="*/ 578 h 1870"/>
              <a:gd name="T74" fmla="*/ 956 w 3458"/>
              <a:gd name="T75" fmla="*/ 578 h 1870"/>
              <a:gd name="T76" fmla="*/ 426 w 3458"/>
              <a:gd name="T77" fmla="*/ 578 h 1870"/>
              <a:gd name="T78" fmla="*/ 3003 w 3458"/>
              <a:gd name="T79" fmla="*/ 502 h 1870"/>
              <a:gd name="T80" fmla="*/ 2471 w 3458"/>
              <a:gd name="T81" fmla="*/ 502 h 1870"/>
              <a:gd name="T82" fmla="*/ 1941 w 3458"/>
              <a:gd name="T83" fmla="*/ 502 h 1870"/>
              <a:gd name="T84" fmla="*/ 729 w 3458"/>
              <a:gd name="T85" fmla="*/ 502 h 1870"/>
              <a:gd name="T86" fmla="*/ 123 w 3458"/>
              <a:gd name="T87" fmla="*/ 502 h 1870"/>
              <a:gd name="T88" fmla="*/ 3003 w 3458"/>
              <a:gd name="T89" fmla="*/ 426 h 1870"/>
              <a:gd name="T90" fmla="*/ 2471 w 3458"/>
              <a:gd name="T91" fmla="*/ 426 h 1870"/>
              <a:gd name="T92" fmla="*/ 1941 w 3458"/>
              <a:gd name="T93" fmla="*/ 426 h 1870"/>
              <a:gd name="T94" fmla="*/ 956 w 3458"/>
              <a:gd name="T95" fmla="*/ 426 h 1870"/>
              <a:gd name="T96" fmla="*/ 426 w 3458"/>
              <a:gd name="T97" fmla="*/ 426 h 1870"/>
              <a:gd name="T98" fmla="*/ 3306 w 3458"/>
              <a:gd name="T99" fmla="*/ 351 h 1870"/>
              <a:gd name="T100" fmla="*/ 2776 w 3458"/>
              <a:gd name="T101" fmla="*/ 351 h 1870"/>
              <a:gd name="T102" fmla="*/ 2244 w 3458"/>
              <a:gd name="T103" fmla="*/ 351 h 1870"/>
              <a:gd name="T104" fmla="*/ 1184 w 3458"/>
              <a:gd name="T105" fmla="*/ 351 h 1870"/>
              <a:gd name="T106" fmla="*/ 502 w 3458"/>
              <a:gd name="T107" fmla="*/ 351 h 1870"/>
              <a:gd name="T108" fmla="*/ 3079 w 3458"/>
              <a:gd name="T109" fmla="*/ 275 h 1870"/>
              <a:gd name="T110" fmla="*/ 2471 w 3458"/>
              <a:gd name="T111" fmla="*/ 275 h 1870"/>
              <a:gd name="T112" fmla="*/ 1184 w 3458"/>
              <a:gd name="T113" fmla="*/ 275 h 1870"/>
              <a:gd name="T114" fmla="*/ 426 w 3458"/>
              <a:gd name="T115" fmla="*/ 275 h 1870"/>
              <a:gd name="T116" fmla="*/ 1865 w 3458"/>
              <a:gd name="T117" fmla="*/ 199 h 1870"/>
              <a:gd name="T118" fmla="*/ 805 w 3458"/>
              <a:gd name="T119" fmla="*/ 199 h 1870"/>
              <a:gd name="T120" fmla="*/ 1789 w 3458"/>
              <a:gd name="T121" fmla="*/ 123 h 1870"/>
              <a:gd name="T122" fmla="*/ 881 w 3458"/>
              <a:gd name="T123" fmla="*/ 123 h 1870"/>
              <a:gd name="T124" fmla="*/ 1335 w 3458"/>
              <a:gd name="T125" fmla="*/ 48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947892" y="1657349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1419406">
            <a:off x="2028228" y="3169752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72526" y="2130425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7562" y="3574963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66486" y="1886585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448922" y="3895003"/>
            <a:ext cx="2118516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grpSp>
        <p:nvGrpSpPr>
          <p:cNvPr id="126" name="组 125"/>
          <p:cNvGrpSpPr/>
          <p:nvPr/>
        </p:nvGrpSpPr>
        <p:grpSpPr>
          <a:xfrm>
            <a:off x="2762885" y="1960245"/>
            <a:ext cx="2166620" cy="1353185"/>
            <a:chOff x="6737351" y="4268788"/>
            <a:chExt cx="1298575" cy="560388"/>
          </a:xfrm>
          <a:blipFill>
            <a:blip r:embed="rId4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2908935" y="3877310"/>
            <a:ext cx="1887855" cy="1589405"/>
            <a:chOff x="6470650" y="5524500"/>
            <a:chExt cx="760413" cy="935037"/>
          </a:xfrm>
          <a:blipFill>
            <a:blip r:embed="rId4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78730" y="2724785"/>
            <a:ext cx="5210810" cy="11601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</a:p>
        </p:txBody>
      </p:sp>
      <p:grpSp>
        <p:nvGrpSpPr>
          <p:cNvPr id="557" name="组 556"/>
          <p:cNvGrpSpPr/>
          <p:nvPr/>
        </p:nvGrpSpPr>
        <p:grpSpPr>
          <a:xfrm>
            <a:off x="3066628" y="2070738"/>
            <a:ext cx="746455" cy="1947836"/>
            <a:chOff x="5616740" y="1781178"/>
            <a:chExt cx="746455" cy="1947836"/>
          </a:xfrm>
          <a:blipFill>
            <a:blip r:embed="rId4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THANK</a:t>
            </a:r>
          </a:p>
          <a:p>
            <a:pPr algn="ctr"/>
            <a:r>
              <a:rPr kumimoji="1" lang="en-US" altLang="zh-CN" sz="48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</a:t>
            </a:r>
            <a:endParaRPr kumimoji="1" lang="zh-CN" altLang="en-US" sz="48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11107">
            <a:off x="4168635" y="15813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50453">
            <a:off x="7432166" y="2770150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270478" y="3197603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PRESENTED</a:t>
            </a:r>
          </a:p>
          <a:p>
            <a:pPr algn="ctr"/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 </a:t>
            </a:r>
            <a:endParaRPr kumimoji="1" lang="en-US" altLang="zh-CN" sz="1200" dirty="0" smtClean="0">
              <a:solidFill>
                <a:schemeClr val="bg1"/>
              </a:solidFill>
              <a:latin typeface="Segoe Script" panose="020B0504020000000003" pitchFamily="34" charset="0"/>
            </a:endParaRPr>
          </a:p>
          <a:p>
            <a:pPr algn="ctr"/>
            <a:r>
              <a:rPr kumimoji="1" lang="en-US" altLang="zh-CN" sz="1200" dirty="0" err="1" smtClean="0">
                <a:solidFill>
                  <a:schemeClr val="bg1"/>
                </a:solidFill>
                <a:latin typeface="Segoe Script" panose="020B0504020000000003" pitchFamily="34" charset="0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4227" y="2744143"/>
            <a:ext cx="1361250" cy="131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64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课程设置</a:t>
            </a: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 95"/>
          <p:cNvGrpSpPr/>
          <p:nvPr/>
        </p:nvGrpSpPr>
        <p:grpSpPr>
          <a:xfrm>
            <a:off x="5320030" y="2721610"/>
            <a:ext cx="1162685" cy="97155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1979927" y="437575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3" name="组 222"/>
          <p:cNvGrpSpPr/>
          <p:nvPr/>
        </p:nvGrpSpPr>
        <p:grpSpPr>
          <a:xfrm>
            <a:off x="2176981" y="1451831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7600950" y="1460500"/>
            <a:ext cx="936625" cy="1149350"/>
            <a:chOff x="8286750" y="3221038"/>
            <a:chExt cx="493713" cy="460375"/>
          </a:xfrm>
          <a:blipFill>
            <a:blip r:embed="rId2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748905" y="4618990"/>
            <a:ext cx="1139825" cy="1141095"/>
            <a:chOff x="8736013" y="3186113"/>
            <a:chExt cx="858838" cy="715962"/>
          </a:xfrm>
          <a:blipFill>
            <a:blip r:embed="rId2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51455" y="2171700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课程属性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11145" y="4812665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课程目标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40140" y="2162810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课程依据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38590" y="4914265"/>
            <a:ext cx="2085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7803255" y="1472122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-1" fmla="*/ 1108269 w 2112582"/>
              <a:gd name="connsiteY0-2" fmla="*/ 0 h 1688478"/>
              <a:gd name="connsiteX1-3" fmla="*/ 2112582 w 2112582"/>
              <a:gd name="connsiteY1-4" fmla="*/ 380083 h 1688478"/>
              <a:gd name="connsiteX2-5" fmla="*/ 2112582 w 2112582"/>
              <a:gd name="connsiteY2-6" fmla="*/ 1367424 h 1688478"/>
              <a:gd name="connsiteX3-7" fmla="*/ 1160247 w 2112582"/>
              <a:gd name="connsiteY3-8" fmla="*/ 1688478 h 1688478"/>
              <a:gd name="connsiteX4-9" fmla="*/ 103956 w 2112582"/>
              <a:gd name="connsiteY4-10" fmla="*/ 1367424 h 1688478"/>
              <a:gd name="connsiteX5-11" fmla="*/ 0 w 2112582"/>
              <a:gd name="connsiteY5-12" fmla="*/ 399759 h 1688478"/>
              <a:gd name="connsiteX6-13" fmla="*/ 1108269 w 2112582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-1" fmla="*/ 1004313 w 2008626"/>
              <a:gd name="connsiteY0-2" fmla="*/ 0 h 1668801"/>
              <a:gd name="connsiteX1-3" fmla="*/ 2008626 w 2008626"/>
              <a:gd name="connsiteY1-4" fmla="*/ 380083 h 1668801"/>
              <a:gd name="connsiteX2-5" fmla="*/ 1956648 w 2008626"/>
              <a:gd name="connsiteY2-6" fmla="*/ 1367424 h 1668801"/>
              <a:gd name="connsiteX3-7" fmla="*/ 1004314 w 2008626"/>
              <a:gd name="connsiteY3-8" fmla="*/ 1668801 h 1668801"/>
              <a:gd name="connsiteX4-9" fmla="*/ 0 w 2008626"/>
              <a:gd name="connsiteY4-10" fmla="*/ 1367424 h 1668801"/>
              <a:gd name="connsiteX5-11" fmla="*/ 0 w 2008626"/>
              <a:gd name="connsiteY5-12" fmla="*/ 380083 h 1668801"/>
              <a:gd name="connsiteX6-13" fmla="*/ 1004313 w 2008626"/>
              <a:gd name="connsiteY6-14" fmla="*/ 0 h 16688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00181" y="183739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grpSp>
        <p:nvGrpSpPr>
          <p:cNvPr id="223" name="组 222"/>
          <p:cNvGrpSpPr/>
          <p:nvPr/>
        </p:nvGrpSpPr>
        <p:grpSpPr>
          <a:xfrm>
            <a:off x="2981325" y="2711450"/>
            <a:ext cx="1595755" cy="160528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 rot="19740000">
            <a:off x="5375254" y="2210731"/>
            <a:ext cx="2077189" cy="2606730"/>
            <a:chOff x="7556081" y="6034087"/>
            <a:chExt cx="1429169" cy="1314659"/>
          </a:xfrm>
          <a:blipFill>
            <a:blip r:embed="rId4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32"/>
            <p:cNvSpPr>
              <a:spLocks noEditPoints="1"/>
            </p:cNvSpPr>
            <p:nvPr/>
          </p:nvSpPr>
          <p:spPr bwMode="auto">
            <a:xfrm rot="3180000">
              <a:off x="7364533" y="6888648"/>
              <a:ext cx="651645" cy="2685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grpSp>
        <p:nvGrpSpPr>
          <p:cNvPr id="232" name="组 231"/>
          <p:cNvGrpSpPr/>
          <p:nvPr/>
        </p:nvGrpSpPr>
        <p:grpSpPr>
          <a:xfrm>
            <a:off x="2263816" y="2881532"/>
            <a:ext cx="779463" cy="866775"/>
            <a:chOff x="9209088" y="4144962"/>
            <a:chExt cx="779463" cy="866775"/>
          </a:xfrm>
          <a:blipFill>
            <a:blip r:embed="rId4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57270" y="270958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534025" y="1670050"/>
            <a:ext cx="5972175" cy="4673600"/>
            <a:chOff x="0" y="0"/>
            <a:chExt cx="5455741" cy="4269987"/>
          </a:xfrm>
          <a:pattFill prst="wdUpDiag">
            <a:fgClr>
              <a:srgbClr val="FF5054"/>
            </a:fgClr>
            <a:bgClr>
              <a:srgbClr val="2B2B2B"/>
            </a:bgClr>
          </a:pattFill>
        </p:grpSpPr>
        <p:grpSp>
          <p:nvGrpSpPr>
            <p:cNvPr id="3" name="Group 3"/>
            <p:cNvGrpSpPr/>
            <p:nvPr/>
          </p:nvGrpSpPr>
          <p:grpSpPr bwMode="auto">
            <a:xfrm>
              <a:off x="1271219" y="0"/>
              <a:ext cx="2924098" cy="3315920"/>
              <a:chOff x="0" y="0"/>
              <a:chExt cx="2924098" cy="3315920"/>
            </a:xfrm>
            <a:grpFill/>
          </p:grpSpPr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 rot="16200000">
                <a:off x="-1026291" y="1746370"/>
                <a:ext cx="2595840" cy="543258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 rot="16200000">
                <a:off x="-180853" y="1994800"/>
                <a:ext cx="2091783" cy="550456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 rot="16200000">
                <a:off x="-199510" y="1386331"/>
                <a:ext cx="3315920" cy="543258"/>
              </a:xfrm>
              <a:prstGeom prst="rect">
                <a:avLst/>
              </a:pr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 rot="16200000">
                <a:off x="752141" y="1744569"/>
                <a:ext cx="2595842" cy="546860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 rot="16200000">
                <a:off x="1133128" y="1524949"/>
                <a:ext cx="3027888" cy="554052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" name="Group 9"/>
            <p:cNvGrpSpPr/>
            <p:nvPr/>
          </p:nvGrpSpPr>
          <p:grpSpPr bwMode="auto">
            <a:xfrm>
              <a:off x="0" y="3315917"/>
              <a:ext cx="5455741" cy="954070"/>
              <a:chOff x="0" y="0"/>
              <a:chExt cx="5455741" cy="954070"/>
            </a:xfrm>
            <a:grpFill/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 rot="16200000">
                <a:off x="430204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 rot="16200000">
                <a:off x="2256234" y="-40243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8"/>
                  <a:gd name="T16" fmla="*/ 0 h 1034556"/>
                  <a:gd name="T17" fmla="*/ 954068 w 954068"/>
                  <a:gd name="T18" fmla="*/ 1034556 h 10345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4071467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 rot="16200000">
                <a:off x="1370113" y="-1141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3162051" y="-1142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7743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02975" y="2446760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43%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8772" y="1085273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66CC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72%</a:t>
            </a:r>
            <a:endParaRPr lang="zh-CN" altLang="en-US" sz="3200" dirty="0">
              <a:solidFill>
                <a:srgbClr val="FF66CC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79912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4718" y="1400531"/>
            <a:ext cx="935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68%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15645" y="2797210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15645" y="3959003"/>
            <a:ext cx="5036223" cy="10525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任意多边形 16"/>
          <p:cNvSpPr>
            <a:spLocks noChangeArrowheads="1"/>
          </p:cNvSpPr>
          <p:nvPr/>
        </p:nvSpPr>
        <p:spPr bwMode="auto">
          <a:xfrm>
            <a:off x="7678067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rgbClr val="FF66CC"/>
            </a:fgClr>
            <a:bgClr>
              <a:srgbClr val="2B2B2B"/>
            </a:bgClr>
          </a:pattFill>
          <a:ln>
            <a:noFill/>
          </a:ln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6803765" y="2629727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-1" fmla="*/ 1108269 w 2112582"/>
              <a:gd name="connsiteY0-2" fmla="*/ 0 h 1688478"/>
              <a:gd name="connsiteX1-3" fmla="*/ 2112582 w 2112582"/>
              <a:gd name="connsiteY1-4" fmla="*/ 380083 h 1688478"/>
              <a:gd name="connsiteX2-5" fmla="*/ 2112582 w 2112582"/>
              <a:gd name="connsiteY2-6" fmla="*/ 1367424 h 1688478"/>
              <a:gd name="connsiteX3-7" fmla="*/ 1160247 w 2112582"/>
              <a:gd name="connsiteY3-8" fmla="*/ 1688478 h 1688478"/>
              <a:gd name="connsiteX4-9" fmla="*/ 103956 w 2112582"/>
              <a:gd name="connsiteY4-10" fmla="*/ 1367424 h 1688478"/>
              <a:gd name="connsiteX5-11" fmla="*/ 0 w 2112582"/>
              <a:gd name="connsiteY5-12" fmla="*/ 399759 h 1688478"/>
              <a:gd name="connsiteX6-13" fmla="*/ 1108269 w 2112582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任意多边形 21"/>
          <p:cNvSpPr>
            <a:spLocks noChangeArrowheads="1"/>
          </p:cNvSpPr>
          <p:nvPr/>
        </p:nvSpPr>
        <p:spPr bwMode="auto">
          <a:xfrm>
            <a:off x="8470080" y="2686877"/>
            <a:ext cx="152947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86592"/>
              <a:gd name="connsiteY0" fmla="*/ 0 h 1747506"/>
              <a:gd name="connsiteX1" fmla="*/ 2086593 w 2086592"/>
              <a:gd name="connsiteY1" fmla="*/ 380083 h 1747506"/>
              <a:gd name="connsiteX2" fmla="*/ 2008626 w 2086592"/>
              <a:gd name="connsiteY2" fmla="*/ 1367424 h 1747506"/>
              <a:gd name="connsiteX3" fmla="*/ 1004313 w 2086592"/>
              <a:gd name="connsiteY3" fmla="*/ 1747506 h 1747506"/>
              <a:gd name="connsiteX4" fmla="*/ 0 w 2086592"/>
              <a:gd name="connsiteY4" fmla="*/ 1367424 h 1747506"/>
              <a:gd name="connsiteX5" fmla="*/ 0 w 2086592"/>
              <a:gd name="connsiteY5" fmla="*/ 380083 h 1747506"/>
              <a:gd name="connsiteX6" fmla="*/ 1004313 w 2086592"/>
              <a:gd name="connsiteY6" fmla="*/ 0 h 1747506"/>
              <a:gd name="connsiteX0-1" fmla="*/ 1004313 w 2086593"/>
              <a:gd name="connsiteY0-2" fmla="*/ 0 h 1688478"/>
              <a:gd name="connsiteX1-3" fmla="*/ 2086593 w 2086593"/>
              <a:gd name="connsiteY1-4" fmla="*/ 321055 h 1688478"/>
              <a:gd name="connsiteX2-5" fmla="*/ 2008626 w 2086593"/>
              <a:gd name="connsiteY2-6" fmla="*/ 1308396 h 1688478"/>
              <a:gd name="connsiteX3-7" fmla="*/ 1004313 w 2086593"/>
              <a:gd name="connsiteY3-8" fmla="*/ 1688478 h 1688478"/>
              <a:gd name="connsiteX4-9" fmla="*/ 0 w 2086593"/>
              <a:gd name="connsiteY4-10" fmla="*/ 1308396 h 1688478"/>
              <a:gd name="connsiteX5-11" fmla="*/ 0 w 2086593"/>
              <a:gd name="connsiteY5-12" fmla="*/ 321055 h 1688478"/>
              <a:gd name="connsiteX6-13" fmla="*/ 1004313 w 2086593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86593" h="1688478">
                <a:moveTo>
                  <a:pt x="1004313" y="0"/>
                </a:moveTo>
                <a:lnTo>
                  <a:pt x="2086593" y="321055"/>
                </a:lnTo>
                <a:lnTo>
                  <a:pt x="2008626" y="1308396"/>
                </a:lnTo>
                <a:lnTo>
                  <a:pt x="1004313" y="1688478"/>
                </a:lnTo>
                <a:lnTo>
                  <a:pt x="0" y="1308396"/>
                </a:lnTo>
                <a:lnTo>
                  <a:pt x="0" y="321055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FFFFFF"/>
            </a:solidFill>
            <a:miter lim="800000"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-1" fmla="*/ 1004313 w 2008626"/>
              <a:gd name="connsiteY0-2" fmla="*/ 0 h 1668801"/>
              <a:gd name="connsiteX1-3" fmla="*/ 2008626 w 2008626"/>
              <a:gd name="connsiteY1-4" fmla="*/ 380083 h 1668801"/>
              <a:gd name="connsiteX2-5" fmla="*/ 1956648 w 2008626"/>
              <a:gd name="connsiteY2-6" fmla="*/ 1367424 h 1668801"/>
              <a:gd name="connsiteX3-7" fmla="*/ 1004314 w 2008626"/>
              <a:gd name="connsiteY3-8" fmla="*/ 1668801 h 1668801"/>
              <a:gd name="connsiteX4-9" fmla="*/ 0 w 2008626"/>
              <a:gd name="connsiteY4-10" fmla="*/ 1367424 h 1668801"/>
              <a:gd name="connsiteX5-11" fmla="*/ 0 w 2008626"/>
              <a:gd name="connsiteY5-12" fmla="*/ 380083 h 1668801"/>
              <a:gd name="connsiteX6-13" fmla="*/ 1004313 w 2008626"/>
              <a:gd name="connsiteY6-14" fmla="*/ 0 h 16688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任意多边形 24"/>
          <p:cNvSpPr>
            <a:spLocks noChangeArrowheads="1"/>
          </p:cNvSpPr>
          <p:nvPr/>
        </p:nvSpPr>
        <p:spPr bwMode="auto">
          <a:xfrm>
            <a:off x="6087954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chemeClr val="bg1"/>
            </a:fgClr>
            <a:bgClr>
              <a:srgbClr val="2B2B2B"/>
            </a:bgClr>
          </a:pattFill>
          <a:ln w="12700" cap="flat" cmpd="sng">
            <a:noFill/>
            <a:bevel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512" y="2985017"/>
            <a:ext cx="631455" cy="9813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53396" y="313533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53419" y="2744848"/>
            <a:ext cx="3723378" cy="139994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-1" fmla="*/ 0 w 3638550"/>
              <a:gd name="connsiteY0-2" fmla="*/ 0 h 1076095"/>
              <a:gd name="connsiteX1-3" fmla="*/ 3524250 w 3638550"/>
              <a:gd name="connsiteY1-4" fmla="*/ 152400 h 1076095"/>
              <a:gd name="connsiteX2-5" fmla="*/ 3638550 w 3638550"/>
              <a:gd name="connsiteY2-6" fmla="*/ 1076095 h 1076095"/>
              <a:gd name="connsiteX3-7" fmla="*/ 0 w 3638550"/>
              <a:gd name="connsiteY3-8" fmla="*/ 1076095 h 1076095"/>
              <a:gd name="connsiteX4-9" fmla="*/ 0 w 3638550"/>
              <a:gd name="connsiteY4-10" fmla="*/ 0 h 1076095"/>
              <a:gd name="connsiteX0-11" fmla="*/ 0 w 3543300"/>
              <a:gd name="connsiteY0-12" fmla="*/ 0 h 1076095"/>
              <a:gd name="connsiteX1-13" fmla="*/ 3524250 w 3543300"/>
              <a:gd name="connsiteY1-14" fmla="*/ 152400 h 1076095"/>
              <a:gd name="connsiteX2-15" fmla="*/ 3543300 w 3543300"/>
              <a:gd name="connsiteY2-16" fmla="*/ 1018945 h 1076095"/>
              <a:gd name="connsiteX3-17" fmla="*/ 0 w 3543300"/>
              <a:gd name="connsiteY3-18" fmla="*/ 1076095 h 1076095"/>
              <a:gd name="connsiteX4-19" fmla="*/ 0 w 3543300"/>
              <a:gd name="connsiteY4-20" fmla="*/ 0 h 1076095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53419" y="3125911"/>
            <a:ext cx="3794555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 smtClean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 smtClean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4752975" y="4203700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4725988" y="3675063"/>
            <a:ext cx="3060871" cy="987617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4725989" y="3146425"/>
            <a:ext cx="3060872" cy="989103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662488" y="2619375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 flipH="1" flipV="1">
            <a:off x="4225439" y="3255819"/>
            <a:ext cx="553500" cy="360889"/>
            <a:chOff x="3271234" y="2343955"/>
            <a:chExt cx="965915" cy="386367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 flipH="1">
            <a:off x="4276239" y="4697271"/>
            <a:ext cx="554476" cy="386136"/>
            <a:chOff x="3271234" y="2343955"/>
            <a:chExt cx="965915" cy="38636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 bwMode="auto">
          <a:xfrm flipV="1">
            <a:off x="7589921" y="2741431"/>
            <a:ext cx="553500" cy="360889"/>
            <a:chOff x="3271234" y="2343955"/>
            <a:chExt cx="965915" cy="386367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 bwMode="auto">
          <a:xfrm>
            <a:off x="7640721" y="4182883"/>
            <a:ext cx="554476" cy="386136"/>
            <a:chOff x="3271234" y="2343955"/>
            <a:chExt cx="965915" cy="386367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圆角矩形 25"/>
          <p:cNvSpPr/>
          <p:nvPr/>
        </p:nvSpPr>
        <p:spPr bwMode="auto">
          <a:xfrm>
            <a:off x="8176505" y="2123401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TextBox 35"/>
          <p:cNvSpPr txBox="1"/>
          <p:nvPr/>
        </p:nvSpPr>
        <p:spPr bwMode="auto">
          <a:xfrm>
            <a:off x="8241491" y="2420601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8241491" y="2140868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8176505" y="3799994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35"/>
          <p:cNvSpPr txBox="1"/>
          <p:nvPr/>
        </p:nvSpPr>
        <p:spPr bwMode="auto">
          <a:xfrm>
            <a:off x="8241491" y="4097194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8241491" y="3817461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1163598" y="438774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TextBox 35"/>
          <p:cNvSpPr txBox="1"/>
          <p:nvPr/>
        </p:nvSpPr>
        <p:spPr bwMode="auto">
          <a:xfrm>
            <a:off x="1228584" y="468494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1228584" y="440521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124758" y="261937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 bwMode="auto">
          <a:xfrm>
            <a:off x="1189744" y="291657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7" name="文本框 28"/>
          <p:cNvSpPr txBox="1">
            <a:spLocks noChangeArrowheads="1"/>
          </p:cNvSpPr>
          <p:nvPr/>
        </p:nvSpPr>
        <p:spPr bwMode="auto">
          <a:xfrm>
            <a:off x="1189744" y="263684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汉仪娃娃篆简" charset="0"/>
                <a:ea typeface="汉仪娃娃篆简" charset="0"/>
              </a:rPr>
              <a:t>课程内容</a:t>
            </a: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1233</Words>
  <Application>Microsoft Office PowerPoint</Application>
  <PresentationFormat>宽屏</PresentationFormat>
  <Paragraphs>101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方正静蕾简体</vt:lpstr>
      <vt:lpstr>汉仪娃娃篆简</vt:lpstr>
      <vt:lpstr>黑体</vt:lpstr>
      <vt:lpstr>楷体</vt:lpstr>
      <vt:lpstr>宋体</vt:lpstr>
      <vt:lpstr>微软雅黑</vt:lpstr>
      <vt:lpstr>新蒂小丸子小学版</vt:lpstr>
      <vt:lpstr>Arial</vt:lpstr>
      <vt:lpstr>Calibri</vt:lpstr>
      <vt:lpstr>Calibri Light</vt:lpstr>
      <vt:lpstr>Segoe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30</cp:revision>
  <dcterms:created xsi:type="dcterms:W3CDTF">2015-08-19T07:17:00Z</dcterms:created>
  <dcterms:modified xsi:type="dcterms:W3CDTF">2019-09-28T01:34:18Z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