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5" r:id="rId2"/>
  </p:sldMasterIdLst>
  <p:notesMasterIdLst>
    <p:notesMasterId r:id="rId42"/>
  </p:notesMasterIdLst>
  <p:sldIdLst>
    <p:sldId id="256" r:id="rId3"/>
    <p:sldId id="257" r:id="rId4"/>
    <p:sldId id="258" r:id="rId5"/>
    <p:sldId id="259" r:id="rId6"/>
    <p:sldId id="277" r:id="rId7"/>
    <p:sldId id="275" r:id="rId8"/>
    <p:sldId id="286" r:id="rId9"/>
    <p:sldId id="276" r:id="rId10"/>
    <p:sldId id="274" r:id="rId11"/>
    <p:sldId id="278" r:id="rId12"/>
    <p:sldId id="279" r:id="rId13"/>
    <p:sldId id="280" r:id="rId14"/>
    <p:sldId id="260" r:id="rId15"/>
    <p:sldId id="281" r:id="rId16"/>
    <p:sldId id="282" r:id="rId17"/>
    <p:sldId id="283" r:id="rId18"/>
    <p:sldId id="292" r:id="rId19"/>
    <p:sldId id="284" r:id="rId20"/>
    <p:sldId id="285" r:id="rId21"/>
    <p:sldId id="273" r:id="rId22"/>
    <p:sldId id="287" r:id="rId23"/>
    <p:sldId id="261" r:id="rId24"/>
    <p:sldId id="288" r:id="rId25"/>
    <p:sldId id="289" r:id="rId26"/>
    <p:sldId id="290" r:id="rId27"/>
    <p:sldId id="291" r:id="rId28"/>
    <p:sldId id="293" r:id="rId29"/>
    <p:sldId id="294" r:id="rId30"/>
    <p:sldId id="295" r:id="rId31"/>
    <p:sldId id="296" r:id="rId32"/>
    <p:sldId id="262" r:id="rId33"/>
    <p:sldId id="297" r:id="rId34"/>
    <p:sldId id="298" r:id="rId35"/>
    <p:sldId id="299" r:id="rId36"/>
    <p:sldId id="300" r:id="rId37"/>
    <p:sldId id="301" r:id="rId38"/>
    <p:sldId id="302" r:id="rId39"/>
    <p:sldId id="303" r:id="rId40"/>
    <p:sldId id="304"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F51"/>
    <a:srgbClr val="1C3B33"/>
    <a:srgbClr val="4C69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14" autoAdjust="0"/>
    <p:restoredTop sz="94660"/>
  </p:normalViewPr>
  <p:slideViewPr>
    <p:cSldViewPr snapToGrid="0">
      <p:cViewPr varScale="1">
        <p:scale>
          <a:sx n="111" d="100"/>
          <a:sy n="111" d="100"/>
        </p:scale>
        <p:origin x="108" y="132"/>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62F4C0-C493-438D-B3AE-5D91F3AE8A08}"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EA4D71-6FB1-43EF-BC66-D662D3571DD0}" type="slidenum">
              <a:rPr lang="zh-CN" altLang="en-US" smtClean="0"/>
              <a:t>‹#›</a:t>
            </a:fld>
            <a:endParaRPr lang="zh-CN" altLang="en-US"/>
          </a:p>
        </p:txBody>
      </p:sp>
    </p:spTree>
    <p:extLst>
      <p:ext uri="{BB962C8B-B14F-4D97-AF65-F5344CB8AC3E}">
        <p14:creationId xmlns:p14="http://schemas.microsoft.com/office/powerpoint/2010/main" val="2027962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453841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14</a:t>
            </a:fld>
            <a:endParaRPr lang="zh-CN" altLang="en-US"/>
          </a:p>
        </p:txBody>
      </p:sp>
    </p:spTree>
    <p:extLst>
      <p:ext uri="{BB962C8B-B14F-4D97-AF65-F5344CB8AC3E}">
        <p14:creationId xmlns:p14="http://schemas.microsoft.com/office/powerpoint/2010/main" val="255562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15</a:t>
            </a:fld>
            <a:endParaRPr lang="zh-CN" altLang="en-US"/>
          </a:p>
        </p:txBody>
      </p:sp>
    </p:spTree>
    <p:extLst>
      <p:ext uri="{BB962C8B-B14F-4D97-AF65-F5344CB8AC3E}">
        <p14:creationId xmlns:p14="http://schemas.microsoft.com/office/powerpoint/2010/main" val="3364257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16</a:t>
            </a:fld>
            <a:endParaRPr lang="zh-CN" altLang="en-US"/>
          </a:p>
        </p:txBody>
      </p:sp>
    </p:spTree>
    <p:extLst>
      <p:ext uri="{BB962C8B-B14F-4D97-AF65-F5344CB8AC3E}">
        <p14:creationId xmlns:p14="http://schemas.microsoft.com/office/powerpoint/2010/main" val="2784037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17</a:t>
            </a:fld>
            <a:endParaRPr lang="zh-CN" altLang="en-US"/>
          </a:p>
        </p:txBody>
      </p:sp>
    </p:spTree>
    <p:extLst>
      <p:ext uri="{BB962C8B-B14F-4D97-AF65-F5344CB8AC3E}">
        <p14:creationId xmlns:p14="http://schemas.microsoft.com/office/powerpoint/2010/main" val="1266913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18</a:t>
            </a:fld>
            <a:endParaRPr lang="zh-CN" altLang="en-US"/>
          </a:p>
        </p:txBody>
      </p:sp>
    </p:spTree>
    <p:extLst>
      <p:ext uri="{BB962C8B-B14F-4D97-AF65-F5344CB8AC3E}">
        <p14:creationId xmlns:p14="http://schemas.microsoft.com/office/powerpoint/2010/main" val="2247866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19</a:t>
            </a:fld>
            <a:endParaRPr lang="zh-CN" altLang="en-US"/>
          </a:p>
        </p:txBody>
      </p:sp>
    </p:spTree>
    <p:extLst>
      <p:ext uri="{BB962C8B-B14F-4D97-AF65-F5344CB8AC3E}">
        <p14:creationId xmlns:p14="http://schemas.microsoft.com/office/powerpoint/2010/main" val="1869675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20</a:t>
            </a:fld>
            <a:endParaRPr lang="zh-CN" altLang="en-US"/>
          </a:p>
        </p:txBody>
      </p:sp>
    </p:spTree>
    <p:extLst>
      <p:ext uri="{BB962C8B-B14F-4D97-AF65-F5344CB8AC3E}">
        <p14:creationId xmlns:p14="http://schemas.microsoft.com/office/powerpoint/2010/main" val="3445460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21</a:t>
            </a:fld>
            <a:endParaRPr lang="zh-CN" altLang="en-US"/>
          </a:p>
        </p:txBody>
      </p:sp>
    </p:spTree>
    <p:extLst>
      <p:ext uri="{BB962C8B-B14F-4D97-AF65-F5344CB8AC3E}">
        <p14:creationId xmlns:p14="http://schemas.microsoft.com/office/powerpoint/2010/main" val="3006253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23</a:t>
            </a:fld>
            <a:endParaRPr lang="zh-CN" altLang="en-US"/>
          </a:p>
        </p:txBody>
      </p:sp>
    </p:spTree>
    <p:extLst>
      <p:ext uri="{BB962C8B-B14F-4D97-AF65-F5344CB8AC3E}">
        <p14:creationId xmlns:p14="http://schemas.microsoft.com/office/powerpoint/2010/main" val="3091706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24</a:t>
            </a:fld>
            <a:endParaRPr lang="zh-CN" altLang="en-US"/>
          </a:p>
        </p:txBody>
      </p:sp>
    </p:spTree>
    <p:extLst>
      <p:ext uri="{BB962C8B-B14F-4D97-AF65-F5344CB8AC3E}">
        <p14:creationId xmlns:p14="http://schemas.microsoft.com/office/powerpoint/2010/main" val="3515175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5</a:t>
            </a:fld>
            <a:endParaRPr lang="zh-CN" altLang="en-US"/>
          </a:p>
        </p:txBody>
      </p:sp>
    </p:spTree>
    <p:extLst>
      <p:ext uri="{BB962C8B-B14F-4D97-AF65-F5344CB8AC3E}">
        <p14:creationId xmlns:p14="http://schemas.microsoft.com/office/powerpoint/2010/main" val="3103156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25</a:t>
            </a:fld>
            <a:endParaRPr lang="zh-CN" altLang="en-US"/>
          </a:p>
        </p:txBody>
      </p:sp>
    </p:spTree>
    <p:extLst>
      <p:ext uri="{BB962C8B-B14F-4D97-AF65-F5344CB8AC3E}">
        <p14:creationId xmlns:p14="http://schemas.microsoft.com/office/powerpoint/2010/main" val="2889713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26</a:t>
            </a:fld>
            <a:endParaRPr lang="zh-CN" altLang="en-US"/>
          </a:p>
        </p:txBody>
      </p:sp>
    </p:spTree>
    <p:extLst>
      <p:ext uri="{BB962C8B-B14F-4D97-AF65-F5344CB8AC3E}">
        <p14:creationId xmlns:p14="http://schemas.microsoft.com/office/powerpoint/2010/main" val="4262522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27</a:t>
            </a:fld>
            <a:endParaRPr lang="zh-CN" altLang="en-US"/>
          </a:p>
        </p:txBody>
      </p:sp>
    </p:spTree>
    <p:extLst>
      <p:ext uri="{BB962C8B-B14F-4D97-AF65-F5344CB8AC3E}">
        <p14:creationId xmlns:p14="http://schemas.microsoft.com/office/powerpoint/2010/main" val="1916142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28</a:t>
            </a:fld>
            <a:endParaRPr lang="zh-CN" altLang="en-US"/>
          </a:p>
        </p:txBody>
      </p:sp>
    </p:spTree>
    <p:extLst>
      <p:ext uri="{BB962C8B-B14F-4D97-AF65-F5344CB8AC3E}">
        <p14:creationId xmlns:p14="http://schemas.microsoft.com/office/powerpoint/2010/main" val="40475057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29</a:t>
            </a:fld>
            <a:endParaRPr lang="zh-CN" altLang="en-US"/>
          </a:p>
        </p:txBody>
      </p:sp>
    </p:spTree>
    <p:extLst>
      <p:ext uri="{BB962C8B-B14F-4D97-AF65-F5344CB8AC3E}">
        <p14:creationId xmlns:p14="http://schemas.microsoft.com/office/powerpoint/2010/main" val="3651638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30</a:t>
            </a:fld>
            <a:endParaRPr lang="zh-CN" altLang="en-US"/>
          </a:p>
        </p:txBody>
      </p:sp>
    </p:spTree>
    <p:extLst>
      <p:ext uri="{BB962C8B-B14F-4D97-AF65-F5344CB8AC3E}">
        <p14:creationId xmlns:p14="http://schemas.microsoft.com/office/powerpoint/2010/main" val="1469024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32</a:t>
            </a:fld>
            <a:endParaRPr lang="zh-CN" altLang="en-US"/>
          </a:p>
        </p:txBody>
      </p:sp>
    </p:spTree>
    <p:extLst>
      <p:ext uri="{BB962C8B-B14F-4D97-AF65-F5344CB8AC3E}">
        <p14:creationId xmlns:p14="http://schemas.microsoft.com/office/powerpoint/2010/main" val="32751878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33</a:t>
            </a:fld>
            <a:endParaRPr lang="zh-CN" altLang="en-US"/>
          </a:p>
        </p:txBody>
      </p:sp>
    </p:spTree>
    <p:extLst>
      <p:ext uri="{BB962C8B-B14F-4D97-AF65-F5344CB8AC3E}">
        <p14:creationId xmlns:p14="http://schemas.microsoft.com/office/powerpoint/2010/main" val="15603969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34</a:t>
            </a:fld>
            <a:endParaRPr lang="zh-CN" altLang="en-US"/>
          </a:p>
        </p:txBody>
      </p:sp>
    </p:spTree>
    <p:extLst>
      <p:ext uri="{BB962C8B-B14F-4D97-AF65-F5344CB8AC3E}">
        <p14:creationId xmlns:p14="http://schemas.microsoft.com/office/powerpoint/2010/main" val="42664878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35</a:t>
            </a:fld>
            <a:endParaRPr lang="zh-CN" altLang="en-US"/>
          </a:p>
        </p:txBody>
      </p:sp>
    </p:spTree>
    <p:extLst>
      <p:ext uri="{BB962C8B-B14F-4D97-AF65-F5344CB8AC3E}">
        <p14:creationId xmlns:p14="http://schemas.microsoft.com/office/powerpoint/2010/main" val="2059255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6</a:t>
            </a:fld>
            <a:endParaRPr lang="zh-CN" altLang="en-US"/>
          </a:p>
        </p:txBody>
      </p:sp>
    </p:spTree>
    <p:extLst>
      <p:ext uri="{BB962C8B-B14F-4D97-AF65-F5344CB8AC3E}">
        <p14:creationId xmlns:p14="http://schemas.microsoft.com/office/powerpoint/2010/main" val="2977952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36</a:t>
            </a:fld>
            <a:endParaRPr lang="zh-CN" altLang="en-US"/>
          </a:p>
        </p:txBody>
      </p:sp>
    </p:spTree>
    <p:extLst>
      <p:ext uri="{BB962C8B-B14F-4D97-AF65-F5344CB8AC3E}">
        <p14:creationId xmlns:p14="http://schemas.microsoft.com/office/powerpoint/2010/main" val="3076887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37</a:t>
            </a:fld>
            <a:endParaRPr lang="zh-CN" altLang="en-US"/>
          </a:p>
        </p:txBody>
      </p:sp>
    </p:spTree>
    <p:extLst>
      <p:ext uri="{BB962C8B-B14F-4D97-AF65-F5344CB8AC3E}">
        <p14:creationId xmlns:p14="http://schemas.microsoft.com/office/powerpoint/2010/main" val="11020479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38</a:t>
            </a:fld>
            <a:endParaRPr lang="zh-CN" altLang="en-US"/>
          </a:p>
        </p:txBody>
      </p:sp>
    </p:spTree>
    <p:extLst>
      <p:ext uri="{BB962C8B-B14F-4D97-AF65-F5344CB8AC3E}">
        <p14:creationId xmlns:p14="http://schemas.microsoft.com/office/powerpoint/2010/main" val="429365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7</a:t>
            </a:fld>
            <a:endParaRPr lang="zh-CN" altLang="en-US"/>
          </a:p>
        </p:txBody>
      </p:sp>
    </p:spTree>
    <p:extLst>
      <p:ext uri="{BB962C8B-B14F-4D97-AF65-F5344CB8AC3E}">
        <p14:creationId xmlns:p14="http://schemas.microsoft.com/office/powerpoint/2010/main" val="1132464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8</a:t>
            </a:fld>
            <a:endParaRPr lang="zh-CN" altLang="en-US"/>
          </a:p>
        </p:txBody>
      </p:sp>
    </p:spTree>
    <p:extLst>
      <p:ext uri="{BB962C8B-B14F-4D97-AF65-F5344CB8AC3E}">
        <p14:creationId xmlns:p14="http://schemas.microsoft.com/office/powerpoint/2010/main" val="2953713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9</a:t>
            </a:fld>
            <a:endParaRPr lang="zh-CN" altLang="en-US"/>
          </a:p>
        </p:txBody>
      </p:sp>
    </p:spTree>
    <p:extLst>
      <p:ext uri="{BB962C8B-B14F-4D97-AF65-F5344CB8AC3E}">
        <p14:creationId xmlns:p14="http://schemas.microsoft.com/office/powerpoint/2010/main" val="3517520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10</a:t>
            </a:fld>
            <a:endParaRPr lang="zh-CN" altLang="en-US"/>
          </a:p>
        </p:txBody>
      </p:sp>
    </p:spTree>
    <p:extLst>
      <p:ext uri="{BB962C8B-B14F-4D97-AF65-F5344CB8AC3E}">
        <p14:creationId xmlns:p14="http://schemas.microsoft.com/office/powerpoint/2010/main" val="211666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11</a:t>
            </a:fld>
            <a:endParaRPr lang="zh-CN" altLang="en-US"/>
          </a:p>
        </p:txBody>
      </p:sp>
    </p:spTree>
    <p:extLst>
      <p:ext uri="{BB962C8B-B14F-4D97-AF65-F5344CB8AC3E}">
        <p14:creationId xmlns:p14="http://schemas.microsoft.com/office/powerpoint/2010/main" val="3743142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12</a:t>
            </a:fld>
            <a:endParaRPr lang="zh-CN" altLang="en-US"/>
          </a:p>
        </p:txBody>
      </p:sp>
    </p:spTree>
    <p:extLst>
      <p:ext uri="{BB962C8B-B14F-4D97-AF65-F5344CB8AC3E}">
        <p14:creationId xmlns:p14="http://schemas.microsoft.com/office/powerpoint/2010/main" val="3519197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5473" y="254290"/>
            <a:ext cx="10515600" cy="383020"/>
          </a:xfrm>
        </p:spPr>
        <p:txBody>
          <a:bodyPr>
            <a:noAutofit/>
          </a:bodyPr>
          <a:lstStyle>
            <a:lvl1pPr marL="0" indent="0">
              <a:buFont typeface="Arial" panose="020B0604020202020204" pitchFamily="34" charset="0"/>
              <a:buNone/>
              <a:defRPr sz="2400">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7" name="直接连接符 6"/>
          <p:cNvCxnSpPr/>
          <p:nvPr userDrawn="1"/>
        </p:nvCxnSpPr>
        <p:spPr>
          <a:xfrm>
            <a:off x="145473" y="665020"/>
            <a:ext cx="1192183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8">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班得瑞 - The Sounds Of Silenc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97637" y="-1711036"/>
            <a:ext cx="609600" cy="609600"/>
          </a:xfrm>
          <a:prstGeom prst="rect">
            <a:avLst/>
          </a:prstGeom>
        </p:spPr>
      </p:pic>
      <p:pic>
        <p:nvPicPr>
          <p:cNvPr id="7" name="01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890249"/>
            <a:ext cx="4998536" cy="4036318"/>
          </a:xfrm>
          <a:prstGeom prst="rect">
            <a:avLst/>
          </a:prstGeom>
        </p:spPr>
      </p:pic>
      <p:sp>
        <p:nvSpPr>
          <p:cNvPr id="8" name="Rectangle 3"/>
          <p:cNvSpPr txBox="1">
            <a:spLocks noChangeArrowheads="1"/>
          </p:cNvSpPr>
          <p:nvPr/>
        </p:nvSpPr>
        <p:spPr bwMode="auto">
          <a:xfrm>
            <a:off x="4691993" y="2133203"/>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zh-CN" altLang="en-US" sz="7200" b="1" dirty="0">
                <a:solidFill>
                  <a:schemeClr val="bg1"/>
                </a:solidFill>
                <a:latin typeface="+mn-ea"/>
                <a:ea typeface="+mn-ea"/>
              </a:rPr>
              <a:t>这里是课程名称</a:t>
            </a:r>
          </a:p>
        </p:txBody>
      </p:sp>
      <p:sp>
        <p:nvSpPr>
          <p:cNvPr id="9" name="Rectangle 4"/>
          <p:cNvSpPr txBox="1">
            <a:spLocks noChangeArrowheads="1"/>
          </p:cNvSpPr>
          <p:nvPr/>
        </p:nvSpPr>
        <p:spPr bwMode="auto">
          <a:xfrm>
            <a:off x="4398928" y="321853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400" b="0" dirty="0">
                <a:latin typeface="+mn-ea"/>
                <a:ea typeface="+mn-ea"/>
              </a:rPr>
              <a:t>这里输入您的副标题或者是课程的具体名称</a:t>
            </a:r>
            <a:endParaRPr lang="zh-CN" altLang="zh-CN" sz="2400" b="0" dirty="0">
              <a:latin typeface="+mn-ea"/>
              <a:ea typeface="+mn-ea"/>
            </a:endParaRPr>
          </a:p>
        </p:txBody>
      </p:sp>
      <p:sp>
        <p:nvSpPr>
          <p:cNvPr id="10" name="Rectangle 4"/>
          <p:cNvSpPr txBox="1">
            <a:spLocks noChangeArrowheads="1"/>
          </p:cNvSpPr>
          <p:nvPr/>
        </p:nvSpPr>
        <p:spPr bwMode="auto">
          <a:xfrm>
            <a:off x="3618777" y="1618988"/>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1800" b="0" dirty="0">
                <a:latin typeface="+mn-ea"/>
                <a:ea typeface="+mn-ea"/>
              </a:rPr>
              <a:t>信息化教学、教学培训课件适用，内容完整，连贯性强</a:t>
            </a:r>
            <a:endParaRPr lang="zh-CN" altLang="zh-CN" sz="1800" b="0" dirty="0">
              <a:latin typeface="+mn-ea"/>
              <a:ea typeface="+mn-ea"/>
            </a:endParaRPr>
          </a:p>
        </p:txBody>
      </p:sp>
      <p:sp>
        <p:nvSpPr>
          <p:cNvPr id="11" name="01 42"/>
          <p:cNvSpPr txBox="1"/>
          <p:nvPr/>
        </p:nvSpPr>
        <p:spPr>
          <a:xfrm>
            <a:off x="4326255" y="5741035"/>
            <a:ext cx="3580765" cy="502445"/>
          </a:xfrm>
          <a:prstGeom prst="rect">
            <a:avLst/>
          </a:prstGeom>
          <a:solidFill>
            <a:srgbClr val="1C3B33"/>
          </a:solidFill>
          <a:ln>
            <a:solidFill>
              <a:schemeClr val="bg1"/>
            </a:solidFill>
          </a:ln>
        </p:spPr>
        <p:txBody>
          <a:bodyPr wrap="square" rtlCol="0">
            <a:spAutoFit/>
          </a:bodyPr>
          <a:lstStyle/>
          <a:p>
            <a:pPr algn="ctr"/>
            <a:r>
              <a:rPr lang="zh-CN" altLang="en-US" sz="2665" dirty="0">
                <a:solidFill>
                  <a:srgbClr val="FFFFFF"/>
                </a:solidFill>
                <a:latin typeface="微软雅黑" panose="020B0503020204020204" pitchFamily="34" charset="-122"/>
                <a:ea typeface="微软雅黑" panose="020B0503020204020204" pitchFamily="34" charset="-122"/>
              </a:rPr>
              <a:t>主讲老师</a:t>
            </a:r>
            <a:r>
              <a:rPr lang="zh-CN" altLang="en-US" sz="2665" dirty="0" smtClean="0">
                <a:solidFill>
                  <a:srgbClr val="FFFFFF"/>
                </a:solidFill>
                <a:latin typeface="微软雅黑" panose="020B0503020204020204" pitchFamily="34" charset="-122"/>
                <a:ea typeface="微软雅黑" panose="020B0503020204020204" pitchFamily="34" charset="-122"/>
              </a:rPr>
              <a:t>：</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500" autoRev="1" fill="hold">
                                          <p:stCondLst>
                                            <p:cond delay="0"/>
                                          </p:stCondLst>
                                        </p:cTn>
                                        <p:tgtEl>
                                          <p:spTgt spid="8"/>
                                        </p:tgtEl>
                                        <p:attrNameLst>
                                          <p:attrName>ppt_w</p:attrName>
                                        </p:attrNameLst>
                                      </p:cBhvr>
                                    </p:anim>
                                    <p:anim by="(#ppt_w*0.50)" calcmode="lin" valueType="num">
                                      <p:cBhvr>
                                        <p:cTn id="17" dur="500" decel="50000" autoRev="1" fill="hold">
                                          <p:stCondLst>
                                            <p:cond delay="0"/>
                                          </p:stCondLst>
                                        </p:cTn>
                                        <p:tgtEl>
                                          <p:spTgt spid="8"/>
                                        </p:tgtEl>
                                        <p:attrNameLst>
                                          <p:attrName>ppt_x</p:attrName>
                                        </p:attrNameLst>
                                      </p:cBhvr>
                                    </p:anim>
                                    <p:anim from="(-#ppt_h/2)" to="(#ppt_y)" calcmode="lin" valueType="num">
                                      <p:cBhvr>
                                        <p:cTn id="18" dur="1000" fill="hold">
                                          <p:stCondLst>
                                            <p:cond delay="0"/>
                                          </p:stCondLst>
                                        </p:cTn>
                                        <p:tgtEl>
                                          <p:spTgt spid="8"/>
                                        </p:tgtEl>
                                        <p:attrNameLst>
                                          <p:attrName>ppt_y</p:attrName>
                                        </p:attrNameLst>
                                      </p:cBhvr>
                                    </p:anim>
                                    <p:animRot by="21600000">
                                      <p:cBhvr>
                                        <p:cTn id="19" dur="1000" fill="hold">
                                          <p:stCondLst>
                                            <p:cond delay="0"/>
                                          </p:stCondLst>
                                        </p:cTn>
                                        <p:tgtEl>
                                          <p:spTgt spid="8"/>
                                        </p:tgtEl>
                                        <p:attrNameLst>
                                          <p:attrName>r</p:attrName>
                                        </p:attrNameLst>
                                      </p:cBhvr>
                                    </p:animRot>
                                  </p:childTnLst>
                                </p:cTn>
                              </p:par>
                            </p:childTnLst>
                          </p:cTn>
                        </p:par>
                        <p:par>
                          <p:cTn id="20" fill="hold">
                            <p:stCondLst>
                              <p:cond delay="2599"/>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3099"/>
                            </p:stCondLst>
                            <p:childTnLst>
                              <p:par>
                                <p:cTn id="25" presetID="3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90"/>
                                          </p:val>
                                        </p:tav>
                                        <p:tav tm="100000">
                                          <p:val>
                                            <p:fltVal val="0"/>
                                          </p:val>
                                        </p:tav>
                                      </p:tavLst>
                                    </p:anim>
                                    <p:animEffect transition="in" filter="fade">
                                      <p:cBhvr>
                                        <p:cTn id="30" dur="500"/>
                                        <p:tgtEl>
                                          <p:spTgt spid="10"/>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4" repeatCount="indefinite" fill="hold" display="0">
                  <p:stCondLst>
                    <p:cond delay="indefinite"/>
                  </p:stCondLst>
                  <p:endCondLst>
                    <p:cond evt="onStopAudio" delay="0">
                      <p:tgtEl>
                        <p:sldTgt/>
                      </p:tgtEl>
                    </p:cond>
                  </p:endCondLst>
                </p:cTn>
                <p:tgtEl>
                  <p:spTgt spid="6"/>
                </p:tgtEl>
              </p:cMediaNode>
            </p:audio>
          </p:childTnLst>
        </p:cTn>
      </p:par>
    </p:tnLst>
    <p:bldLst>
      <p:bldP spid="8" grpId="0"/>
      <p:bldP spid="9" grpId="0"/>
      <p:bldP spid="10" grpId="0"/>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0" name="组合 9"/>
          <p:cNvGrpSpPr/>
          <p:nvPr/>
        </p:nvGrpSpPr>
        <p:grpSpPr>
          <a:xfrm>
            <a:off x="3522470" y="3747212"/>
            <a:ext cx="1743188" cy="1761621"/>
            <a:chOff x="2641852" y="2810409"/>
            <a:chExt cx="1307391" cy="1321216"/>
          </a:xfrm>
        </p:grpSpPr>
        <p:grpSp>
          <p:nvGrpSpPr>
            <p:cNvPr id="149" name="组合 102"/>
            <p:cNvGrpSpPr/>
            <p:nvPr/>
          </p:nvGrpSpPr>
          <p:grpSpPr bwMode="auto">
            <a:xfrm>
              <a:off x="2641852" y="2810409"/>
              <a:ext cx="1307391" cy="1321216"/>
              <a:chOff x="1148973" y="1803300"/>
              <a:chExt cx="2641800" cy="2641800"/>
            </a:xfrm>
            <a:solidFill>
              <a:schemeClr val="accent5"/>
            </a:solidFill>
          </p:grpSpPr>
          <p:grpSp>
            <p:nvGrpSpPr>
              <p:cNvPr id="155" name="组合 103"/>
              <p:cNvGrpSpPr/>
              <p:nvPr/>
            </p:nvGrpSpPr>
            <p:grpSpPr bwMode="auto">
              <a:xfrm>
                <a:off x="1148973" y="1803300"/>
                <a:ext cx="2641800" cy="2641800"/>
                <a:chOff x="1148973" y="1803300"/>
                <a:chExt cx="2641800" cy="2641800"/>
              </a:xfrm>
              <a:grpFill/>
            </p:grpSpPr>
            <p:sp>
              <p:nvSpPr>
                <p:cNvPr id="15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7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5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171" name="Group 178"/>
            <p:cNvGrpSpPr/>
            <p:nvPr/>
          </p:nvGrpSpPr>
          <p:grpSpPr>
            <a:xfrm>
              <a:off x="3133136" y="3308569"/>
              <a:ext cx="332891" cy="333460"/>
              <a:chOff x="9145588" y="4435475"/>
              <a:chExt cx="464344" cy="465138"/>
            </a:xfrm>
            <a:solidFill>
              <a:schemeClr val="bg2"/>
            </a:solidFill>
          </p:grpSpPr>
          <p:sp>
            <p:nvSpPr>
              <p:cNvPr id="1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1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grpSp>
      </p:grpSp>
      <p:grpSp>
        <p:nvGrpSpPr>
          <p:cNvPr id="6" name="组合 5"/>
          <p:cNvGrpSpPr/>
          <p:nvPr/>
        </p:nvGrpSpPr>
        <p:grpSpPr>
          <a:xfrm>
            <a:off x="4137189" y="1683659"/>
            <a:ext cx="2109257" cy="2131563"/>
            <a:chOff x="3102891" y="1262744"/>
            <a:chExt cx="1581943" cy="1598672"/>
          </a:xfrm>
        </p:grpSpPr>
        <p:grpSp>
          <p:nvGrpSpPr>
            <p:cNvPr id="181" name="组合 102"/>
            <p:cNvGrpSpPr/>
            <p:nvPr/>
          </p:nvGrpSpPr>
          <p:grpSpPr bwMode="auto">
            <a:xfrm>
              <a:off x="3102891" y="1262744"/>
              <a:ext cx="1581943" cy="1598672"/>
              <a:chOff x="1148973" y="1803300"/>
              <a:chExt cx="2641800" cy="2641800"/>
            </a:xfrm>
            <a:solidFill>
              <a:schemeClr val="accent1"/>
            </a:solidFill>
          </p:grpSpPr>
          <p:grpSp>
            <p:nvGrpSpPr>
              <p:cNvPr id="182" name="组合 103"/>
              <p:cNvGrpSpPr/>
              <p:nvPr/>
            </p:nvGrpSpPr>
            <p:grpSpPr bwMode="auto">
              <a:xfrm>
                <a:off x="1148973" y="1803300"/>
                <a:ext cx="2641800" cy="2641800"/>
                <a:chOff x="1148973" y="1803300"/>
                <a:chExt cx="2641800" cy="2641800"/>
              </a:xfrm>
              <a:grpFill/>
            </p:grpSpPr>
            <p:sp>
              <p:nvSpPr>
                <p:cNvPr id="189"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0"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1"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2"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3"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4"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6"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7"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8"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9"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0"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188"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01" name="Group 188"/>
            <p:cNvGrpSpPr/>
            <p:nvPr/>
          </p:nvGrpSpPr>
          <p:grpSpPr>
            <a:xfrm>
              <a:off x="3736644" y="1900472"/>
              <a:ext cx="332891" cy="323217"/>
              <a:chOff x="8216107" y="4449763"/>
              <a:chExt cx="464344" cy="450850"/>
            </a:xfrm>
            <a:solidFill>
              <a:schemeClr val="tx2"/>
            </a:solidFill>
          </p:grpSpPr>
          <p:sp>
            <p:nvSpPr>
              <p:cNvPr id="202"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03"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9" name="组合 8"/>
          <p:cNvGrpSpPr/>
          <p:nvPr/>
        </p:nvGrpSpPr>
        <p:grpSpPr>
          <a:xfrm>
            <a:off x="5334366" y="3357010"/>
            <a:ext cx="2807421" cy="2837109"/>
            <a:chOff x="4000774" y="2517757"/>
            <a:chExt cx="2105566" cy="2127832"/>
          </a:xfrm>
        </p:grpSpPr>
        <p:grpSp>
          <p:nvGrpSpPr>
            <p:cNvPr id="204" name="组合 102"/>
            <p:cNvGrpSpPr/>
            <p:nvPr/>
          </p:nvGrpSpPr>
          <p:grpSpPr bwMode="auto">
            <a:xfrm>
              <a:off x="4000774" y="2517757"/>
              <a:ext cx="2105566" cy="2127832"/>
              <a:chOff x="1148973" y="1803300"/>
              <a:chExt cx="2641800" cy="2641800"/>
            </a:xfrm>
            <a:solidFill>
              <a:schemeClr val="accent4"/>
            </a:solidFill>
          </p:grpSpPr>
          <p:grpSp>
            <p:nvGrpSpPr>
              <p:cNvPr id="205" name="组合 103"/>
              <p:cNvGrpSpPr/>
              <p:nvPr/>
            </p:nvGrpSpPr>
            <p:grpSpPr bwMode="auto">
              <a:xfrm>
                <a:off x="1148973" y="1803300"/>
                <a:ext cx="2641800" cy="2641800"/>
                <a:chOff x="1148973" y="1803300"/>
                <a:chExt cx="2641800" cy="2641800"/>
              </a:xfrm>
              <a:grpFill/>
            </p:grpSpPr>
            <p:sp>
              <p:nvSpPr>
                <p:cNvPr id="207"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8"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09"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0"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1"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2"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3"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4"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5"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6"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7"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18"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06"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19" name="Group 191"/>
            <p:cNvGrpSpPr/>
            <p:nvPr/>
          </p:nvGrpSpPr>
          <p:grpSpPr>
            <a:xfrm>
              <a:off x="4869442" y="3379417"/>
              <a:ext cx="402798" cy="402798"/>
              <a:chOff x="4439444" y="1652588"/>
              <a:chExt cx="464344" cy="464344"/>
            </a:xfrm>
            <a:solidFill>
              <a:schemeClr val="tx2"/>
            </a:solidFill>
          </p:grpSpPr>
          <p:sp>
            <p:nvSpPr>
              <p:cNvPr id="22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22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sp>
            <p:nvSpPr>
              <p:cNvPr id="22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ym typeface="Gill Sans" charset="0"/>
                </a:endParaRPr>
              </a:p>
            </p:txBody>
          </p:sp>
        </p:grpSp>
      </p:grpSp>
      <p:grpSp>
        <p:nvGrpSpPr>
          <p:cNvPr id="7" name="组合 6"/>
          <p:cNvGrpSpPr/>
          <p:nvPr/>
        </p:nvGrpSpPr>
        <p:grpSpPr>
          <a:xfrm>
            <a:off x="6341913" y="1877253"/>
            <a:ext cx="1440651" cy="1455887"/>
            <a:chOff x="4756435" y="1407939"/>
            <a:chExt cx="1080488" cy="1091915"/>
          </a:xfrm>
        </p:grpSpPr>
        <p:grpSp>
          <p:nvGrpSpPr>
            <p:cNvPr id="223" name="组合 102"/>
            <p:cNvGrpSpPr/>
            <p:nvPr/>
          </p:nvGrpSpPr>
          <p:grpSpPr bwMode="auto">
            <a:xfrm>
              <a:off x="4756435" y="1407939"/>
              <a:ext cx="1080488" cy="1091915"/>
              <a:chOff x="1148973" y="1803300"/>
              <a:chExt cx="2641800" cy="2641800"/>
            </a:xfrm>
            <a:solidFill>
              <a:schemeClr val="accent2"/>
            </a:solidFill>
          </p:grpSpPr>
          <p:grpSp>
            <p:nvGrpSpPr>
              <p:cNvPr id="224" name="组合 103"/>
              <p:cNvGrpSpPr/>
              <p:nvPr/>
            </p:nvGrpSpPr>
            <p:grpSpPr bwMode="auto">
              <a:xfrm>
                <a:off x="1148973" y="1803300"/>
                <a:ext cx="2641800" cy="2641800"/>
                <a:chOff x="1148973" y="1803300"/>
                <a:chExt cx="2641800" cy="2641800"/>
              </a:xfrm>
              <a:grpFill/>
            </p:grpSpPr>
            <p:sp>
              <p:nvSpPr>
                <p:cNvPr id="226"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7"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8"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29"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0"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1"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2"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3"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4"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5"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6"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37"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sp>
            <p:nvSpPr>
              <p:cNvPr id="225"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grpSp>
        <p:grpSp>
          <p:nvGrpSpPr>
            <p:cNvPr id="238" name="Group 195"/>
            <p:cNvGrpSpPr/>
            <p:nvPr/>
          </p:nvGrpSpPr>
          <p:grpSpPr>
            <a:xfrm>
              <a:off x="5132906" y="1822348"/>
              <a:ext cx="332891" cy="260053"/>
              <a:chOff x="2581275" y="1710532"/>
              <a:chExt cx="464344" cy="362744"/>
            </a:xfrm>
            <a:solidFill>
              <a:schemeClr val="bg2"/>
            </a:solidFill>
          </p:grpSpPr>
          <p:sp>
            <p:nvSpPr>
              <p:cNvPr id="23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24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24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1438018" y="2184427"/>
            <a:ext cx="2565023" cy="1026724"/>
            <a:chOff x="1078513" y="1638320"/>
            <a:chExt cx="1923767" cy="770043"/>
          </a:xfrm>
        </p:grpSpPr>
        <p:sp>
          <p:nvSpPr>
            <p:cNvPr id="260" name="TextBox 259"/>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1" name="TextBox 260"/>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2" name="组合 261"/>
          <p:cNvGrpSpPr/>
          <p:nvPr/>
        </p:nvGrpSpPr>
        <p:grpSpPr>
          <a:xfrm>
            <a:off x="8079618" y="2184427"/>
            <a:ext cx="2565023" cy="1026724"/>
            <a:chOff x="1078513" y="1638320"/>
            <a:chExt cx="1923767" cy="770043"/>
          </a:xfrm>
        </p:grpSpPr>
        <p:sp>
          <p:nvSpPr>
            <p:cNvPr id="263" name="TextBox 26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4" name="TextBox 263"/>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5" name="组合 264"/>
          <p:cNvGrpSpPr/>
          <p:nvPr/>
        </p:nvGrpSpPr>
        <p:grpSpPr>
          <a:xfrm>
            <a:off x="853818" y="4267025"/>
            <a:ext cx="2565023" cy="1026724"/>
            <a:chOff x="1078513" y="1638320"/>
            <a:chExt cx="1923767" cy="770043"/>
          </a:xfrm>
        </p:grpSpPr>
        <p:sp>
          <p:nvSpPr>
            <p:cNvPr id="266" name="TextBox 26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67" name="TextBox 26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68" name="组合 267"/>
          <p:cNvGrpSpPr/>
          <p:nvPr/>
        </p:nvGrpSpPr>
        <p:grpSpPr>
          <a:xfrm>
            <a:off x="8625718" y="4267025"/>
            <a:ext cx="2565023" cy="1026724"/>
            <a:chOff x="1078513" y="1638320"/>
            <a:chExt cx="1923767" cy="770043"/>
          </a:xfrm>
        </p:grpSpPr>
        <p:sp>
          <p:nvSpPr>
            <p:cNvPr id="269" name="TextBox 26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70" name="TextBox 269"/>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65"/>
                                        </p:tgtEl>
                                        <p:attrNameLst>
                                          <p:attrName>style.visibility</p:attrName>
                                        </p:attrNameLst>
                                      </p:cBhvr>
                                      <p:to>
                                        <p:strVal val="visible"/>
                                      </p:to>
                                    </p:set>
                                    <p:anim calcmode="lin" valueType="num">
                                      <p:cBhvr additive="base">
                                        <p:cTn id="39" dur="500" fill="hold"/>
                                        <p:tgtEl>
                                          <p:spTgt spid="265"/>
                                        </p:tgtEl>
                                        <p:attrNameLst>
                                          <p:attrName>ppt_x</p:attrName>
                                        </p:attrNameLst>
                                      </p:cBhvr>
                                      <p:tavLst>
                                        <p:tav tm="0">
                                          <p:val>
                                            <p:strVal val="0-#ppt_w/2"/>
                                          </p:val>
                                        </p:tav>
                                        <p:tav tm="100000">
                                          <p:val>
                                            <p:strVal val="#ppt_x"/>
                                          </p:val>
                                        </p:tav>
                                      </p:tavLst>
                                    </p:anim>
                                    <p:anim calcmode="lin" valueType="num">
                                      <p:cBhvr additive="base">
                                        <p:cTn id="40"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62"/>
                                        </p:tgtEl>
                                        <p:attrNameLst>
                                          <p:attrName>style.visibility</p:attrName>
                                        </p:attrNameLst>
                                      </p:cBhvr>
                                      <p:to>
                                        <p:strVal val="visible"/>
                                      </p:to>
                                    </p:set>
                                    <p:anim calcmode="lin" valueType="num">
                                      <p:cBhvr additive="base">
                                        <p:cTn id="45" dur="500" fill="hold"/>
                                        <p:tgtEl>
                                          <p:spTgt spid="262"/>
                                        </p:tgtEl>
                                        <p:attrNameLst>
                                          <p:attrName>ppt_x</p:attrName>
                                        </p:attrNameLst>
                                      </p:cBhvr>
                                      <p:tavLst>
                                        <p:tav tm="0">
                                          <p:val>
                                            <p:strVal val="1+#ppt_w/2"/>
                                          </p:val>
                                        </p:tav>
                                        <p:tav tm="100000">
                                          <p:val>
                                            <p:strVal val="#ppt_x"/>
                                          </p:val>
                                        </p:tav>
                                      </p:tavLst>
                                    </p:anim>
                                    <p:anim calcmode="lin" valueType="num">
                                      <p:cBhvr additive="base">
                                        <p:cTn id="46" dur="500" fill="hold"/>
                                        <p:tgtEl>
                                          <p:spTgt spid="262"/>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268"/>
                                        </p:tgtEl>
                                        <p:attrNameLst>
                                          <p:attrName>style.visibility</p:attrName>
                                        </p:attrNameLst>
                                      </p:cBhvr>
                                      <p:to>
                                        <p:strVal val="visible"/>
                                      </p:to>
                                    </p:set>
                                    <p:anim calcmode="lin" valueType="num">
                                      <p:cBhvr additive="base">
                                        <p:cTn id="49" dur="500" fill="hold"/>
                                        <p:tgtEl>
                                          <p:spTgt spid="268"/>
                                        </p:tgtEl>
                                        <p:attrNameLst>
                                          <p:attrName>ppt_x</p:attrName>
                                        </p:attrNameLst>
                                      </p:cBhvr>
                                      <p:tavLst>
                                        <p:tav tm="0">
                                          <p:val>
                                            <p:strVal val="1+#ppt_w/2"/>
                                          </p:val>
                                        </p:tav>
                                        <p:tav tm="100000">
                                          <p:val>
                                            <p:strVal val="#ppt_x"/>
                                          </p:val>
                                        </p:tav>
                                      </p:tavLst>
                                    </p:anim>
                                    <p:anim calcmode="lin" valueType="num">
                                      <p:cBhvr additive="base">
                                        <p:cTn id="50" dur="500" fill="hold"/>
                                        <p:tgtEl>
                                          <p:spTgt spid="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3" name="组合 12"/>
          <p:cNvGrpSpPr/>
          <p:nvPr/>
        </p:nvGrpSpPr>
        <p:grpSpPr>
          <a:xfrm>
            <a:off x="4626185" y="1513709"/>
            <a:ext cx="5787816" cy="1481952"/>
            <a:chOff x="3083409" y="1115202"/>
            <a:chExt cx="4536591" cy="1161580"/>
          </a:xfrm>
        </p:grpSpPr>
        <p:sp>
          <p:nvSpPr>
            <p:cNvPr id="137" name="矩形 136"/>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矩形 137"/>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p>
          </p:txBody>
        </p:sp>
        <p:sp>
          <p:nvSpPr>
            <p:cNvPr id="143" name="TextBox 14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cxnSp>
        <p:nvCxnSpPr>
          <p:cNvPr id="140" name="直接箭头连接符 139"/>
          <p:cNvCxnSpPr>
            <a:stCxn id="139" idx="5"/>
            <a:endCxn id="137" idx="1"/>
          </p:cNvCxnSpPr>
          <p:nvPr/>
        </p:nvCxnSpPr>
        <p:spPr>
          <a:xfrm flipV="1">
            <a:off x="2714157" y="2350307"/>
            <a:ext cx="1912031" cy="75891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39" idx="0"/>
            <a:endCxn id="185" idx="1"/>
          </p:cNvCxnSpPr>
          <p:nvPr/>
        </p:nvCxnSpPr>
        <p:spPr>
          <a:xfrm>
            <a:off x="3130293" y="3941499"/>
            <a:ext cx="1495895" cy="2629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39" idx="1"/>
            <a:endCxn id="251" idx="1"/>
          </p:cNvCxnSpPr>
          <p:nvPr/>
        </p:nvCxnSpPr>
        <p:spPr>
          <a:xfrm>
            <a:off x="2714157" y="4773773"/>
            <a:ext cx="1912031" cy="8193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199865" y="3109225"/>
            <a:ext cx="1930427" cy="1664547"/>
            <a:chOff x="540674" y="2478267"/>
            <a:chExt cx="1205922" cy="1039829"/>
          </a:xfrm>
        </p:grpSpPr>
        <p:sp>
          <p:nvSpPr>
            <p:cNvPr id="139" name="六边形 138"/>
            <p:cNvSpPr/>
            <p:nvPr/>
          </p:nvSpPr>
          <p:spPr>
            <a:xfrm>
              <a:off x="540674" y="2478267"/>
              <a:ext cx="1205922" cy="1039829"/>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sp>
          <p:nvSpPr>
            <p:cNvPr id="183" name="六边形 182"/>
            <p:cNvSpPr/>
            <p:nvPr/>
          </p:nvSpPr>
          <p:spPr>
            <a:xfrm>
              <a:off x="662776" y="2583551"/>
              <a:ext cx="961719" cy="829261"/>
            </a:xfrm>
            <a:prstGeom prst="hexagon">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400" dirty="0">
                  <a:solidFill>
                    <a:schemeClr val="bg1"/>
                  </a:solidFill>
                </a:rPr>
                <a:t>标题</a:t>
              </a:r>
            </a:p>
          </p:txBody>
        </p:sp>
      </p:grpSp>
      <p:grpSp>
        <p:nvGrpSpPr>
          <p:cNvPr id="184" name="组合 183"/>
          <p:cNvGrpSpPr/>
          <p:nvPr/>
        </p:nvGrpSpPr>
        <p:grpSpPr>
          <a:xfrm>
            <a:off x="4626185" y="3131197"/>
            <a:ext cx="5787816" cy="1481952"/>
            <a:chOff x="3083409" y="1115202"/>
            <a:chExt cx="4536591" cy="1161580"/>
          </a:xfrm>
        </p:grpSpPr>
        <p:sp>
          <p:nvSpPr>
            <p:cNvPr id="185" name="矩形 184"/>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86" name="矩形 185"/>
            <p:cNvSpPr/>
            <p:nvPr/>
          </p:nvSpPr>
          <p:spPr>
            <a:xfrm>
              <a:off x="3666699" y="1115202"/>
              <a:ext cx="3286019" cy="325115"/>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p>
          </p:txBody>
        </p:sp>
        <p:sp>
          <p:nvSpPr>
            <p:cNvPr id="187" name="TextBox 186"/>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grpSp>
        <p:nvGrpSpPr>
          <p:cNvPr id="250" name="组合 249"/>
          <p:cNvGrpSpPr/>
          <p:nvPr/>
        </p:nvGrpSpPr>
        <p:grpSpPr>
          <a:xfrm>
            <a:off x="4626185" y="4756475"/>
            <a:ext cx="5787816" cy="1481952"/>
            <a:chOff x="3083409" y="1115202"/>
            <a:chExt cx="4536591" cy="1161580"/>
          </a:xfrm>
        </p:grpSpPr>
        <p:sp>
          <p:nvSpPr>
            <p:cNvPr id="251" name="矩形 250"/>
            <p:cNvSpPr/>
            <p:nvPr/>
          </p:nvSpPr>
          <p:spPr>
            <a:xfrm>
              <a:off x="3083409" y="1265102"/>
              <a:ext cx="4460391" cy="1011680"/>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252" name="矩形 251"/>
            <p:cNvSpPr/>
            <p:nvPr/>
          </p:nvSpPr>
          <p:spPr>
            <a:xfrm>
              <a:off x="3666699" y="1115202"/>
              <a:ext cx="3286019" cy="325115"/>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r>
                <a:rPr lang="zh-CN" altLang="en-US" sz="2135" dirty="0">
                  <a:solidFill>
                    <a:schemeClr val="bg1"/>
                  </a:solidFill>
                </a:rPr>
                <a:t>点击添加标题</a:t>
              </a:r>
            </a:p>
          </p:txBody>
        </p:sp>
        <p:sp>
          <p:nvSpPr>
            <p:cNvPr id="253" name="TextBox 252"/>
            <p:cNvSpPr txBox="1"/>
            <p:nvPr/>
          </p:nvSpPr>
          <p:spPr>
            <a:xfrm>
              <a:off x="3234883" y="1468726"/>
              <a:ext cx="4385117" cy="675507"/>
            </a:xfrm>
            <a:prstGeom prst="rect">
              <a:avLst/>
            </a:prstGeom>
            <a:noFill/>
          </p:spPr>
          <p:txBody>
            <a:bodyPr wrap="square" lIns="121963" tIns="60981" rIns="121963" bIns="60981" rtlCol="0">
              <a:spAutoFit/>
            </a:bodyPr>
            <a:lstStyle/>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r>
                <a:rPr lang="zh-CN" altLang="en-US" sz="1200" dirty="0">
                  <a:solidFill>
                    <a:schemeClr val="accent5"/>
                  </a:solidFill>
                  <a:latin typeface="+mj-ea"/>
                </a:rPr>
                <a:t>单击此处添加文本单击此处添加文本单击此处添加文本单击此处添加文本</a:t>
              </a:r>
              <a:endParaRPr lang="en-US" altLang="zh-CN" sz="1200" dirty="0">
                <a:solidFill>
                  <a:schemeClr val="accent5"/>
                </a:solidFill>
                <a:latin typeface="+mj-ea"/>
              </a:endParaRPr>
            </a:p>
            <a:p>
              <a:endParaRPr lang="en-US" altLang="zh-CN" sz="1200" dirty="0">
                <a:solidFill>
                  <a:schemeClr val="accent5"/>
                </a:solidFill>
                <a:latin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left)">
                                      <p:cBhvr>
                                        <p:cTn id="20" dur="500"/>
                                        <p:tgtEl>
                                          <p:spTgt spid="140"/>
                                        </p:tgtEl>
                                      </p:cBhvr>
                                    </p:animEffect>
                                  </p:childTnLst>
                                </p:cTn>
                              </p:par>
                              <p:par>
                                <p:cTn id="21" presetID="22" presetClass="entr" presetSubtype="8" fill="hold" nodeType="with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par>
                                <p:cTn id="24" presetID="22" presetClass="entr" presetSubtype="8" fill="hold" nodeType="withEffect">
                                  <p:stCondLst>
                                    <p:cond delay="0"/>
                                  </p:stCondLst>
                                  <p:childTnLst>
                                    <p:set>
                                      <p:cBhvr>
                                        <p:cTn id="25" dur="1" fill="hold">
                                          <p:stCondLst>
                                            <p:cond delay="0"/>
                                          </p:stCondLst>
                                        </p:cTn>
                                        <p:tgtEl>
                                          <p:spTgt spid="142"/>
                                        </p:tgtEl>
                                        <p:attrNameLst>
                                          <p:attrName>style.visibility</p:attrName>
                                        </p:attrNameLst>
                                      </p:cBhvr>
                                      <p:to>
                                        <p:strVal val="visible"/>
                                      </p:to>
                                    </p:set>
                                    <p:animEffect transition="in" filter="wipe(left)">
                                      <p:cBhvr>
                                        <p:cTn id="26" dur="500"/>
                                        <p:tgtEl>
                                          <p:spTgt spid="142"/>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84"/>
                                        </p:tgtEl>
                                        <p:attrNameLst>
                                          <p:attrName>style.visibility</p:attrName>
                                        </p:attrNameLst>
                                      </p:cBhvr>
                                      <p:to>
                                        <p:strVal val="visible"/>
                                      </p:to>
                                    </p:set>
                                    <p:anim calcmode="lin" valueType="num">
                                      <p:cBhvr additive="base">
                                        <p:cTn id="35" dur="500" fill="hold"/>
                                        <p:tgtEl>
                                          <p:spTgt spid="184"/>
                                        </p:tgtEl>
                                        <p:attrNameLst>
                                          <p:attrName>ppt_x</p:attrName>
                                        </p:attrNameLst>
                                      </p:cBhvr>
                                      <p:tavLst>
                                        <p:tav tm="0">
                                          <p:val>
                                            <p:strVal val="1+#ppt_w/2"/>
                                          </p:val>
                                        </p:tav>
                                        <p:tav tm="100000">
                                          <p:val>
                                            <p:strVal val="#ppt_x"/>
                                          </p:val>
                                        </p:tav>
                                      </p:tavLst>
                                    </p:anim>
                                    <p:anim calcmode="lin" valueType="num">
                                      <p:cBhvr additive="base">
                                        <p:cTn id="36" dur="500" fill="hold"/>
                                        <p:tgtEl>
                                          <p:spTgt spid="18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2" fill="hold" nodeType="afterEffect">
                                  <p:stCondLst>
                                    <p:cond delay="0"/>
                                  </p:stCondLst>
                                  <p:childTnLst>
                                    <p:set>
                                      <p:cBhvr>
                                        <p:cTn id="39" dur="1" fill="hold">
                                          <p:stCondLst>
                                            <p:cond delay="0"/>
                                          </p:stCondLst>
                                        </p:cTn>
                                        <p:tgtEl>
                                          <p:spTgt spid="250"/>
                                        </p:tgtEl>
                                        <p:attrNameLst>
                                          <p:attrName>style.visibility</p:attrName>
                                        </p:attrNameLst>
                                      </p:cBhvr>
                                      <p:to>
                                        <p:strVal val="visible"/>
                                      </p:to>
                                    </p:set>
                                    <p:anim calcmode="lin" valueType="num">
                                      <p:cBhvr additive="base">
                                        <p:cTn id="40" dur="500" fill="hold"/>
                                        <p:tgtEl>
                                          <p:spTgt spid="250"/>
                                        </p:tgtEl>
                                        <p:attrNameLst>
                                          <p:attrName>ppt_x</p:attrName>
                                        </p:attrNameLst>
                                      </p:cBhvr>
                                      <p:tavLst>
                                        <p:tav tm="0">
                                          <p:val>
                                            <p:strVal val="1+#ppt_w/2"/>
                                          </p:val>
                                        </p:tav>
                                        <p:tav tm="100000">
                                          <p:val>
                                            <p:strVal val="#ppt_x"/>
                                          </p:val>
                                        </p:tav>
                                      </p:tavLst>
                                    </p:anim>
                                    <p:anim calcmode="lin" valueType="num">
                                      <p:cBhvr additive="base">
                                        <p:cTn id="41" dur="500" fill="hold"/>
                                        <p:tgtEl>
                                          <p:spTgt spid="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4860138" y="1359982"/>
            <a:ext cx="2833829" cy="5160209"/>
            <a:chOff x="3645103" y="1019986"/>
            <a:chExt cx="2125372" cy="3870157"/>
          </a:xfrm>
        </p:grpSpPr>
        <p:grpSp>
          <p:nvGrpSpPr>
            <p:cNvPr id="28" name="Group 4"/>
            <p:cNvGrpSpPr/>
            <p:nvPr/>
          </p:nvGrpSpPr>
          <p:grpSpPr>
            <a:xfrm>
              <a:off x="3645103" y="1019986"/>
              <a:ext cx="2125372" cy="3870157"/>
              <a:chOff x="4789369" y="1779895"/>
              <a:chExt cx="2624138" cy="4778375"/>
            </a:xfrm>
          </p:grpSpPr>
          <p:sp>
            <p:nvSpPr>
              <p:cNvPr id="29" name="Oval 24"/>
              <p:cNvSpPr>
                <a:spLocks noChangeArrowheads="1"/>
              </p:cNvSpPr>
              <p:nvPr/>
            </p:nvSpPr>
            <p:spPr bwMode="auto">
              <a:xfrm>
                <a:off x="4789369" y="1779895"/>
                <a:ext cx="1577975" cy="1574799"/>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0" name="Oval 25"/>
              <p:cNvSpPr>
                <a:spLocks noChangeArrowheads="1"/>
              </p:cNvSpPr>
              <p:nvPr/>
            </p:nvSpPr>
            <p:spPr bwMode="auto">
              <a:xfrm>
                <a:off x="5838707" y="2846695"/>
                <a:ext cx="1574799"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1" name="Oval 26"/>
              <p:cNvSpPr>
                <a:spLocks noChangeArrowheads="1"/>
              </p:cNvSpPr>
              <p:nvPr/>
            </p:nvSpPr>
            <p:spPr bwMode="auto">
              <a:xfrm>
                <a:off x="5838707" y="4983470"/>
                <a:ext cx="1574800" cy="1574800"/>
              </a:xfrm>
              <a:prstGeom prst="ellipse">
                <a:avLst/>
              </a:pr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2" name="Oval 27"/>
              <p:cNvSpPr>
                <a:spLocks noChangeArrowheads="1"/>
              </p:cNvSpPr>
              <p:nvPr/>
            </p:nvSpPr>
            <p:spPr bwMode="auto">
              <a:xfrm>
                <a:off x="4789369" y="3916670"/>
                <a:ext cx="1577975" cy="1574800"/>
              </a:xfrm>
              <a:prstGeom prst="ellipse">
                <a:avLst/>
              </a:pr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3" name="Freeform 33"/>
              <p:cNvSpPr/>
              <p:nvPr/>
            </p:nvSpPr>
            <p:spPr bwMode="auto">
              <a:xfrm>
                <a:off x="5432307" y="2383145"/>
                <a:ext cx="1198563" cy="374650"/>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4" name="Freeform 34"/>
              <p:cNvSpPr/>
              <p:nvPr/>
            </p:nvSpPr>
            <p:spPr bwMode="auto">
              <a:xfrm>
                <a:off x="5570419" y="5626407"/>
                <a:ext cx="1196975" cy="376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5" name="Freeform 35"/>
              <p:cNvSpPr/>
              <p:nvPr/>
            </p:nvSpPr>
            <p:spPr bwMode="auto">
              <a:xfrm>
                <a:off x="5432307" y="4523095"/>
                <a:ext cx="1198563" cy="376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bg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6" name="Freeform 36"/>
              <p:cNvSpPr/>
              <p:nvPr/>
            </p:nvSpPr>
            <p:spPr bwMode="auto">
              <a:xfrm>
                <a:off x="5591057" y="3448357"/>
                <a:ext cx="1195388" cy="376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2"/>
              </a:solid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37" name="文本框 91"/>
              <p:cNvSpPr txBox="1"/>
              <p:nvPr/>
            </p:nvSpPr>
            <p:spPr>
              <a:xfrm>
                <a:off x="6194636" y="2340241"/>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pitchFamily="34" charset="-122"/>
                  </a:rPr>
                  <a:t>01</a:t>
                </a:r>
              </a:p>
            </p:txBody>
          </p:sp>
          <p:sp>
            <p:nvSpPr>
              <p:cNvPr id="38" name="文本框 92"/>
              <p:cNvSpPr txBox="1"/>
              <p:nvPr/>
            </p:nvSpPr>
            <p:spPr>
              <a:xfrm>
                <a:off x="5548610" y="34210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pitchFamily="34" charset="-122"/>
                  </a:rPr>
                  <a:t>02</a:t>
                </a:r>
                <a:endParaRPr lang="zh-CN" altLang="en-US" sz="2400" dirty="0">
                  <a:solidFill>
                    <a:schemeClr val="bg1"/>
                  </a:solidFill>
                  <a:latin typeface="+mj-ea"/>
                  <a:ea typeface="+mj-ea"/>
                  <a:cs typeface="Arial Unicode MS" panose="020B0604020202020204" pitchFamily="34" charset="-122"/>
                </a:endParaRPr>
              </a:p>
            </p:txBody>
          </p:sp>
          <p:sp>
            <p:nvSpPr>
              <p:cNvPr id="39" name="文本框 93"/>
              <p:cNvSpPr txBox="1"/>
              <p:nvPr/>
            </p:nvSpPr>
            <p:spPr>
              <a:xfrm>
                <a:off x="6205678" y="4500940"/>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pitchFamily="34" charset="-122"/>
                  </a:rPr>
                  <a:t>03</a:t>
                </a:r>
                <a:endParaRPr lang="zh-CN" altLang="en-US" sz="2400" dirty="0">
                  <a:solidFill>
                    <a:schemeClr val="bg1"/>
                  </a:solidFill>
                  <a:latin typeface="+mj-ea"/>
                  <a:ea typeface="+mj-ea"/>
                  <a:cs typeface="Arial Unicode MS" panose="020B0604020202020204" pitchFamily="34" charset="-122"/>
                </a:endParaRPr>
              </a:p>
            </p:txBody>
          </p:sp>
          <p:sp>
            <p:nvSpPr>
              <p:cNvPr id="40" name="文本框 94"/>
              <p:cNvSpPr txBox="1"/>
              <p:nvPr/>
            </p:nvSpPr>
            <p:spPr>
              <a:xfrm>
                <a:off x="5532785" y="5610323"/>
                <a:ext cx="506473" cy="427504"/>
              </a:xfrm>
              <a:prstGeom prst="rect">
                <a:avLst/>
              </a:prstGeom>
              <a:noFill/>
            </p:spPr>
            <p:txBody>
              <a:bodyPr wrap="none" rtlCol="0">
                <a:spAutoFit/>
              </a:bodyPr>
              <a:lstStyle/>
              <a:p>
                <a:r>
                  <a:rPr lang="en-US" altLang="zh-CN" sz="2400" dirty="0">
                    <a:solidFill>
                      <a:schemeClr val="bg1"/>
                    </a:solidFill>
                    <a:latin typeface="+mj-ea"/>
                    <a:ea typeface="+mj-ea"/>
                    <a:cs typeface="Arial Unicode MS" panose="020B0604020202020204" pitchFamily="34" charset="-122"/>
                  </a:rPr>
                  <a:t>04</a:t>
                </a:r>
                <a:endParaRPr lang="zh-CN" altLang="en-US" sz="2400" dirty="0">
                  <a:solidFill>
                    <a:schemeClr val="bg1"/>
                  </a:solidFill>
                  <a:latin typeface="+mj-ea"/>
                  <a:ea typeface="+mj-ea"/>
                  <a:cs typeface="Arial Unicode MS" panose="020B0604020202020204" pitchFamily="34" charset="-122"/>
                </a:endParaRPr>
              </a:p>
            </p:txBody>
          </p:sp>
          <p:sp>
            <p:nvSpPr>
              <p:cNvPr id="41" name="Oval 35"/>
              <p:cNvSpPr/>
              <p:nvPr/>
            </p:nvSpPr>
            <p:spPr>
              <a:xfrm>
                <a:off x="4915678" y="1896321"/>
                <a:ext cx="1338772" cy="1338774"/>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2" name="Oval 33"/>
              <p:cNvSpPr/>
              <p:nvPr/>
            </p:nvSpPr>
            <p:spPr>
              <a:xfrm>
                <a:off x="5966244" y="2968676"/>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3" name="Oval 31"/>
              <p:cNvSpPr/>
              <p:nvPr/>
            </p:nvSpPr>
            <p:spPr>
              <a:xfrm>
                <a:off x="4913346" y="4037231"/>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sp>
            <p:nvSpPr>
              <p:cNvPr id="44" name="Oval 27"/>
              <p:cNvSpPr/>
              <p:nvPr/>
            </p:nvSpPr>
            <p:spPr>
              <a:xfrm>
                <a:off x="5953932" y="5102078"/>
                <a:ext cx="1338773" cy="1338773"/>
              </a:xfrm>
              <a:prstGeom prst="ellipse">
                <a:avLst/>
              </a:prstGeom>
              <a:gradFill>
                <a:gsLst>
                  <a:gs pos="100000">
                    <a:schemeClr val="bg1"/>
                  </a:gs>
                  <a:gs pos="0">
                    <a:schemeClr val="bg1">
                      <a:lumMod val="75000"/>
                    </a:schemeClr>
                  </a:gs>
                </a:gsLst>
                <a:lin ang="2700000" scaled="0"/>
              </a:gradFill>
              <a:ln w="28575">
                <a:gradFill>
                  <a:gsLst>
                    <a:gs pos="0">
                      <a:schemeClr val="bg1">
                        <a:lumMod val="75000"/>
                      </a:schemeClr>
                    </a:gs>
                    <a:gs pos="100000">
                      <a:schemeClr val="bg1"/>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ea"/>
                  <a:ea typeface="+mj-ea"/>
                </a:endParaRPr>
              </a:p>
            </p:txBody>
          </p:sp>
        </p:grpSp>
        <p:grpSp>
          <p:nvGrpSpPr>
            <p:cNvPr id="45" name="Group 37"/>
            <p:cNvGrpSpPr/>
            <p:nvPr/>
          </p:nvGrpSpPr>
          <p:grpSpPr>
            <a:xfrm>
              <a:off x="4087567" y="3176369"/>
              <a:ext cx="413696" cy="414403"/>
              <a:chOff x="9145588" y="4435475"/>
              <a:chExt cx="464344" cy="465138"/>
            </a:xfrm>
            <a:solidFill>
              <a:schemeClr val="bg2"/>
            </a:solidFill>
          </p:grpSpPr>
          <p:sp>
            <p:nvSpPr>
              <p:cNvPr id="4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4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4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4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sp>
            <p:nvSpPr>
              <p:cNvPr id="5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latin typeface="+mj-ea"/>
                  <a:ea typeface="+mj-ea"/>
                  <a:sym typeface="Gill Sans" charset="0"/>
                </a:endParaRPr>
              </a:p>
            </p:txBody>
          </p:sp>
        </p:grpSp>
        <p:grpSp>
          <p:nvGrpSpPr>
            <p:cNvPr id="55" name="Group 47"/>
            <p:cNvGrpSpPr/>
            <p:nvPr/>
          </p:nvGrpSpPr>
          <p:grpSpPr>
            <a:xfrm>
              <a:off x="4964971" y="2314913"/>
              <a:ext cx="387530" cy="413696"/>
              <a:chOff x="9159875" y="1647825"/>
              <a:chExt cx="434975" cy="464344"/>
            </a:xfrm>
            <a:solidFill>
              <a:schemeClr val="tx2"/>
            </a:solidFill>
          </p:grpSpPr>
          <p:sp>
            <p:nvSpPr>
              <p:cNvPr id="5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5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grpSp>
        <p:grpSp>
          <p:nvGrpSpPr>
            <p:cNvPr id="59" name="Group 51"/>
            <p:cNvGrpSpPr/>
            <p:nvPr/>
          </p:nvGrpSpPr>
          <p:grpSpPr>
            <a:xfrm>
              <a:off x="4087567" y="1450983"/>
              <a:ext cx="414403" cy="413696"/>
              <a:chOff x="6357938" y="1647825"/>
              <a:chExt cx="465138" cy="464344"/>
            </a:xfrm>
            <a:solidFill>
              <a:schemeClr val="bg2"/>
            </a:solidFill>
          </p:grpSpPr>
          <p:sp>
            <p:nvSpPr>
              <p:cNvPr id="60" name="AutoShape 84"/>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1" name="AutoShape 85"/>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2" name="AutoShape 86"/>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3" name="AutoShape 87"/>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4" name="AutoShape 88"/>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5" name="AutoShape 89"/>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6" name="AutoShape 90"/>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7" name="AutoShape 91"/>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8" name="AutoShape 92"/>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69" name="AutoShape 93"/>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0" name="AutoShape 94"/>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1" name="AutoShape 95"/>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2" name="AutoShape 96"/>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grpSp>
        <p:grpSp>
          <p:nvGrpSpPr>
            <p:cNvPr id="73" name="Group 65"/>
            <p:cNvGrpSpPr/>
            <p:nvPr/>
          </p:nvGrpSpPr>
          <p:grpSpPr>
            <a:xfrm>
              <a:off x="4929392" y="4093642"/>
              <a:ext cx="414403" cy="388237"/>
              <a:chOff x="5368132" y="3540125"/>
              <a:chExt cx="465138" cy="435769"/>
            </a:xfrm>
            <a:solidFill>
              <a:schemeClr val="tx2"/>
            </a:solidFill>
          </p:grpSpPr>
          <p:sp>
            <p:nvSpPr>
              <p:cNvPr id="7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sp>
            <p:nvSpPr>
              <p:cNvPr id="7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 name="组合 2"/>
          <p:cNvGrpSpPr/>
          <p:nvPr/>
        </p:nvGrpSpPr>
        <p:grpSpPr>
          <a:xfrm>
            <a:off x="7850173" y="2765793"/>
            <a:ext cx="4341828" cy="1269223"/>
            <a:chOff x="5887629" y="2074345"/>
            <a:chExt cx="3256371" cy="951917"/>
          </a:xfrm>
        </p:grpSpPr>
        <p:sp>
          <p:nvSpPr>
            <p:cNvPr id="77" name="TextBox 76"/>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89" name="TextBox 8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1" name="组合 90"/>
          <p:cNvGrpSpPr/>
          <p:nvPr/>
        </p:nvGrpSpPr>
        <p:grpSpPr>
          <a:xfrm>
            <a:off x="7850173" y="4879903"/>
            <a:ext cx="4341828" cy="1269223"/>
            <a:chOff x="5887629" y="2074345"/>
            <a:chExt cx="3256371" cy="951917"/>
          </a:xfrm>
        </p:grpSpPr>
        <p:sp>
          <p:nvSpPr>
            <p:cNvPr id="92" name="TextBox 91"/>
            <p:cNvSpPr txBox="1"/>
            <p:nvPr/>
          </p:nvSpPr>
          <p:spPr>
            <a:xfrm>
              <a:off x="58876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3" name="TextBox 92"/>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4" name="组合 93"/>
          <p:cNvGrpSpPr/>
          <p:nvPr/>
        </p:nvGrpSpPr>
        <p:grpSpPr>
          <a:xfrm>
            <a:off x="1562962" y="1611135"/>
            <a:ext cx="4197812" cy="1269223"/>
            <a:chOff x="5995641" y="2074345"/>
            <a:chExt cx="3148359" cy="951917"/>
          </a:xfrm>
        </p:grpSpPr>
        <p:sp>
          <p:nvSpPr>
            <p:cNvPr id="95" name="TextBox 94"/>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6" name="TextBox 95"/>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grpSp>
        <p:nvGrpSpPr>
          <p:cNvPr id="97" name="组合 96"/>
          <p:cNvGrpSpPr/>
          <p:nvPr/>
        </p:nvGrpSpPr>
        <p:grpSpPr>
          <a:xfrm>
            <a:off x="1562962" y="3731633"/>
            <a:ext cx="4197812" cy="1269223"/>
            <a:chOff x="5995641" y="2074345"/>
            <a:chExt cx="3148359" cy="951917"/>
          </a:xfrm>
        </p:grpSpPr>
        <p:sp>
          <p:nvSpPr>
            <p:cNvPr id="98" name="TextBox 97"/>
            <p:cNvSpPr txBox="1"/>
            <p:nvPr/>
          </p:nvSpPr>
          <p:spPr>
            <a:xfrm>
              <a:off x="7183029" y="2074345"/>
              <a:ext cx="1061829" cy="346249"/>
            </a:xfrm>
            <a:prstGeom prst="rect">
              <a:avLst/>
            </a:prstGeom>
            <a:noFill/>
          </p:spPr>
          <p:txBody>
            <a:bodyPr wrap="none" rtlCol="0">
              <a:spAutoFit/>
            </a:bodyPr>
            <a:lstStyle/>
            <a:p>
              <a:r>
                <a:rPr lang="zh-CN" altLang="en-US" sz="2400" dirty="0">
                  <a:solidFill>
                    <a:schemeClr val="bg1"/>
                  </a:solidFill>
                  <a:latin typeface="+mj-ea"/>
                  <a:ea typeface="+mj-ea"/>
                </a:rPr>
                <a:t>标题文字</a:t>
              </a:r>
              <a:endParaRPr lang="en-GB" sz="2400" dirty="0">
                <a:solidFill>
                  <a:schemeClr val="bg1"/>
                </a:solidFill>
                <a:latin typeface="+mj-ea"/>
                <a:ea typeface="+mj-ea"/>
              </a:endParaRPr>
            </a:p>
          </p:txBody>
        </p:sp>
        <p:sp>
          <p:nvSpPr>
            <p:cNvPr id="99" name="TextBox 98"/>
            <p:cNvSpPr txBox="1"/>
            <p:nvPr/>
          </p:nvSpPr>
          <p:spPr>
            <a:xfrm>
              <a:off x="5995641" y="2483661"/>
              <a:ext cx="3148359" cy="542601"/>
            </a:xfrm>
            <a:prstGeom prst="rect">
              <a:avLst/>
            </a:prstGeom>
            <a:noFill/>
          </p:spPr>
          <p:txBody>
            <a:bodyPr wrap="square" lIns="0" tIns="0" rtlCol="0" anchor="t">
              <a:spAutoFit/>
            </a:body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additive="base">
                                        <p:cTn id="23" dur="500" fill="hold"/>
                                        <p:tgtEl>
                                          <p:spTgt spid="91"/>
                                        </p:tgtEl>
                                        <p:attrNameLst>
                                          <p:attrName>ppt_x</p:attrName>
                                        </p:attrNameLst>
                                      </p:cBhvr>
                                      <p:tavLst>
                                        <p:tav tm="0">
                                          <p:val>
                                            <p:strVal val="1+#ppt_w/2"/>
                                          </p:val>
                                        </p:tav>
                                        <p:tav tm="100000">
                                          <p:val>
                                            <p:strVal val="#ppt_x"/>
                                          </p:val>
                                        </p:tav>
                                      </p:tavLst>
                                    </p:anim>
                                    <p:anim calcmode="lin" valueType="num">
                                      <p:cBhvr additive="base">
                                        <p:cTn id="24"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0-#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500" fill="hold"/>
                                        <p:tgtEl>
                                          <p:spTgt spid="97"/>
                                        </p:tgtEl>
                                        <p:attrNameLst>
                                          <p:attrName>ppt_x</p:attrName>
                                        </p:attrNameLst>
                                      </p:cBhvr>
                                      <p:tavLst>
                                        <p:tav tm="0">
                                          <p:val>
                                            <p:strVal val="0-#ppt_w/2"/>
                                          </p:val>
                                        </p:tav>
                                        <p:tav tm="100000">
                                          <p:val>
                                            <p:strVal val="#ppt_x"/>
                                          </p:val>
                                        </p:tav>
                                      </p:tavLst>
                                    </p:anim>
                                    <p:anim calcmode="lin" valueType="num">
                                      <p:cBhvr additive="base">
                                        <p:cTn id="34"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3739" y="1206984"/>
            <a:ext cx="2879945" cy="636151"/>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endParaRPr>
            </a:p>
          </p:txBody>
        </p:sp>
        <p:sp>
          <p:nvSpPr>
            <p:cNvPr id="4" name="TextBox 13"/>
            <p:cNvSpPr txBox="1"/>
            <p:nvPr/>
          </p:nvSpPr>
          <p:spPr>
            <a:xfrm>
              <a:off x="3864114" y="1080778"/>
              <a:ext cx="1569864" cy="517347"/>
            </a:xfrm>
            <a:prstGeom prst="rect">
              <a:avLst/>
            </a:prstGeom>
            <a:noFill/>
          </p:spPr>
          <p:txBody>
            <a:bodyPr wrap="none" rtlCol="0">
              <a:spAutoFit/>
            </a:bodyPr>
            <a:lstStyle/>
            <a:p>
              <a:r>
                <a:rPr lang="zh-CN" altLang="en-US" sz="2700" dirty="0" smtClean="0">
                  <a:solidFill>
                    <a:schemeClr val="bg1"/>
                  </a:solidFill>
                  <a:latin typeface="微软雅黑" panose="020B0503020204020204" pitchFamily="34" charset="-122"/>
                  <a:ea typeface="微软雅黑" panose="020B0503020204020204" pitchFamily="34" charset="-122"/>
                </a:rPr>
                <a:t>第二部分</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cxnSp>
        <p:nvCxnSpPr>
          <p:cNvPr id="5" name="直接连接符 4"/>
          <p:cNvCxnSpPr/>
          <p:nvPr/>
        </p:nvCxnSpPr>
        <p:spPr>
          <a:xfrm flipH="1">
            <a:off x="3179612" y="2400190"/>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179612" y="3744651"/>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16"/>
          <p:cNvSpPr txBox="1"/>
          <p:nvPr/>
        </p:nvSpPr>
        <p:spPr>
          <a:xfrm>
            <a:off x="3819755" y="2688290"/>
            <a:ext cx="4622888" cy="779881"/>
          </a:xfrm>
          <a:prstGeom prst="rect">
            <a:avLst/>
          </a:prstGeom>
          <a:noFill/>
        </p:spPr>
        <p:txBody>
          <a:bodyPr wrap="non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8" name="矩形 7"/>
          <p:cNvSpPr/>
          <p:nvPr/>
        </p:nvSpPr>
        <p:spPr>
          <a:xfrm>
            <a:off x="3435762" y="3936718"/>
            <a:ext cx="5544614" cy="584771"/>
          </a:xfrm>
          <a:prstGeom prst="rect">
            <a:avLst/>
          </a:prstGeom>
        </p:spPr>
        <p:txBody>
          <a:bodyPr wrap="square" lIns="121917" tIns="60958" rIns="121917" bIns="60958">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13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76" name="任意多边形 75"/>
          <p:cNvSpPr/>
          <p:nvPr/>
        </p:nvSpPr>
        <p:spPr>
          <a:xfrm>
            <a:off x="881379" y="3699057"/>
            <a:ext cx="10204932"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endParaRPr>
          </a:p>
        </p:txBody>
      </p:sp>
      <p:sp>
        <p:nvSpPr>
          <p:cNvPr id="78" name="文本框 25"/>
          <p:cNvSpPr txBox="1">
            <a:spLocks noChangeArrowheads="1"/>
          </p:cNvSpPr>
          <p:nvPr/>
        </p:nvSpPr>
        <p:spPr bwMode="auto">
          <a:xfrm>
            <a:off x="1640249" y="3713652"/>
            <a:ext cx="683260" cy="35242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9" name="文本框 26"/>
          <p:cNvSpPr txBox="1">
            <a:spLocks noChangeArrowheads="1"/>
          </p:cNvSpPr>
          <p:nvPr/>
        </p:nvSpPr>
        <p:spPr bwMode="auto">
          <a:xfrm>
            <a:off x="4053506" y="3713652"/>
            <a:ext cx="683260" cy="35242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2015</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80" name="文本框 27"/>
          <p:cNvSpPr txBox="1">
            <a:spLocks noChangeArrowheads="1"/>
          </p:cNvSpPr>
          <p:nvPr/>
        </p:nvSpPr>
        <p:spPr bwMode="auto">
          <a:xfrm>
            <a:off x="6466762" y="3713652"/>
            <a:ext cx="683260" cy="35242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2016</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81" name="文本框 28"/>
          <p:cNvSpPr txBox="1">
            <a:spLocks noChangeArrowheads="1"/>
          </p:cNvSpPr>
          <p:nvPr/>
        </p:nvSpPr>
        <p:spPr bwMode="auto">
          <a:xfrm>
            <a:off x="8880019" y="3713652"/>
            <a:ext cx="683260" cy="352425"/>
          </a:xfrm>
          <a:prstGeom prst="rect">
            <a:avLst/>
          </a:prstGeom>
          <a:noFill/>
          <a:ln w="9525">
            <a:noFill/>
            <a:miter lim="800000"/>
          </a:ln>
        </p:spPr>
        <p:txBody>
          <a:bodyPr wrap="non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2017</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581873" y="2202547"/>
            <a:ext cx="1719396" cy="1151571"/>
            <a:chOff x="1186405" y="1797050"/>
            <a:chExt cx="1289547" cy="863678"/>
          </a:xfrm>
        </p:grpSpPr>
        <p:sp>
          <p:nvSpPr>
            <p:cNvPr id="83" name="矩形标注 82"/>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84"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pitchFamily="34" charset="-122"/>
                  <a:ea typeface="微软雅黑" panose="020B0503020204020204" pitchFamily="34" charset="-122"/>
                </a:rPr>
                <a:t>添加内容</a:t>
              </a:r>
            </a:p>
          </p:txBody>
        </p:sp>
      </p:grpSp>
      <p:grpSp>
        <p:nvGrpSpPr>
          <p:cNvPr id="85" name="组合 84"/>
          <p:cNvGrpSpPr/>
          <p:nvPr/>
        </p:nvGrpSpPr>
        <p:grpSpPr>
          <a:xfrm>
            <a:off x="1043101" y="4323719"/>
            <a:ext cx="2238580" cy="836585"/>
            <a:chOff x="4625182" y="1242834"/>
            <a:chExt cx="2678648" cy="1001043"/>
          </a:xfrm>
        </p:grpSpPr>
        <p:sp>
          <p:nvSpPr>
            <p:cNvPr id="86"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pitchFamily="34" charset="-122"/>
                <a:ea typeface="微软雅黑" panose="020B0503020204020204" pitchFamily="34" charset="-122"/>
              </a:endParaRPr>
            </a:p>
          </p:txBody>
        </p:sp>
        <p:sp>
          <p:nvSpPr>
            <p:cNvPr id="87"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pitchFamily="34" charset="-122"/>
                  <a:ea typeface="微软雅黑" panose="020B0503020204020204" pitchFamily="34" charset="-122"/>
                </a:rPr>
                <a:t>点击添加内容</a:t>
              </a:r>
            </a:p>
          </p:txBody>
        </p:sp>
      </p:grpSp>
      <p:grpSp>
        <p:nvGrpSpPr>
          <p:cNvPr id="118" name="组合 117"/>
          <p:cNvGrpSpPr/>
          <p:nvPr/>
        </p:nvGrpSpPr>
        <p:grpSpPr>
          <a:xfrm>
            <a:off x="4083144" y="2202547"/>
            <a:ext cx="1719396" cy="1151571"/>
            <a:chOff x="1186405" y="1797050"/>
            <a:chExt cx="1289547" cy="863678"/>
          </a:xfrm>
        </p:grpSpPr>
        <p:sp>
          <p:nvSpPr>
            <p:cNvPr id="119" name="矩形标注 118"/>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0"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pitchFamily="34" charset="-122"/>
                  <a:ea typeface="微软雅黑" panose="020B0503020204020204" pitchFamily="34" charset="-122"/>
                </a:rPr>
                <a:t>添加内容</a:t>
              </a:r>
            </a:p>
          </p:txBody>
        </p:sp>
      </p:grpSp>
      <p:grpSp>
        <p:nvGrpSpPr>
          <p:cNvPr id="121" name="组合 120"/>
          <p:cNvGrpSpPr/>
          <p:nvPr/>
        </p:nvGrpSpPr>
        <p:grpSpPr>
          <a:xfrm>
            <a:off x="6416251" y="2202547"/>
            <a:ext cx="1719396" cy="1151571"/>
            <a:chOff x="1186405" y="1797050"/>
            <a:chExt cx="1289547" cy="863678"/>
          </a:xfrm>
        </p:grpSpPr>
        <p:sp>
          <p:nvSpPr>
            <p:cNvPr id="122" name="矩形标注 121"/>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3"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tx2"/>
                  </a:solidFill>
                  <a:latin typeface="微软雅黑" panose="020B0503020204020204" pitchFamily="34" charset="-122"/>
                  <a:ea typeface="微软雅黑" panose="020B0503020204020204" pitchFamily="34" charset="-122"/>
                </a:rPr>
                <a:t>添加内容</a:t>
              </a:r>
            </a:p>
          </p:txBody>
        </p:sp>
      </p:grpSp>
      <p:grpSp>
        <p:nvGrpSpPr>
          <p:cNvPr id="124" name="组合 123"/>
          <p:cNvGrpSpPr/>
          <p:nvPr/>
        </p:nvGrpSpPr>
        <p:grpSpPr>
          <a:xfrm>
            <a:off x="8880019" y="2202547"/>
            <a:ext cx="1719396" cy="1151571"/>
            <a:chOff x="1186405" y="1797050"/>
            <a:chExt cx="1289547" cy="863678"/>
          </a:xfrm>
        </p:grpSpPr>
        <p:sp>
          <p:nvSpPr>
            <p:cNvPr id="125" name="矩形标注 124"/>
            <p:cNvSpPr/>
            <p:nvPr/>
          </p:nvSpPr>
          <p:spPr>
            <a:xfrm>
              <a:off x="1186405" y="1797050"/>
              <a:ext cx="1289547" cy="863678"/>
            </a:xfrm>
            <a:prstGeom prst="wedgeRectCallout">
              <a:avLst>
                <a:gd name="adj1" fmla="val -28240"/>
                <a:gd name="adj2" fmla="val 79084"/>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ea"/>
                <a:ea typeface="+mj-ea"/>
              </a:endParaRPr>
            </a:p>
          </p:txBody>
        </p:sp>
        <p:sp>
          <p:nvSpPr>
            <p:cNvPr id="126" name="文本框 41"/>
            <p:cNvSpPr txBox="1">
              <a:spLocks noChangeArrowheads="1"/>
            </p:cNvSpPr>
            <p:nvPr/>
          </p:nvSpPr>
          <p:spPr bwMode="auto">
            <a:xfrm>
              <a:off x="1307943" y="2058189"/>
              <a:ext cx="960840" cy="315423"/>
            </a:xfrm>
            <a:prstGeom prst="rect">
              <a:avLst/>
            </a:prstGeom>
            <a:noFill/>
            <a:ln w="9525">
              <a:noFill/>
              <a:miter lim="800000"/>
            </a:ln>
          </p:spPr>
          <p:txBody>
            <a:bodyPr wrap="none">
              <a:spAutoFit/>
            </a:bodyPr>
            <a:lstStyle/>
            <a:p>
              <a:r>
                <a:rPr lang="zh-CN" altLang="en-US" sz="2135" b="1" dirty="0">
                  <a:solidFill>
                    <a:schemeClr val="bg2"/>
                  </a:solidFill>
                  <a:latin typeface="微软雅黑" panose="020B0503020204020204" pitchFamily="34" charset="-122"/>
                  <a:ea typeface="微软雅黑" panose="020B0503020204020204" pitchFamily="34" charset="-122"/>
                </a:rPr>
                <a:t>添加内容</a:t>
              </a:r>
            </a:p>
          </p:txBody>
        </p:sp>
      </p:grpSp>
      <p:grpSp>
        <p:nvGrpSpPr>
          <p:cNvPr id="127" name="组合 126"/>
          <p:cNvGrpSpPr/>
          <p:nvPr/>
        </p:nvGrpSpPr>
        <p:grpSpPr>
          <a:xfrm>
            <a:off x="3373817" y="4323719"/>
            <a:ext cx="2238580" cy="836585"/>
            <a:chOff x="4625182" y="1242834"/>
            <a:chExt cx="2678648" cy="1001043"/>
          </a:xfrm>
        </p:grpSpPr>
        <p:sp>
          <p:nvSpPr>
            <p:cNvPr id="128"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pitchFamily="34" charset="-122"/>
                <a:ea typeface="微软雅黑" panose="020B0503020204020204" pitchFamily="34" charset="-122"/>
              </a:endParaRPr>
            </a:p>
          </p:txBody>
        </p:sp>
        <p:sp>
          <p:nvSpPr>
            <p:cNvPr id="129"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pitchFamily="34" charset="-122"/>
                  <a:ea typeface="微软雅黑" panose="020B0503020204020204" pitchFamily="34" charset="-122"/>
                </a:rPr>
                <a:t>点击添加内容</a:t>
              </a:r>
            </a:p>
          </p:txBody>
        </p:sp>
      </p:grpSp>
      <p:grpSp>
        <p:nvGrpSpPr>
          <p:cNvPr id="130" name="组合 129"/>
          <p:cNvGrpSpPr/>
          <p:nvPr/>
        </p:nvGrpSpPr>
        <p:grpSpPr>
          <a:xfrm>
            <a:off x="5897067" y="4323719"/>
            <a:ext cx="2238580" cy="836585"/>
            <a:chOff x="4625182" y="1242834"/>
            <a:chExt cx="2678648" cy="1001043"/>
          </a:xfrm>
        </p:grpSpPr>
        <p:sp>
          <p:nvSpPr>
            <p:cNvPr id="131"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pitchFamily="34" charset="-122"/>
                <a:ea typeface="微软雅黑" panose="020B0503020204020204" pitchFamily="34" charset="-122"/>
              </a:endParaRPr>
            </a:p>
          </p:txBody>
        </p:sp>
        <p:sp>
          <p:nvSpPr>
            <p:cNvPr id="132"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pitchFamily="34" charset="-122"/>
                  <a:ea typeface="微软雅黑" panose="020B0503020204020204" pitchFamily="34" charset="-122"/>
                </a:rPr>
                <a:t>点击添加内容</a:t>
              </a:r>
            </a:p>
          </p:txBody>
        </p:sp>
      </p:grpSp>
      <p:grpSp>
        <p:nvGrpSpPr>
          <p:cNvPr id="133" name="组合 132"/>
          <p:cNvGrpSpPr/>
          <p:nvPr/>
        </p:nvGrpSpPr>
        <p:grpSpPr>
          <a:xfrm>
            <a:off x="8254187" y="4323719"/>
            <a:ext cx="2238580" cy="836585"/>
            <a:chOff x="4625182" y="1242834"/>
            <a:chExt cx="2678648" cy="1001043"/>
          </a:xfrm>
        </p:grpSpPr>
        <p:sp>
          <p:nvSpPr>
            <p:cNvPr id="134" name="文本框 65"/>
            <p:cNvSpPr txBox="1">
              <a:spLocks noChangeArrowheads="1"/>
            </p:cNvSpPr>
            <p:nvPr/>
          </p:nvSpPr>
          <p:spPr bwMode="auto">
            <a:xfrm>
              <a:off x="4625182" y="1642507"/>
              <a:ext cx="2678648" cy="601370"/>
            </a:xfrm>
            <a:prstGeom prst="rect">
              <a:avLst/>
            </a:prstGeom>
            <a:noFill/>
            <a:ln w="9525">
              <a:noFill/>
              <a:miter lim="800000"/>
            </a:ln>
          </p:spPr>
          <p:txBody>
            <a:bodyPr wrap="square">
              <a:spAutoFit/>
            </a:bodyPr>
            <a:lstStyle/>
            <a:p>
              <a:r>
                <a:rPr lang="zh-CN" altLang="en-US" sz="1335" dirty="0">
                  <a:solidFill>
                    <a:schemeClr val="bg1"/>
                  </a:solidFill>
                  <a:latin typeface="+mj-ea"/>
                </a:rPr>
                <a:t>单击此处添加文本单击此处添加文本单击此处添加</a:t>
              </a:r>
              <a:endParaRPr lang="zh-CN" altLang="en-US" sz="1335" dirty="0">
                <a:solidFill>
                  <a:schemeClr val="bg1"/>
                </a:solidFill>
                <a:latin typeface="微软雅黑" panose="020B0503020204020204" pitchFamily="34" charset="-122"/>
                <a:ea typeface="微软雅黑" panose="020B0503020204020204" pitchFamily="34" charset="-122"/>
              </a:endParaRPr>
            </a:p>
          </p:txBody>
        </p:sp>
        <p:sp>
          <p:nvSpPr>
            <p:cNvPr id="135" name="文本框 66"/>
            <p:cNvSpPr txBox="1">
              <a:spLocks noChangeArrowheads="1"/>
            </p:cNvSpPr>
            <p:nvPr/>
          </p:nvSpPr>
          <p:spPr bwMode="auto">
            <a:xfrm>
              <a:off x="5165894" y="1242834"/>
              <a:ext cx="1567493" cy="380633"/>
            </a:xfrm>
            <a:prstGeom prst="rect">
              <a:avLst/>
            </a:prstGeom>
            <a:noFill/>
            <a:ln w="9525">
              <a:noFill/>
              <a:miter lim="800000"/>
            </a:ln>
          </p:spPr>
          <p:txBody>
            <a:bodyPr wrap="none">
              <a:spAutoFit/>
            </a:bodyPr>
            <a:lstStyle/>
            <a:p>
              <a:r>
                <a:rPr lang="zh-CN" altLang="en-US" sz="1465" b="1" dirty="0">
                  <a:solidFill>
                    <a:schemeClr val="bg1"/>
                  </a:solidFill>
                  <a:latin typeface="微软雅黑" panose="020B0503020204020204" pitchFamily="34" charset="-122"/>
                  <a:ea typeface="微软雅黑" panose="020B0503020204020204" pitchFamily="34" charset="-122"/>
                </a:rPr>
                <a:t>点击添加内容</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anim calcmode="lin" valueType="num">
                                      <p:cBhvr>
                                        <p:cTn id="25" dur="500" fill="hold"/>
                                        <p:tgtEl>
                                          <p:spTgt spid="118"/>
                                        </p:tgtEl>
                                        <p:attrNameLst>
                                          <p:attrName>ppt_x</p:attrName>
                                        </p:attrNameLst>
                                      </p:cBhvr>
                                      <p:tavLst>
                                        <p:tav tm="0">
                                          <p:val>
                                            <p:strVal val="#ppt_x"/>
                                          </p:val>
                                        </p:tav>
                                        <p:tav tm="100000">
                                          <p:val>
                                            <p:strVal val="#ppt_x"/>
                                          </p:val>
                                        </p:tav>
                                      </p:tavLst>
                                    </p:anim>
                                    <p:anim calcmode="lin" valueType="num">
                                      <p:cBhvr>
                                        <p:cTn id="26" dur="500" fill="hold"/>
                                        <p:tgtEl>
                                          <p:spTgt spid="1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anim calcmode="lin" valueType="num">
                                      <p:cBhvr>
                                        <p:cTn id="31" dur="500" fill="hold"/>
                                        <p:tgtEl>
                                          <p:spTgt spid="121"/>
                                        </p:tgtEl>
                                        <p:attrNameLst>
                                          <p:attrName>ppt_x</p:attrName>
                                        </p:attrNameLst>
                                      </p:cBhvr>
                                      <p:tavLst>
                                        <p:tav tm="0">
                                          <p:val>
                                            <p:strVal val="#ppt_x"/>
                                          </p:val>
                                        </p:tav>
                                        <p:tav tm="100000">
                                          <p:val>
                                            <p:strVal val="#ppt_x"/>
                                          </p:val>
                                        </p:tav>
                                      </p:tavLst>
                                    </p:anim>
                                    <p:anim calcmode="lin" valueType="num">
                                      <p:cBhvr>
                                        <p:cTn id="32" dur="500" fill="hold"/>
                                        <p:tgtEl>
                                          <p:spTgt spid="121"/>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anim calcmode="lin" valueType="num">
                                      <p:cBhvr>
                                        <p:cTn id="37" dur="500" fill="hold"/>
                                        <p:tgtEl>
                                          <p:spTgt spid="124"/>
                                        </p:tgtEl>
                                        <p:attrNameLst>
                                          <p:attrName>ppt_x</p:attrName>
                                        </p:attrNameLst>
                                      </p:cBhvr>
                                      <p:tavLst>
                                        <p:tav tm="0">
                                          <p:val>
                                            <p:strVal val="#ppt_x"/>
                                          </p:val>
                                        </p:tav>
                                        <p:tav tm="100000">
                                          <p:val>
                                            <p:strVal val="#ppt_x"/>
                                          </p:val>
                                        </p:tav>
                                      </p:tavLst>
                                    </p:anim>
                                    <p:anim calcmode="lin" valueType="num">
                                      <p:cBhvr>
                                        <p:cTn id="38"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anim calcmode="lin" valueType="num">
                                      <p:cBhvr>
                                        <p:cTn id="54" dur="500" fill="hold"/>
                                        <p:tgtEl>
                                          <p:spTgt spid="80"/>
                                        </p:tgtEl>
                                        <p:attrNameLst>
                                          <p:attrName>ppt_x</p:attrName>
                                        </p:attrNameLst>
                                      </p:cBhvr>
                                      <p:tavLst>
                                        <p:tav tm="0">
                                          <p:val>
                                            <p:strVal val="#ppt_x"/>
                                          </p:val>
                                        </p:tav>
                                        <p:tav tm="100000">
                                          <p:val>
                                            <p:strVal val="#ppt_x"/>
                                          </p:val>
                                        </p:tav>
                                      </p:tavLst>
                                    </p:anim>
                                    <p:anim calcmode="lin" valueType="num">
                                      <p:cBhvr>
                                        <p:cTn id="55" dur="500" fill="hold"/>
                                        <p:tgtEl>
                                          <p:spTgt spid="8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27"/>
                                        </p:tgtEl>
                                        <p:attrNameLst>
                                          <p:attrName>style.visibility</p:attrName>
                                        </p:attrNameLst>
                                      </p:cBhvr>
                                      <p:to>
                                        <p:strVal val="visible"/>
                                      </p:to>
                                    </p:set>
                                    <p:animEffect transition="in" filter="fade">
                                      <p:cBhvr>
                                        <p:cTn id="68" dur="500"/>
                                        <p:tgtEl>
                                          <p:spTgt spid="127"/>
                                        </p:tgtEl>
                                      </p:cBhvr>
                                    </p:animEffect>
                                    <p:anim calcmode="lin" valueType="num">
                                      <p:cBhvr>
                                        <p:cTn id="69" dur="500" fill="hold"/>
                                        <p:tgtEl>
                                          <p:spTgt spid="127"/>
                                        </p:tgtEl>
                                        <p:attrNameLst>
                                          <p:attrName>ppt_x</p:attrName>
                                        </p:attrNameLst>
                                      </p:cBhvr>
                                      <p:tavLst>
                                        <p:tav tm="0">
                                          <p:val>
                                            <p:strVal val="#ppt_x"/>
                                          </p:val>
                                        </p:tav>
                                        <p:tav tm="100000">
                                          <p:val>
                                            <p:strVal val="#ppt_x"/>
                                          </p:val>
                                        </p:tav>
                                      </p:tavLst>
                                    </p:anim>
                                    <p:anim calcmode="lin" valueType="num">
                                      <p:cBhvr>
                                        <p:cTn id="70" dur="500" fill="hold"/>
                                        <p:tgtEl>
                                          <p:spTgt spid="127"/>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anim calcmode="lin" valueType="num">
                                      <p:cBhvr>
                                        <p:cTn id="74" dur="500" fill="hold"/>
                                        <p:tgtEl>
                                          <p:spTgt spid="130"/>
                                        </p:tgtEl>
                                        <p:attrNameLst>
                                          <p:attrName>ppt_x</p:attrName>
                                        </p:attrNameLst>
                                      </p:cBhvr>
                                      <p:tavLst>
                                        <p:tav tm="0">
                                          <p:val>
                                            <p:strVal val="#ppt_x"/>
                                          </p:val>
                                        </p:tav>
                                        <p:tav tm="100000">
                                          <p:val>
                                            <p:strVal val="#ppt_x"/>
                                          </p:val>
                                        </p:tav>
                                      </p:tavLst>
                                    </p:anim>
                                    <p:anim calcmode="lin" valueType="num">
                                      <p:cBhvr>
                                        <p:cTn id="75" dur="500" fill="hold"/>
                                        <p:tgtEl>
                                          <p:spTgt spid="130"/>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Effect transition="in" filter="fade">
                                      <p:cBhvr>
                                        <p:cTn id="78" dur="500"/>
                                        <p:tgtEl>
                                          <p:spTgt spid="133"/>
                                        </p:tgtEl>
                                      </p:cBhvr>
                                    </p:animEffect>
                                    <p:anim calcmode="lin" valueType="num">
                                      <p:cBhvr>
                                        <p:cTn id="79" dur="500" fill="hold"/>
                                        <p:tgtEl>
                                          <p:spTgt spid="133"/>
                                        </p:tgtEl>
                                        <p:attrNameLst>
                                          <p:attrName>ppt_x</p:attrName>
                                        </p:attrNameLst>
                                      </p:cBhvr>
                                      <p:tavLst>
                                        <p:tav tm="0">
                                          <p:val>
                                            <p:strVal val="#ppt_x"/>
                                          </p:val>
                                        </p:tav>
                                        <p:tav tm="100000">
                                          <p:val>
                                            <p:strVal val="#ppt_x"/>
                                          </p:val>
                                        </p:tav>
                                      </p:tavLst>
                                    </p:anim>
                                    <p:anim calcmode="lin" valueType="num">
                                      <p:cBhvr>
                                        <p:cTn id="80"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8" grpId="0"/>
      <p:bldP spid="79"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58" name="Freeform 913"/>
          <p:cNvSpPr>
            <a:spLocks noEditPoints="1"/>
          </p:cNvSpPr>
          <p:nvPr/>
        </p:nvSpPr>
        <p:spPr bwMode="auto">
          <a:xfrm>
            <a:off x="5537052" y="4009463"/>
            <a:ext cx="867555" cy="744669"/>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w="9525">
            <a:noFill/>
            <a:round/>
          </a:ln>
          <a:effectLst>
            <a:outerShdw blurRad="50800" dist="38100" dir="2700000" algn="tl" rotWithShape="0">
              <a:prstClr val="black">
                <a:alpha val="40000"/>
              </a:prstClr>
            </a:outerShdw>
          </a:effectLst>
        </p:spPr>
        <p:txBody>
          <a:bodyPr/>
          <a:lstStyle/>
          <a:p>
            <a:endParaRPr lang="zh-CN" altLang="en-US" sz="6665"/>
          </a:p>
        </p:txBody>
      </p:sp>
      <p:grpSp>
        <p:nvGrpSpPr>
          <p:cNvPr id="16" name="组合 15"/>
          <p:cNvGrpSpPr/>
          <p:nvPr/>
        </p:nvGrpSpPr>
        <p:grpSpPr>
          <a:xfrm>
            <a:off x="3707623" y="3738042"/>
            <a:ext cx="2238895" cy="1776499"/>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1" name="文本框 6"/>
            <p:cNvSpPr txBox="1">
              <a:spLocks noChangeArrowheads="1"/>
            </p:cNvSpPr>
            <p:nvPr/>
          </p:nvSpPr>
          <p:spPr bwMode="auto">
            <a:xfrm>
              <a:off x="3284876" y="33103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pitchFamily="34" charset="-122"/>
                  <a:ea typeface="微软雅黑" panose="020B0503020204020204" pitchFamily="34" charset="-122"/>
                </a:rPr>
                <a:t>2</a:t>
              </a:r>
              <a:endParaRPr lang="zh-CN" altLang="en-US" sz="5335" b="1" dirty="0">
                <a:solidFill>
                  <a:schemeClr val="tx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827071" y="1961543"/>
            <a:ext cx="2237173" cy="1776498"/>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67" name="文本框 60"/>
            <p:cNvSpPr txBox="1">
              <a:spLocks noChangeArrowheads="1"/>
            </p:cNvSpPr>
            <p:nvPr/>
          </p:nvSpPr>
          <p:spPr bwMode="auto">
            <a:xfrm>
              <a:off x="4200851" y="1980774"/>
              <a:ext cx="454692" cy="684755"/>
            </a:xfrm>
            <a:prstGeom prst="rect">
              <a:avLst/>
            </a:prstGeom>
            <a:noFill/>
            <a:ln w="9525">
              <a:noFill/>
              <a:miter lim="800000"/>
            </a:ln>
          </p:spPr>
          <p:txBody>
            <a:bodyPr wrap="none">
              <a:spAutoFit/>
            </a:bodyPr>
            <a:lstStyle/>
            <a:p>
              <a:r>
                <a:rPr lang="en-US" altLang="zh-CN" sz="5335" b="1" dirty="0">
                  <a:solidFill>
                    <a:schemeClr val="bg2"/>
                  </a:solidFill>
                  <a:latin typeface="微软雅黑" panose="020B0503020204020204" pitchFamily="34" charset="-122"/>
                  <a:ea typeface="微软雅黑" panose="020B0503020204020204" pitchFamily="34" charset="-122"/>
                </a:rPr>
                <a:t>1</a:t>
              </a:r>
              <a:endParaRPr lang="zh-CN" altLang="en-US" sz="5335" b="1" dirty="0">
                <a:solidFill>
                  <a:schemeClr val="bg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46518" y="3738043"/>
            <a:ext cx="2237175" cy="1776499"/>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95" name="文本框 6"/>
            <p:cNvSpPr txBox="1">
              <a:spLocks noChangeArrowheads="1"/>
            </p:cNvSpPr>
            <p:nvPr/>
          </p:nvSpPr>
          <p:spPr bwMode="auto">
            <a:xfrm>
              <a:off x="5007879" y="3323041"/>
              <a:ext cx="454692" cy="684755"/>
            </a:xfrm>
            <a:prstGeom prst="rect">
              <a:avLst/>
            </a:prstGeom>
            <a:noFill/>
            <a:ln w="9525">
              <a:noFill/>
              <a:miter lim="800000"/>
            </a:ln>
          </p:spPr>
          <p:txBody>
            <a:bodyPr wrap="none">
              <a:spAutoFit/>
            </a:bodyPr>
            <a:lstStyle/>
            <a:p>
              <a:r>
                <a:rPr lang="en-US" altLang="zh-CN" sz="5335" b="1" dirty="0">
                  <a:solidFill>
                    <a:schemeClr val="tx2"/>
                  </a:solidFill>
                  <a:latin typeface="微软雅黑" panose="020B0503020204020204" pitchFamily="34" charset="-122"/>
                  <a:ea typeface="微软雅黑" panose="020B0503020204020204" pitchFamily="34" charset="-122"/>
                </a:rPr>
                <a:t>3</a:t>
              </a:r>
              <a:endParaRPr lang="zh-CN" altLang="en-US" sz="5335" b="1" dirty="0">
                <a:solidFill>
                  <a:schemeClr val="tx2"/>
                </a:solidFill>
                <a:latin typeface="微软雅黑" panose="020B0503020204020204" pitchFamily="34" charset="-122"/>
                <a:ea typeface="微软雅黑" panose="020B0503020204020204" pitchFamily="34" charset="-122"/>
              </a:endParaRPr>
            </a:p>
          </p:txBody>
        </p:sp>
      </p:grpSp>
      <p:grpSp>
        <p:nvGrpSpPr>
          <p:cNvPr id="205" name="组合 204"/>
          <p:cNvGrpSpPr/>
          <p:nvPr/>
        </p:nvGrpSpPr>
        <p:grpSpPr>
          <a:xfrm>
            <a:off x="7121314" y="2383861"/>
            <a:ext cx="2565023" cy="1026724"/>
            <a:chOff x="1078513" y="1638320"/>
            <a:chExt cx="1923767" cy="770043"/>
          </a:xfrm>
        </p:grpSpPr>
        <p:sp>
          <p:nvSpPr>
            <p:cNvPr id="206" name="TextBox 20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07" name="TextBox 206"/>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08" name="组合 207"/>
          <p:cNvGrpSpPr/>
          <p:nvPr/>
        </p:nvGrpSpPr>
        <p:grpSpPr>
          <a:xfrm>
            <a:off x="8205583" y="4030272"/>
            <a:ext cx="2565023" cy="1026724"/>
            <a:chOff x="1078513" y="1638320"/>
            <a:chExt cx="1923767" cy="770043"/>
          </a:xfrm>
        </p:grpSpPr>
        <p:sp>
          <p:nvSpPr>
            <p:cNvPr id="209" name="TextBox 20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2" name="TextBox 211"/>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213" name="组合 212"/>
          <p:cNvGrpSpPr/>
          <p:nvPr/>
        </p:nvGrpSpPr>
        <p:grpSpPr>
          <a:xfrm>
            <a:off x="1594841" y="3349464"/>
            <a:ext cx="2565023" cy="1026724"/>
            <a:chOff x="1078513" y="1638320"/>
            <a:chExt cx="1923767" cy="770043"/>
          </a:xfrm>
        </p:grpSpPr>
        <p:sp>
          <p:nvSpPr>
            <p:cNvPr id="214" name="TextBox 213"/>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215" name="TextBox 214"/>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58"/>
                                        </p:tgtEl>
                                        <p:attrNameLst>
                                          <p:attrName>style.visibility</p:attrName>
                                        </p:attrNameLst>
                                      </p:cBhvr>
                                      <p:to>
                                        <p:strVal val="visible"/>
                                      </p:to>
                                    </p:set>
                                    <p:anim calcmode="lin" valueType="num">
                                      <p:cBhvr>
                                        <p:cTn id="27" dur="500" fill="hold"/>
                                        <p:tgtEl>
                                          <p:spTgt spid="158"/>
                                        </p:tgtEl>
                                        <p:attrNameLst>
                                          <p:attrName>ppt_w</p:attrName>
                                        </p:attrNameLst>
                                      </p:cBhvr>
                                      <p:tavLst>
                                        <p:tav tm="0">
                                          <p:val>
                                            <p:fltVal val="0"/>
                                          </p:val>
                                        </p:tav>
                                        <p:tav tm="100000">
                                          <p:val>
                                            <p:strVal val="#ppt_w"/>
                                          </p:val>
                                        </p:tav>
                                      </p:tavLst>
                                    </p:anim>
                                    <p:anim calcmode="lin" valueType="num">
                                      <p:cBhvr>
                                        <p:cTn id="28" dur="500" fill="hold"/>
                                        <p:tgtEl>
                                          <p:spTgt spid="158"/>
                                        </p:tgtEl>
                                        <p:attrNameLst>
                                          <p:attrName>ppt_h</p:attrName>
                                        </p:attrNameLst>
                                      </p:cBhvr>
                                      <p:tavLst>
                                        <p:tav tm="0">
                                          <p:val>
                                            <p:fltVal val="0"/>
                                          </p:val>
                                        </p:tav>
                                        <p:tav tm="100000">
                                          <p:val>
                                            <p:strVal val="#ppt_h"/>
                                          </p:val>
                                        </p:tav>
                                      </p:tavLst>
                                    </p:anim>
                                    <p:animEffect transition="in" filter="fade">
                                      <p:cBhvr>
                                        <p:cTn id="29" dur="500"/>
                                        <p:tgtEl>
                                          <p:spTgt spid="1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205"/>
                                        </p:tgtEl>
                                        <p:attrNameLst>
                                          <p:attrName>style.visibility</p:attrName>
                                        </p:attrNameLst>
                                      </p:cBhvr>
                                      <p:to>
                                        <p:strVal val="visible"/>
                                      </p:to>
                                    </p:set>
                                    <p:anim calcmode="lin" valueType="num">
                                      <p:cBhvr additive="base">
                                        <p:cTn id="34" dur="500" fill="hold"/>
                                        <p:tgtEl>
                                          <p:spTgt spid="205"/>
                                        </p:tgtEl>
                                        <p:attrNameLst>
                                          <p:attrName>ppt_x</p:attrName>
                                        </p:attrNameLst>
                                      </p:cBhvr>
                                      <p:tavLst>
                                        <p:tav tm="0">
                                          <p:val>
                                            <p:strVal val="1+#ppt_w/2"/>
                                          </p:val>
                                        </p:tav>
                                        <p:tav tm="100000">
                                          <p:val>
                                            <p:strVal val="#ppt_x"/>
                                          </p:val>
                                        </p:tav>
                                      </p:tavLst>
                                    </p:anim>
                                    <p:anim calcmode="lin" valueType="num">
                                      <p:cBhvr additive="base">
                                        <p:cTn id="35" dur="500" fill="hold"/>
                                        <p:tgtEl>
                                          <p:spTgt spid="205"/>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8"/>
                                        </p:tgtEl>
                                        <p:attrNameLst>
                                          <p:attrName>style.visibility</p:attrName>
                                        </p:attrNameLst>
                                      </p:cBhvr>
                                      <p:to>
                                        <p:strVal val="visible"/>
                                      </p:to>
                                    </p:set>
                                    <p:anim calcmode="lin" valueType="num">
                                      <p:cBhvr additive="base">
                                        <p:cTn id="40" dur="500" fill="hold"/>
                                        <p:tgtEl>
                                          <p:spTgt spid="208"/>
                                        </p:tgtEl>
                                        <p:attrNameLst>
                                          <p:attrName>ppt_x</p:attrName>
                                        </p:attrNameLst>
                                      </p:cBhvr>
                                      <p:tavLst>
                                        <p:tav tm="0">
                                          <p:val>
                                            <p:strVal val="1+#ppt_w/2"/>
                                          </p:val>
                                        </p:tav>
                                        <p:tav tm="100000">
                                          <p:val>
                                            <p:strVal val="#ppt_x"/>
                                          </p:val>
                                        </p:tav>
                                      </p:tavLst>
                                    </p:anim>
                                    <p:anim calcmode="lin" valueType="num">
                                      <p:cBhvr additive="base">
                                        <p:cTn id="41" dur="500" fill="hold"/>
                                        <p:tgtEl>
                                          <p:spTgt spid="20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213"/>
                                        </p:tgtEl>
                                        <p:attrNameLst>
                                          <p:attrName>style.visibility</p:attrName>
                                        </p:attrNameLst>
                                      </p:cBhvr>
                                      <p:to>
                                        <p:strVal val="visible"/>
                                      </p:to>
                                    </p:set>
                                    <p:anim calcmode="lin" valueType="num">
                                      <p:cBhvr additive="base">
                                        <p:cTn id="46" dur="500" fill="hold"/>
                                        <p:tgtEl>
                                          <p:spTgt spid="213"/>
                                        </p:tgtEl>
                                        <p:attrNameLst>
                                          <p:attrName>ppt_x</p:attrName>
                                        </p:attrNameLst>
                                      </p:cBhvr>
                                      <p:tavLst>
                                        <p:tav tm="0">
                                          <p:val>
                                            <p:strVal val="0-#ppt_w/2"/>
                                          </p:val>
                                        </p:tav>
                                        <p:tav tm="100000">
                                          <p:val>
                                            <p:strVal val="#ppt_x"/>
                                          </p:val>
                                        </p:tav>
                                      </p:tavLst>
                                    </p:anim>
                                    <p:anim calcmode="lin" valueType="num">
                                      <p:cBhvr additive="base">
                                        <p:cTn id="47"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grpSp>
        <p:nvGrpSpPr>
          <p:cNvPr id="10" name="组合 9"/>
          <p:cNvGrpSpPr/>
          <p:nvPr/>
        </p:nvGrpSpPr>
        <p:grpSpPr>
          <a:xfrm>
            <a:off x="1082207" y="1920659"/>
            <a:ext cx="5592389" cy="4080250"/>
            <a:chOff x="811655" y="1440494"/>
            <a:chExt cx="4194292" cy="3060188"/>
          </a:xfrm>
        </p:grpSpPr>
        <p:sp>
          <p:nvSpPr>
            <p:cNvPr id="45" name="Line 6"/>
            <p:cNvSpPr>
              <a:spLocks noChangeShapeType="1"/>
            </p:cNvSpPr>
            <p:nvPr/>
          </p:nvSpPr>
          <p:spPr bwMode="auto">
            <a:xfrm>
              <a:off x="1212586" y="1590152"/>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6" name="Line 7"/>
            <p:cNvSpPr>
              <a:spLocks noChangeShapeType="1"/>
            </p:cNvSpPr>
            <p:nvPr/>
          </p:nvSpPr>
          <p:spPr bwMode="auto">
            <a:xfrm>
              <a:off x="1212586" y="1952289"/>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7" name="Line 8"/>
            <p:cNvSpPr>
              <a:spLocks noChangeShapeType="1"/>
            </p:cNvSpPr>
            <p:nvPr/>
          </p:nvSpPr>
          <p:spPr bwMode="auto">
            <a:xfrm>
              <a:off x="1212586" y="2305906"/>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8" name="Line 9"/>
            <p:cNvSpPr>
              <a:spLocks noChangeShapeType="1"/>
            </p:cNvSpPr>
            <p:nvPr/>
          </p:nvSpPr>
          <p:spPr bwMode="auto">
            <a:xfrm>
              <a:off x="1212586" y="2668043"/>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49" name="Line 10"/>
            <p:cNvSpPr>
              <a:spLocks noChangeShapeType="1"/>
            </p:cNvSpPr>
            <p:nvPr/>
          </p:nvSpPr>
          <p:spPr bwMode="auto">
            <a:xfrm>
              <a:off x="1212586" y="3030180"/>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0" name="Line 11"/>
            <p:cNvSpPr>
              <a:spLocks noChangeShapeType="1"/>
            </p:cNvSpPr>
            <p:nvPr/>
          </p:nvSpPr>
          <p:spPr bwMode="auto">
            <a:xfrm>
              <a:off x="1212586" y="3392316"/>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1" name="Line 12"/>
            <p:cNvSpPr>
              <a:spLocks noChangeShapeType="1"/>
            </p:cNvSpPr>
            <p:nvPr/>
          </p:nvSpPr>
          <p:spPr bwMode="auto">
            <a:xfrm>
              <a:off x="1212586" y="3745933"/>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2" name="Line 13"/>
            <p:cNvSpPr>
              <a:spLocks noChangeShapeType="1"/>
            </p:cNvSpPr>
            <p:nvPr/>
          </p:nvSpPr>
          <p:spPr bwMode="auto">
            <a:xfrm>
              <a:off x="1212586" y="4108071"/>
              <a:ext cx="3793361" cy="0"/>
            </a:xfrm>
            <a:prstGeom prst="line">
              <a:avLst/>
            </a:prstGeom>
            <a:noFill/>
            <a:ln w="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102993" tIns="51497" rIns="102993" bIns="51497" numCol="1" anchor="t" anchorCtr="0" compatLnSpc="1"/>
            <a:lstStyle/>
            <a:p>
              <a:endParaRPr lang="zh-CN" altLang="en-US" sz="2400">
                <a:solidFill>
                  <a:schemeClr val="bg1"/>
                </a:solidFill>
              </a:endParaRPr>
            </a:p>
          </p:txBody>
        </p:sp>
        <p:sp>
          <p:nvSpPr>
            <p:cNvPr id="53" name="Rectangle 14"/>
            <p:cNvSpPr>
              <a:spLocks noChangeArrowheads="1"/>
            </p:cNvSpPr>
            <p:nvPr/>
          </p:nvSpPr>
          <p:spPr bwMode="auto">
            <a:xfrm>
              <a:off x="4363074" y="1884123"/>
              <a:ext cx="370397" cy="222394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55" name="Rectangle 16"/>
            <p:cNvSpPr>
              <a:spLocks noChangeArrowheads="1"/>
            </p:cNvSpPr>
            <p:nvPr/>
          </p:nvSpPr>
          <p:spPr bwMode="auto">
            <a:xfrm>
              <a:off x="3426444" y="2629701"/>
              <a:ext cx="374653" cy="147837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64" name="Rectangle 19"/>
            <p:cNvSpPr>
              <a:spLocks noChangeArrowheads="1"/>
            </p:cNvSpPr>
            <p:nvPr/>
          </p:nvSpPr>
          <p:spPr bwMode="auto">
            <a:xfrm>
              <a:off x="2460011" y="2506147"/>
              <a:ext cx="361881" cy="16019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66" name="Rectangle 21"/>
            <p:cNvSpPr>
              <a:spLocks noChangeArrowheads="1"/>
            </p:cNvSpPr>
            <p:nvPr/>
          </p:nvSpPr>
          <p:spPr bwMode="auto">
            <a:xfrm>
              <a:off x="1514863" y="2535968"/>
              <a:ext cx="374653" cy="157210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71" name="TextBox 70"/>
            <p:cNvSpPr txBox="1"/>
            <p:nvPr/>
          </p:nvSpPr>
          <p:spPr>
            <a:xfrm>
              <a:off x="1001195" y="3958412"/>
              <a:ext cx="241358" cy="262666"/>
            </a:xfrm>
            <a:prstGeom prst="rect">
              <a:avLst/>
            </a:prstGeom>
            <a:noFill/>
          </p:spPr>
          <p:txBody>
            <a:bodyPr wrap="none" lIns="102993" tIns="51497" rIns="102993" bIns="51497" rtlCol="0">
              <a:spAutoFit/>
            </a:bodyPr>
            <a:lstStyle/>
            <a:p>
              <a:r>
                <a:rPr lang="en-US" altLang="zh-CN" sz="1600">
                  <a:solidFill>
                    <a:schemeClr val="bg1"/>
                  </a:solidFill>
                </a:rPr>
                <a:t>0</a:t>
              </a:r>
              <a:endParaRPr lang="zh-CN" altLang="en-US" sz="1600">
                <a:solidFill>
                  <a:schemeClr val="bg1"/>
                </a:solidFill>
              </a:endParaRPr>
            </a:p>
          </p:txBody>
        </p:sp>
        <p:sp>
          <p:nvSpPr>
            <p:cNvPr id="72" name="TextBox 71"/>
            <p:cNvSpPr txBox="1"/>
            <p:nvPr/>
          </p:nvSpPr>
          <p:spPr>
            <a:xfrm>
              <a:off x="811655" y="3598712"/>
              <a:ext cx="412079" cy="262666"/>
            </a:xfrm>
            <a:prstGeom prst="rect">
              <a:avLst/>
            </a:prstGeom>
            <a:noFill/>
          </p:spPr>
          <p:txBody>
            <a:bodyPr wrap="none" lIns="102993" tIns="51497" rIns="102993" bIns="51497" rtlCol="0">
              <a:spAutoFit/>
            </a:bodyPr>
            <a:lstStyle/>
            <a:p>
              <a:r>
                <a:rPr lang="en-US" altLang="zh-CN" sz="1600">
                  <a:solidFill>
                    <a:schemeClr val="bg1"/>
                  </a:solidFill>
                </a:rPr>
                <a:t>100</a:t>
              </a:r>
              <a:endParaRPr lang="zh-CN" altLang="en-US" sz="1600">
                <a:solidFill>
                  <a:schemeClr val="bg1"/>
                </a:solidFill>
              </a:endParaRPr>
            </a:p>
          </p:txBody>
        </p:sp>
        <p:sp>
          <p:nvSpPr>
            <p:cNvPr id="87" name="TextBox 86"/>
            <p:cNvSpPr txBox="1"/>
            <p:nvPr/>
          </p:nvSpPr>
          <p:spPr>
            <a:xfrm>
              <a:off x="811655" y="3239008"/>
              <a:ext cx="412079" cy="262666"/>
            </a:xfrm>
            <a:prstGeom prst="rect">
              <a:avLst/>
            </a:prstGeom>
            <a:noFill/>
          </p:spPr>
          <p:txBody>
            <a:bodyPr wrap="none" lIns="102993" tIns="51497" rIns="102993" bIns="51497" rtlCol="0">
              <a:spAutoFit/>
            </a:bodyPr>
            <a:lstStyle/>
            <a:p>
              <a:r>
                <a:rPr lang="en-US" altLang="zh-CN" sz="1600">
                  <a:solidFill>
                    <a:schemeClr val="bg1"/>
                  </a:solidFill>
                </a:rPr>
                <a:t>200</a:t>
              </a:r>
              <a:endParaRPr lang="zh-CN" altLang="en-US" sz="1600">
                <a:solidFill>
                  <a:schemeClr val="bg1"/>
                </a:solidFill>
              </a:endParaRPr>
            </a:p>
          </p:txBody>
        </p:sp>
        <p:sp>
          <p:nvSpPr>
            <p:cNvPr id="88" name="TextBox 87"/>
            <p:cNvSpPr txBox="1"/>
            <p:nvPr/>
          </p:nvSpPr>
          <p:spPr>
            <a:xfrm>
              <a:off x="811655" y="2879306"/>
              <a:ext cx="412079" cy="262666"/>
            </a:xfrm>
            <a:prstGeom prst="rect">
              <a:avLst/>
            </a:prstGeom>
            <a:noFill/>
          </p:spPr>
          <p:txBody>
            <a:bodyPr wrap="none" lIns="102993" tIns="51497" rIns="102993" bIns="51497" rtlCol="0">
              <a:spAutoFit/>
            </a:bodyPr>
            <a:lstStyle/>
            <a:p>
              <a:r>
                <a:rPr lang="en-US" altLang="zh-CN" sz="1600">
                  <a:solidFill>
                    <a:schemeClr val="bg1"/>
                  </a:solidFill>
                </a:rPr>
                <a:t>300</a:t>
              </a:r>
              <a:endParaRPr lang="zh-CN" altLang="en-US" sz="1600">
                <a:solidFill>
                  <a:schemeClr val="bg1"/>
                </a:solidFill>
              </a:endParaRPr>
            </a:p>
          </p:txBody>
        </p:sp>
        <p:sp>
          <p:nvSpPr>
            <p:cNvPr id="89" name="TextBox 88"/>
            <p:cNvSpPr txBox="1"/>
            <p:nvPr/>
          </p:nvSpPr>
          <p:spPr>
            <a:xfrm>
              <a:off x="811655" y="2519603"/>
              <a:ext cx="412079" cy="262666"/>
            </a:xfrm>
            <a:prstGeom prst="rect">
              <a:avLst/>
            </a:prstGeom>
            <a:noFill/>
          </p:spPr>
          <p:txBody>
            <a:bodyPr wrap="none" lIns="102993" tIns="51497" rIns="102993" bIns="51497" rtlCol="0">
              <a:spAutoFit/>
            </a:bodyPr>
            <a:lstStyle/>
            <a:p>
              <a:r>
                <a:rPr lang="en-US" altLang="zh-CN" sz="1600">
                  <a:solidFill>
                    <a:schemeClr val="bg1"/>
                  </a:solidFill>
                </a:rPr>
                <a:t>400</a:t>
              </a:r>
              <a:endParaRPr lang="zh-CN" altLang="en-US" sz="1600">
                <a:solidFill>
                  <a:schemeClr val="bg1"/>
                </a:solidFill>
              </a:endParaRPr>
            </a:p>
          </p:txBody>
        </p:sp>
        <p:sp>
          <p:nvSpPr>
            <p:cNvPr id="90" name="TextBox 89"/>
            <p:cNvSpPr txBox="1"/>
            <p:nvPr/>
          </p:nvSpPr>
          <p:spPr>
            <a:xfrm>
              <a:off x="811655" y="2159900"/>
              <a:ext cx="412079" cy="262666"/>
            </a:xfrm>
            <a:prstGeom prst="rect">
              <a:avLst/>
            </a:prstGeom>
            <a:noFill/>
          </p:spPr>
          <p:txBody>
            <a:bodyPr wrap="none" lIns="102993" tIns="51497" rIns="102993" bIns="51497" rtlCol="0">
              <a:spAutoFit/>
            </a:bodyPr>
            <a:lstStyle/>
            <a:p>
              <a:r>
                <a:rPr lang="en-US" altLang="zh-CN" sz="1600">
                  <a:solidFill>
                    <a:schemeClr val="bg1"/>
                  </a:solidFill>
                </a:rPr>
                <a:t>500</a:t>
              </a:r>
              <a:endParaRPr lang="zh-CN" altLang="en-US" sz="1600">
                <a:solidFill>
                  <a:schemeClr val="bg1"/>
                </a:solidFill>
              </a:endParaRPr>
            </a:p>
          </p:txBody>
        </p:sp>
        <p:sp>
          <p:nvSpPr>
            <p:cNvPr id="91" name="TextBox 90"/>
            <p:cNvSpPr txBox="1"/>
            <p:nvPr/>
          </p:nvSpPr>
          <p:spPr>
            <a:xfrm>
              <a:off x="811655" y="1800197"/>
              <a:ext cx="412079" cy="262666"/>
            </a:xfrm>
            <a:prstGeom prst="rect">
              <a:avLst/>
            </a:prstGeom>
            <a:noFill/>
          </p:spPr>
          <p:txBody>
            <a:bodyPr wrap="none" lIns="102993" tIns="51497" rIns="102993" bIns="51497" rtlCol="0">
              <a:spAutoFit/>
            </a:bodyPr>
            <a:lstStyle/>
            <a:p>
              <a:r>
                <a:rPr lang="en-US" altLang="zh-CN" sz="1600">
                  <a:solidFill>
                    <a:schemeClr val="bg1"/>
                  </a:solidFill>
                </a:rPr>
                <a:t>600</a:t>
              </a:r>
              <a:endParaRPr lang="zh-CN" altLang="en-US" sz="1600">
                <a:solidFill>
                  <a:schemeClr val="bg1"/>
                </a:solidFill>
              </a:endParaRPr>
            </a:p>
          </p:txBody>
        </p:sp>
        <p:sp>
          <p:nvSpPr>
            <p:cNvPr id="92" name="TextBox 91"/>
            <p:cNvSpPr txBox="1"/>
            <p:nvPr/>
          </p:nvSpPr>
          <p:spPr>
            <a:xfrm>
              <a:off x="811655" y="1440494"/>
              <a:ext cx="412079" cy="262666"/>
            </a:xfrm>
            <a:prstGeom prst="rect">
              <a:avLst/>
            </a:prstGeom>
            <a:noFill/>
          </p:spPr>
          <p:txBody>
            <a:bodyPr wrap="none" lIns="102993" tIns="51497" rIns="102993" bIns="51497" rtlCol="0">
              <a:spAutoFit/>
            </a:bodyPr>
            <a:lstStyle/>
            <a:p>
              <a:r>
                <a:rPr lang="en-US" altLang="zh-CN" sz="1600">
                  <a:solidFill>
                    <a:schemeClr val="bg1"/>
                  </a:solidFill>
                </a:rPr>
                <a:t>700</a:t>
              </a:r>
              <a:endParaRPr lang="zh-CN" altLang="en-US" sz="1600">
                <a:solidFill>
                  <a:schemeClr val="bg1"/>
                </a:solidFill>
              </a:endParaRPr>
            </a:p>
          </p:txBody>
        </p:sp>
        <p:sp>
          <p:nvSpPr>
            <p:cNvPr id="93" name="TextBox 92"/>
            <p:cNvSpPr txBox="1"/>
            <p:nvPr/>
          </p:nvSpPr>
          <p:spPr>
            <a:xfrm>
              <a:off x="1482010"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pitchFamily="34" charset="-122"/>
                </a:rPr>
                <a:t>标题</a:t>
              </a:r>
            </a:p>
          </p:txBody>
        </p:sp>
        <p:sp>
          <p:nvSpPr>
            <p:cNvPr id="94" name="TextBox 93"/>
            <p:cNvSpPr txBox="1"/>
            <p:nvPr/>
          </p:nvSpPr>
          <p:spPr>
            <a:xfrm>
              <a:off x="2420772"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pitchFamily="34" charset="-122"/>
                </a:rPr>
                <a:t>标题</a:t>
              </a:r>
            </a:p>
          </p:txBody>
        </p:sp>
        <p:sp>
          <p:nvSpPr>
            <p:cNvPr id="95" name="TextBox 94"/>
            <p:cNvSpPr txBox="1"/>
            <p:nvPr/>
          </p:nvSpPr>
          <p:spPr>
            <a:xfrm>
              <a:off x="3393593"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pitchFamily="34" charset="-122"/>
                </a:rPr>
                <a:t>标题</a:t>
              </a:r>
            </a:p>
          </p:txBody>
        </p:sp>
        <p:sp>
          <p:nvSpPr>
            <p:cNvPr id="96" name="TextBox 95"/>
            <p:cNvSpPr txBox="1"/>
            <p:nvPr/>
          </p:nvSpPr>
          <p:spPr>
            <a:xfrm>
              <a:off x="4328096" y="4238016"/>
              <a:ext cx="463775" cy="262666"/>
            </a:xfrm>
            <a:prstGeom prst="rect">
              <a:avLst/>
            </a:prstGeom>
            <a:noFill/>
          </p:spPr>
          <p:txBody>
            <a:bodyPr wrap="none" lIns="102993" tIns="51497" rIns="102993" bIns="51497" rtlCol="0">
              <a:spAutoFit/>
            </a:bodyPr>
            <a:lstStyle/>
            <a:p>
              <a:r>
                <a:rPr lang="zh-CN" altLang="en-US" sz="1600">
                  <a:solidFill>
                    <a:schemeClr val="bg1"/>
                  </a:solidFill>
                  <a:latin typeface="微软雅黑" panose="020B0503020204020204" pitchFamily="34" charset="-122"/>
                </a:rPr>
                <a:t>标题</a:t>
              </a:r>
            </a:p>
          </p:txBody>
        </p:sp>
      </p:grpSp>
      <p:grpSp>
        <p:nvGrpSpPr>
          <p:cNvPr id="11" name="组合 10"/>
          <p:cNvGrpSpPr/>
          <p:nvPr/>
        </p:nvGrpSpPr>
        <p:grpSpPr>
          <a:xfrm>
            <a:off x="7203975" y="1861553"/>
            <a:ext cx="4419027" cy="4017992"/>
            <a:chOff x="5402981" y="1396164"/>
            <a:chExt cx="3314270" cy="3013494"/>
          </a:xfrm>
        </p:grpSpPr>
        <p:sp>
          <p:nvSpPr>
            <p:cNvPr id="97" name="TextBox 96"/>
            <p:cNvSpPr txBox="1"/>
            <p:nvPr/>
          </p:nvSpPr>
          <p:spPr>
            <a:xfrm>
              <a:off x="5409444" y="1751262"/>
              <a:ext cx="3307807" cy="678020"/>
            </a:xfrm>
            <a:prstGeom prst="rect">
              <a:avLst/>
            </a:prstGeom>
            <a:noFill/>
          </p:spPr>
          <p:txBody>
            <a:bodyPr wrap="square" lIns="102993" tIns="51497" rIns="102993" bIns="51497" rtlCol="0">
              <a:spAutoFit/>
            </a:bodyPr>
            <a:lstStyle/>
            <a:p>
              <a:pPr algn="just">
                <a:lnSpc>
                  <a:spcPct val="130000"/>
                </a:lnSpc>
              </a:pPr>
              <a:r>
                <a:rPr lang="zh-CN" altLang="en-US" sz="1335" dirty="0">
                  <a:solidFill>
                    <a:schemeClr val="bg1"/>
                  </a:solidFill>
                  <a:latin typeface="微软雅黑" panose="020B0503020204020204" pitchFamily="34" charset="-122"/>
                </a:rPr>
                <a:t>您的内容打在这里，或者通过复制您的文本后，在此框中选择粘贴，并选择只保留文字。您的内容打在</a:t>
              </a:r>
              <a:r>
                <a:rPr lang="zh-CN" altLang="en-US" sz="1335">
                  <a:solidFill>
                    <a:schemeClr val="bg1"/>
                  </a:solidFill>
                  <a:latin typeface="微软雅黑" panose="020B0503020204020204" pitchFamily="34" charset="-122"/>
                </a:rPr>
                <a:t>这里，或者通过通过复制您的文本。</a:t>
              </a:r>
            </a:p>
          </p:txBody>
        </p:sp>
        <p:sp>
          <p:nvSpPr>
            <p:cNvPr id="98" name="TextBox 97"/>
            <p:cNvSpPr txBox="1"/>
            <p:nvPr/>
          </p:nvSpPr>
          <p:spPr>
            <a:xfrm>
              <a:off x="5409444" y="1396164"/>
              <a:ext cx="1867656" cy="369284"/>
            </a:xfrm>
            <a:prstGeom prst="rect">
              <a:avLst/>
            </a:prstGeom>
            <a:noFill/>
          </p:spPr>
          <p:txBody>
            <a:bodyPr wrap="square" lIns="102993" tIns="0" rIns="102993" bIns="0" rtlCol="0" anchor="t">
              <a:spAutoFit/>
            </a:bodyPr>
            <a:lstStyle/>
            <a:p>
              <a:pPr>
                <a:lnSpc>
                  <a:spcPct val="150000"/>
                </a:lnSpc>
              </a:pPr>
              <a:r>
                <a:rPr lang="zh-CN" altLang="en-US" sz="2135" dirty="0">
                  <a:solidFill>
                    <a:schemeClr val="bg1"/>
                  </a:solidFill>
                  <a:latin typeface="微软雅黑" panose="020B0503020204020204" pitchFamily="34" charset="-122"/>
                  <a:cs typeface="华文黑体" pitchFamily="2" charset="-122"/>
                </a:rPr>
                <a:t>点击添加标题</a:t>
              </a:r>
            </a:p>
          </p:txBody>
        </p:sp>
        <p:sp>
          <p:nvSpPr>
            <p:cNvPr id="99" name="TextBox 98"/>
            <p:cNvSpPr txBox="1"/>
            <p:nvPr/>
          </p:nvSpPr>
          <p:spPr>
            <a:xfrm>
              <a:off x="5402981" y="2550534"/>
              <a:ext cx="2017180" cy="539665"/>
            </a:xfrm>
            <a:prstGeom prst="rect">
              <a:avLst/>
            </a:prstGeom>
            <a:noFill/>
          </p:spPr>
          <p:txBody>
            <a:bodyPr wrap="none" lIns="102993" tIns="51497" rIns="102993" bIns="51497" rtlCol="0">
              <a:spAutoFit/>
            </a:bodyPr>
            <a:lstStyle/>
            <a:p>
              <a:r>
                <a:rPr lang="en-US" altLang="zh-CN" sz="4000" dirty="0">
                  <a:solidFill>
                    <a:schemeClr val="bg1"/>
                  </a:solidFill>
                  <a:latin typeface="Bebas" pitchFamily="2" charset="0"/>
                </a:rPr>
                <a:t>192,058,166</a:t>
              </a:r>
              <a:endParaRPr lang="zh-CN" altLang="en-US" sz="4000" dirty="0">
                <a:solidFill>
                  <a:schemeClr val="bg1"/>
                </a:solidFill>
                <a:latin typeface="Bebas" pitchFamily="2" charset="0"/>
              </a:endParaRPr>
            </a:p>
          </p:txBody>
        </p:sp>
        <p:sp>
          <p:nvSpPr>
            <p:cNvPr id="100" name="TextBox 99"/>
            <p:cNvSpPr txBox="1"/>
            <p:nvPr/>
          </p:nvSpPr>
          <p:spPr>
            <a:xfrm>
              <a:off x="5859736" y="3275411"/>
              <a:ext cx="1540993" cy="354999"/>
            </a:xfrm>
            <a:prstGeom prst="rect">
              <a:avLst/>
            </a:prstGeom>
            <a:noFill/>
          </p:spPr>
          <p:txBody>
            <a:bodyPr wrap="none" lIns="102993" tIns="51497" rIns="102993" bIns="51497" rtlCol="0">
              <a:spAutoFit/>
            </a:bodyPr>
            <a:lstStyle/>
            <a:p>
              <a:r>
                <a:rPr lang="zh-CN" altLang="en-US" sz="2400">
                  <a:solidFill>
                    <a:schemeClr val="bg1"/>
                  </a:solidFill>
                  <a:latin typeface="微软雅黑" panose="020B0503020204020204" pitchFamily="34" charset="-122"/>
                </a:rPr>
                <a:t>此处输入标题</a:t>
              </a:r>
            </a:p>
          </p:txBody>
        </p:sp>
        <p:sp>
          <p:nvSpPr>
            <p:cNvPr id="102" name="TextBox 101"/>
            <p:cNvSpPr txBox="1"/>
            <p:nvPr/>
          </p:nvSpPr>
          <p:spPr>
            <a:xfrm>
              <a:off x="5859735" y="3647837"/>
              <a:ext cx="1079328" cy="354999"/>
            </a:xfrm>
            <a:prstGeom prst="rect">
              <a:avLst/>
            </a:prstGeom>
            <a:noFill/>
          </p:spPr>
          <p:txBody>
            <a:bodyPr wrap="none" lIns="102993" tIns="51497" rIns="102993" bIns="51497" rtlCol="0">
              <a:spAutoFit/>
            </a:bodyPr>
            <a:lstStyle/>
            <a:p>
              <a:r>
                <a:rPr lang="zh-CN" altLang="en-US" sz="2400">
                  <a:solidFill>
                    <a:schemeClr val="bg1"/>
                  </a:solidFill>
                  <a:latin typeface="微软雅黑" panose="020B0503020204020204" pitchFamily="34" charset="-122"/>
                </a:rPr>
                <a:t>添加标题</a:t>
              </a:r>
            </a:p>
          </p:txBody>
        </p:sp>
        <p:sp>
          <p:nvSpPr>
            <p:cNvPr id="104" name="TextBox 103"/>
            <p:cNvSpPr txBox="1"/>
            <p:nvPr/>
          </p:nvSpPr>
          <p:spPr>
            <a:xfrm>
              <a:off x="5859738" y="4054659"/>
              <a:ext cx="2002657" cy="354999"/>
            </a:xfrm>
            <a:prstGeom prst="rect">
              <a:avLst/>
            </a:prstGeom>
            <a:noFill/>
          </p:spPr>
          <p:txBody>
            <a:bodyPr wrap="none" lIns="102993" tIns="51497" rIns="102993" bIns="51497" rtlCol="0">
              <a:spAutoFit/>
            </a:bodyPr>
            <a:lstStyle/>
            <a:p>
              <a:r>
                <a:rPr lang="zh-CN" altLang="en-US" sz="2400" dirty="0">
                  <a:solidFill>
                    <a:schemeClr val="bg1"/>
                  </a:solidFill>
                  <a:latin typeface="微软雅黑" panose="020B0503020204020204" pitchFamily="34" charset="-122"/>
                </a:rPr>
                <a:t>点击此处添加标题</a:t>
              </a:r>
            </a:p>
          </p:txBody>
        </p:sp>
        <p:sp>
          <p:nvSpPr>
            <p:cNvPr id="105" name="Freeform 35"/>
            <p:cNvSpPr>
              <a:spLocks noEditPoints="1"/>
            </p:cNvSpPr>
            <p:nvPr/>
          </p:nvSpPr>
          <p:spPr bwMode="auto">
            <a:xfrm>
              <a:off x="7725868" y="2604671"/>
              <a:ext cx="190790" cy="40247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bg2"/>
            </a:solidFill>
            <a:ln>
              <a:noFill/>
            </a:ln>
          </p:spPr>
          <p:txBody>
            <a:bodyPr vert="horz" wrap="square" lIns="102993" tIns="51497" rIns="102993" bIns="51497" numCol="1" anchor="t" anchorCtr="0" compatLnSpc="1"/>
            <a:lstStyle/>
            <a:p>
              <a:endParaRPr lang="zh-CN" altLang="en-US" sz="2400">
                <a:solidFill>
                  <a:schemeClr val="bg1"/>
                </a:solidFill>
              </a:endParaRPr>
            </a:p>
          </p:txBody>
        </p:sp>
        <p:sp>
          <p:nvSpPr>
            <p:cNvPr id="106" name="Freeform 36"/>
            <p:cNvSpPr>
              <a:spLocks noEditPoints="1"/>
            </p:cNvSpPr>
            <p:nvPr/>
          </p:nvSpPr>
          <p:spPr bwMode="auto">
            <a:xfrm>
              <a:off x="7510618" y="2624269"/>
              <a:ext cx="158551" cy="40088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2"/>
            </a:solidFill>
            <a:ln>
              <a:noFill/>
            </a:ln>
          </p:spPr>
          <p:txBody>
            <a:bodyPr vert="horz" wrap="square" lIns="102993" tIns="51497" rIns="102993" bIns="51497" numCol="1" anchor="t" anchorCtr="0" compatLnSpc="1"/>
            <a:lstStyle/>
            <a:p>
              <a:endParaRPr lang="zh-CN" altLang="en-US" sz="2400">
                <a:solidFill>
                  <a:schemeClr val="bg1"/>
                </a:solidFill>
              </a:endParaRPr>
            </a:p>
          </p:txBody>
        </p:sp>
        <p:sp>
          <p:nvSpPr>
            <p:cNvPr id="107" name="Freeform 37"/>
            <p:cNvSpPr>
              <a:spLocks noEditPoints="1"/>
            </p:cNvSpPr>
            <p:nvPr/>
          </p:nvSpPr>
          <p:spPr bwMode="auto">
            <a:xfrm>
              <a:off x="5527400" y="3276453"/>
              <a:ext cx="274021" cy="27229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08" name="Freeform 38"/>
            <p:cNvSpPr>
              <a:spLocks noEditPoints="1"/>
            </p:cNvSpPr>
            <p:nvPr/>
          </p:nvSpPr>
          <p:spPr bwMode="auto">
            <a:xfrm>
              <a:off x="5527400" y="3647837"/>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09" name="Freeform 39"/>
            <p:cNvSpPr>
              <a:spLocks noEditPoints="1"/>
            </p:cNvSpPr>
            <p:nvPr/>
          </p:nvSpPr>
          <p:spPr bwMode="auto">
            <a:xfrm>
              <a:off x="5527400" y="4054821"/>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97" name="任意多边形 96"/>
          <p:cNvSpPr/>
          <p:nvPr/>
        </p:nvSpPr>
        <p:spPr>
          <a:xfrm>
            <a:off x="3487170" y="2333564"/>
            <a:ext cx="5177711" cy="2789873"/>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35"/>
          </a:p>
        </p:txBody>
      </p:sp>
      <p:sp>
        <p:nvSpPr>
          <p:cNvPr id="100" name="椭圆 99"/>
          <p:cNvSpPr/>
          <p:nvPr/>
        </p:nvSpPr>
        <p:spPr>
          <a:xfrm>
            <a:off x="4946404" y="3235095"/>
            <a:ext cx="2119816" cy="211981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4" name="文本框 15"/>
          <p:cNvSpPr txBox="1">
            <a:spLocks noChangeArrowheads="1"/>
          </p:cNvSpPr>
          <p:nvPr/>
        </p:nvSpPr>
        <p:spPr bwMode="auto">
          <a:xfrm>
            <a:off x="5213953" y="4046251"/>
            <a:ext cx="1550424" cy="502766"/>
          </a:xfrm>
          <a:prstGeom prst="rect">
            <a:avLst/>
          </a:prstGeom>
          <a:noFill/>
          <a:ln w="9525">
            <a:noFill/>
            <a:miter lim="800000"/>
          </a:ln>
        </p:spPr>
        <p:txBody>
          <a:bodyPr wrap="none">
            <a:spAutoFit/>
          </a:bodyPr>
          <a:lstStyle/>
          <a:p>
            <a:r>
              <a:rPr lang="zh-CN" altLang="en-US" sz="2665" dirty="0">
                <a:solidFill>
                  <a:schemeClr val="bg2"/>
                </a:solidFill>
                <a:latin typeface="微软雅黑" panose="020B0503020204020204" pitchFamily="34" charset="-122"/>
                <a:ea typeface="微软雅黑" panose="020B0503020204020204" pitchFamily="34" charset="-122"/>
              </a:rPr>
              <a:t>标题文字</a:t>
            </a:r>
          </a:p>
        </p:txBody>
      </p:sp>
      <p:sp>
        <p:nvSpPr>
          <p:cNvPr id="107" name="椭圆 106"/>
          <p:cNvSpPr/>
          <p:nvPr/>
        </p:nvSpPr>
        <p:spPr>
          <a:xfrm>
            <a:off x="6764355" y="1742019"/>
            <a:ext cx="1644685" cy="164468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09" name="文本框 16"/>
          <p:cNvSpPr txBox="1">
            <a:spLocks noChangeArrowheads="1"/>
          </p:cNvSpPr>
          <p:nvPr/>
        </p:nvSpPr>
        <p:spPr bwMode="auto">
          <a:xfrm>
            <a:off x="6978379" y="2362369"/>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标题文字</a:t>
            </a:r>
          </a:p>
        </p:txBody>
      </p:sp>
      <p:sp>
        <p:nvSpPr>
          <p:cNvPr id="112" name="椭圆 111"/>
          <p:cNvSpPr/>
          <p:nvPr/>
        </p:nvSpPr>
        <p:spPr>
          <a:xfrm>
            <a:off x="2929465" y="2112919"/>
            <a:ext cx="1353651" cy="135365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0" name="椭圆 129"/>
          <p:cNvSpPr/>
          <p:nvPr/>
        </p:nvSpPr>
        <p:spPr>
          <a:xfrm>
            <a:off x="2811697" y="4295004"/>
            <a:ext cx="1471419" cy="147141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3" name="椭圆 132"/>
          <p:cNvSpPr/>
          <p:nvPr/>
        </p:nvSpPr>
        <p:spPr>
          <a:xfrm>
            <a:off x="7728154" y="4175882"/>
            <a:ext cx="1610844" cy="1610844"/>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4" name="文本框 19"/>
          <p:cNvSpPr txBox="1">
            <a:spLocks noChangeArrowheads="1"/>
          </p:cNvSpPr>
          <p:nvPr/>
        </p:nvSpPr>
        <p:spPr bwMode="auto">
          <a:xfrm>
            <a:off x="7900775" y="4769881"/>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标题文字</a:t>
            </a:r>
          </a:p>
        </p:txBody>
      </p:sp>
      <p:sp>
        <p:nvSpPr>
          <p:cNvPr id="135" name="椭圆 134"/>
          <p:cNvSpPr/>
          <p:nvPr/>
        </p:nvSpPr>
        <p:spPr>
          <a:xfrm>
            <a:off x="6880770" y="5407704"/>
            <a:ext cx="506265" cy="506265"/>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6" name="椭圆 135"/>
          <p:cNvSpPr/>
          <p:nvPr/>
        </p:nvSpPr>
        <p:spPr>
          <a:xfrm>
            <a:off x="1799167" y="3734593"/>
            <a:ext cx="675472" cy="67547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7" name="椭圆 136"/>
          <p:cNvSpPr/>
          <p:nvPr/>
        </p:nvSpPr>
        <p:spPr>
          <a:xfrm>
            <a:off x="8946439" y="2297015"/>
            <a:ext cx="675472" cy="674117"/>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8" name="椭圆 137"/>
          <p:cNvSpPr/>
          <p:nvPr/>
        </p:nvSpPr>
        <p:spPr>
          <a:xfrm>
            <a:off x="9777580" y="4477745"/>
            <a:ext cx="448059" cy="448059"/>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39" name="椭圆 138"/>
          <p:cNvSpPr/>
          <p:nvPr/>
        </p:nvSpPr>
        <p:spPr>
          <a:xfrm>
            <a:off x="5085830" y="1928823"/>
            <a:ext cx="621325" cy="621325"/>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140" name="文本框 19"/>
          <p:cNvSpPr txBox="1">
            <a:spLocks noChangeArrowheads="1"/>
          </p:cNvSpPr>
          <p:nvPr/>
        </p:nvSpPr>
        <p:spPr bwMode="auto">
          <a:xfrm>
            <a:off x="2972874" y="2595973"/>
            <a:ext cx="1210588" cy="400110"/>
          </a:xfrm>
          <a:prstGeom prst="rect">
            <a:avLst/>
          </a:prstGeom>
          <a:noFill/>
          <a:ln w="9525">
            <a:noFill/>
            <a:miter lim="800000"/>
          </a:ln>
        </p:spPr>
        <p:txBody>
          <a:bodyPr wrap="none">
            <a:spAutoFit/>
          </a:bodyPr>
          <a:lstStyle/>
          <a:p>
            <a:r>
              <a:rPr lang="zh-CN" altLang="en-US" sz="2000" dirty="0">
                <a:solidFill>
                  <a:schemeClr val="bg2"/>
                </a:solidFill>
                <a:latin typeface="微软雅黑" panose="020B0503020204020204" pitchFamily="34" charset="-122"/>
                <a:ea typeface="微软雅黑" panose="020B0503020204020204" pitchFamily="34" charset="-122"/>
              </a:rPr>
              <a:t>标题文字</a:t>
            </a:r>
          </a:p>
        </p:txBody>
      </p:sp>
      <p:sp>
        <p:nvSpPr>
          <p:cNvPr id="141" name="文本框 16"/>
          <p:cNvSpPr txBox="1">
            <a:spLocks noChangeArrowheads="1"/>
          </p:cNvSpPr>
          <p:nvPr/>
        </p:nvSpPr>
        <p:spPr bwMode="auto">
          <a:xfrm>
            <a:off x="2911335" y="4782751"/>
            <a:ext cx="1210588" cy="400110"/>
          </a:xfrm>
          <a:prstGeom prst="rect">
            <a:avLst/>
          </a:prstGeom>
          <a:noFill/>
          <a:ln w="9525">
            <a:noFill/>
            <a:miter lim="800000"/>
          </a:ln>
        </p:spPr>
        <p:txBody>
          <a:bodyPr wrap="none">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标题文字</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500" fill="hold"/>
                                        <p:tgtEl>
                                          <p:spTgt spid="100"/>
                                        </p:tgtEl>
                                        <p:attrNameLst>
                                          <p:attrName>ppt_w</p:attrName>
                                        </p:attrNameLst>
                                      </p:cBhvr>
                                      <p:tavLst>
                                        <p:tav tm="0">
                                          <p:val>
                                            <p:fltVal val="0"/>
                                          </p:val>
                                        </p:tav>
                                        <p:tav tm="100000">
                                          <p:val>
                                            <p:strVal val="#ppt_w"/>
                                          </p:val>
                                        </p:tav>
                                      </p:tavLst>
                                    </p:anim>
                                    <p:anim calcmode="lin" valueType="num">
                                      <p:cBhvr>
                                        <p:cTn id="19" dur="500" fill="hold"/>
                                        <p:tgtEl>
                                          <p:spTgt spid="100"/>
                                        </p:tgtEl>
                                        <p:attrNameLst>
                                          <p:attrName>ppt_h</p:attrName>
                                        </p:attrNameLst>
                                      </p:cBhvr>
                                      <p:tavLst>
                                        <p:tav tm="0">
                                          <p:val>
                                            <p:fltVal val="0"/>
                                          </p:val>
                                        </p:tav>
                                        <p:tav tm="100000">
                                          <p:val>
                                            <p:strVal val="#ppt_h"/>
                                          </p:val>
                                        </p:tav>
                                      </p:tavLst>
                                    </p:anim>
                                    <p:animEffect transition="in" filter="fade">
                                      <p:cBhvr>
                                        <p:cTn id="20" dur="500"/>
                                        <p:tgtEl>
                                          <p:spTgt spid="10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p:cTn id="23" dur="500" fill="hold"/>
                                        <p:tgtEl>
                                          <p:spTgt spid="104"/>
                                        </p:tgtEl>
                                        <p:attrNameLst>
                                          <p:attrName>ppt_w</p:attrName>
                                        </p:attrNameLst>
                                      </p:cBhvr>
                                      <p:tavLst>
                                        <p:tav tm="0">
                                          <p:val>
                                            <p:fltVal val="0"/>
                                          </p:val>
                                        </p:tav>
                                        <p:tav tm="100000">
                                          <p:val>
                                            <p:strVal val="#ppt_w"/>
                                          </p:val>
                                        </p:tav>
                                      </p:tavLst>
                                    </p:anim>
                                    <p:anim calcmode="lin" valueType="num">
                                      <p:cBhvr>
                                        <p:cTn id="24" dur="500" fill="hold"/>
                                        <p:tgtEl>
                                          <p:spTgt spid="104"/>
                                        </p:tgtEl>
                                        <p:attrNameLst>
                                          <p:attrName>ppt_h</p:attrName>
                                        </p:attrNameLst>
                                      </p:cBhvr>
                                      <p:tavLst>
                                        <p:tav tm="0">
                                          <p:val>
                                            <p:fltVal val="0"/>
                                          </p:val>
                                        </p:tav>
                                        <p:tav tm="100000">
                                          <p:val>
                                            <p:strVal val="#ppt_h"/>
                                          </p:val>
                                        </p:tav>
                                      </p:tavLst>
                                    </p:anim>
                                    <p:animEffect transition="in" filter="fade">
                                      <p:cBhvr>
                                        <p:cTn id="25" dur="500"/>
                                        <p:tgtEl>
                                          <p:spTgt spid="10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 calcmode="lin" valueType="num">
                                      <p:cBhvr>
                                        <p:cTn id="28" dur="500" fill="hold"/>
                                        <p:tgtEl>
                                          <p:spTgt spid="107"/>
                                        </p:tgtEl>
                                        <p:attrNameLst>
                                          <p:attrName>ppt_w</p:attrName>
                                        </p:attrNameLst>
                                      </p:cBhvr>
                                      <p:tavLst>
                                        <p:tav tm="0">
                                          <p:val>
                                            <p:fltVal val="0"/>
                                          </p:val>
                                        </p:tav>
                                        <p:tav tm="100000">
                                          <p:val>
                                            <p:strVal val="#ppt_w"/>
                                          </p:val>
                                        </p:tav>
                                      </p:tavLst>
                                    </p:anim>
                                    <p:anim calcmode="lin" valueType="num">
                                      <p:cBhvr>
                                        <p:cTn id="29" dur="500" fill="hold"/>
                                        <p:tgtEl>
                                          <p:spTgt spid="107"/>
                                        </p:tgtEl>
                                        <p:attrNameLst>
                                          <p:attrName>ppt_h</p:attrName>
                                        </p:attrNameLst>
                                      </p:cBhvr>
                                      <p:tavLst>
                                        <p:tav tm="0">
                                          <p:val>
                                            <p:fltVal val="0"/>
                                          </p:val>
                                        </p:tav>
                                        <p:tav tm="100000">
                                          <p:val>
                                            <p:strVal val="#ppt_h"/>
                                          </p:val>
                                        </p:tav>
                                      </p:tavLst>
                                    </p:anim>
                                    <p:animEffect transition="in" filter="fade">
                                      <p:cBhvr>
                                        <p:cTn id="30" dur="500"/>
                                        <p:tgtEl>
                                          <p:spTgt spid="10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fltVal val="0"/>
                                          </p:val>
                                        </p:tav>
                                        <p:tav tm="100000">
                                          <p:val>
                                            <p:strVal val="#ppt_w"/>
                                          </p:val>
                                        </p:tav>
                                      </p:tavLst>
                                    </p:anim>
                                    <p:anim calcmode="lin" valueType="num">
                                      <p:cBhvr>
                                        <p:cTn id="34" dur="500" fill="hold"/>
                                        <p:tgtEl>
                                          <p:spTgt spid="109"/>
                                        </p:tgtEl>
                                        <p:attrNameLst>
                                          <p:attrName>ppt_h</p:attrName>
                                        </p:attrNameLst>
                                      </p:cBhvr>
                                      <p:tavLst>
                                        <p:tav tm="0">
                                          <p:val>
                                            <p:fltVal val="0"/>
                                          </p:val>
                                        </p:tav>
                                        <p:tav tm="100000">
                                          <p:val>
                                            <p:strVal val="#ppt_h"/>
                                          </p:val>
                                        </p:tav>
                                      </p:tavLst>
                                    </p:anim>
                                    <p:animEffect transition="in" filter="fade">
                                      <p:cBhvr>
                                        <p:cTn id="35" dur="500"/>
                                        <p:tgtEl>
                                          <p:spTgt spid="10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fltVal val="0"/>
                                          </p:val>
                                        </p:tav>
                                        <p:tav tm="100000">
                                          <p:val>
                                            <p:strVal val="#ppt_w"/>
                                          </p:val>
                                        </p:tav>
                                      </p:tavLst>
                                    </p:anim>
                                    <p:anim calcmode="lin" valueType="num">
                                      <p:cBhvr>
                                        <p:cTn id="39" dur="500" fill="hold"/>
                                        <p:tgtEl>
                                          <p:spTgt spid="112"/>
                                        </p:tgtEl>
                                        <p:attrNameLst>
                                          <p:attrName>ppt_h</p:attrName>
                                        </p:attrNameLst>
                                      </p:cBhvr>
                                      <p:tavLst>
                                        <p:tav tm="0">
                                          <p:val>
                                            <p:fltVal val="0"/>
                                          </p:val>
                                        </p:tav>
                                        <p:tav tm="100000">
                                          <p:val>
                                            <p:strVal val="#ppt_h"/>
                                          </p:val>
                                        </p:tav>
                                      </p:tavLst>
                                    </p:anim>
                                    <p:animEffect transition="in" filter="fade">
                                      <p:cBhvr>
                                        <p:cTn id="40" dur="500"/>
                                        <p:tgtEl>
                                          <p:spTgt spid="1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4"/>
                                        </p:tgtEl>
                                        <p:attrNameLst>
                                          <p:attrName>style.visibility</p:attrName>
                                        </p:attrNameLst>
                                      </p:cBhvr>
                                      <p:to>
                                        <p:strVal val="visible"/>
                                      </p:to>
                                    </p:set>
                                    <p:anim calcmode="lin" valueType="num">
                                      <p:cBhvr>
                                        <p:cTn id="53" dur="500" fill="hold"/>
                                        <p:tgtEl>
                                          <p:spTgt spid="134"/>
                                        </p:tgtEl>
                                        <p:attrNameLst>
                                          <p:attrName>ppt_w</p:attrName>
                                        </p:attrNameLst>
                                      </p:cBhvr>
                                      <p:tavLst>
                                        <p:tav tm="0">
                                          <p:val>
                                            <p:fltVal val="0"/>
                                          </p:val>
                                        </p:tav>
                                        <p:tav tm="100000">
                                          <p:val>
                                            <p:strVal val="#ppt_w"/>
                                          </p:val>
                                        </p:tav>
                                      </p:tavLst>
                                    </p:anim>
                                    <p:anim calcmode="lin" valueType="num">
                                      <p:cBhvr>
                                        <p:cTn id="54" dur="500" fill="hold"/>
                                        <p:tgtEl>
                                          <p:spTgt spid="134"/>
                                        </p:tgtEl>
                                        <p:attrNameLst>
                                          <p:attrName>ppt_h</p:attrName>
                                        </p:attrNameLst>
                                      </p:cBhvr>
                                      <p:tavLst>
                                        <p:tav tm="0">
                                          <p:val>
                                            <p:fltVal val="0"/>
                                          </p:val>
                                        </p:tav>
                                        <p:tav tm="100000">
                                          <p:val>
                                            <p:strVal val="#ppt_h"/>
                                          </p:val>
                                        </p:tav>
                                      </p:tavLst>
                                    </p:anim>
                                    <p:animEffect transition="in" filter="fade">
                                      <p:cBhvr>
                                        <p:cTn id="55" dur="500"/>
                                        <p:tgtEl>
                                          <p:spTgt spid="1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500" fill="hold"/>
                                        <p:tgtEl>
                                          <p:spTgt spid="135"/>
                                        </p:tgtEl>
                                        <p:attrNameLst>
                                          <p:attrName>ppt_w</p:attrName>
                                        </p:attrNameLst>
                                      </p:cBhvr>
                                      <p:tavLst>
                                        <p:tav tm="0">
                                          <p:val>
                                            <p:fltVal val="0"/>
                                          </p:val>
                                        </p:tav>
                                        <p:tav tm="100000">
                                          <p:val>
                                            <p:strVal val="#ppt_w"/>
                                          </p:val>
                                        </p:tav>
                                      </p:tavLst>
                                    </p:anim>
                                    <p:anim calcmode="lin" valueType="num">
                                      <p:cBhvr>
                                        <p:cTn id="59" dur="500" fill="hold"/>
                                        <p:tgtEl>
                                          <p:spTgt spid="135"/>
                                        </p:tgtEl>
                                        <p:attrNameLst>
                                          <p:attrName>ppt_h</p:attrName>
                                        </p:attrNameLst>
                                      </p:cBhvr>
                                      <p:tavLst>
                                        <p:tav tm="0">
                                          <p:val>
                                            <p:fltVal val="0"/>
                                          </p:val>
                                        </p:tav>
                                        <p:tav tm="100000">
                                          <p:val>
                                            <p:strVal val="#ppt_h"/>
                                          </p:val>
                                        </p:tav>
                                      </p:tavLst>
                                    </p:anim>
                                    <p:animEffect transition="in" filter="fade">
                                      <p:cBhvr>
                                        <p:cTn id="60" dur="500"/>
                                        <p:tgtEl>
                                          <p:spTgt spid="13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6"/>
                                        </p:tgtEl>
                                        <p:attrNameLst>
                                          <p:attrName>style.visibility</p:attrName>
                                        </p:attrNameLst>
                                      </p:cBhvr>
                                      <p:to>
                                        <p:strVal val="visible"/>
                                      </p:to>
                                    </p:set>
                                    <p:anim calcmode="lin" valueType="num">
                                      <p:cBhvr>
                                        <p:cTn id="63" dur="500" fill="hold"/>
                                        <p:tgtEl>
                                          <p:spTgt spid="136"/>
                                        </p:tgtEl>
                                        <p:attrNameLst>
                                          <p:attrName>ppt_w</p:attrName>
                                        </p:attrNameLst>
                                      </p:cBhvr>
                                      <p:tavLst>
                                        <p:tav tm="0">
                                          <p:val>
                                            <p:fltVal val="0"/>
                                          </p:val>
                                        </p:tav>
                                        <p:tav tm="100000">
                                          <p:val>
                                            <p:strVal val="#ppt_w"/>
                                          </p:val>
                                        </p:tav>
                                      </p:tavLst>
                                    </p:anim>
                                    <p:anim calcmode="lin" valueType="num">
                                      <p:cBhvr>
                                        <p:cTn id="64" dur="500" fill="hold"/>
                                        <p:tgtEl>
                                          <p:spTgt spid="136"/>
                                        </p:tgtEl>
                                        <p:attrNameLst>
                                          <p:attrName>ppt_h</p:attrName>
                                        </p:attrNameLst>
                                      </p:cBhvr>
                                      <p:tavLst>
                                        <p:tav tm="0">
                                          <p:val>
                                            <p:fltVal val="0"/>
                                          </p:val>
                                        </p:tav>
                                        <p:tav tm="100000">
                                          <p:val>
                                            <p:strVal val="#ppt_h"/>
                                          </p:val>
                                        </p:tav>
                                      </p:tavLst>
                                    </p:anim>
                                    <p:animEffect transition="in" filter="fade">
                                      <p:cBhvr>
                                        <p:cTn id="65" dur="500"/>
                                        <p:tgtEl>
                                          <p:spTgt spid="13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37"/>
                                        </p:tgtEl>
                                        <p:attrNameLst>
                                          <p:attrName>style.visibility</p:attrName>
                                        </p:attrNameLst>
                                      </p:cBhvr>
                                      <p:to>
                                        <p:strVal val="visible"/>
                                      </p:to>
                                    </p:set>
                                    <p:anim calcmode="lin" valueType="num">
                                      <p:cBhvr>
                                        <p:cTn id="68" dur="500" fill="hold"/>
                                        <p:tgtEl>
                                          <p:spTgt spid="137"/>
                                        </p:tgtEl>
                                        <p:attrNameLst>
                                          <p:attrName>ppt_w</p:attrName>
                                        </p:attrNameLst>
                                      </p:cBhvr>
                                      <p:tavLst>
                                        <p:tav tm="0">
                                          <p:val>
                                            <p:fltVal val="0"/>
                                          </p:val>
                                        </p:tav>
                                        <p:tav tm="100000">
                                          <p:val>
                                            <p:strVal val="#ppt_w"/>
                                          </p:val>
                                        </p:tav>
                                      </p:tavLst>
                                    </p:anim>
                                    <p:anim calcmode="lin" valueType="num">
                                      <p:cBhvr>
                                        <p:cTn id="69" dur="500" fill="hold"/>
                                        <p:tgtEl>
                                          <p:spTgt spid="137"/>
                                        </p:tgtEl>
                                        <p:attrNameLst>
                                          <p:attrName>ppt_h</p:attrName>
                                        </p:attrNameLst>
                                      </p:cBhvr>
                                      <p:tavLst>
                                        <p:tav tm="0">
                                          <p:val>
                                            <p:fltVal val="0"/>
                                          </p:val>
                                        </p:tav>
                                        <p:tav tm="100000">
                                          <p:val>
                                            <p:strVal val="#ppt_h"/>
                                          </p:val>
                                        </p:tav>
                                      </p:tavLst>
                                    </p:anim>
                                    <p:animEffect transition="in" filter="fade">
                                      <p:cBhvr>
                                        <p:cTn id="70" dur="500"/>
                                        <p:tgtEl>
                                          <p:spTgt spid="1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9"/>
                                        </p:tgtEl>
                                        <p:attrNameLst>
                                          <p:attrName>style.visibility</p:attrName>
                                        </p:attrNameLst>
                                      </p:cBhvr>
                                      <p:to>
                                        <p:strVal val="visible"/>
                                      </p:to>
                                    </p:set>
                                    <p:anim calcmode="lin" valueType="num">
                                      <p:cBhvr>
                                        <p:cTn id="78" dur="500" fill="hold"/>
                                        <p:tgtEl>
                                          <p:spTgt spid="139"/>
                                        </p:tgtEl>
                                        <p:attrNameLst>
                                          <p:attrName>ppt_w</p:attrName>
                                        </p:attrNameLst>
                                      </p:cBhvr>
                                      <p:tavLst>
                                        <p:tav tm="0">
                                          <p:val>
                                            <p:fltVal val="0"/>
                                          </p:val>
                                        </p:tav>
                                        <p:tav tm="100000">
                                          <p:val>
                                            <p:strVal val="#ppt_w"/>
                                          </p:val>
                                        </p:tav>
                                      </p:tavLst>
                                    </p:anim>
                                    <p:anim calcmode="lin" valueType="num">
                                      <p:cBhvr>
                                        <p:cTn id="79" dur="500" fill="hold"/>
                                        <p:tgtEl>
                                          <p:spTgt spid="139"/>
                                        </p:tgtEl>
                                        <p:attrNameLst>
                                          <p:attrName>ppt_h</p:attrName>
                                        </p:attrNameLst>
                                      </p:cBhvr>
                                      <p:tavLst>
                                        <p:tav tm="0">
                                          <p:val>
                                            <p:fltVal val="0"/>
                                          </p:val>
                                        </p:tav>
                                        <p:tav tm="100000">
                                          <p:val>
                                            <p:strVal val="#ppt_h"/>
                                          </p:val>
                                        </p:tav>
                                      </p:tavLst>
                                    </p:anim>
                                    <p:animEffect transition="in" filter="fade">
                                      <p:cBhvr>
                                        <p:cTn id="80" dur="500"/>
                                        <p:tgtEl>
                                          <p:spTgt spid="13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40"/>
                                        </p:tgtEl>
                                        <p:attrNameLst>
                                          <p:attrName>style.visibility</p:attrName>
                                        </p:attrNameLst>
                                      </p:cBhvr>
                                      <p:to>
                                        <p:strVal val="visible"/>
                                      </p:to>
                                    </p:set>
                                    <p:anim calcmode="lin" valueType="num">
                                      <p:cBhvr>
                                        <p:cTn id="83" dur="500" fill="hold"/>
                                        <p:tgtEl>
                                          <p:spTgt spid="140"/>
                                        </p:tgtEl>
                                        <p:attrNameLst>
                                          <p:attrName>ppt_w</p:attrName>
                                        </p:attrNameLst>
                                      </p:cBhvr>
                                      <p:tavLst>
                                        <p:tav tm="0">
                                          <p:val>
                                            <p:fltVal val="0"/>
                                          </p:val>
                                        </p:tav>
                                        <p:tav tm="100000">
                                          <p:val>
                                            <p:strVal val="#ppt_w"/>
                                          </p:val>
                                        </p:tav>
                                      </p:tavLst>
                                    </p:anim>
                                    <p:anim calcmode="lin" valueType="num">
                                      <p:cBhvr>
                                        <p:cTn id="84" dur="500" fill="hold"/>
                                        <p:tgtEl>
                                          <p:spTgt spid="140"/>
                                        </p:tgtEl>
                                        <p:attrNameLst>
                                          <p:attrName>ppt_h</p:attrName>
                                        </p:attrNameLst>
                                      </p:cBhvr>
                                      <p:tavLst>
                                        <p:tav tm="0">
                                          <p:val>
                                            <p:fltVal val="0"/>
                                          </p:val>
                                        </p:tav>
                                        <p:tav tm="100000">
                                          <p:val>
                                            <p:strVal val="#ppt_h"/>
                                          </p:val>
                                        </p:tav>
                                      </p:tavLst>
                                    </p:anim>
                                    <p:animEffect transition="in" filter="fade">
                                      <p:cBhvr>
                                        <p:cTn id="85" dur="500"/>
                                        <p:tgtEl>
                                          <p:spTgt spid="14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30" name="Freeform 5"/>
          <p:cNvSpPr/>
          <p:nvPr/>
        </p:nvSpPr>
        <p:spPr bwMode="invGray">
          <a:xfrm>
            <a:off x="4959409" y="6435799"/>
            <a:ext cx="350400" cy="32447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1" name="Freeform 7"/>
          <p:cNvSpPr/>
          <p:nvPr/>
        </p:nvSpPr>
        <p:spPr bwMode="invGray">
          <a:xfrm>
            <a:off x="6219781" y="1145827"/>
            <a:ext cx="1399812" cy="1406071"/>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2" name="Freeform 8"/>
          <p:cNvSpPr/>
          <p:nvPr/>
        </p:nvSpPr>
        <p:spPr bwMode="invGray">
          <a:xfrm>
            <a:off x="6361011" y="2227419"/>
            <a:ext cx="1049413" cy="810212"/>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3" name="Freeform 9"/>
          <p:cNvSpPr/>
          <p:nvPr/>
        </p:nvSpPr>
        <p:spPr bwMode="gray">
          <a:xfrm>
            <a:off x="6139329" y="2677757"/>
            <a:ext cx="749071" cy="79447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4" name="Freeform 10"/>
          <p:cNvSpPr/>
          <p:nvPr/>
        </p:nvSpPr>
        <p:spPr bwMode="gray">
          <a:xfrm>
            <a:off x="5567247" y="2856709"/>
            <a:ext cx="700800" cy="108356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5" name="Freeform 11"/>
          <p:cNvSpPr/>
          <p:nvPr/>
        </p:nvSpPr>
        <p:spPr bwMode="gray">
          <a:xfrm>
            <a:off x="5771051" y="3132024"/>
            <a:ext cx="225256" cy="257616"/>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6" name="Freeform 12"/>
          <p:cNvSpPr/>
          <p:nvPr/>
        </p:nvSpPr>
        <p:spPr bwMode="gray">
          <a:xfrm>
            <a:off x="5915861" y="3259850"/>
            <a:ext cx="176988" cy="243849"/>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7" name="Freeform 13"/>
          <p:cNvSpPr/>
          <p:nvPr/>
        </p:nvSpPr>
        <p:spPr bwMode="gray">
          <a:xfrm>
            <a:off x="5915861" y="3275582"/>
            <a:ext cx="67935" cy="82593"/>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8" name="Freeform 14"/>
          <p:cNvSpPr/>
          <p:nvPr/>
        </p:nvSpPr>
        <p:spPr bwMode="gray">
          <a:xfrm>
            <a:off x="5756749" y="3566629"/>
            <a:ext cx="861699" cy="584060"/>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39" name="Freeform 15"/>
          <p:cNvSpPr/>
          <p:nvPr/>
        </p:nvSpPr>
        <p:spPr bwMode="gray">
          <a:xfrm>
            <a:off x="5933738" y="4034664"/>
            <a:ext cx="715103" cy="646989"/>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0" name="Freeform 16"/>
          <p:cNvSpPr/>
          <p:nvPr/>
        </p:nvSpPr>
        <p:spPr bwMode="invGray">
          <a:xfrm>
            <a:off x="6520123" y="4551862"/>
            <a:ext cx="128719" cy="112093"/>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1" name="Freeform 17"/>
          <p:cNvSpPr/>
          <p:nvPr/>
        </p:nvSpPr>
        <p:spPr bwMode="gray">
          <a:xfrm>
            <a:off x="6203688" y="4630524"/>
            <a:ext cx="475544" cy="59782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42" name="Freeform 18"/>
          <p:cNvSpPr/>
          <p:nvPr/>
        </p:nvSpPr>
        <p:spPr bwMode="gray">
          <a:xfrm>
            <a:off x="5964128" y="5100526"/>
            <a:ext cx="541691" cy="743349"/>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3" name="Freeform 19"/>
          <p:cNvSpPr/>
          <p:nvPr/>
        </p:nvSpPr>
        <p:spPr bwMode="gray">
          <a:xfrm>
            <a:off x="5136399" y="5568559"/>
            <a:ext cx="1004720" cy="774813"/>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4" name="Freeform 20"/>
          <p:cNvSpPr/>
          <p:nvPr/>
        </p:nvSpPr>
        <p:spPr bwMode="gray">
          <a:xfrm>
            <a:off x="4467778" y="5423035"/>
            <a:ext cx="988629" cy="774813"/>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5" name="Freeform 21"/>
          <p:cNvSpPr/>
          <p:nvPr/>
        </p:nvSpPr>
        <p:spPr bwMode="invGray">
          <a:xfrm>
            <a:off x="4373025" y="4986465"/>
            <a:ext cx="734768" cy="713851"/>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6" name="Freeform 22"/>
          <p:cNvSpPr/>
          <p:nvPr/>
        </p:nvSpPr>
        <p:spPr bwMode="invGray">
          <a:xfrm>
            <a:off x="3543505" y="4937301"/>
            <a:ext cx="1131651" cy="1244816"/>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7" name="Freeform 23"/>
          <p:cNvSpPr/>
          <p:nvPr/>
        </p:nvSpPr>
        <p:spPr bwMode="invGray">
          <a:xfrm>
            <a:off x="1430378" y="3499768"/>
            <a:ext cx="2406321" cy="1583057"/>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Freeform 24"/>
          <p:cNvSpPr/>
          <p:nvPr/>
        </p:nvSpPr>
        <p:spPr bwMode="gray">
          <a:xfrm>
            <a:off x="3691890" y="4148723"/>
            <a:ext cx="1510653" cy="127627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9" name="Freeform 25"/>
          <p:cNvSpPr/>
          <p:nvPr/>
        </p:nvSpPr>
        <p:spPr bwMode="invGray">
          <a:xfrm>
            <a:off x="2815888" y="3259850"/>
            <a:ext cx="1560712" cy="124481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0" name="Freeform 26"/>
          <p:cNvSpPr/>
          <p:nvPr/>
        </p:nvSpPr>
        <p:spPr bwMode="gray">
          <a:xfrm>
            <a:off x="5645909" y="4838975"/>
            <a:ext cx="606049" cy="861341"/>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1" name="Freeform 27"/>
          <p:cNvSpPr/>
          <p:nvPr/>
        </p:nvSpPr>
        <p:spPr bwMode="gray">
          <a:xfrm>
            <a:off x="5039860" y="4838975"/>
            <a:ext cx="700800" cy="845608"/>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2" name="Freeform 28"/>
          <p:cNvSpPr/>
          <p:nvPr/>
        </p:nvSpPr>
        <p:spPr bwMode="gray">
          <a:xfrm>
            <a:off x="4979076" y="4359141"/>
            <a:ext cx="970752" cy="645023"/>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3" name="Freeform 29"/>
          <p:cNvSpPr/>
          <p:nvPr/>
        </p:nvSpPr>
        <p:spPr bwMode="gray">
          <a:xfrm>
            <a:off x="5756750" y="4131023"/>
            <a:ext cx="606049" cy="778747"/>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4" name="Freeform 30"/>
          <p:cNvSpPr/>
          <p:nvPr/>
        </p:nvSpPr>
        <p:spPr bwMode="gray">
          <a:xfrm>
            <a:off x="5216846" y="3889140"/>
            <a:ext cx="749071" cy="725649"/>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5" name="Freeform 31"/>
          <p:cNvSpPr/>
          <p:nvPr/>
        </p:nvSpPr>
        <p:spPr bwMode="invGray">
          <a:xfrm>
            <a:off x="5202546" y="3228386"/>
            <a:ext cx="495209" cy="922303"/>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6" name="Freeform 32"/>
          <p:cNvSpPr/>
          <p:nvPr/>
        </p:nvSpPr>
        <p:spPr bwMode="gray">
          <a:xfrm>
            <a:off x="4675158" y="3389640"/>
            <a:ext cx="640017" cy="1225149"/>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7" name="Freeform 33"/>
          <p:cNvSpPr/>
          <p:nvPr/>
        </p:nvSpPr>
        <p:spPr bwMode="invGray">
          <a:xfrm>
            <a:off x="4557165" y="3405373"/>
            <a:ext cx="348612" cy="631257"/>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34"/>
          <p:cNvSpPr/>
          <p:nvPr/>
        </p:nvSpPr>
        <p:spPr bwMode="invGray">
          <a:xfrm>
            <a:off x="3307522" y="2776083"/>
            <a:ext cx="1703733" cy="1695151"/>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35"/>
          <p:cNvSpPr/>
          <p:nvPr/>
        </p:nvSpPr>
        <p:spPr bwMode="invGray">
          <a:xfrm>
            <a:off x="3849213" y="1210723"/>
            <a:ext cx="2830019" cy="2503395"/>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0" name="Freeform 36"/>
          <p:cNvSpPr/>
          <p:nvPr/>
        </p:nvSpPr>
        <p:spPr bwMode="invGray">
          <a:xfrm>
            <a:off x="1240875" y="1631560"/>
            <a:ext cx="2529677" cy="2082557"/>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37"/>
          <p:cNvSpPr/>
          <p:nvPr/>
        </p:nvSpPr>
        <p:spPr bwMode="invGray">
          <a:xfrm>
            <a:off x="6505820" y="5454500"/>
            <a:ext cx="253861" cy="521131"/>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66" name="TextBox 77"/>
          <p:cNvSpPr txBox="1"/>
          <p:nvPr/>
        </p:nvSpPr>
        <p:spPr>
          <a:xfrm>
            <a:off x="8065140" y="3298305"/>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67" name="TextBox 77"/>
          <p:cNvSpPr txBox="1"/>
          <p:nvPr/>
        </p:nvSpPr>
        <p:spPr>
          <a:xfrm>
            <a:off x="8065140" y="4415497"/>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1+#ppt_w/2"/>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1+#ppt_w/2"/>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1+#ppt_w/2"/>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1+#ppt_w/2"/>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1+#ppt_w/2"/>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500" fill="hold"/>
                                        <p:tgtEl>
                                          <p:spTgt spid="43"/>
                                        </p:tgtEl>
                                        <p:attrNameLst>
                                          <p:attrName>ppt_x</p:attrName>
                                        </p:attrNameLst>
                                      </p:cBhvr>
                                      <p:tavLst>
                                        <p:tav tm="0">
                                          <p:val>
                                            <p:strVal val="1+#ppt_w/2"/>
                                          </p:val>
                                        </p:tav>
                                        <p:tav tm="100000">
                                          <p:val>
                                            <p:strVal val="#ppt_x"/>
                                          </p:val>
                                        </p:tav>
                                      </p:tavLst>
                                    </p:anim>
                                    <p:anim calcmode="lin" valueType="num">
                                      <p:cBhvr additive="base">
                                        <p:cTn id="66" dur="500" fill="hold"/>
                                        <p:tgtEl>
                                          <p:spTgt spid="43"/>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500" fill="hold"/>
                                        <p:tgtEl>
                                          <p:spTgt spid="46"/>
                                        </p:tgtEl>
                                        <p:attrNameLst>
                                          <p:attrName>ppt_x</p:attrName>
                                        </p:attrNameLst>
                                      </p:cBhvr>
                                      <p:tavLst>
                                        <p:tav tm="0">
                                          <p:val>
                                            <p:strVal val="1+#ppt_w/2"/>
                                          </p:val>
                                        </p:tav>
                                        <p:tav tm="100000">
                                          <p:val>
                                            <p:strVal val="#ppt_x"/>
                                          </p:val>
                                        </p:tav>
                                      </p:tavLst>
                                    </p:anim>
                                    <p:anim calcmode="lin" valueType="num">
                                      <p:cBhvr additive="base">
                                        <p:cTn id="78" dur="500" fill="hold"/>
                                        <p:tgtEl>
                                          <p:spTgt spid="4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500" fill="hold"/>
                                        <p:tgtEl>
                                          <p:spTgt spid="47"/>
                                        </p:tgtEl>
                                        <p:attrNameLst>
                                          <p:attrName>ppt_x</p:attrName>
                                        </p:attrNameLst>
                                      </p:cBhvr>
                                      <p:tavLst>
                                        <p:tav tm="0">
                                          <p:val>
                                            <p:strVal val="1+#ppt_w/2"/>
                                          </p:val>
                                        </p:tav>
                                        <p:tav tm="100000">
                                          <p:val>
                                            <p:strVal val="#ppt_x"/>
                                          </p:val>
                                        </p:tav>
                                      </p:tavLst>
                                    </p:anim>
                                    <p:anim calcmode="lin" valueType="num">
                                      <p:cBhvr additive="base">
                                        <p:cTn id="82" dur="500" fill="hold"/>
                                        <p:tgtEl>
                                          <p:spTgt spid="4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additive="base">
                                        <p:cTn id="85" dur="500" fill="hold"/>
                                        <p:tgtEl>
                                          <p:spTgt spid="48"/>
                                        </p:tgtEl>
                                        <p:attrNameLst>
                                          <p:attrName>ppt_x</p:attrName>
                                        </p:attrNameLst>
                                      </p:cBhvr>
                                      <p:tavLst>
                                        <p:tav tm="0">
                                          <p:val>
                                            <p:strVal val="1+#ppt_w/2"/>
                                          </p:val>
                                        </p:tav>
                                        <p:tav tm="100000">
                                          <p:val>
                                            <p:strVal val="#ppt_x"/>
                                          </p:val>
                                        </p:tav>
                                      </p:tavLst>
                                    </p:anim>
                                    <p:anim calcmode="lin" valueType="num">
                                      <p:cBhvr additive="base">
                                        <p:cTn id="86" dur="500" fill="hold"/>
                                        <p:tgtEl>
                                          <p:spTgt spid="48"/>
                                        </p:tgtEl>
                                        <p:attrNameLst>
                                          <p:attrName>ppt_y</p:attrName>
                                        </p:attrNameLst>
                                      </p:cBhvr>
                                      <p:tavLst>
                                        <p:tav tm="0">
                                          <p:val>
                                            <p:strVal val="1+#ppt_h/2"/>
                                          </p:val>
                                        </p:tav>
                                        <p:tav tm="100000">
                                          <p:val>
                                            <p:strVal val="#ppt_y"/>
                                          </p:val>
                                        </p:tav>
                                      </p:tavLst>
                                    </p:anim>
                                  </p:childTnLst>
                                </p:cTn>
                              </p:par>
                              <p:par>
                                <p:cTn id="87" presetID="2" presetClass="entr" presetSubtype="6"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fill="hold"/>
                                        <p:tgtEl>
                                          <p:spTgt spid="49"/>
                                        </p:tgtEl>
                                        <p:attrNameLst>
                                          <p:attrName>ppt_x</p:attrName>
                                        </p:attrNameLst>
                                      </p:cBhvr>
                                      <p:tavLst>
                                        <p:tav tm="0">
                                          <p:val>
                                            <p:strVal val="1+#ppt_w/2"/>
                                          </p:val>
                                        </p:tav>
                                        <p:tav tm="100000">
                                          <p:val>
                                            <p:strVal val="#ppt_x"/>
                                          </p:val>
                                        </p:tav>
                                      </p:tavLst>
                                    </p:anim>
                                    <p:anim calcmode="lin" valueType="num">
                                      <p:cBhvr additive="base">
                                        <p:cTn id="90" dur="500" fill="hold"/>
                                        <p:tgtEl>
                                          <p:spTgt spid="49"/>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fill="hold"/>
                                        <p:tgtEl>
                                          <p:spTgt spid="50"/>
                                        </p:tgtEl>
                                        <p:attrNameLst>
                                          <p:attrName>ppt_x</p:attrName>
                                        </p:attrNameLst>
                                      </p:cBhvr>
                                      <p:tavLst>
                                        <p:tav tm="0">
                                          <p:val>
                                            <p:strVal val="1+#ppt_w/2"/>
                                          </p:val>
                                        </p:tav>
                                        <p:tav tm="100000">
                                          <p:val>
                                            <p:strVal val="#ppt_x"/>
                                          </p:val>
                                        </p:tav>
                                      </p:tavLst>
                                    </p:anim>
                                    <p:anim calcmode="lin" valueType="num">
                                      <p:cBhvr additive="base">
                                        <p:cTn id="94" dur="500" fill="hold"/>
                                        <p:tgtEl>
                                          <p:spTgt spid="50"/>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1+#ppt_w/2"/>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6"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fill="hold"/>
                                        <p:tgtEl>
                                          <p:spTgt spid="52"/>
                                        </p:tgtEl>
                                        <p:attrNameLst>
                                          <p:attrName>ppt_x</p:attrName>
                                        </p:attrNameLst>
                                      </p:cBhvr>
                                      <p:tavLst>
                                        <p:tav tm="0">
                                          <p:val>
                                            <p:strVal val="1+#ppt_w/2"/>
                                          </p:val>
                                        </p:tav>
                                        <p:tav tm="100000">
                                          <p:val>
                                            <p:strVal val="#ppt_x"/>
                                          </p:val>
                                        </p:tav>
                                      </p:tavLst>
                                    </p:anim>
                                    <p:anim calcmode="lin" valueType="num">
                                      <p:cBhvr additive="base">
                                        <p:cTn id="102" dur="500" fill="hold"/>
                                        <p:tgtEl>
                                          <p:spTgt spid="52"/>
                                        </p:tgtEl>
                                        <p:attrNameLst>
                                          <p:attrName>ppt_y</p:attrName>
                                        </p:attrNameLst>
                                      </p:cBhvr>
                                      <p:tavLst>
                                        <p:tav tm="0">
                                          <p:val>
                                            <p:strVal val="1+#ppt_h/2"/>
                                          </p:val>
                                        </p:tav>
                                        <p:tav tm="100000">
                                          <p:val>
                                            <p:strVal val="#ppt_y"/>
                                          </p:val>
                                        </p:tav>
                                      </p:tavLst>
                                    </p:anim>
                                  </p:childTnLst>
                                </p:cTn>
                              </p:par>
                              <p:par>
                                <p:cTn id="103" presetID="2" presetClass="entr" presetSubtype="6"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1+#ppt_w/2"/>
                                          </p:val>
                                        </p:tav>
                                        <p:tav tm="100000">
                                          <p:val>
                                            <p:strVal val="#ppt_x"/>
                                          </p:val>
                                        </p:tav>
                                      </p:tavLst>
                                    </p:anim>
                                    <p:anim calcmode="lin" valueType="num">
                                      <p:cBhvr additive="base">
                                        <p:cTn id="106" dur="500" fill="hold"/>
                                        <p:tgtEl>
                                          <p:spTgt spid="53"/>
                                        </p:tgtEl>
                                        <p:attrNameLst>
                                          <p:attrName>ppt_y</p:attrName>
                                        </p:attrNameLst>
                                      </p:cBhvr>
                                      <p:tavLst>
                                        <p:tav tm="0">
                                          <p:val>
                                            <p:strVal val="1+#ppt_h/2"/>
                                          </p:val>
                                        </p:tav>
                                        <p:tav tm="100000">
                                          <p:val>
                                            <p:strVal val="#ppt_y"/>
                                          </p:val>
                                        </p:tav>
                                      </p:tavLst>
                                    </p:anim>
                                  </p:childTnLst>
                                </p:cTn>
                              </p:par>
                              <p:par>
                                <p:cTn id="107" presetID="2" presetClass="entr" presetSubtype="6"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fill="hold"/>
                                        <p:tgtEl>
                                          <p:spTgt spid="54"/>
                                        </p:tgtEl>
                                        <p:attrNameLst>
                                          <p:attrName>ppt_x</p:attrName>
                                        </p:attrNameLst>
                                      </p:cBhvr>
                                      <p:tavLst>
                                        <p:tav tm="0">
                                          <p:val>
                                            <p:strVal val="1+#ppt_w/2"/>
                                          </p:val>
                                        </p:tav>
                                        <p:tav tm="100000">
                                          <p:val>
                                            <p:strVal val="#ppt_x"/>
                                          </p:val>
                                        </p:tav>
                                      </p:tavLst>
                                    </p:anim>
                                    <p:anim calcmode="lin" valueType="num">
                                      <p:cBhvr additive="base">
                                        <p:cTn id="110" dur="500" fill="hold"/>
                                        <p:tgtEl>
                                          <p:spTgt spid="54"/>
                                        </p:tgtEl>
                                        <p:attrNameLst>
                                          <p:attrName>ppt_y</p:attrName>
                                        </p:attrNameLst>
                                      </p:cBhvr>
                                      <p:tavLst>
                                        <p:tav tm="0">
                                          <p:val>
                                            <p:strVal val="1+#ppt_h/2"/>
                                          </p:val>
                                        </p:tav>
                                        <p:tav tm="100000">
                                          <p:val>
                                            <p:strVal val="#ppt_y"/>
                                          </p:val>
                                        </p:tav>
                                      </p:tavLst>
                                    </p:anim>
                                  </p:childTnLst>
                                </p:cTn>
                              </p:par>
                              <p:par>
                                <p:cTn id="111" presetID="2" presetClass="entr" presetSubtype="6" fill="hold" grpId="0" nodeType="withEffect">
                                  <p:stCondLst>
                                    <p:cond delay="0"/>
                                  </p:stCondLst>
                                  <p:childTnLst>
                                    <p:set>
                                      <p:cBhvr>
                                        <p:cTn id="112" dur="1" fill="hold">
                                          <p:stCondLst>
                                            <p:cond delay="0"/>
                                          </p:stCondLst>
                                        </p:cTn>
                                        <p:tgtEl>
                                          <p:spTgt spid="55"/>
                                        </p:tgtEl>
                                        <p:attrNameLst>
                                          <p:attrName>style.visibility</p:attrName>
                                        </p:attrNameLst>
                                      </p:cBhvr>
                                      <p:to>
                                        <p:strVal val="visible"/>
                                      </p:to>
                                    </p:set>
                                    <p:anim calcmode="lin" valueType="num">
                                      <p:cBhvr additive="base">
                                        <p:cTn id="113" dur="500" fill="hold"/>
                                        <p:tgtEl>
                                          <p:spTgt spid="55"/>
                                        </p:tgtEl>
                                        <p:attrNameLst>
                                          <p:attrName>ppt_x</p:attrName>
                                        </p:attrNameLst>
                                      </p:cBhvr>
                                      <p:tavLst>
                                        <p:tav tm="0">
                                          <p:val>
                                            <p:strVal val="1+#ppt_w/2"/>
                                          </p:val>
                                        </p:tav>
                                        <p:tav tm="100000">
                                          <p:val>
                                            <p:strVal val="#ppt_x"/>
                                          </p:val>
                                        </p:tav>
                                      </p:tavLst>
                                    </p:anim>
                                    <p:anim calcmode="lin" valueType="num">
                                      <p:cBhvr additive="base">
                                        <p:cTn id="114" dur="500" fill="hold"/>
                                        <p:tgtEl>
                                          <p:spTgt spid="55"/>
                                        </p:tgtEl>
                                        <p:attrNameLst>
                                          <p:attrName>ppt_y</p:attrName>
                                        </p:attrNameLst>
                                      </p:cBhvr>
                                      <p:tavLst>
                                        <p:tav tm="0">
                                          <p:val>
                                            <p:strVal val="1+#ppt_h/2"/>
                                          </p:val>
                                        </p:tav>
                                        <p:tav tm="100000">
                                          <p:val>
                                            <p:strVal val="#ppt_y"/>
                                          </p:val>
                                        </p:tav>
                                      </p:tavLst>
                                    </p:anim>
                                  </p:childTnLst>
                                </p:cTn>
                              </p:par>
                              <p:par>
                                <p:cTn id="115" presetID="2" presetClass="entr" presetSubtype="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additive="base">
                                        <p:cTn id="117" dur="500" fill="hold"/>
                                        <p:tgtEl>
                                          <p:spTgt spid="56"/>
                                        </p:tgtEl>
                                        <p:attrNameLst>
                                          <p:attrName>ppt_x</p:attrName>
                                        </p:attrNameLst>
                                      </p:cBhvr>
                                      <p:tavLst>
                                        <p:tav tm="0">
                                          <p:val>
                                            <p:strVal val="1+#ppt_w/2"/>
                                          </p:val>
                                        </p:tav>
                                        <p:tav tm="100000">
                                          <p:val>
                                            <p:strVal val="#ppt_x"/>
                                          </p:val>
                                        </p:tav>
                                      </p:tavLst>
                                    </p:anim>
                                    <p:anim calcmode="lin" valueType="num">
                                      <p:cBhvr additive="base">
                                        <p:cTn id="118" dur="500" fill="hold"/>
                                        <p:tgtEl>
                                          <p:spTgt spid="56"/>
                                        </p:tgtEl>
                                        <p:attrNameLst>
                                          <p:attrName>ppt_y</p:attrName>
                                        </p:attrNameLst>
                                      </p:cBhvr>
                                      <p:tavLst>
                                        <p:tav tm="0">
                                          <p:val>
                                            <p:strVal val="1+#ppt_h/2"/>
                                          </p:val>
                                        </p:tav>
                                        <p:tav tm="100000">
                                          <p:val>
                                            <p:strVal val="#ppt_y"/>
                                          </p:val>
                                        </p:tav>
                                      </p:tavLst>
                                    </p:anim>
                                  </p:childTnLst>
                                </p:cTn>
                              </p:par>
                              <p:par>
                                <p:cTn id="119" presetID="2" presetClass="entr" presetSubtype="6" fill="hold" grpId="0" nodeType="withEffect">
                                  <p:stCondLst>
                                    <p:cond delay="0"/>
                                  </p:stCondLst>
                                  <p:childTnLst>
                                    <p:set>
                                      <p:cBhvr>
                                        <p:cTn id="120" dur="1" fill="hold">
                                          <p:stCondLst>
                                            <p:cond delay="0"/>
                                          </p:stCondLst>
                                        </p:cTn>
                                        <p:tgtEl>
                                          <p:spTgt spid="57"/>
                                        </p:tgtEl>
                                        <p:attrNameLst>
                                          <p:attrName>style.visibility</p:attrName>
                                        </p:attrNameLst>
                                      </p:cBhvr>
                                      <p:to>
                                        <p:strVal val="visible"/>
                                      </p:to>
                                    </p:set>
                                    <p:anim calcmode="lin" valueType="num">
                                      <p:cBhvr additive="base">
                                        <p:cTn id="121" dur="500" fill="hold"/>
                                        <p:tgtEl>
                                          <p:spTgt spid="57"/>
                                        </p:tgtEl>
                                        <p:attrNameLst>
                                          <p:attrName>ppt_x</p:attrName>
                                        </p:attrNameLst>
                                      </p:cBhvr>
                                      <p:tavLst>
                                        <p:tav tm="0">
                                          <p:val>
                                            <p:strVal val="1+#ppt_w/2"/>
                                          </p:val>
                                        </p:tav>
                                        <p:tav tm="100000">
                                          <p:val>
                                            <p:strVal val="#ppt_x"/>
                                          </p:val>
                                        </p:tav>
                                      </p:tavLst>
                                    </p:anim>
                                    <p:anim calcmode="lin" valueType="num">
                                      <p:cBhvr additive="base">
                                        <p:cTn id="122" dur="500" fill="hold"/>
                                        <p:tgtEl>
                                          <p:spTgt spid="57"/>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 calcmode="lin" valueType="num">
                                      <p:cBhvr additive="base">
                                        <p:cTn id="125" dur="500" fill="hold"/>
                                        <p:tgtEl>
                                          <p:spTgt spid="58"/>
                                        </p:tgtEl>
                                        <p:attrNameLst>
                                          <p:attrName>ppt_x</p:attrName>
                                        </p:attrNameLst>
                                      </p:cBhvr>
                                      <p:tavLst>
                                        <p:tav tm="0">
                                          <p:val>
                                            <p:strVal val="1+#ppt_w/2"/>
                                          </p:val>
                                        </p:tav>
                                        <p:tav tm="100000">
                                          <p:val>
                                            <p:strVal val="#ppt_x"/>
                                          </p:val>
                                        </p:tav>
                                      </p:tavLst>
                                    </p:anim>
                                    <p:anim calcmode="lin" valueType="num">
                                      <p:cBhvr additive="base">
                                        <p:cTn id="126" dur="500" fill="hold"/>
                                        <p:tgtEl>
                                          <p:spTgt spid="58"/>
                                        </p:tgtEl>
                                        <p:attrNameLst>
                                          <p:attrName>ppt_y</p:attrName>
                                        </p:attrNameLst>
                                      </p:cBhvr>
                                      <p:tavLst>
                                        <p:tav tm="0">
                                          <p:val>
                                            <p:strVal val="1+#ppt_h/2"/>
                                          </p:val>
                                        </p:tav>
                                        <p:tav tm="100000">
                                          <p:val>
                                            <p:strVal val="#ppt_y"/>
                                          </p:val>
                                        </p:tav>
                                      </p:tavLst>
                                    </p:anim>
                                  </p:childTnLst>
                                </p:cTn>
                              </p:par>
                              <p:par>
                                <p:cTn id="127" presetID="2" presetClass="entr" presetSubtype="6" fill="hold" grpId="0" nodeType="withEffect">
                                  <p:stCondLst>
                                    <p:cond delay="0"/>
                                  </p:stCondLst>
                                  <p:childTnLst>
                                    <p:set>
                                      <p:cBhvr>
                                        <p:cTn id="128" dur="1" fill="hold">
                                          <p:stCondLst>
                                            <p:cond delay="0"/>
                                          </p:stCondLst>
                                        </p:cTn>
                                        <p:tgtEl>
                                          <p:spTgt spid="59"/>
                                        </p:tgtEl>
                                        <p:attrNameLst>
                                          <p:attrName>style.visibility</p:attrName>
                                        </p:attrNameLst>
                                      </p:cBhvr>
                                      <p:to>
                                        <p:strVal val="visible"/>
                                      </p:to>
                                    </p:set>
                                    <p:anim calcmode="lin" valueType="num">
                                      <p:cBhvr additive="base">
                                        <p:cTn id="129" dur="500" fill="hold"/>
                                        <p:tgtEl>
                                          <p:spTgt spid="59"/>
                                        </p:tgtEl>
                                        <p:attrNameLst>
                                          <p:attrName>ppt_x</p:attrName>
                                        </p:attrNameLst>
                                      </p:cBhvr>
                                      <p:tavLst>
                                        <p:tav tm="0">
                                          <p:val>
                                            <p:strVal val="1+#ppt_w/2"/>
                                          </p:val>
                                        </p:tav>
                                        <p:tav tm="100000">
                                          <p:val>
                                            <p:strVal val="#ppt_x"/>
                                          </p:val>
                                        </p:tav>
                                      </p:tavLst>
                                    </p:anim>
                                    <p:anim calcmode="lin" valueType="num">
                                      <p:cBhvr additive="base">
                                        <p:cTn id="130" dur="500" fill="hold"/>
                                        <p:tgtEl>
                                          <p:spTgt spid="59"/>
                                        </p:tgtEl>
                                        <p:attrNameLst>
                                          <p:attrName>ppt_y</p:attrName>
                                        </p:attrNameLst>
                                      </p:cBhvr>
                                      <p:tavLst>
                                        <p:tav tm="0">
                                          <p:val>
                                            <p:strVal val="1+#ppt_h/2"/>
                                          </p:val>
                                        </p:tav>
                                        <p:tav tm="100000">
                                          <p:val>
                                            <p:strVal val="#ppt_y"/>
                                          </p:val>
                                        </p:tav>
                                      </p:tavLst>
                                    </p:anim>
                                  </p:childTnLst>
                                </p:cTn>
                              </p:par>
                              <p:par>
                                <p:cTn id="131" presetID="2" presetClass="entr" presetSubtype="6" fill="hold" grpId="0" nodeType="with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additive="base">
                                        <p:cTn id="133" dur="500" fill="hold"/>
                                        <p:tgtEl>
                                          <p:spTgt spid="60"/>
                                        </p:tgtEl>
                                        <p:attrNameLst>
                                          <p:attrName>ppt_x</p:attrName>
                                        </p:attrNameLst>
                                      </p:cBhvr>
                                      <p:tavLst>
                                        <p:tav tm="0">
                                          <p:val>
                                            <p:strVal val="1+#ppt_w/2"/>
                                          </p:val>
                                        </p:tav>
                                        <p:tav tm="100000">
                                          <p:val>
                                            <p:strVal val="#ppt_x"/>
                                          </p:val>
                                        </p:tav>
                                      </p:tavLst>
                                    </p:anim>
                                    <p:anim calcmode="lin" valueType="num">
                                      <p:cBhvr additive="base">
                                        <p:cTn id="134" dur="500" fill="hold"/>
                                        <p:tgtEl>
                                          <p:spTgt spid="60"/>
                                        </p:tgtEl>
                                        <p:attrNameLst>
                                          <p:attrName>ppt_y</p:attrName>
                                        </p:attrNameLst>
                                      </p:cBhvr>
                                      <p:tavLst>
                                        <p:tav tm="0">
                                          <p:val>
                                            <p:strVal val="1+#ppt_h/2"/>
                                          </p:val>
                                        </p:tav>
                                        <p:tav tm="100000">
                                          <p:val>
                                            <p:strVal val="#ppt_y"/>
                                          </p:val>
                                        </p:tav>
                                      </p:tavLst>
                                    </p:anim>
                                  </p:childTnLst>
                                </p:cTn>
                              </p:par>
                              <p:par>
                                <p:cTn id="135" presetID="2" presetClass="entr" presetSubtype="6" fill="hold" grpId="0" nodeType="withEffect">
                                  <p:stCondLst>
                                    <p:cond delay="0"/>
                                  </p:stCondLst>
                                  <p:childTnLst>
                                    <p:set>
                                      <p:cBhvr>
                                        <p:cTn id="136" dur="1" fill="hold">
                                          <p:stCondLst>
                                            <p:cond delay="0"/>
                                          </p:stCondLst>
                                        </p:cTn>
                                        <p:tgtEl>
                                          <p:spTgt spid="61"/>
                                        </p:tgtEl>
                                        <p:attrNameLst>
                                          <p:attrName>style.visibility</p:attrName>
                                        </p:attrNameLst>
                                      </p:cBhvr>
                                      <p:to>
                                        <p:strVal val="visible"/>
                                      </p:to>
                                    </p:set>
                                    <p:anim calcmode="lin" valueType="num">
                                      <p:cBhvr additive="base">
                                        <p:cTn id="137" dur="500" fill="hold"/>
                                        <p:tgtEl>
                                          <p:spTgt spid="61"/>
                                        </p:tgtEl>
                                        <p:attrNameLst>
                                          <p:attrName>ppt_x</p:attrName>
                                        </p:attrNameLst>
                                      </p:cBhvr>
                                      <p:tavLst>
                                        <p:tav tm="0">
                                          <p:val>
                                            <p:strVal val="1+#ppt_w/2"/>
                                          </p:val>
                                        </p:tav>
                                        <p:tav tm="100000">
                                          <p:val>
                                            <p:strVal val="#ppt_x"/>
                                          </p:val>
                                        </p:tav>
                                      </p:tavLst>
                                    </p:anim>
                                    <p:anim calcmode="lin" valueType="num">
                                      <p:cBhvr additive="base">
                                        <p:cTn id="138" dur="500" fill="hold"/>
                                        <p:tgtEl>
                                          <p:spTgt spid="61"/>
                                        </p:tgtEl>
                                        <p:attrNameLst>
                                          <p:attrName>ppt_y</p:attrName>
                                        </p:attrNameLst>
                                      </p:cBhvr>
                                      <p:tavLst>
                                        <p:tav tm="0">
                                          <p:val>
                                            <p:strVal val="1+#ppt_h/2"/>
                                          </p:val>
                                        </p:tav>
                                        <p:tav tm="100000">
                                          <p:val>
                                            <p:strVal val="#ppt_y"/>
                                          </p:val>
                                        </p:tav>
                                      </p:tavLst>
                                    </p:anim>
                                  </p:childTnLst>
                                </p:cTn>
                              </p:par>
                              <p:par>
                                <p:cTn id="139" presetID="2" presetClass="entr" presetSubtype="2" fill="hold" grpId="0" nodeType="withEffect">
                                  <p:stCondLst>
                                    <p:cond delay="0"/>
                                  </p:stCondLst>
                                  <p:childTnLst>
                                    <p:set>
                                      <p:cBhvr>
                                        <p:cTn id="140" dur="1" fill="hold">
                                          <p:stCondLst>
                                            <p:cond delay="0"/>
                                          </p:stCondLst>
                                        </p:cTn>
                                        <p:tgtEl>
                                          <p:spTgt spid="66"/>
                                        </p:tgtEl>
                                        <p:attrNameLst>
                                          <p:attrName>style.visibility</p:attrName>
                                        </p:attrNameLst>
                                      </p:cBhvr>
                                      <p:to>
                                        <p:strVal val="visible"/>
                                      </p:to>
                                    </p:set>
                                    <p:anim calcmode="lin" valueType="num">
                                      <p:cBhvr additive="base">
                                        <p:cTn id="141" dur="500" fill="hold"/>
                                        <p:tgtEl>
                                          <p:spTgt spid="66"/>
                                        </p:tgtEl>
                                        <p:attrNameLst>
                                          <p:attrName>ppt_x</p:attrName>
                                        </p:attrNameLst>
                                      </p:cBhvr>
                                      <p:tavLst>
                                        <p:tav tm="0">
                                          <p:val>
                                            <p:strVal val="1+#ppt_w/2"/>
                                          </p:val>
                                        </p:tav>
                                        <p:tav tm="100000">
                                          <p:val>
                                            <p:strVal val="#ppt_x"/>
                                          </p:val>
                                        </p:tav>
                                      </p:tavLst>
                                    </p:anim>
                                    <p:anim calcmode="lin" valueType="num">
                                      <p:cBhvr additive="base">
                                        <p:cTn id="142" dur="500" fill="hold"/>
                                        <p:tgtEl>
                                          <p:spTgt spid="66"/>
                                        </p:tgtEl>
                                        <p:attrNameLst>
                                          <p:attrName>ppt_y</p:attrName>
                                        </p:attrNameLst>
                                      </p:cBhvr>
                                      <p:tavLst>
                                        <p:tav tm="0">
                                          <p:val>
                                            <p:strVal val="#ppt_y"/>
                                          </p:val>
                                        </p:tav>
                                        <p:tav tm="100000">
                                          <p:val>
                                            <p:strVal val="#ppt_y"/>
                                          </p:val>
                                        </p:tav>
                                      </p:tavLst>
                                    </p:anim>
                                  </p:childTnLst>
                                </p:cTn>
                              </p:par>
                              <p:par>
                                <p:cTn id="143" presetID="2" presetClass="entr" presetSubtype="2"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 calcmode="lin" valueType="num">
                                      <p:cBhvr additive="base">
                                        <p:cTn id="145" dur="500" fill="hold"/>
                                        <p:tgtEl>
                                          <p:spTgt spid="67"/>
                                        </p:tgtEl>
                                        <p:attrNameLst>
                                          <p:attrName>ppt_x</p:attrName>
                                        </p:attrNameLst>
                                      </p:cBhvr>
                                      <p:tavLst>
                                        <p:tav tm="0">
                                          <p:val>
                                            <p:strVal val="1+#ppt_w/2"/>
                                          </p:val>
                                        </p:tav>
                                        <p:tav tm="100000">
                                          <p:val>
                                            <p:strVal val="#ppt_x"/>
                                          </p:val>
                                        </p:tav>
                                      </p:tavLst>
                                    </p:anim>
                                    <p:anim calcmode="lin" valueType="num">
                                      <p:cBhvr additive="base">
                                        <p:cTn id="146"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grpSp>
        <p:nvGrpSpPr>
          <p:cNvPr id="44" name="组合 43"/>
          <p:cNvGrpSpPr/>
          <p:nvPr/>
        </p:nvGrpSpPr>
        <p:grpSpPr>
          <a:xfrm>
            <a:off x="5284567" y="1955731"/>
            <a:ext cx="6000749" cy="3652772"/>
            <a:chOff x="3963425" y="1323923"/>
            <a:chExt cx="4500562" cy="2739579"/>
          </a:xfrm>
        </p:grpSpPr>
        <p:cxnSp>
          <p:nvCxnSpPr>
            <p:cNvPr id="45" name="Straight Connector 4"/>
            <p:cNvCxnSpPr/>
            <p:nvPr/>
          </p:nvCxnSpPr>
          <p:spPr>
            <a:xfrm>
              <a:off x="3963425" y="1323923"/>
              <a:ext cx="0" cy="2739579"/>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006286" y="1758309"/>
              <a:ext cx="4457701" cy="1774032"/>
              <a:chOff x="4006286" y="1758309"/>
              <a:chExt cx="4457701" cy="1774032"/>
            </a:xfrm>
          </p:grpSpPr>
          <p:sp>
            <p:nvSpPr>
              <p:cNvPr id="47" name="Line 18"/>
              <p:cNvSpPr>
                <a:spLocks noChangeShapeType="1"/>
              </p:cNvSpPr>
              <p:nvPr/>
            </p:nvSpPr>
            <p:spPr bwMode="auto">
              <a:xfrm>
                <a:off x="4006287" y="175830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8" name="Line 19"/>
              <p:cNvSpPr>
                <a:spLocks noChangeShapeType="1"/>
              </p:cNvSpPr>
              <p:nvPr/>
            </p:nvSpPr>
            <p:spPr bwMode="auto">
              <a:xfrm>
                <a:off x="4006287" y="2691759"/>
                <a:ext cx="4457700" cy="0"/>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sp>
            <p:nvSpPr>
              <p:cNvPr id="49" name="Line 20"/>
              <p:cNvSpPr>
                <a:spLocks noChangeShapeType="1"/>
              </p:cNvSpPr>
              <p:nvPr/>
            </p:nvSpPr>
            <p:spPr bwMode="auto">
              <a:xfrm flipV="1">
                <a:off x="4006286" y="3529960"/>
                <a:ext cx="4457700" cy="2381"/>
              </a:xfrm>
              <a:prstGeom prst="line">
                <a:avLst/>
              </a:prstGeom>
              <a:noFill/>
              <a:ln w="19050" cap="rnd">
                <a:solidFill>
                  <a:schemeClr val="bg1"/>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en-US" sz="2400">
                  <a:solidFill>
                    <a:schemeClr val="bg1"/>
                  </a:solidFill>
                </a:endParaRPr>
              </a:p>
            </p:txBody>
          </p:sp>
        </p:grpSp>
      </p:grpSp>
      <p:sp>
        <p:nvSpPr>
          <p:cNvPr id="50" name="Rectangle 12"/>
          <p:cNvSpPr/>
          <p:nvPr/>
        </p:nvSpPr>
        <p:spPr>
          <a:xfrm>
            <a:off x="6150918" y="2862476"/>
            <a:ext cx="5134399"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pitchFamily="34" charset="-122"/>
              <a:sym typeface="微软雅黑" panose="020B0503020204020204" pitchFamily="34" charset="-122"/>
            </a:endParaRPr>
          </a:p>
          <a:p>
            <a:pPr>
              <a:lnSpc>
                <a:spcPct val="150000"/>
              </a:lnSpc>
            </a:pPr>
            <a:endParaRPr lang="zh-CN" altLang="en-US" sz="1335" dirty="0">
              <a:solidFill>
                <a:schemeClr val="bg1"/>
              </a:solidFill>
              <a:latin typeface="微软雅黑" panose="020B0503020204020204" pitchFamily="34" charset="-122"/>
              <a:sym typeface="微软雅黑" panose="020B0503020204020204" pitchFamily="34" charset="-122"/>
            </a:endParaRPr>
          </a:p>
        </p:txBody>
      </p:sp>
      <p:sp>
        <p:nvSpPr>
          <p:cNvPr id="51" name="Rectangle 13"/>
          <p:cNvSpPr/>
          <p:nvPr/>
        </p:nvSpPr>
        <p:spPr>
          <a:xfrm>
            <a:off x="6123153" y="1583322"/>
            <a:ext cx="5162163"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pitchFamily="34" charset="-122"/>
              <a:sym typeface="微软雅黑" panose="020B0503020204020204" pitchFamily="34" charset="-122"/>
            </a:endParaRPr>
          </a:p>
          <a:p>
            <a:pPr>
              <a:lnSpc>
                <a:spcPct val="150000"/>
              </a:lnSpc>
            </a:pPr>
            <a:endParaRPr lang="zh-CN" altLang="en-US" sz="1335" dirty="0">
              <a:solidFill>
                <a:schemeClr val="bg1"/>
              </a:solidFill>
              <a:latin typeface="微软雅黑" panose="020B0503020204020204" pitchFamily="34" charset="-122"/>
              <a:sym typeface="微软雅黑" panose="020B0503020204020204" pitchFamily="34" charset="-122"/>
            </a:endParaRPr>
          </a:p>
        </p:txBody>
      </p:sp>
      <p:sp>
        <p:nvSpPr>
          <p:cNvPr id="52" name="Rectangle 14"/>
          <p:cNvSpPr/>
          <p:nvPr/>
        </p:nvSpPr>
        <p:spPr>
          <a:xfrm>
            <a:off x="6150917" y="4015857"/>
            <a:ext cx="5134400" cy="1015471"/>
          </a:xfrm>
          <a:prstGeom prst="rect">
            <a:avLst/>
          </a:prstGeom>
        </p:spPr>
        <p:txBody>
          <a:bodyPr wrap="square" lIns="91440" tIns="45720" rIns="91440" bIns="45720">
            <a:spAutoFit/>
          </a:bodyPr>
          <a:lstStyle/>
          <a:p>
            <a:pPr>
              <a:lnSpc>
                <a:spcPct val="150000"/>
              </a:lnSpc>
            </a:pPr>
            <a:r>
              <a:rPr lang="zh-CN" altLang="en-US" sz="1335" dirty="0">
                <a:solidFill>
                  <a:schemeClr val="bg1"/>
                </a:solidFill>
                <a:latin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pitchFamily="34" charset="-122"/>
              <a:sym typeface="微软雅黑" panose="020B0503020204020204" pitchFamily="34" charset="-122"/>
            </a:endParaRPr>
          </a:p>
          <a:p>
            <a:pPr>
              <a:lnSpc>
                <a:spcPct val="150000"/>
              </a:lnSpc>
            </a:pPr>
            <a:endParaRPr lang="zh-CN" altLang="en-US" sz="1335" dirty="0">
              <a:solidFill>
                <a:schemeClr val="bg1"/>
              </a:solidFill>
              <a:latin typeface="微软雅黑" panose="020B0503020204020204" pitchFamily="34" charset="-122"/>
              <a:sym typeface="微软雅黑" panose="020B0503020204020204" pitchFamily="34" charset="-122"/>
            </a:endParaRPr>
          </a:p>
        </p:txBody>
      </p:sp>
      <p:sp>
        <p:nvSpPr>
          <p:cNvPr id="53" name="TextBox 15"/>
          <p:cNvSpPr txBox="1"/>
          <p:nvPr/>
        </p:nvSpPr>
        <p:spPr>
          <a:xfrm>
            <a:off x="6150916" y="5132121"/>
            <a:ext cx="5134400" cy="1015471"/>
          </a:xfrm>
          <a:prstGeom prst="rect">
            <a:avLst/>
          </a:prstGeom>
          <a:noFill/>
        </p:spPr>
        <p:txBody>
          <a:bodyPr wrap="square" lIns="91440" tIns="45720" rIns="91440" bIns="45720" rtlCol="0">
            <a:spAutoFit/>
          </a:bodyPr>
          <a:lstStyle/>
          <a:p>
            <a:pPr>
              <a:lnSpc>
                <a:spcPct val="150000"/>
              </a:lnSpc>
            </a:pPr>
            <a:r>
              <a:rPr lang="zh-CN" altLang="en-US" sz="1335" dirty="0">
                <a:solidFill>
                  <a:schemeClr val="bg1"/>
                </a:solidFill>
                <a:latin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pitchFamily="34" charset="-122"/>
              <a:sym typeface="微软雅黑" panose="020B0503020204020204" pitchFamily="34" charset="-122"/>
            </a:endParaRPr>
          </a:p>
          <a:p>
            <a:pPr>
              <a:lnSpc>
                <a:spcPct val="150000"/>
              </a:lnSpc>
            </a:pPr>
            <a:endParaRPr lang="zh-CN" altLang="en-US" sz="1335" dirty="0">
              <a:solidFill>
                <a:schemeClr val="bg1"/>
              </a:solidFill>
              <a:latin typeface="微软雅黑" panose="020B0503020204020204" pitchFamily="34" charset="-122"/>
              <a:sym typeface="微软雅黑" panose="020B0503020204020204" pitchFamily="34" charset="-122"/>
            </a:endParaRPr>
          </a:p>
        </p:txBody>
      </p:sp>
      <p:grpSp>
        <p:nvGrpSpPr>
          <p:cNvPr id="54" name="Group 24"/>
          <p:cNvGrpSpPr/>
          <p:nvPr/>
        </p:nvGrpSpPr>
        <p:grpSpPr>
          <a:xfrm>
            <a:off x="4658200" y="1582594"/>
            <a:ext cx="1367033" cy="655876"/>
            <a:chOff x="2187746" y="2123279"/>
            <a:chExt cx="1927113" cy="1931011"/>
          </a:xfrm>
        </p:grpSpPr>
        <p:sp>
          <p:nvSpPr>
            <p:cNvPr id="5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pitchFamily="34" charset="-122"/>
              </a:endParaRPr>
            </a:p>
          </p:txBody>
        </p:sp>
        <p:sp>
          <p:nvSpPr>
            <p:cNvPr id="5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57"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58" name="Group 28"/>
          <p:cNvGrpSpPr/>
          <p:nvPr/>
        </p:nvGrpSpPr>
        <p:grpSpPr>
          <a:xfrm>
            <a:off x="4658199" y="2964077"/>
            <a:ext cx="1357183" cy="655876"/>
            <a:chOff x="2187746" y="2123279"/>
            <a:chExt cx="1927113" cy="1931011"/>
          </a:xfrm>
        </p:grpSpPr>
        <p:sp>
          <p:nvSpPr>
            <p:cNvPr id="5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pitchFamily="34" charset="-122"/>
              </a:endParaRPr>
            </a:p>
          </p:txBody>
        </p:sp>
        <p:sp>
          <p:nvSpPr>
            <p:cNvPr id="6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61"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62" name="Group 32"/>
          <p:cNvGrpSpPr/>
          <p:nvPr/>
        </p:nvGrpSpPr>
        <p:grpSpPr>
          <a:xfrm>
            <a:off x="4658199" y="3940371"/>
            <a:ext cx="1347404" cy="655876"/>
            <a:chOff x="2187746" y="2123279"/>
            <a:chExt cx="1927113" cy="1931011"/>
          </a:xfrm>
        </p:grpSpPr>
        <p:sp>
          <p:nvSpPr>
            <p:cNvPr id="6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pitchFamily="34" charset="-122"/>
              </a:endParaRPr>
            </a:p>
          </p:txBody>
        </p:sp>
        <p:sp>
          <p:nvSpPr>
            <p:cNvPr id="6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65" name="椭圆 80"/>
            <p:cNvSpPr/>
            <p:nvPr/>
          </p:nvSpPr>
          <p:spPr bwMode="auto">
            <a:xfrm>
              <a:off x="2454986" y="2391057"/>
              <a:ext cx="1392631" cy="1395453"/>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66" name="Group 36"/>
          <p:cNvGrpSpPr/>
          <p:nvPr/>
        </p:nvGrpSpPr>
        <p:grpSpPr>
          <a:xfrm>
            <a:off x="4658199" y="5144725"/>
            <a:ext cx="1347404" cy="655876"/>
            <a:chOff x="2187746" y="2123279"/>
            <a:chExt cx="1927113" cy="1931011"/>
          </a:xfrm>
        </p:grpSpPr>
        <p:sp>
          <p:nvSpPr>
            <p:cNvPr id="6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latin typeface="微软雅黑" panose="020B0503020204020204" pitchFamily="34" charset="-122"/>
              </a:endParaRPr>
            </a:p>
          </p:txBody>
        </p:sp>
        <p:sp>
          <p:nvSpPr>
            <p:cNvPr id="6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69" name="椭圆 80"/>
            <p:cNvSpPr/>
            <p:nvPr/>
          </p:nvSpPr>
          <p:spPr bwMode="auto">
            <a:xfrm>
              <a:off x="2454986" y="2391057"/>
              <a:ext cx="1392631" cy="1395453"/>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335"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70" name="组合 69"/>
          <p:cNvGrpSpPr/>
          <p:nvPr/>
        </p:nvGrpSpPr>
        <p:grpSpPr>
          <a:xfrm>
            <a:off x="707311" y="2519360"/>
            <a:ext cx="3384788" cy="2511205"/>
            <a:chOff x="520958" y="1683691"/>
            <a:chExt cx="2687638" cy="1993983"/>
          </a:xfrm>
        </p:grpSpPr>
        <p:grpSp>
          <p:nvGrpSpPr>
            <p:cNvPr id="71" name="组合 70"/>
            <p:cNvGrpSpPr/>
            <p:nvPr/>
          </p:nvGrpSpPr>
          <p:grpSpPr>
            <a:xfrm>
              <a:off x="520958" y="1683691"/>
              <a:ext cx="2687638" cy="1993983"/>
              <a:chOff x="3073918" y="203757"/>
              <a:chExt cx="1017887" cy="491907"/>
            </a:xfrm>
          </p:grpSpPr>
          <p:sp>
            <p:nvSpPr>
              <p:cNvPr id="73"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4"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72" name="矩形 41"/>
            <p:cNvSpPr>
              <a:spLocks noChangeAspect="1" noChangeArrowheads="1"/>
            </p:cNvSpPr>
            <p:nvPr/>
          </p:nvSpPr>
          <p:spPr bwMode="auto">
            <a:xfrm>
              <a:off x="645374" y="1794270"/>
              <a:ext cx="2438806" cy="1772825"/>
            </a:xfrm>
            <a:prstGeom prst="round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0-#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1000"/>
                            </p:stCondLst>
                            <p:childTnLst>
                              <p:par>
                                <p:cTn id="33" presetID="47"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2000"/>
                            </p:stCondLst>
                            <p:childTnLst>
                              <p:par>
                                <p:cTn id="43" presetID="47"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anim calcmode="lin" valueType="num">
                                      <p:cBhvr>
                                        <p:cTn id="46" dur="500" fill="hold"/>
                                        <p:tgtEl>
                                          <p:spTgt spid="62"/>
                                        </p:tgtEl>
                                        <p:attrNameLst>
                                          <p:attrName>ppt_x</p:attrName>
                                        </p:attrNameLst>
                                      </p:cBhvr>
                                      <p:tavLst>
                                        <p:tav tm="0">
                                          <p:val>
                                            <p:strVal val="#ppt_x"/>
                                          </p:val>
                                        </p:tav>
                                        <p:tav tm="100000">
                                          <p:val>
                                            <p:strVal val="#ppt_x"/>
                                          </p:val>
                                        </p:tav>
                                      </p:tavLst>
                                    </p:anim>
                                    <p:anim calcmode="lin" valueType="num">
                                      <p:cBhvr>
                                        <p:cTn id="47" dur="5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500"/>
                                        <p:tgtEl>
                                          <p:spTgt spid="52"/>
                                        </p:tgtEl>
                                      </p:cBhvr>
                                    </p:animEffect>
                                  </p:childTnLst>
                                </p:cTn>
                              </p:par>
                            </p:childTnLst>
                          </p:cTn>
                        </p:par>
                        <p:par>
                          <p:cTn id="52" fill="hold">
                            <p:stCondLst>
                              <p:cond delay="3000"/>
                            </p:stCondLst>
                            <p:childTnLst>
                              <p:par>
                                <p:cTn id="53" presetID="47" presetClass="entr" presetSubtype="0" fill="hold"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anim calcmode="lin" valueType="num">
                                      <p:cBhvr>
                                        <p:cTn id="56" dur="500" fill="hold"/>
                                        <p:tgtEl>
                                          <p:spTgt spid="66"/>
                                        </p:tgtEl>
                                        <p:attrNameLst>
                                          <p:attrName>ppt_x</p:attrName>
                                        </p:attrNameLst>
                                      </p:cBhvr>
                                      <p:tavLst>
                                        <p:tav tm="0">
                                          <p:val>
                                            <p:strVal val="#ppt_x"/>
                                          </p:val>
                                        </p:tav>
                                        <p:tav tm="100000">
                                          <p:val>
                                            <p:strVal val="#ppt_x"/>
                                          </p:val>
                                        </p:tav>
                                      </p:tavLst>
                                    </p:anim>
                                    <p:anim calcmode="lin" valueType="num">
                                      <p:cBhvr>
                                        <p:cTn id="57" dur="500" fill="hold"/>
                                        <p:tgtEl>
                                          <p:spTgt spid="66"/>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4311" y="1081545"/>
            <a:ext cx="1412567" cy="769441"/>
          </a:xfrm>
          <a:prstGeom prst="rect">
            <a:avLst/>
          </a:prstGeom>
        </p:spPr>
        <p:txBody>
          <a:bodyPr wrap="none">
            <a:spAutoFit/>
          </a:bodyPr>
          <a:lstStyle/>
          <a:p>
            <a:pPr algn="ctr"/>
            <a:r>
              <a:rPr lang="zh-CN" altLang="en-US" sz="4400" b="1" dirty="0">
                <a:ln w="10160">
                  <a:no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pitchFamily="34" charset="-122"/>
              </a:rPr>
              <a:t>前 言</a:t>
            </a:r>
          </a:p>
        </p:txBody>
      </p:sp>
      <p:sp>
        <p:nvSpPr>
          <p:cNvPr id="3" name="矩形 2"/>
          <p:cNvSpPr/>
          <p:nvPr/>
        </p:nvSpPr>
        <p:spPr>
          <a:xfrm>
            <a:off x="2264311" y="2037443"/>
            <a:ext cx="7968885" cy="3109441"/>
          </a:xfrm>
          <a:prstGeom prst="rect">
            <a:avLst/>
          </a:prstGeom>
        </p:spPr>
        <p:txBody>
          <a:bodyPr wrap="square">
            <a:spAutoFit/>
          </a:bodyPr>
          <a:lstStyle/>
          <a:p>
            <a:pPr algn="just">
              <a:lnSpc>
                <a:spcPct val="150000"/>
              </a:lnSpc>
            </a:pPr>
            <a:r>
              <a:rPr lang="zh-CN" altLang="en-US" sz="1865" dirty="0">
                <a:solidFill>
                  <a:schemeClr val="bg1"/>
                </a:solidFill>
                <a:latin typeface="微软雅黑" panose="020B0503020204020204" pitchFamily="34" charset="-122"/>
                <a:ea typeface="微软雅黑" panose="020B0503020204020204" pitchFamily="34" charset="-122"/>
              </a:rPr>
              <a:t>       日子在弹指一挥间就毫无声息的流逝，就在此时需要回头总结之际，猛然间意识到日子的匆匆。今年在公司领导以及同事的支持和帮助下，我较快地适应了工作。回顾这段时间的工作，我在思想上、工作上都取得了很大的进步，成长了不少，但也清醒地认识到自己的不足之处。首先，在行业学习上远远不足，要想做精做好，必须深入业务中去，体会客户的心理和行业的动态。在技术上还有待提高学习。新年到来，我会做好</a:t>
            </a:r>
            <a:r>
              <a:rPr lang="en-US" altLang="zh-CN" sz="1865" dirty="0" smtClean="0">
                <a:solidFill>
                  <a:schemeClr val="bg1"/>
                </a:solidFill>
                <a:latin typeface="微软雅黑" panose="020B0503020204020204" pitchFamily="34" charset="-122"/>
                <a:ea typeface="微软雅黑" panose="020B0503020204020204" pitchFamily="34" charset="-122"/>
              </a:rPr>
              <a:t>2017</a:t>
            </a:r>
            <a:r>
              <a:rPr lang="zh-CN" altLang="en-US" sz="1865" dirty="0" smtClean="0">
                <a:solidFill>
                  <a:schemeClr val="bg1"/>
                </a:solidFill>
                <a:latin typeface="微软雅黑" panose="020B0503020204020204" pitchFamily="34" charset="-122"/>
                <a:ea typeface="微软雅黑" panose="020B0503020204020204" pitchFamily="34" charset="-122"/>
              </a:rPr>
              <a:t>年</a:t>
            </a:r>
            <a:r>
              <a:rPr lang="zh-CN" altLang="en-US" sz="1865" dirty="0">
                <a:solidFill>
                  <a:schemeClr val="bg1"/>
                </a:solidFill>
                <a:latin typeface="微软雅黑" panose="020B0503020204020204" pitchFamily="34" charset="-122"/>
                <a:ea typeface="微软雅黑" panose="020B0503020204020204" pitchFamily="34" charset="-122"/>
              </a:rPr>
              <a:t>个人工作计划，争取将各项工作做得更好。</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transition="in" filter="fade">
                                      <p:cBhvr>
                                        <p:cTn id="9" dur="300"/>
                                        <p:tgtEl>
                                          <p:spTgt spid="2"/>
                                        </p:tgtEl>
                                      </p:cBhvr>
                                    </p:animEffect>
                                  </p:childTnLst>
                                </p:cTn>
                              </p:par>
                              <p:par>
                                <p:cTn id="10" presetID="6" presetClass="emph" presetSubtype="0" autoRev="1" fill="hold" grpId="1" nodeType="withEffect">
                                  <p:stCondLst>
                                    <p:cond delay="300"/>
                                  </p:stCondLst>
                                  <p:childTnLst>
                                    <p:animScale>
                                      <p:cBhvr>
                                        <p:cTn id="11" dur="150" fill="hold"/>
                                        <p:tgtEl>
                                          <p:spTgt spid="2"/>
                                        </p:tgtEl>
                                      </p:cBhvr>
                                      <p:by x="110000" y="110000"/>
                                    </p:animScale>
                                  </p:childTnLst>
                                </p:cTn>
                              </p:par>
                              <p:par>
                                <p:cTn id="12" presetID="31" presetClass="entr" presetSubtype="0" fill="hold" grpId="0" nodeType="withEffect">
                                  <p:stCondLst>
                                    <p:cond delay="800"/>
                                  </p:stCondLst>
                                  <p:iterate type="lt">
                                    <p:tmPct val="2810"/>
                                  </p:iterate>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68443" y="319365"/>
            <a:ext cx="3809921" cy="420564"/>
            <a:chOff x="568442" y="319364"/>
            <a:chExt cx="3809924" cy="420565"/>
          </a:xfrm>
        </p:grpSpPr>
        <p:sp>
          <p:nvSpPr>
            <p:cNvPr id="34"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35" name="等腰三角形 34"/>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36"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2" name="组合 1"/>
          <p:cNvGrpSpPr/>
          <p:nvPr/>
        </p:nvGrpSpPr>
        <p:grpSpPr>
          <a:xfrm>
            <a:off x="924826" y="1483859"/>
            <a:ext cx="10955132" cy="5110476"/>
            <a:chOff x="693619" y="1112894"/>
            <a:chExt cx="8216349" cy="3832857"/>
          </a:xfrm>
        </p:grpSpPr>
        <p:sp>
          <p:nvSpPr>
            <p:cNvPr id="22" name="椭圆 21"/>
            <p:cNvSpPr/>
            <p:nvPr/>
          </p:nvSpPr>
          <p:spPr>
            <a:xfrm>
              <a:off x="693619" y="2320651"/>
              <a:ext cx="1890210" cy="1890210"/>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3" name="椭圆 22"/>
            <p:cNvSpPr/>
            <p:nvPr/>
          </p:nvSpPr>
          <p:spPr>
            <a:xfrm>
              <a:off x="771814" y="2310712"/>
              <a:ext cx="1812015" cy="192002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4" name="椭圆 23"/>
            <p:cNvSpPr/>
            <p:nvPr/>
          </p:nvSpPr>
          <p:spPr>
            <a:xfrm>
              <a:off x="5021567" y="3304574"/>
              <a:ext cx="1510653" cy="1510653"/>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5" name="椭圆 24"/>
            <p:cNvSpPr/>
            <p:nvPr/>
          </p:nvSpPr>
          <p:spPr>
            <a:xfrm>
              <a:off x="5029963" y="3324452"/>
              <a:ext cx="1533618" cy="162129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6" name="椭圆 25"/>
            <p:cNvSpPr/>
            <p:nvPr/>
          </p:nvSpPr>
          <p:spPr>
            <a:xfrm>
              <a:off x="2925272" y="1112894"/>
              <a:ext cx="2518405" cy="2518405"/>
            </a:xfrm>
            <a:prstGeom prst="ellipse">
              <a:avLst/>
            </a:prstGeom>
            <a:solidFill>
              <a:schemeClr val="bg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7" name="椭圆 26"/>
            <p:cNvSpPr/>
            <p:nvPr/>
          </p:nvSpPr>
          <p:spPr>
            <a:xfrm>
              <a:off x="6708070" y="2909105"/>
              <a:ext cx="1786931" cy="1786931"/>
            </a:xfrm>
            <a:prstGeom prst="ellipse">
              <a:avLst/>
            </a:prstGeom>
            <a:solidFill>
              <a:schemeClr val="tx2"/>
            </a:solidFill>
            <a:ln w="25400" cap="flat" cmpd="sng" algn="ctr">
              <a:noFill/>
              <a:prstDash val="solid"/>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8" name="椭圆 27"/>
            <p:cNvSpPr/>
            <p:nvPr/>
          </p:nvSpPr>
          <p:spPr>
            <a:xfrm>
              <a:off x="3187849" y="1297984"/>
              <a:ext cx="2299895" cy="243138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29" name="矩形 4"/>
            <p:cNvSpPr/>
            <p:nvPr/>
          </p:nvSpPr>
          <p:spPr>
            <a:xfrm rot="20235757">
              <a:off x="809522" y="1713409"/>
              <a:ext cx="4566364" cy="2229606"/>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30" name="椭圆 29"/>
            <p:cNvSpPr/>
            <p:nvPr/>
          </p:nvSpPr>
          <p:spPr>
            <a:xfrm>
              <a:off x="3074357" y="1255034"/>
              <a:ext cx="2207301" cy="2232807"/>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31" name="矩形 4"/>
            <p:cNvSpPr/>
            <p:nvPr/>
          </p:nvSpPr>
          <p:spPr>
            <a:xfrm rot="13415964">
              <a:off x="2945670" y="2103701"/>
              <a:ext cx="3930628" cy="1919197"/>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a:outerShdw blurRad="50800" dist="50800" dir="5400000" sx="87000" sy="87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48" name="椭圆 47"/>
            <p:cNvSpPr/>
            <p:nvPr/>
          </p:nvSpPr>
          <p:spPr>
            <a:xfrm>
              <a:off x="5061323" y="3381146"/>
              <a:ext cx="1394217" cy="135446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49" name="椭圆 48"/>
            <p:cNvSpPr/>
            <p:nvPr/>
          </p:nvSpPr>
          <p:spPr>
            <a:xfrm>
              <a:off x="6666997" y="2978678"/>
              <a:ext cx="1847883" cy="18180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50" name="矩形 4"/>
            <p:cNvSpPr/>
            <p:nvPr/>
          </p:nvSpPr>
          <p:spPr>
            <a:xfrm rot="20885534">
              <a:off x="5200775" y="3180312"/>
              <a:ext cx="3189997" cy="155757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a:outerShdw blurRad="50800" dist="50800" dir="5400000" sx="90000" sy="90000" algn="ctr" rotWithShape="0">
                <a:srgbClr val="000000">
                  <a:alpha val="43137"/>
                </a:srgb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a:defRPr/>
              </a:pPr>
              <a:endParaRPr lang="en-US" sz="1865" kern="0">
                <a:solidFill>
                  <a:sysClr val="window" lastClr="FFFFFF"/>
                </a:solidFill>
                <a:latin typeface="Calibri" panose="020F0502020204030204"/>
              </a:endParaRPr>
            </a:p>
          </p:txBody>
        </p:sp>
        <p:sp>
          <p:nvSpPr>
            <p:cNvPr id="56" name="TextBox 41"/>
            <p:cNvSpPr txBox="1"/>
            <p:nvPr/>
          </p:nvSpPr>
          <p:spPr>
            <a:xfrm>
              <a:off x="3676124" y="1726010"/>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bg2"/>
                  </a:solidFill>
                  <a:ea typeface="微软雅黑" panose="020B0503020204020204" pitchFamily="34" charset="-122"/>
                </a:rPr>
                <a:t>标题文字</a:t>
              </a:r>
            </a:p>
          </p:txBody>
        </p:sp>
        <p:sp>
          <p:nvSpPr>
            <p:cNvPr id="57" name="TextBox 42"/>
            <p:cNvSpPr txBox="1"/>
            <p:nvPr/>
          </p:nvSpPr>
          <p:spPr>
            <a:xfrm>
              <a:off x="3547693" y="2046235"/>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p>
            <a:p>
              <a:r>
                <a:rPr lang="zh-CN" altLang="en-US" sz="1465" dirty="0">
                  <a:solidFill>
                    <a:schemeClr val="accent5"/>
                  </a:solidFill>
                  <a:latin typeface="+mj-ea"/>
                </a:rPr>
                <a:t>单击此处添加文本</a:t>
              </a:r>
            </a:p>
            <a:p>
              <a:endParaRPr lang="en-US" altLang="zh-CN" sz="1465" dirty="0">
                <a:solidFill>
                  <a:schemeClr val="accent5"/>
                </a:solidFill>
                <a:latin typeface="+mj-ea"/>
              </a:endParaRPr>
            </a:p>
          </p:txBody>
        </p:sp>
        <p:sp>
          <p:nvSpPr>
            <p:cNvPr id="38" name="TextBox 41"/>
            <p:cNvSpPr txBox="1"/>
            <p:nvPr/>
          </p:nvSpPr>
          <p:spPr>
            <a:xfrm>
              <a:off x="1133396" y="2840161"/>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pitchFamily="34" charset="-122"/>
                </a:rPr>
                <a:t>标题文字</a:t>
              </a:r>
            </a:p>
          </p:txBody>
        </p:sp>
        <p:sp>
          <p:nvSpPr>
            <p:cNvPr id="39" name="TextBox 42"/>
            <p:cNvSpPr txBox="1"/>
            <p:nvPr/>
          </p:nvSpPr>
          <p:spPr>
            <a:xfrm>
              <a:off x="1004965" y="3160386"/>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p>
            <a:p>
              <a:r>
                <a:rPr lang="zh-CN" altLang="en-US" sz="1465" dirty="0">
                  <a:solidFill>
                    <a:schemeClr val="accent5"/>
                  </a:solidFill>
                  <a:latin typeface="+mj-ea"/>
                </a:rPr>
                <a:t>单击此处添加文本</a:t>
              </a:r>
            </a:p>
            <a:p>
              <a:endParaRPr lang="en-US" altLang="zh-CN" sz="1465" dirty="0">
                <a:solidFill>
                  <a:schemeClr val="accent5"/>
                </a:solidFill>
                <a:latin typeface="+mj-ea"/>
              </a:endParaRPr>
            </a:p>
          </p:txBody>
        </p:sp>
        <p:sp>
          <p:nvSpPr>
            <p:cNvPr id="40" name="TextBox 41"/>
            <p:cNvSpPr txBox="1"/>
            <p:nvPr/>
          </p:nvSpPr>
          <p:spPr>
            <a:xfrm>
              <a:off x="7110274" y="3320817"/>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pitchFamily="34" charset="-122"/>
                </a:rPr>
                <a:t>标题文字</a:t>
              </a:r>
            </a:p>
          </p:txBody>
        </p:sp>
        <p:sp>
          <p:nvSpPr>
            <p:cNvPr id="41" name="TextBox 42"/>
            <p:cNvSpPr txBox="1"/>
            <p:nvPr/>
          </p:nvSpPr>
          <p:spPr>
            <a:xfrm>
              <a:off x="6981843" y="3641042"/>
              <a:ext cx="1669268" cy="74655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a:t>
              </a:r>
              <a:endParaRPr lang="en-US" altLang="zh-CN" sz="1465" dirty="0">
                <a:solidFill>
                  <a:schemeClr val="accent5"/>
                </a:solidFill>
                <a:latin typeface="+mj-ea"/>
              </a:endParaRPr>
            </a:p>
            <a:p>
              <a:r>
                <a:rPr lang="zh-CN" altLang="en-US" sz="1465" dirty="0">
                  <a:solidFill>
                    <a:schemeClr val="accent5"/>
                  </a:solidFill>
                  <a:latin typeface="+mj-ea"/>
                </a:rPr>
                <a:t>单击此处添加文本</a:t>
              </a:r>
            </a:p>
            <a:p>
              <a:r>
                <a:rPr lang="zh-CN" altLang="en-US" sz="1465" dirty="0">
                  <a:solidFill>
                    <a:schemeClr val="accent5"/>
                  </a:solidFill>
                  <a:latin typeface="+mj-ea"/>
                </a:rPr>
                <a:t>单击此处添加文本</a:t>
              </a:r>
            </a:p>
            <a:p>
              <a:endParaRPr lang="en-US" altLang="zh-CN" sz="1465" dirty="0">
                <a:solidFill>
                  <a:schemeClr val="accent5"/>
                </a:solidFill>
                <a:latin typeface="+mj-ea"/>
              </a:endParaRPr>
            </a:p>
          </p:txBody>
        </p:sp>
        <p:sp>
          <p:nvSpPr>
            <p:cNvPr id="42" name="TextBox 41"/>
            <p:cNvSpPr txBox="1"/>
            <p:nvPr/>
          </p:nvSpPr>
          <p:spPr>
            <a:xfrm>
              <a:off x="5434058" y="3783747"/>
              <a:ext cx="1799694" cy="290848"/>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ct val="80000"/>
                </a:lnSpc>
                <a:defRPr/>
              </a:pPr>
              <a:r>
                <a:rPr lang="zh-CN" altLang="en-US" sz="2400" kern="0" dirty="0">
                  <a:ln w="18415" cmpd="sng">
                    <a:noFill/>
                    <a:prstDash val="solid"/>
                  </a:ln>
                  <a:solidFill>
                    <a:schemeClr val="tx2"/>
                  </a:solidFill>
                  <a:ea typeface="微软雅黑" panose="020B0503020204020204" pitchFamily="34" charset="-122"/>
                </a:rPr>
                <a:t>标题</a:t>
              </a:r>
            </a:p>
          </p:txBody>
        </p:sp>
        <p:sp>
          <p:nvSpPr>
            <p:cNvPr id="43" name="TextBox 42"/>
            <p:cNvSpPr txBox="1"/>
            <p:nvPr/>
          </p:nvSpPr>
          <p:spPr>
            <a:xfrm>
              <a:off x="5267528" y="4037297"/>
              <a:ext cx="1028278" cy="57722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accent5"/>
                  </a:solidFill>
                  <a:latin typeface="+mj-ea"/>
                </a:rPr>
                <a:t>单击此处添加文本单击文本</a:t>
              </a:r>
            </a:p>
            <a:p>
              <a:endParaRPr lang="en-US" altLang="zh-CN" sz="1465" dirty="0">
                <a:solidFill>
                  <a:schemeClr val="accent5"/>
                </a:solidFill>
                <a:latin typeface="+mj-ea"/>
              </a:endParaRPr>
            </a:p>
          </p:txBody>
        </p:sp>
      </p:grpSp>
      <p:sp>
        <p:nvSpPr>
          <p:cNvPr id="44" name="TextBox 29"/>
          <p:cNvSpPr txBox="1"/>
          <p:nvPr/>
        </p:nvSpPr>
        <p:spPr>
          <a:xfrm>
            <a:off x="7843962" y="2051205"/>
            <a:ext cx="3678281" cy="769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a:p>
            <a:r>
              <a:rPr lang="zh-CN" altLang="en-US" sz="1465" dirty="0">
                <a:solidFill>
                  <a:schemeClr val="bg1"/>
                </a:solidFill>
                <a:latin typeface="+mj-ea"/>
              </a:rPr>
              <a:t>单击此处添加文本单击此处添加文本</a:t>
            </a:r>
            <a:endParaRPr lang="en-US" altLang="zh-CN" sz="1465" dirty="0">
              <a:solidFill>
                <a:schemeClr val="bg1"/>
              </a:solidFill>
              <a:latin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64" name="Freeform 5"/>
          <p:cNvSpPr/>
          <p:nvPr/>
        </p:nvSpPr>
        <p:spPr bwMode="auto">
          <a:xfrm>
            <a:off x="5252472" y="4300492"/>
            <a:ext cx="2079377" cy="2580249"/>
          </a:xfrm>
          <a:custGeom>
            <a:avLst/>
            <a:gdLst>
              <a:gd name="T0" fmla="*/ 776 w 1043"/>
              <a:gd name="T1" fmla="*/ 985 h 1423"/>
              <a:gd name="T2" fmla="*/ 860 w 1043"/>
              <a:gd name="T3" fmla="*/ 623 h 1423"/>
              <a:gd name="T4" fmla="*/ 953 w 1043"/>
              <a:gd name="T5" fmla="*/ 413 h 1423"/>
              <a:gd name="T6" fmla="*/ 1031 w 1043"/>
              <a:gd name="T7" fmla="*/ 243 h 1423"/>
              <a:gd name="T8" fmla="*/ 885 w 1043"/>
              <a:gd name="T9" fmla="*/ 383 h 1423"/>
              <a:gd name="T10" fmla="*/ 771 w 1043"/>
              <a:gd name="T11" fmla="*/ 485 h 1423"/>
              <a:gd name="T12" fmla="*/ 815 w 1043"/>
              <a:gd name="T13" fmla="*/ 293 h 1423"/>
              <a:gd name="T14" fmla="*/ 835 w 1043"/>
              <a:gd name="T15" fmla="*/ 70 h 1423"/>
              <a:gd name="T16" fmla="*/ 720 w 1043"/>
              <a:gd name="T17" fmla="*/ 306 h 1423"/>
              <a:gd name="T18" fmla="*/ 640 w 1043"/>
              <a:gd name="T19" fmla="*/ 426 h 1423"/>
              <a:gd name="T20" fmla="*/ 616 w 1043"/>
              <a:gd name="T21" fmla="*/ 232 h 1423"/>
              <a:gd name="T22" fmla="*/ 579 w 1043"/>
              <a:gd name="T23" fmla="*/ 1 h 1423"/>
              <a:gd name="T24" fmla="*/ 520 w 1043"/>
              <a:gd name="T25" fmla="*/ 216 h 1423"/>
              <a:gd name="T26" fmla="*/ 519 w 1043"/>
              <a:gd name="T27" fmla="*/ 419 h 1423"/>
              <a:gd name="T28" fmla="*/ 420 w 1043"/>
              <a:gd name="T29" fmla="*/ 222 h 1423"/>
              <a:gd name="T30" fmla="*/ 303 w 1043"/>
              <a:gd name="T31" fmla="*/ 63 h 1423"/>
              <a:gd name="T32" fmla="*/ 361 w 1043"/>
              <a:gd name="T33" fmla="*/ 381 h 1423"/>
              <a:gd name="T34" fmla="*/ 378 w 1043"/>
              <a:gd name="T35" fmla="*/ 613 h 1423"/>
              <a:gd name="T36" fmla="*/ 206 w 1043"/>
              <a:gd name="T37" fmla="*/ 583 h 1423"/>
              <a:gd name="T38" fmla="*/ 33 w 1043"/>
              <a:gd name="T39" fmla="*/ 574 h 1423"/>
              <a:gd name="T40" fmla="*/ 35 w 1043"/>
              <a:gd name="T41" fmla="*/ 643 h 1423"/>
              <a:gd name="T42" fmla="*/ 138 w 1043"/>
              <a:gd name="T43" fmla="*/ 682 h 1423"/>
              <a:gd name="T44" fmla="*/ 313 w 1043"/>
              <a:gd name="T45" fmla="*/ 832 h 1423"/>
              <a:gd name="T46" fmla="*/ 449 w 1043"/>
              <a:gd name="T47" fmla="*/ 974 h 1423"/>
              <a:gd name="T48" fmla="*/ 470 w 1043"/>
              <a:gd name="T49" fmla="*/ 1223 h 1423"/>
              <a:gd name="T50" fmla="*/ 469 w 1043"/>
              <a:gd name="T51" fmla="*/ 1423 h 1423"/>
              <a:gd name="T52" fmla="*/ 752 w 1043"/>
              <a:gd name="T53" fmla="*/ 1423 h 1423"/>
              <a:gd name="T54" fmla="*/ 776 w 1043"/>
              <a:gd name="T55" fmla="*/ 985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3" h="1423">
                <a:moveTo>
                  <a:pt x="776" y="985"/>
                </a:moveTo>
                <a:cubicBezTo>
                  <a:pt x="856" y="821"/>
                  <a:pt x="842" y="714"/>
                  <a:pt x="860" y="623"/>
                </a:cubicBezTo>
                <a:cubicBezTo>
                  <a:pt x="877" y="532"/>
                  <a:pt x="927" y="451"/>
                  <a:pt x="953" y="413"/>
                </a:cubicBezTo>
                <a:cubicBezTo>
                  <a:pt x="985" y="368"/>
                  <a:pt x="1043" y="271"/>
                  <a:pt x="1031" y="243"/>
                </a:cubicBezTo>
                <a:cubicBezTo>
                  <a:pt x="1008" y="187"/>
                  <a:pt x="935" y="315"/>
                  <a:pt x="885" y="383"/>
                </a:cubicBezTo>
                <a:cubicBezTo>
                  <a:pt x="835" y="452"/>
                  <a:pt x="787" y="488"/>
                  <a:pt x="771" y="485"/>
                </a:cubicBezTo>
                <a:cubicBezTo>
                  <a:pt x="754" y="481"/>
                  <a:pt x="788" y="383"/>
                  <a:pt x="815" y="293"/>
                </a:cubicBezTo>
                <a:cubicBezTo>
                  <a:pt x="858" y="145"/>
                  <a:pt x="882" y="81"/>
                  <a:pt x="835" y="70"/>
                </a:cubicBezTo>
                <a:cubicBezTo>
                  <a:pt x="777" y="56"/>
                  <a:pt x="753" y="219"/>
                  <a:pt x="720" y="306"/>
                </a:cubicBezTo>
                <a:cubicBezTo>
                  <a:pt x="691" y="386"/>
                  <a:pt x="671" y="429"/>
                  <a:pt x="640" y="426"/>
                </a:cubicBezTo>
                <a:cubicBezTo>
                  <a:pt x="627" y="425"/>
                  <a:pt x="618" y="363"/>
                  <a:pt x="616" y="232"/>
                </a:cubicBezTo>
                <a:cubicBezTo>
                  <a:pt x="612" y="41"/>
                  <a:pt x="608" y="0"/>
                  <a:pt x="579" y="1"/>
                </a:cubicBezTo>
                <a:cubicBezTo>
                  <a:pt x="511" y="4"/>
                  <a:pt x="524" y="118"/>
                  <a:pt x="520" y="216"/>
                </a:cubicBezTo>
                <a:cubicBezTo>
                  <a:pt x="517" y="314"/>
                  <a:pt x="528" y="416"/>
                  <a:pt x="519" y="419"/>
                </a:cubicBezTo>
                <a:cubicBezTo>
                  <a:pt x="482" y="436"/>
                  <a:pt x="457" y="312"/>
                  <a:pt x="420" y="222"/>
                </a:cubicBezTo>
                <a:cubicBezTo>
                  <a:pt x="384" y="132"/>
                  <a:pt x="358" y="4"/>
                  <a:pt x="303" y="63"/>
                </a:cubicBezTo>
                <a:cubicBezTo>
                  <a:pt x="263" y="106"/>
                  <a:pt x="318" y="276"/>
                  <a:pt x="361" y="381"/>
                </a:cubicBezTo>
                <a:cubicBezTo>
                  <a:pt x="403" y="486"/>
                  <a:pt x="422" y="570"/>
                  <a:pt x="378" y="613"/>
                </a:cubicBezTo>
                <a:cubicBezTo>
                  <a:pt x="318" y="672"/>
                  <a:pt x="278" y="628"/>
                  <a:pt x="206" y="583"/>
                </a:cubicBezTo>
                <a:cubicBezTo>
                  <a:pt x="135" y="538"/>
                  <a:pt x="67" y="536"/>
                  <a:pt x="33" y="574"/>
                </a:cubicBezTo>
                <a:cubicBezTo>
                  <a:pt x="0" y="612"/>
                  <a:pt x="16" y="650"/>
                  <a:pt x="35" y="643"/>
                </a:cubicBezTo>
                <a:cubicBezTo>
                  <a:pt x="53" y="636"/>
                  <a:pt x="80" y="644"/>
                  <a:pt x="138" y="682"/>
                </a:cubicBezTo>
                <a:cubicBezTo>
                  <a:pt x="196" y="720"/>
                  <a:pt x="225" y="781"/>
                  <a:pt x="313" y="832"/>
                </a:cubicBezTo>
                <a:cubicBezTo>
                  <a:pt x="400" y="882"/>
                  <a:pt x="425" y="913"/>
                  <a:pt x="449" y="974"/>
                </a:cubicBezTo>
                <a:cubicBezTo>
                  <a:pt x="473" y="1034"/>
                  <a:pt x="470" y="1223"/>
                  <a:pt x="470" y="1223"/>
                </a:cubicBezTo>
                <a:cubicBezTo>
                  <a:pt x="471" y="1289"/>
                  <a:pt x="471" y="1356"/>
                  <a:pt x="469" y="1423"/>
                </a:cubicBezTo>
                <a:cubicBezTo>
                  <a:pt x="752" y="1423"/>
                  <a:pt x="752" y="1423"/>
                  <a:pt x="752" y="1423"/>
                </a:cubicBezTo>
                <a:cubicBezTo>
                  <a:pt x="763" y="1157"/>
                  <a:pt x="776" y="985"/>
                  <a:pt x="776" y="985"/>
                </a:cubicBezTo>
                <a:close/>
              </a:path>
            </a:pathLst>
          </a:custGeom>
          <a:solidFill>
            <a:schemeClr val="bg1"/>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nvGrpSpPr>
          <p:cNvPr id="6" name="组合 5"/>
          <p:cNvGrpSpPr/>
          <p:nvPr/>
        </p:nvGrpSpPr>
        <p:grpSpPr>
          <a:xfrm>
            <a:off x="5404526" y="2598012"/>
            <a:ext cx="1316869" cy="1291777"/>
            <a:chOff x="4116894" y="1948508"/>
            <a:chExt cx="987652" cy="968833"/>
          </a:xfrm>
        </p:grpSpPr>
        <p:grpSp>
          <p:nvGrpSpPr>
            <p:cNvPr id="135" name="组合 134"/>
            <p:cNvGrpSpPr/>
            <p:nvPr/>
          </p:nvGrpSpPr>
          <p:grpSpPr>
            <a:xfrm rot="4348561">
              <a:off x="4126303" y="1939099"/>
              <a:ext cx="968833" cy="987652"/>
              <a:chOff x="2720209" y="3507822"/>
              <a:chExt cx="926822" cy="944825"/>
            </a:xfrm>
          </p:grpSpPr>
          <p:sp>
            <p:nvSpPr>
              <p:cNvPr id="13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7"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91" name="Group 72"/>
            <p:cNvGrpSpPr/>
            <p:nvPr/>
          </p:nvGrpSpPr>
          <p:grpSpPr>
            <a:xfrm>
              <a:off x="4410453" y="2259240"/>
              <a:ext cx="361093" cy="303786"/>
              <a:chOff x="5368132" y="2625725"/>
              <a:chExt cx="465138" cy="391319"/>
            </a:xfrm>
            <a:solidFill>
              <a:schemeClr val="bg1"/>
            </a:solidFill>
          </p:grpSpPr>
          <p:sp>
            <p:nvSpPr>
              <p:cNvPr id="9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4062502" y="3220896"/>
            <a:ext cx="1291777" cy="1316869"/>
            <a:chOff x="3046876" y="2364872"/>
            <a:chExt cx="968833" cy="987652"/>
          </a:xfrm>
        </p:grpSpPr>
        <p:grpSp>
          <p:nvGrpSpPr>
            <p:cNvPr id="132" name="组合 131"/>
            <p:cNvGrpSpPr/>
            <p:nvPr/>
          </p:nvGrpSpPr>
          <p:grpSpPr>
            <a:xfrm rot="2082787">
              <a:off x="3046876" y="2364872"/>
              <a:ext cx="968833" cy="987652"/>
              <a:chOff x="2720209" y="3507822"/>
              <a:chExt cx="926822" cy="944825"/>
            </a:xfrm>
          </p:grpSpPr>
          <p:sp>
            <p:nvSpPr>
              <p:cNvPr id="133"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4"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95" name="Group 76"/>
            <p:cNvGrpSpPr/>
            <p:nvPr/>
          </p:nvGrpSpPr>
          <p:grpSpPr>
            <a:xfrm>
              <a:off x="3373014" y="2686882"/>
              <a:ext cx="360476" cy="360476"/>
              <a:chOff x="4439444" y="2582069"/>
              <a:chExt cx="464344" cy="464344"/>
            </a:xfrm>
            <a:solidFill>
              <a:schemeClr val="bg1"/>
            </a:solidFill>
          </p:grpSpPr>
          <p:sp>
            <p:nvSpPr>
              <p:cNvPr id="9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grpSp>
        <p:nvGrpSpPr>
          <p:cNvPr id="4" name="组合 3"/>
          <p:cNvGrpSpPr/>
          <p:nvPr/>
        </p:nvGrpSpPr>
        <p:grpSpPr>
          <a:xfrm>
            <a:off x="3570932" y="4619995"/>
            <a:ext cx="1291777" cy="1316869"/>
            <a:chOff x="2678198" y="3464996"/>
            <a:chExt cx="968833" cy="987652"/>
          </a:xfrm>
        </p:grpSpPr>
        <p:grpSp>
          <p:nvGrpSpPr>
            <p:cNvPr id="3" name="组合 2"/>
            <p:cNvGrpSpPr/>
            <p:nvPr/>
          </p:nvGrpSpPr>
          <p:grpSpPr>
            <a:xfrm>
              <a:off x="2678198" y="3464996"/>
              <a:ext cx="968833" cy="987652"/>
              <a:chOff x="2720209" y="3507822"/>
              <a:chExt cx="926822" cy="944825"/>
            </a:xfrm>
          </p:grpSpPr>
          <p:sp>
            <p:nvSpPr>
              <p:cNvPr id="65"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31"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sp>
          <p:nvSpPr>
            <p:cNvPr id="145" name="Freeform 13"/>
            <p:cNvSpPr>
              <a:spLocks noEditPoints="1"/>
            </p:cNvSpPr>
            <p:nvPr/>
          </p:nvSpPr>
          <p:spPr bwMode="auto">
            <a:xfrm>
              <a:off x="3018694" y="3779256"/>
              <a:ext cx="312529" cy="359134"/>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8" name="组合 7"/>
          <p:cNvGrpSpPr/>
          <p:nvPr/>
        </p:nvGrpSpPr>
        <p:grpSpPr>
          <a:xfrm>
            <a:off x="6923420" y="2858468"/>
            <a:ext cx="1316869" cy="1291777"/>
            <a:chOff x="5192565" y="2143850"/>
            <a:chExt cx="987652" cy="968833"/>
          </a:xfrm>
        </p:grpSpPr>
        <p:grpSp>
          <p:nvGrpSpPr>
            <p:cNvPr id="87" name="Group 68"/>
            <p:cNvGrpSpPr/>
            <p:nvPr/>
          </p:nvGrpSpPr>
          <p:grpSpPr>
            <a:xfrm>
              <a:off x="5227488" y="2406237"/>
              <a:ext cx="360476" cy="360476"/>
              <a:chOff x="7287419" y="2577307"/>
              <a:chExt cx="464344" cy="464344"/>
            </a:xfrm>
            <a:solidFill>
              <a:schemeClr val="bg2"/>
            </a:solidFill>
          </p:grpSpPr>
          <p:sp>
            <p:nvSpPr>
              <p:cNvPr id="8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8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38" name="组合 137"/>
            <p:cNvGrpSpPr/>
            <p:nvPr/>
          </p:nvGrpSpPr>
          <p:grpSpPr>
            <a:xfrm rot="6212144">
              <a:off x="5201974" y="2134441"/>
              <a:ext cx="968833" cy="987652"/>
              <a:chOff x="2720209" y="3507822"/>
              <a:chExt cx="926822" cy="944825"/>
            </a:xfrm>
          </p:grpSpPr>
          <p:sp>
            <p:nvSpPr>
              <p:cNvPr id="139"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0" name="Oval Callout 9"/>
              <p:cNvSpPr/>
              <p:nvPr/>
            </p:nvSpPr>
            <p:spPr>
              <a:xfrm rot="18720547">
                <a:off x="2822121" y="3625625"/>
                <a:ext cx="722996" cy="709220"/>
              </a:xfrm>
              <a:prstGeom prst="wedgeEllipseCallout">
                <a:avLst>
                  <a:gd name="adj1" fmla="val 38923"/>
                  <a:gd name="adj2" fmla="val 61436"/>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grpSp>
          <p:nvGrpSpPr>
            <p:cNvPr id="70" name="Group 51"/>
            <p:cNvGrpSpPr/>
            <p:nvPr/>
          </p:nvGrpSpPr>
          <p:grpSpPr>
            <a:xfrm>
              <a:off x="5531582" y="2441523"/>
              <a:ext cx="360476" cy="361093"/>
              <a:chOff x="9145588" y="4435475"/>
              <a:chExt cx="464344" cy="465138"/>
            </a:xfrm>
            <a:solidFill>
              <a:schemeClr val="bg1"/>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grpSp>
        <p:nvGrpSpPr>
          <p:cNvPr id="7" name="组合 6"/>
          <p:cNvGrpSpPr/>
          <p:nvPr/>
        </p:nvGrpSpPr>
        <p:grpSpPr>
          <a:xfrm>
            <a:off x="7683860" y="4169618"/>
            <a:ext cx="1291777" cy="1316869"/>
            <a:chOff x="5762894" y="3127213"/>
            <a:chExt cx="968833" cy="987652"/>
          </a:xfrm>
        </p:grpSpPr>
        <p:grpSp>
          <p:nvGrpSpPr>
            <p:cNvPr id="141" name="组合 140"/>
            <p:cNvGrpSpPr/>
            <p:nvPr/>
          </p:nvGrpSpPr>
          <p:grpSpPr>
            <a:xfrm rot="9985777">
              <a:off x="5762894" y="3127213"/>
              <a:ext cx="968833" cy="987652"/>
              <a:chOff x="2720209" y="3507822"/>
              <a:chExt cx="926822" cy="944825"/>
            </a:xfrm>
          </p:grpSpPr>
          <p:sp>
            <p:nvSpPr>
              <p:cNvPr id="142"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3" name="Oval Callout 9"/>
              <p:cNvSpPr/>
              <p:nvPr/>
            </p:nvSpPr>
            <p:spPr>
              <a:xfrm rot="18720547">
                <a:off x="2822121" y="3625625"/>
                <a:ext cx="722996" cy="709220"/>
              </a:xfrm>
              <a:prstGeom prst="wedgeEllipseCallout">
                <a:avLst>
                  <a:gd name="adj1" fmla="val 38923"/>
                  <a:gd name="adj2" fmla="val 61436"/>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chemeClr val="bg1"/>
                  </a:solidFill>
                </a:endParaRPr>
              </a:p>
            </p:txBody>
          </p:sp>
        </p:grpSp>
        <p:sp>
          <p:nvSpPr>
            <p:cNvPr id="146" name="Freeform 5"/>
            <p:cNvSpPr>
              <a:spLocks noEditPoints="1"/>
            </p:cNvSpPr>
            <p:nvPr/>
          </p:nvSpPr>
          <p:spPr bwMode="auto">
            <a:xfrm>
              <a:off x="6049663" y="3454150"/>
              <a:ext cx="395295" cy="333776"/>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147" name="组合 146"/>
          <p:cNvGrpSpPr/>
          <p:nvPr/>
        </p:nvGrpSpPr>
        <p:grpSpPr>
          <a:xfrm>
            <a:off x="664891" y="2193113"/>
            <a:ext cx="2566090" cy="1006341"/>
            <a:chOff x="1071233" y="1783252"/>
            <a:chExt cx="1924568" cy="754756"/>
          </a:xfrm>
        </p:grpSpPr>
        <p:sp>
          <p:nvSpPr>
            <p:cNvPr id="148" name="TextBox 14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49" name="TextBox 148"/>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59" name="组合 158"/>
          <p:cNvGrpSpPr/>
          <p:nvPr/>
        </p:nvGrpSpPr>
        <p:grpSpPr>
          <a:xfrm>
            <a:off x="664891" y="3593730"/>
            <a:ext cx="2566090" cy="1006341"/>
            <a:chOff x="1071233" y="1783252"/>
            <a:chExt cx="1924568" cy="754756"/>
          </a:xfrm>
        </p:grpSpPr>
        <p:sp>
          <p:nvSpPr>
            <p:cNvPr id="160" name="TextBox 159"/>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1" name="TextBox 160"/>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2" name="组合 161"/>
          <p:cNvGrpSpPr/>
          <p:nvPr/>
        </p:nvGrpSpPr>
        <p:grpSpPr>
          <a:xfrm>
            <a:off x="664891" y="5051209"/>
            <a:ext cx="2566090" cy="1006341"/>
            <a:chOff x="1071233" y="1783252"/>
            <a:chExt cx="1924568" cy="754756"/>
          </a:xfrm>
        </p:grpSpPr>
        <p:sp>
          <p:nvSpPr>
            <p:cNvPr id="163" name="TextBox 162"/>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4" name="TextBox 163"/>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5" name="组合 164"/>
          <p:cNvGrpSpPr/>
          <p:nvPr/>
        </p:nvGrpSpPr>
        <p:grpSpPr>
          <a:xfrm>
            <a:off x="9091262" y="1943801"/>
            <a:ext cx="2566090" cy="1006341"/>
            <a:chOff x="1071233" y="1783252"/>
            <a:chExt cx="1924568" cy="754756"/>
          </a:xfrm>
        </p:grpSpPr>
        <p:sp>
          <p:nvSpPr>
            <p:cNvPr id="166" name="TextBox 165"/>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67" name="TextBox 166"/>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68" name="组合 167"/>
          <p:cNvGrpSpPr/>
          <p:nvPr/>
        </p:nvGrpSpPr>
        <p:grpSpPr>
          <a:xfrm>
            <a:off x="9091262" y="3401280"/>
            <a:ext cx="2566090" cy="1006341"/>
            <a:chOff x="1071233" y="1783252"/>
            <a:chExt cx="1924568" cy="754756"/>
          </a:xfrm>
        </p:grpSpPr>
        <p:sp>
          <p:nvSpPr>
            <p:cNvPr id="169" name="TextBox 168"/>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0" name="TextBox 169"/>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47"/>
                                        </p:tgtEl>
                                        <p:attrNameLst>
                                          <p:attrName>style.visibility</p:attrName>
                                        </p:attrNameLst>
                                      </p:cBhvr>
                                      <p:to>
                                        <p:strVal val="visible"/>
                                      </p:to>
                                    </p:set>
                                    <p:anim calcmode="lin" valueType="num">
                                      <p:cBhvr additive="base">
                                        <p:cTn id="46" dur="500" fill="hold"/>
                                        <p:tgtEl>
                                          <p:spTgt spid="147"/>
                                        </p:tgtEl>
                                        <p:attrNameLst>
                                          <p:attrName>ppt_x</p:attrName>
                                        </p:attrNameLst>
                                      </p:cBhvr>
                                      <p:tavLst>
                                        <p:tav tm="0">
                                          <p:val>
                                            <p:strVal val="0-#ppt_w/2"/>
                                          </p:val>
                                        </p:tav>
                                        <p:tav tm="100000">
                                          <p:val>
                                            <p:strVal val="#ppt_x"/>
                                          </p:val>
                                        </p:tav>
                                      </p:tavLst>
                                    </p:anim>
                                    <p:anim calcmode="lin" valueType="num">
                                      <p:cBhvr additive="base">
                                        <p:cTn id="47" dur="500" fill="hold"/>
                                        <p:tgtEl>
                                          <p:spTgt spid="147"/>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159"/>
                                        </p:tgtEl>
                                        <p:attrNameLst>
                                          <p:attrName>style.visibility</p:attrName>
                                        </p:attrNameLst>
                                      </p:cBhvr>
                                      <p:to>
                                        <p:strVal val="visible"/>
                                      </p:to>
                                    </p:set>
                                    <p:anim calcmode="lin" valueType="num">
                                      <p:cBhvr additive="base">
                                        <p:cTn id="52" dur="500" fill="hold"/>
                                        <p:tgtEl>
                                          <p:spTgt spid="159"/>
                                        </p:tgtEl>
                                        <p:attrNameLst>
                                          <p:attrName>ppt_x</p:attrName>
                                        </p:attrNameLst>
                                      </p:cBhvr>
                                      <p:tavLst>
                                        <p:tav tm="0">
                                          <p:val>
                                            <p:strVal val="0-#ppt_w/2"/>
                                          </p:val>
                                        </p:tav>
                                        <p:tav tm="100000">
                                          <p:val>
                                            <p:strVal val="#ppt_x"/>
                                          </p:val>
                                        </p:tav>
                                      </p:tavLst>
                                    </p:anim>
                                    <p:anim calcmode="lin" valueType="num">
                                      <p:cBhvr additive="base">
                                        <p:cTn id="53" dur="500" fill="hold"/>
                                        <p:tgtEl>
                                          <p:spTgt spid="15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162"/>
                                        </p:tgtEl>
                                        <p:attrNameLst>
                                          <p:attrName>style.visibility</p:attrName>
                                        </p:attrNameLst>
                                      </p:cBhvr>
                                      <p:to>
                                        <p:strVal val="visible"/>
                                      </p:to>
                                    </p:set>
                                    <p:anim calcmode="lin" valueType="num">
                                      <p:cBhvr additive="base">
                                        <p:cTn id="58" dur="500" fill="hold"/>
                                        <p:tgtEl>
                                          <p:spTgt spid="162"/>
                                        </p:tgtEl>
                                        <p:attrNameLst>
                                          <p:attrName>ppt_x</p:attrName>
                                        </p:attrNameLst>
                                      </p:cBhvr>
                                      <p:tavLst>
                                        <p:tav tm="0">
                                          <p:val>
                                            <p:strVal val="0-#ppt_w/2"/>
                                          </p:val>
                                        </p:tav>
                                        <p:tav tm="100000">
                                          <p:val>
                                            <p:strVal val="#ppt_x"/>
                                          </p:val>
                                        </p:tav>
                                      </p:tavLst>
                                    </p:anim>
                                    <p:anim calcmode="lin" valueType="num">
                                      <p:cBhvr additive="base">
                                        <p:cTn id="59" dur="500" fill="hold"/>
                                        <p:tgtEl>
                                          <p:spTgt spid="162"/>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additive="base">
                                        <p:cTn id="64" dur="500" fill="hold"/>
                                        <p:tgtEl>
                                          <p:spTgt spid="165"/>
                                        </p:tgtEl>
                                        <p:attrNameLst>
                                          <p:attrName>ppt_x</p:attrName>
                                        </p:attrNameLst>
                                      </p:cBhvr>
                                      <p:tavLst>
                                        <p:tav tm="0">
                                          <p:val>
                                            <p:strVal val="1+#ppt_w/2"/>
                                          </p:val>
                                        </p:tav>
                                        <p:tav tm="100000">
                                          <p:val>
                                            <p:strVal val="#ppt_x"/>
                                          </p:val>
                                        </p:tav>
                                      </p:tavLst>
                                    </p:anim>
                                    <p:anim calcmode="lin" valueType="num">
                                      <p:cBhvr additive="base">
                                        <p:cTn id="65" dur="500" fill="hold"/>
                                        <p:tgtEl>
                                          <p:spTgt spid="16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168"/>
                                        </p:tgtEl>
                                        <p:attrNameLst>
                                          <p:attrName>style.visibility</p:attrName>
                                        </p:attrNameLst>
                                      </p:cBhvr>
                                      <p:to>
                                        <p:strVal val="visible"/>
                                      </p:to>
                                    </p:set>
                                    <p:anim calcmode="lin" valueType="num">
                                      <p:cBhvr additive="base">
                                        <p:cTn id="70" dur="500" fill="hold"/>
                                        <p:tgtEl>
                                          <p:spTgt spid="168"/>
                                        </p:tgtEl>
                                        <p:attrNameLst>
                                          <p:attrName>ppt_x</p:attrName>
                                        </p:attrNameLst>
                                      </p:cBhvr>
                                      <p:tavLst>
                                        <p:tav tm="0">
                                          <p:val>
                                            <p:strVal val="1+#ppt_w/2"/>
                                          </p:val>
                                        </p:tav>
                                        <p:tav tm="100000">
                                          <p:val>
                                            <p:strVal val="#ppt_x"/>
                                          </p:val>
                                        </p:tav>
                                      </p:tavLst>
                                    </p:anim>
                                    <p:anim calcmode="lin" valueType="num">
                                      <p:cBhvr additive="base">
                                        <p:cTn id="71" dur="500" fill="hold"/>
                                        <p:tgtEl>
                                          <p:spTgt spid="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3739" y="1206984"/>
            <a:ext cx="2879945" cy="636151"/>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endParaRPr>
            </a:p>
          </p:txBody>
        </p:sp>
        <p:sp>
          <p:nvSpPr>
            <p:cNvPr id="4" name="TextBox 13"/>
            <p:cNvSpPr txBox="1"/>
            <p:nvPr/>
          </p:nvSpPr>
          <p:spPr>
            <a:xfrm>
              <a:off x="3864114" y="1080778"/>
              <a:ext cx="1569864" cy="517347"/>
            </a:xfrm>
            <a:prstGeom prst="rect">
              <a:avLst/>
            </a:prstGeom>
            <a:noFill/>
          </p:spPr>
          <p:txBody>
            <a:bodyPr wrap="none" rtlCol="0">
              <a:spAutoFit/>
            </a:bodyPr>
            <a:lstStyle/>
            <a:p>
              <a:r>
                <a:rPr lang="zh-CN" altLang="en-US" sz="2700" dirty="0" smtClean="0">
                  <a:solidFill>
                    <a:schemeClr val="bg1"/>
                  </a:solidFill>
                  <a:latin typeface="微软雅黑" panose="020B0503020204020204" pitchFamily="34" charset="-122"/>
                  <a:ea typeface="微软雅黑" panose="020B0503020204020204" pitchFamily="34" charset="-122"/>
                </a:rPr>
                <a:t>第三部分</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cxnSp>
        <p:nvCxnSpPr>
          <p:cNvPr id="5" name="直接连接符 4"/>
          <p:cNvCxnSpPr/>
          <p:nvPr/>
        </p:nvCxnSpPr>
        <p:spPr>
          <a:xfrm flipH="1">
            <a:off x="3179612" y="2400190"/>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179612" y="3744651"/>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16"/>
          <p:cNvSpPr txBox="1"/>
          <p:nvPr/>
        </p:nvSpPr>
        <p:spPr>
          <a:xfrm>
            <a:off x="3819755" y="2688290"/>
            <a:ext cx="4622888" cy="779881"/>
          </a:xfrm>
          <a:prstGeom prst="rect">
            <a:avLst/>
          </a:prstGeom>
          <a:noFill/>
        </p:spPr>
        <p:txBody>
          <a:bodyPr wrap="non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8" name="矩形 7"/>
          <p:cNvSpPr/>
          <p:nvPr/>
        </p:nvSpPr>
        <p:spPr>
          <a:xfrm>
            <a:off x="3435762" y="3936718"/>
            <a:ext cx="5544614" cy="584771"/>
          </a:xfrm>
          <a:prstGeom prst="rect">
            <a:avLst/>
          </a:prstGeom>
        </p:spPr>
        <p:txBody>
          <a:bodyPr wrap="square" lIns="121917" tIns="60958" rIns="121917" bIns="60958">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13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9" name="组合 8"/>
          <p:cNvGrpSpPr/>
          <p:nvPr/>
        </p:nvGrpSpPr>
        <p:grpSpPr>
          <a:xfrm>
            <a:off x="3765093" y="1904143"/>
            <a:ext cx="4329040" cy="3896247"/>
            <a:chOff x="2740422" y="1159995"/>
            <a:chExt cx="3812778" cy="3431598"/>
          </a:xfrm>
        </p:grpSpPr>
        <p:sp>
          <p:nvSpPr>
            <p:cNvPr id="80" name="Freeform 5"/>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1" name="Freeform 6"/>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2" name="Freeform 7"/>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3" name="Freeform 8"/>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4" name="Freeform 9"/>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85" name="Freeform 10"/>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0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12"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1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1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2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2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3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4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sp>
          <p:nvSpPr>
            <p:cNvPr id="156" name="TextBox 155"/>
            <p:cNvSpPr txBox="1"/>
            <p:nvPr/>
          </p:nvSpPr>
          <p:spPr>
            <a:xfrm>
              <a:off x="4265280" y="3188878"/>
              <a:ext cx="764085" cy="442808"/>
            </a:xfrm>
            <a:prstGeom prst="rect">
              <a:avLst/>
            </a:prstGeom>
            <a:noFill/>
          </p:spPr>
          <p:txBody>
            <a:bodyPr wrap="none" rtlCol="0">
              <a:spAutoFit/>
            </a:bodyPr>
            <a:lstStyle/>
            <a:p>
              <a:pPr algn="ctr"/>
              <a:r>
                <a:rPr lang="zh-CN" altLang="en-US" sz="2665" dirty="0">
                  <a:solidFill>
                    <a:schemeClr val="bg1"/>
                  </a:solidFill>
                  <a:latin typeface="Source Sans Pro" panose="020B0503030403020204" pitchFamily="34" charset="0"/>
                </a:rPr>
                <a:t>标题</a:t>
              </a:r>
              <a:endParaRPr lang="en-GB" sz="2665" dirty="0">
                <a:solidFill>
                  <a:schemeClr val="bg1"/>
                </a:solidFill>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1"/>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solidFill>
                  <a:schemeClr val="bg1"/>
                </a:solidFill>
              </a:endParaRPr>
            </a:p>
          </p:txBody>
        </p:sp>
      </p:grpSp>
      <p:grpSp>
        <p:nvGrpSpPr>
          <p:cNvPr id="171" name="组合 170"/>
          <p:cNvGrpSpPr/>
          <p:nvPr/>
        </p:nvGrpSpPr>
        <p:grpSpPr>
          <a:xfrm>
            <a:off x="886092" y="1939113"/>
            <a:ext cx="2565023" cy="1006341"/>
            <a:chOff x="1072034" y="1783252"/>
            <a:chExt cx="1923767" cy="754756"/>
          </a:xfrm>
        </p:grpSpPr>
        <p:sp>
          <p:nvSpPr>
            <p:cNvPr id="172" name="TextBox 171"/>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3" name="TextBox 172"/>
            <p:cNvSpPr txBox="1"/>
            <p:nvPr/>
          </p:nvSpPr>
          <p:spPr>
            <a:xfrm>
              <a:off x="2116288"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4" name="组合 173"/>
          <p:cNvGrpSpPr/>
          <p:nvPr/>
        </p:nvGrpSpPr>
        <p:grpSpPr>
          <a:xfrm>
            <a:off x="886093" y="3339730"/>
            <a:ext cx="2565023" cy="1006341"/>
            <a:chOff x="1072034" y="1783252"/>
            <a:chExt cx="1923767" cy="754756"/>
          </a:xfrm>
        </p:grpSpPr>
        <p:sp>
          <p:nvSpPr>
            <p:cNvPr id="175" name="TextBox 174"/>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6" name="TextBox 175"/>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77" name="组合 176"/>
          <p:cNvGrpSpPr/>
          <p:nvPr/>
        </p:nvGrpSpPr>
        <p:grpSpPr>
          <a:xfrm>
            <a:off x="886093" y="4797209"/>
            <a:ext cx="2565023" cy="1006341"/>
            <a:chOff x="1072034" y="1783252"/>
            <a:chExt cx="1923767" cy="754756"/>
          </a:xfrm>
        </p:grpSpPr>
        <p:sp>
          <p:nvSpPr>
            <p:cNvPr id="178" name="TextBox 177"/>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79" name="TextBox 178"/>
            <p:cNvSpPr txBox="1"/>
            <p:nvPr/>
          </p:nvSpPr>
          <p:spPr>
            <a:xfrm>
              <a:off x="2033116" y="1783252"/>
              <a:ext cx="822340"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0" name="组合 179"/>
          <p:cNvGrpSpPr/>
          <p:nvPr/>
        </p:nvGrpSpPr>
        <p:grpSpPr>
          <a:xfrm>
            <a:off x="8617128" y="1943801"/>
            <a:ext cx="2566090" cy="1006341"/>
            <a:chOff x="1071233" y="1783252"/>
            <a:chExt cx="1924568" cy="754756"/>
          </a:xfrm>
        </p:grpSpPr>
        <p:sp>
          <p:nvSpPr>
            <p:cNvPr id="181" name="TextBox 180"/>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2" name="TextBox 181"/>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3" name="组合 182"/>
          <p:cNvGrpSpPr/>
          <p:nvPr/>
        </p:nvGrpSpPr>
        <p:grpSpPr>
          <a:xfrm>
            <a:off x="8617128" y="3401280"/>
            <a:ext cx="2566090" cy="1006341"/>
            <a:chOff x="1071233" y="1783252"/>
            <a:chExt cx="1924568" cy="754756"/>
          </a:xfrm>
        </p:grpSpPr>
        <p:sp>
          <p:nvSpPr>
            <p:cNvPr id="184" name="TextBox 183"/>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5" name="TextBox 184"/>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grpSp>
        <p:nvGrpSpPr>
          <p:cNvPr id="186" name="组合 185"/>
          <p:cNvGrpSpPr/>
          <p:nvPr/>
        </p:nvGrpSpPr>
        <p:grpSpPr>
          <a:xfrm>
            <a:off x="8617128" y="4692521"/>
            <a:ext cx="2566090" cy="1006341"/>
            <a:chOff x="1071233" y="1783252"/>
            <a:chExt cx="1924568" cy="754756"/>
          </a:xfrm>
        </p:grpSpPr>
        <p:sp>
          <p:nvSpPr>
            <p:cNvPr id="187" name="TextBox 186"/>
            <p:cNvSpPr txBox="1"/>
            <p:nvPr/>
          </p:nvSpPr>
          <p:spPr>
            <a:xfrm>
              <a:off x="1072034" y="2087885"/>
              <a:ext cx="1923767" cy="450123"/>
            </a:xfrm>
            <a:prstGeom prst="rect">
              <a:avLst/>
            </a:prstGeom>
            <a:noFill/>
          </p:spPr>
          <p:txBody>
            <a:bodyPr wrap="square" lIns="0" tIns="0" rtlCol="0" anchor="t">
              <a:spAutoFit/>
            </a:bodyPr>
            <a:lstStyle/>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a:p>
              <a:r>
                <a:rPr lang="zh-CN" altLang="en-US" sz="1200" dirty="0">
                  <a:solidFill>
                    <a:schemeClr val="bg1"/>
                  </a:solidFill>
                  <a:latin typeface="+mj-ea"/>
                </a:rPr>
                <a:t>单击此处添加文本单击此处添加文本</a:t>
              </a:r>
              <a:endParaRPr lang="en-US" altLang="zh-CN" sz="1200" dirty="0">
                <a:solidFill>
                  <a:schemeClr val="bg1"/>
                </a:solidFill>
                <a:latin typeface="+mj-ea"/>
              </a:endParaRPr>
            </a:p>
          </p:txBody>
        </p:sp>
        <p:sp>
          <p:nvSpPr>
            <p:cNvPr id="188" name="TextBox 187"/>
            <p:cNvSpPr txBox="1"/>
            <p:nvPr/>
          </p:nvSpPr>
          <p:spPr>
            <a:xfrm>
              <a:off x="1071233" y="1783252"/>
              <a:ext cx="822341" cy="246173"/>
            </a:xfrm>
            <a:prstGeom prst="rect">
              <a:avLst/>
            </a:prstGeom>
            <a:noFill/>
          </p:spPr>
          <p:txBody>
            <a:bodyPr wrap="none" lIns="0" tIns="0" rIns="0" bIns="0" rtlCol="0" anchor="t">
              <a:spAutoFit/>
            </a:bodyPr>
            <a:lstStyle/>
            <a:p>
              <a:pPr algn="ctr"/>
              <a:r>
                <a:rPr lang="zh-CN" altLang="en-US" sz="2135" dirty="0">
                  <a:solidFill>
                    <a:schemeClr val="bg1"/>
                  </a:solidFill>
                  <a:latin typeface="+mj-ea"/>
                  <a:ea typeface="+mj-ea"/>
                </a:rPr>
                <a:t>标题文字</a:t>
              </a:r>
              <a:endParaRPr lang="en-US" sz="2135"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71"/>
                                        </p:tgtEl>
                                        <p:attrNameLst>
                                          <p:attrName>style.visibility</p:attrName>
                                        </p:attrNameLst>
                                      </p:cBhvr>
                                      <p:to>
                                        <p:strVal val="visible"/>
                                      </p:to>
                                    </p:set>
                                    <p:anim calcmode="lin" valueType="num">
                                      <p:cBhvr additive="base">
                                        <p:cTn id="20" dur="500" fill="hold"/>
                                        <p:tgtEl>
                                          <p:spTgt spid="171"/>
                                        </p:tgtEl>
                                        <p:attrNameLst>
                                          <p:attrName>ppt_x</p:attrName>
                                        </p:attrNameLst>
                                      </p:cBhvr>
                                      <p:tavLst>
                                        <p:tav tm="0">
                                          <p:val>
                                            <p:strVal val="0-#ppt_w/2"/>
                                          </p:val>
                                        </p:tav>
                                        <p:tav tm="100000">
                                          <p:val>
                                            <p:strVal val="#ppt_x"/>
                                          </p:val>
                                        </p:tav>
                                      </p:tavLst>
                                    </p:anim>
                                    <p:anim calcmode="lin" valueType="num">
                                      <p:cBhvr additive="base">
                                        <p:cTn id="21" dur="500" fill="hold"/>
                                        <p:tgtEl>
                                          <p:spTgt spid="17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additive="base">
                                        <p:cTn id="26" dur="500" fill="hold"/>
                                        <p:tgtEl>
                                          <p:spTgt spid="174"/>
                                        </p:tgtEl>
                                        <p:attrNameLst>
                                          <p:attrName>ppt_x</p:attrName>
                                        </p:attrNameLst>
                                      </p:cBhvr>
                                      <p:tavLst>
                                        <p:tav tm="0">
                                          <p:val>
                                            <p:strVal val="0-#ppt_w/2"/>
                                          </p:val>
                                        </p:tav>
                                        <p:tav tm="100000">
                                          <p:val>
                                            <p:strVal val="#ppt_x"/>
                                          </p:val>
                                        </p:tav>
                                      </p:tavLst>
                                    </p:anim>
                                    <p:anim calcmode="lin" valueType="num">
                                      <p:cBhvr additive="base">
                                        <p:cTn id="27" dur="500" fill="hold"/>
                                        <p:tgtEl>
                                          <p:spTgt spid="1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77"/>
                                        </p:tgtEl>
                                        <p:attrNameLst>
                                          <p:attrName>style.visibility</p:attrName>
                                        </p:attrNameLst>
                                      </p:cBhvr>
                                      <p:to>
                                        <p:strVal val="visible"/>
                                      </p:to>
                                    </p:set>
                                    <p:anim calcmode="lin" valueType="num">
                                      <p:cBhvr additive="base">
                                        <p:cTn id="32" dur="500" fill="hold"/>
                                        <p:tgtEl>
                                          <p:spTgt spid="177"/>
                                        </p:tgtEl>
                                        <p:attrNameLst>
                                          <p:attrName>ppt_x</p:attrName>
                                        </p:attrNameLst>
                                      </p:cBhvr>
                                      <p:tavLst>
                                        <p:tav tm="0">
                                          <p:val>
                                            <p:strVal val="0-#ppt_w/2"/>
                                          </p:val>
                                        </p:tav>
                                        <p:tav tm="100000">
                                          <p:val>
                                            <p:strVal val="#ppt_x"/>
                                          </p:val>
                                        </p:tav>
                                      </p:tavLst>
                                    </p:anim>
                                    <p:anim calcmode="lin" valueType="num">
                                      <p:cBhvr additive="base">
                                        <p:cTn id="33" dur="500" fill="hold"/>
                                        <p:tgtEl>
                                          <p:spTgt spid="17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80"/>
                                        </p:tgtEl>
                                        <p:attrNameLst>
                                          <p:attrName>style.visibility</p:attrName>
                                        </p:attrNameLst>
                                      </p:cBhvr>
                                      <p:to>
                                        <p:strVal val="visible"/>
                                      </p:to>
                                    </p:set>
                                    <p:anim calcmode="lin" valueType="num">
                                      <p:cBhvr additive="base">
                                        <p:cTn id="36" dur="500" fill="hold"/>
                                        <p:tgtEl>
                                          <p:spTgt spid="180"/>
                                        </p:tgtEl>
                                        <p:attrNameLst>
                                          <p:attrName>ppt_x</p:attrName>
                                        </p:attrNameLst>
                                      </p:cBhvr>
                                      <p:tavLst>
                                        <p:tav tm="0">
                                          <p:val>
                                            <p:strVal val="1+#ppt_w/2"/>
                                          </p:val>
                                        </p:tav>
                                        <p:tav tm="100000">
                                          <p:val>
                                            <p:strVal val="#ppt_x"/>
                                          </p:val>
                                        </p:tav>
                                      </p:tavLst>
                                    </p:anim>
                                    <p:anim calcmode="lin" valueType="num">
                                      <p:cBhvr additive="base">
                                        <p:cTn id="37" dur="500" fill="hold"/>
                                        <p:tgtEl>
                                          <p:spTgt spid="18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83"/>
                                        </p:tgtEl>
                                        <p:attrNameLst>
                                          <p:attrName>style.visibility</p:attrName>
                                        </p:attrNameLst>
                                      </p:cBhvr>
                                      <p:to>
                                        <p:strVal val="visible"/>
                                      </p:to>
                                    </p:set>
                                    <p:anim calcmode="lin" valueType="num">
                                      <p:cBhvr additive="base">
                                        <p:cTn id="42" dur="500" fill="hold"/>
                                        <p:tgtEl>
                                          <p:spTgt spid="183"/>
                                        </p:tgtEl>
                                        <p:attrNameLst>
                                          <p:attrName>ppt_x</p:attrName>
                                        </p:attrNameLst>
                                      </p:cBhvr>
                                      <p:tavLst>
                                        <p:tav tm="0">
                                          <p:val>
                                            <p:strVal val="1+#ppt_w/2"/>
                                          </p:val>
                                        </p:tav>
                                        <p:tav tm="100000">
                                          <p:val>
                                            <p:strVal val="#ppt_x"/>
                                          </p:val>
                                        </p:tav>
                                      </p:tavLst>
                                    </p:anim>
                                    <p:anim calcmode="lin" valueType="num">
                                      <p:cBhvr additive="base">
                                        <p:cTn id="43" dur="500" fill="hold"/>
                                        <p:tgtEl>
                                          <p:spTgt spid="18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6"/>
                                        </p:tgtEl>
                                        <p:attrNameLst>
                                          <p:attrName>style.visibility</p:attrName>
                                        </p:attrNameLst>
                                      </p:cBhvr>
                                      <p:to>
                                        <p:strVal val="visible"/>
                                      </p:to>
                                    </p:set>
                                    <p:anim calcmode="lin" valueType="num">
                                      <p:cBhvr additive="base">
                                        <p:cTn id="48" dur="500" fill="hold"/>
                                        <p:tgtEl>
                                          <p:spTgt spid="186"/>
                                        </p:tgtEl>
                                        <p:attrNameLst>
                                          <p:attrName>ppt_x</p:attrName>
                                        </p:attrNameLst>
                                      </p:cBhvr>
                                      <p:tavLst>
                                        <p:tav tm="0">
                                          <p:val>
                                            <p:strVal val="1+#ppt_w/2"/>
                                          </p:val>
                                        </p:tav>
                                        <p:tav tm="100000">
                                          <p:val>
                                            <p:strVal val="#ppt_x"/>
                                          </p:val>
                                        </p:tav>
                                      </p:tavLst>
                                    </p:anim>
                                    <p:anim calcmode="lin" valueType="num">
                                      <p:cBhvr additive="base">
                                        <p:cTn id="4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10" name="Rounded Rectangle 5"/>
          <p:cNvSpPr/>
          <p:nvPr/>
        </p:nvSpPr>
        <p:spPr>
          <a:xfrm>
            <a:off x="1061886" y="3684869"/>
            <a:ext cx="10025213" cy="93267"/>
          </a:xfrm>
          <a:prstGeom prst="roundRect">
            <a:avLst>
              <a:gd name="adj" fmla="val 50000"/>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nvGrpSpPr>
          <p:cNvPr id="116" name="Group 24"/>
          <p:cNvGrpSpPr/>
          <p:nvPr/>
        </p:nvGrpSpPr>
        <p:grpSpPr>
          <a:xfrm>
            <a:off x="9394082" y="1608667"/>
            <a:ext cx="1462713" cy="1989956"/>
            <a:chOff x="800793" y="1501529"/>
            <a:chExt cx="1619915" cy="2203823"/>
          </a:xfrm>
        </p:grpSpPr>
        <p:grpSp>
          <p:nvGrpSpPr>
            <p:cNvPr id="117" name="Group 25"/>
            <p:cNvGrpSpPr/>
            <p:nvPr/>
          </p:nvGrpSpPr>
          <p:grpSpPr>
            <a:xfrm>
              <a:off x="800793" y="1501529"/>
              <a:ext cx="1619915" cy="1817422"/>
              <a:chOff x="2897739" y="3942989"/>
              <a:chExt cx="1619915" cy="1817422"/>
            </a:xfrm>
          </p:grpSpPr>
          <p:sp>
            <p:nvSpPr>
              <p:cNvPr id="119" name="Isosceles Triangle 27"/>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20" name="Donut 28"/>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18" name="Straight Connector 26"/>
            <p:cNvCxnSpPr>
              <a:endCxn id="119"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sp>
        <p:nvSpPr>
          <p:cNvPr id="121" name="AutoShape 59"/>
          <p:cNvSpPr/>
          <p:nvPr/>
        </p:nvSpPr>
        <p:spPr bwMode="auto">
          <a:xfrm>
            <a:off x="9893477" y="2104389"/>
            <a:ext cx="462000" cy="4612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nvGrpSpPr>
          <p:cNvPr id="122" name="Group 39"/>
          <p:cNvGrpSpPr/>
          <p:nvPr/>
        </p:nvGrpSpPr>
        <p:grpSpPr>
          <a:xfrm flipV="1">
            <a:off x="7368130" y="3861706"/>
            <a:ext cx="1462713" cy="1989956"/>
            <a:chOff x="800793" y="1501529"/>
            <a:chExt cx="1619915" cy="2203823"/>
          </a:xfrm>
        </p:grpSpPr>
        <p:grpSp>
          <p:nvGrpSpPr>
            <p:cNvPr id="123" name="Group 40"/>
            <p:cNvGrpSpPr/>
            <p:nvPr/>
          </p:nvGrpSpPr>
          <p:grpSpPr>
            <a:xfrm>
              <a:off x="800793" y="1501529"/>
              <a:ext cx="1619915" cy="1817422"/>
              <a:chOff x="2897739" y="3942989"/>
              <a:chExt cx="1619915" cy="1817422"/>
            </a:xfrm>
          </p:grpSpPr>
          <p:sp>
            <p:nvSpPr>
              <p:cNvPr id="125" name="Isosceles Triangle 4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26" name="Donut 4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24" name="Straight Connector 41"/>
            <p:cNvCxnSpPr>
              <a:endCxn id="125"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27" name="Group 45"/>
          <p:cNvGrpSpPr/>
          <p:nvPr/>
        </p:nvGrpSpPr>
        <p:grpSpPr>
          <a:xfrm>
            <a:off x="7868485" y="4889699"/>
            <a:ext cx="462000" cy="432828"/>
            <a:chOff x="5368132" y="3540125"/>
            <a:chExt cx="465138" cy="435769"/>
          </a:xfrm>
          <a:solidFill>
            <a:schemeClr val="bg1"/>
          </a:solidFill>
        </p:grpSpPr>
        <p:sp>
          <p:nvSpPr>
            <p:cNvPr id="12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2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30" name="Group 18"/>
          <p:cNvGrpSpPr/>
          <p:nvPr/>
        </p:nvGrpSpPr>
        <p:grpSpPr>
          <a:xfrm>
            <a:off x="1293152" y="1610005"/>
            <a:ext cx="1462713" cy="2002659"/>
            <a:chOff x="800793" y="1501529"/>
            <a:chExt cx="1619915" cy="2217891"/>
          </a:xfrm>
        </p:grpSpPr>
        <p:grpSp>
          <p:nvGrpSpPr>
            <p:cNvPr id="140" name="Group 13"/>
            <p:cNvGrpSpPr/>
            <p:nvPr/>
          </p:nvGrpSpPr>
          <p:grpSpPr>
            <a:xfrm>
              <a:off x="800793" y="1501529"/>
              <a:ext cx="1619915" cy="1817422"/>
              <a:chOff x="2897739" y="3942989"/>
              <a:chExt cx="1619915" cy="1817422"/>
            </a:xfrm>
          </p:grpSpPr>
          <p:sp>
            <p:nvSpPr>
              <p:cNvPr id="143" name="Isosceles Triangle 1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44" name="Donut 11"/>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42" name="Straight Connector 15"/>
            <p:cNvCxnSpPr>
              <a:stCxn id="113" idx="0"/>
              <a:endCxn id="143" idx="0"/>
            </p:cNvCxnSpPr>
            <p:nvPr/>
          </p:nvCxnSpPr>
          <p:spPr>
            <a:xfrm flipH="1" flipV="1">
              <a:off x="1610750" y="3318950"/>
              <a:ext cx="1" cy="400470"/>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45" name="Group 48"/>
          <p:cNvGrpSpPr/>
          <p:nvPr/>
        </p:nvGrpSpPr>
        <p:grpSpPr>
          <a:xfrm>
            <a:off x="1866039" y="2109023"/>
            <a:ext cx="316935" cy="462000"/>
            <a:chOff x="3582988" y="3510757"/>
            <a:chExt cx="319088" cy="465138"/>
          </a:xfrm>
          <a:solidFill>
            <a:schemeClr val="bg1"/>
          </a:solidFill>
        </p:grpSpPr>
        <p:sp>
          <p:nvSpPr>
            <p:cNvPr id="14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4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nvGrpSpPr>
          <p:cNvPr id="148" name="Group 19"/>
          <p:cNvGrpSpPr/>
          <p:nvPr/>
        </p:nvGrpSpPr>
        <p:grpSpPr>
          <a:xfrm>
            <a:off x="5343137" y="1608667"/>
            <a:ext cx="1462713" cy="1989956"/>
            <a:chOff x="800793" y="1501529"/>
            <a:chExt cx="1619915" cy="2203823"/>
          </a:xfrm>
        </p:grpSpPr>
        <p:grpSp>
          <p:nvGrpSpPr>
            <p:cNvPr id="149" name="Group 20"/>
            <p:cNvGrpSpPr/>
            <p:nvPr/>
          </p:nvGrpSpPr>
          <p:grpSpPr>
            <a:xfrm>
              <a:off x="800793" y="1501529"/>
              <a:ext cx="1619915" cy="1817422"/>
              <a:chOff x="2897739" y="3942989"/>
              <a:chExt cx="1619915" cy="1817422"/>
            </a:xfrm>
          </p:grpSpPr>
          <p:sp>
            <p:nvSpPr>
              <p:cNvPr id="156" name="Isosceles Triangle 2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58" name="Donut 2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55" name="Straight Connector 21"/>
            <p:cNvCxnSpPr>
              <a:endCxn id="15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59" name="Group 51"/>
          <p:cNvGrpSpPr/>
          <p:nvPr/>
        </p:nvGrpSpPr>
        <p:grpSpPr>
          <a:xfrm>
            <a:off x="5843493" y="2147022"/>
            <a:ext cx="462000" cy="388679"/>
            <a:chOff x="5368132" y="2625725"/>
            <a:chExt cx="465138" cy="391319"/>
          </a:xfrm>
          <a:solidFill>
            <a:schemeClr val="bg1"/>
          </a:solidFill>
        </p:grpSpPr>
        <p:sp>
          <p:nvSpPr>
            <p:cNvPr id="16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6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6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nvGrpSpPr>
          <p:cNvPr id="163" name="Group 29"/>
          <p:cNvGrpSpPr/>
          <p:nvPr/>
        </p:nvGrpSpPr>
        <p:grpSpPr>
          <a:xfrm flipV="1">
            <a:off x="3318145" y="3861706"/>
            <a:ext cx="1462713" cy="1989956"/>
            <a:chOff x="800793" y="1501529"/>
            <a:chExt cx="1619915" cy="2203823"/>
          </a:xfrm>
        </p:grpSpPr>
        <p:grpSp>
          <p:nvGrpSpPr>
            <p:cNvPr id="164" name="Group 30"/>
            <p:cNvGrpSpPr/>
            <p:nvPr/>
          </p:nvGrpSpPr>
          <p:grpSpPr>
            <a:xfrm>
              <a:off x="800793" y="1501529"/>
              <a:ext cx="1619915" cy="1817422"/>
              <a:chOff x="2897739" y="3942989"/>
              <a:chExt cx="1619915" cy="1817422"/>
            </a:xfrm>
          </p:grpSpPr>
          <p:sp>
            <p:nvSpPr>
              <p:cNvPr id="166" name="Isosceles Triangle 32"/>
              <p:cNvSpPr/>
              <p:nvPr/>
            </p:nvSpPr>
            <p:spPr>
              <a:xfrm flipV="1">
                <a:off x="3554072" y="5469055"/>
                <a:ext cx="307248" cy="291356"/>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67" name="Donut 33"/>
              <p:cNvSpPr/>
              <p:nvPr/>
            </p:nvSpPr>
            <p:spPr>
              <a:xfrm>
                <a:off x="2897739" y="3942989"/>
                <a:ext cx="1619915" cy="1619915"/>
              </a:xfrm>
              <a:prstGeom prst="donut">
                <a:avLst>
                  <a:gd name="adj" fmla="val 885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grpSp>
        <p:cxnSp>
          <p:nvCxnSpPr>
            <p:cNvPr id="165" name="Straight Connector 31"/>
            <p:cNvCxnSpPr>
              <a:endCxn id="166" idx="0"/>
            </p:cNvCxnSpPr>
            <p:nvPr/>
          </p:nvCxnSpPr>
          <p:spPr>
            <a:xfrm flipH="1" flipV="1">
              <a:off x="1610750" y="3318951"/>
              <a:ext cx="1" cy="386401"/>
            </a:xfrm>
            <a:prstGeom prst="line">
              <a:avLst/>
            </a:prstGeom>
            <a:gradFill flip="none" rotWithShape="1">
              <a:gsLst>
                <a:gs pos="100000">
                  <a:srgbClr val="FCFCFC"/>
                </a:gs>
                <a:gs pos="0">
                  <a:srgbClr val="CCCCCC"/>
                </a:gs>
              </a:gsLst>
              <a:lin ang="7200000" scaled="0"/>
              <a:tileRect/>
            </a:gradFill>
            <a:ln w="12700">
              <a:solidFill>
                <a:schemeClr val="bg1"/>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68" name="Group 55"/>
          <p:cNvGrpSpPr/>
          <p:nvPr/>
        </p:nvGrpSpPr>
        <p:grpSpPr>
          <a:xfrm>
            <a:off x="3818895" y="4889699"/>
            <a:ext cx="461211" cy="461211"/>
            <a:chOff x="4439444" y="1652588"/>
            <a:chExt cx="464344" cy="464344"/>
          </a:xfrm>
          <a:solidFill>
            <a:schemeClr val="bg1"/>
          </a:solidFill>
        </p:grpSpPr>
        <p:sp>
          <p:nvSpPr>
            <p:cNvPr id="16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7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7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sp>
        <p:nvSpPr>
          <p:cNvPr id="111" name="Oval 6"/>
          <p:cNvSpPr/>
          <p:nvPr/>
        </p:nvSpPr>
        <p:spPr>
          <a:xfrm>
            <a:off x="5942953" y="3599962"/>
            <a:ext cx="263081" cy="26308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2" name="Oval 7"/>
          <p:cNvSpPr/>
          <p:nvPr/>
        </p:nvSpPr>
        <p:spPr>
          <a:xfrm>
            <a:off x="9992938" y="3601301"/>
            <a:ext cx="263081" cy="26308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3" name="Oval 8"/>
          <p:cNvSpPr/>
          <p:nvPr/>
        </p:nvSpPr>
        <p:spPr>
          <a:xfrm>
            <a:off x="1892968" y="3599962"/>
            <a:ext cx="263081" cy="263081"/>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4" name="Oval 9"/>
          <p:cNvSpPr/>
          <p:nvPr/>
        </p:nvSpPr>
        <p:spPr>
          <a:xfrm>
            <a:off x="3917960" y="3599964"/>
            <a:ext cx="263081" cy="26308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15" name="Oval 10"/>
          <p:cNvSpPr/>
          <p:nvPr/>
        </p:nvSpPr>
        <p:spPr>
          <a:xfrm>
            <a:off x="7967945" y="3599962"/>
            <a:ext cx="263081" cy="263081"/>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mj-ea"/>
              <a:ea typeface="+mj-ea"/>
            </a:endParaRPr>
          </a:p>
        </p:txBody>
      </p:sp>
      <p:sp>
        <p:nvSpPr>
          <p:cNvPr id="187" name="TextBox 77"/>
          <p:cNvSpPr txBox="1"/>
          <p:nvPr/>
        </p:nvSpPr>
        <p:spPr>
          <a:xfrm>
            <a:off x="3024443" y="2151282"/>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88" name="TextBox 77"/>
          <p:cNvSpPr txBox="1"/>
          <p:nvPr/>
        </p:nvSpPr>
        <p:spPr>
          <a:xfrm>
            <a:off x="7043607" y="2151282"/>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89" name="TextBox 77"/>
          <p:cNvSpPr txBox="1"/>
          <p:nvPr/>
        </p:nvSpPr>
        <p:spPr>
          <a:xfrm>
            <a:off x="1097732" y="4842861"/>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90" name="TextBox 77"/>
          <p:cNvSpPr txBox="1"/>
          <p:nvPr/>
        </p:nvSpPr>
        <p:spPr>
          <a:xfrm>
            <a:off x="5116896" y="4842861"/>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
        <p:nvSpPr>
          <p:cNvPr id="191" name="TextBox 77"/>
          <p:cNvSpPr txBox="1"/>
          <p:nvPr/>
        </p:nvSpPr>
        <p:spPr>
          <a:xfrm>
            <a:off x="8939596" y="4842861"/>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mj-ea"/>
              </a:rPr>
              <a:t>标题文字</a:t>
            </a:r>
            <a:endParaRPr lang="en-US" altLang="zh-CN" sz="1600"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a:p>
            <a:r>
              <a:rPr lang="zh-CN" altLang="en-US" sz="1065" dirty="0">
                <a:solidFill>
                  <a:schemeClr val="bg1"/>
                </a:solidFill>
                <a:latin typeface="+mj-ea"/>
              </a:rPr>
              <a:t>单击此处添加文本单击此处添加</a:t>
            </a:r>
            <a:endParaRPr lang="en-US" altLang="zh-CN" sz="1065" dirty="0">
              <a:solidFill>
                <a:schemeClr val="bg1"/>
              </a:solidFill>
              <a:latin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0-#ppt_w/2"/>
                                          </p:val>
                                        </p:tav>
                                        <p:tav tm="100000">
                                          <p:val>
                                            <p:strVal val="#ppt_x"/>
                                          </p:val>
                                        </p:tav>
                                      </p:tavLst>
                                    </p:anim>
                                    <p:anim calcmode="lin" valueType="num">
                                      <p:cBhvr additive="base">
                                        <p:cTn id="1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500"/>
                                        <p:tgtEl>
                                          <p:spTgt spid="1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16"/>
                                        </p:tgtEl>
                                        <p:attrNameLst>
                                          <p:attrName>style.visibility</p:attrName>
                                        </p:attrNameLst>
                                      </p:cBhvr>
                                      <p:to>
                                        <p:strVal val="visible"/>
                                      </p:to>
                                    </p:set>
                                    <p:animEffect transition="in" filter="fade">
                                      <p:cBhvr>
                                        <p:cTn id="36" dur="500"/>
                                        <p:tgtEl>
                                          <p:spTgt spid="116"/>
                                        </p:tgtEl>
                                      </p:cBhvr>
                                    </p:animEffect>
                                    <p:anim calcmode="lin" valueType="num">
                                      <p:cBhvr>
                                        <p:cTn id="37" dur="500" fill="hold"/>
                                        <p:tgtEl>
                                          <p:spTgt spid="116"/>
                                        </p:tgtEl>
                                        <p:attrNameLst>
                                          <p:attrName>ppt_x</p:attrName>
                                        </p:attrNameLst>
                                      </p:cBhvr>
                                      <p:tavLst>
                                        <p:tav tm="0">
                                          <p:val>
                                            <p:strVal val="#ppt_x"/>
                                          </p:val>
                                        </p:tav>
                                        <p:tav tm="100000">
                                          <p:val>
                                            <p:strVal val="#ppt_x"/>
                                          </p:val>
                                        </p:tav>
                                      </p:tavLst>
                                    </p:anim>
                                    <p:anim calcmode="lin" valueType="num">
                                      <p:cBhvr>
                                        <p:cTn id="38" dur="500" fill="hold"/>
                                        <p:tgtEl>
                                          <p:spTgt spid="1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500"/>
                                        <p:tgtEl>
                                          <p:spTgt spid="121"/>
                                        </p:tgtEl>
                                      </p:cBhvr>
                                    </p:animEffect>
                                    <p:anim calcmode="lin" valueType="num">
                                      <p:cBhvr>
                                        <p:cTn id="42" dur="500" fill="hold"/>
                                        <p:tgtEl>
                                          <p:spTgt spid="121"/>
                                        </p:tgtEl>
                                        <p:attrNameLst>
                                          <p:attrName>ppt_x</p:attrName>
                                        </p:attrNameLst>
                                      </p:cBhvr>
                                      <p:tavLst>
                                        <p:tav tm="0">
                                          <p:val>
                                            <p:strVal val="#ppt_x"/>
                                          </p:val>
                                        </p:tav>
                                        <p:tav tm="100000">
                                          <p:val>
                                            <p:strVal val="#ppt_x"/>
                                          </p:val>
                                        </p:tav>
                                      </p:tavLst>
                                    </p:anim>
                                    <p:anim calcmode="lin" valueType="num">
                                      <p:cBhvr>
                                        <p:cTn id="43" dur="500" fill="hold"/>
                                        <p:tgtEl>
                                          <p:spTgt spid="12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0"/>
                                        </p:tgtEl>
                                        <p:attrNameLst>
                                          <p:attrName>style.visibility</p:attrName>
                                        </p:attrNameLst>
                                      </p:cBhvr>
                                      <p:to>
                                        <p:strVal val="visible"/>
                                      </p:to>
                                    </p:set>
                                    <p:animEffect transition="in" filter="fade">
                                      <p:cBhvr>
                                        <p:cTn id="46" dur="500"/>
                                        <p:tgtEl>
                                          <p:spTgt spid="130"/>
                                        </p:tgtEl>
                                      </p:cBhvr>
                                    </p:animEffect>
                                    <p:anim calcmode="lin" valueType="num">
                                      <p:cBhvr>
                                        <p:cTn id="47" dur="500" fill="hold"/>
                                        <p:tgtEl>
                                          <p:spTgt spid="130"/>
                                        </p:tgtEl>
                                        <p:attrNameLst>
                                          <p:attrName>ppt_x</p:attrName>
                                        </p:attrNameLst>
                                      </p:cBhvr>
                                      <p:tavLst>
                                        <p:tav tm="0">
                                          <p:val>
                                            <p:strVal val="#ppt_x"/>
                                          </p:val>
                                        </p:tav>
                                        <p:tav tm="100000">
                                          <p:val>
                                            <p:strVal val="#ppt_x"/>
                                          </p:val>
                                        </p:tav>
                                      </p:tavLst>
                                    </p:anim>
                                    <p:anim calcmode="lin" valueType="num">
                                      <p:cBhvr>
                                        <p:cTn id="48" dur="500" fill="hold"/>
                                        <p:tgtEl>
                                          <p:spTgt spid="1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500"/>
                                        <p:tgtEl>
                                          <p:spTgt spid="145"/>
                                        </p:tgtEl>
                                      </p:cBhvr>
                                    </p:animEffect>
                                    <p:anim calcmode="lin" valueType="num">
                                      <p:cBhvr>
                                        <p:cTn id="52" dur="500" fill="hold"/>
                                        <p:tgtEl>
                                          <p:spTgt spid="145"/>
                                        </p:tgtEl>
                                        <p:attrNameLst>
                                          <p:attrName>ppt_x</p:attrName>
                                        </p:attrNameLst>
                                      </p:cBhvr>
                                      <p:tavLst>
                                        <p:tav tm="0">
                                          <p:val>
                                            <p:strVal val="#ppt_x"/>
                                          </p:val>
                                        </p:tav>
                                        <p:tav tm="100000">
                                          <p:val>
                                            <p:strVal val="#ppt_x"/>
                                          </p:val>
                                        </p:tav>
                                      </p:tavLst>
                                    </p:anim>
                                    <p:anim calcmode="lin" valueType="num">
                                      <p:cBhvr>
                                        <p:cTn id="53" dur="500" fill="hold"/>
                                        <p:tgtEl>
                                          <p:spTgt spid="14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500"/>
                                        <p:tgtEl>
                                          <p:spTgt spid="148"/>
                                        </p:tgtEl>
                                      </p:cBhvr>
                                    </p:animEffect>
                                    <p:anim calcmode="lin" valueType="num">
                                      <p:cBhvr>
                                        <p:cTn id="57" dur="500" fill="hold"/>
                                        <p:tgtEl>
                                          <p:spTgt spid="148"/>
                                        </p:tgtEl>
                                        <p:attrNameLst>
                                          <p:attrName>ppt_x</p:attrName>
                                        </p:attrNameLst>
                                      </p:cBhvr>
                                      <p:tavLst>
                                        <p:tav tm="0">
                                          <p:val>
                                            <p:strVal val="#ppt_x"/>
                                          </p:val>
                                        </p:tav>
                                        <p:tav tm="100000">
                                          <p:val>
                                            <p:strVal val="#ppt_x"/>
                                          </p:val>
                                        </p:tav>
                                      </p:tavLst>
                                    </p:anim>
                                    <p:anim calcmode="lin" valueType="num">
                                      <p:cBhvr>
                                        <p:cTn id="58" dur="500" fill="hold"/>
                                        <p:tgtEl>
                                          <p:spTgt spid="14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fade">
                                      <p:cBhvr>
                                        <p:cTn id="61" dur="500"/>
                                        <p:tgtEl>
                                          <p:spTgt spid="159"/>
                                        </p:tgtEl>
                                      </p:cBhvr>
                                    </p:animEffect>
                                    <p:anim calcmode="lin" valueType="num">
                                      <p:cBhvr>
                                        <p:cTn id="62" dur="500" fill="hold"/>
                                        <p:tgtEl>
                                          <p:spTgt spid="159"/>
                                        </p:tgtEl>
                                        <p:attrNameLst>
                                          <p:attrName>ppt_x</p:attrName>
                                        </p:attrNameLst>
                                      </p:cBhvr>
                                      <p:tavLst>
                                        <p:tav tm="0">
                                          <p:val>
                                            <p:strVal val="#ppt_x"/>
                                          </p:val>
                                        </p:tav>
                                        <p:tav tm="100000">
                                          <p:val>
                                            <p:strVal val="#ppt_x"/>
                                          </p:val>
                                        </p:tav>
                                      </p:tavLst>
                                    </p:anim>
                                    <p:anim calcmode="lin" valueType="num">
                                      <p:cBhvr>
                                        <p:cTn id="63"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fade">
                                      <p:cBhvr>
                                        <p:cTn id="68" dur="500"/>
                                        <p:tgtEl>
                                          <p:spTgt spid="122"/>
                                        </p:tgtEl>
                                      </p:cBhvr>
                                    </p:animEffect>
                                    <p:anim calcmode="lin" valueType="num">
                                      <p:cBhvr>
                                        <p:cTn id="69" dur="500" fill="hold"/>
                                        <p:tgtEl>
                                          <p:spTgt spid="122"/>
                                        </p:tgtEl>
                                        <p:attrNameLst>
                                          <p:attrName>ppt_x</p:attrName>
                                        </p:attrNameLst>
                                      </p:cBhvr>
                                      <p:tavLst>
                                        <p:tav tm="0">
                                          <p:val>
                                            <p:strVal val="#ppt_x"/>
                                          </p:val>
                                        </p:tav>
                                        <p:tav tm="100000">
                                          <p:val>
                                            <p:strVal val="#ppt_x"/>
                                          </p:val>
                                        </p:tav>
                                      </p:tavLst>
                                    </p:anim>
                                    <p:anim calcmode="lin" valueType="num">
                                      <p:cBhvr>
                                        <p:cTn id="70" dur="500" fill="hold"/>
                                        <p:tgtEl>
                                          <p:spTgt spid="122"/>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fade">
                                      <p:cBhvr>
                                        <p:cTn id="73" dur="500"/>
                                        <p:tgtEl>
                                          <p:spTgt spid="127"/>
                                        </p:tgtEl>
                                      </p:cBhvr>
                                    </p:animEffect>
                                    <p:anim calcmode="lin" valueType="num">
                                      <p:cBhvr>
                                        <p:cTn id="74" dur="500" fill="hold"/>
                                        <p:tgtEl>
                                          <p:spTgt spid="127"/>
                                        </p:tgtEl>
                                        <p:attrNameLst>
                                          <p:attrName>ppt_x</p:attrName>
                                        </p:attrNameLst>
                                      </p:cBhvr>
                                      <p:tavLst>
                                        <p:tav tm="0">
                                          <p:val>
                                            <p:strVal val="#ppt_x"/>
                                          </p:val>
                                        </p:tav>
                                        <p:tav tm="100000">
                                          <p:val>
                                            <p:strVal val="#ppt_x"/>
                                          </p:val>
                                        </p:tav>
                                      </p:tavLst>
                                    </p:anim>
                                    <p:anim calcmode="lin" valueType="num">
                                      <p:cBhvr>
                                        <p:cTn id="75" dur="500" fill="hold"/>
                                        <p:tgtEl>
                                          <p:spTgt spid="127"/>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3"/>
                                        </p:tgtEl>
                                        <p:attrNameLst>
                                          <p:attrName>style.visibility</p:attrName>
                                        </p:attrNameLst>
                                      </p:cBhvr>
                                      <p:to>
                                        <p:strVal val="visible"/>
                                      </p:to>
                                    </p:set>
                                    <p:animEffect transition="in" filter="fade">
                                      <p:cBhvr>
                                        <p:cTn id="78" dur="500"/>
                                        <p:tgtEl>
                                          <p:spTgt spid="163"/>
                                        </p:tgtEl>
                                      </p:cBhvr>
                                    </p:animEffect>
                                    <p:anim calcmode="lin" valueType="num">
                                      <p:cBhvr>
                                        <p:cTn id="79" dur="500" fill="hold"/>
                                        <p:tgtEl>
                                          <p:spTgt spid="163"/>
                                        </p:tgtEl>
                                        <p:attrNameLst>
                                          <p:attrName>ppt_x</p:attrName>
                                        </p:attrNameLst>
                                      </p:cBhvr>
                                      <p:tavLst>
                                        <p:tav tm="0">
                                          <p:val>
                                            <p:strVal val="#ppt_x"/>
                                          </p:val>
                                        </p:tav>
                                        <p:tav tm="100000">
                                          <p:val>
                                            <p:strVal val="#ppt_x"/>
                                          </p:val>
                                        </p:tav>
                                      </p:tavLst>
                                    </p:anim>
                                    <p:anim calcmode="lin" valueType="num">
                                      <p:cBhvr>
                                        <p:cTn id="80" dur="500" fill="hold"/>
                                        <p:tgtEl>
                                          <p:spTgt spid="163"/>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168"/>
                                        </p:tgtEl>
                                        <p:attrNameLst>
                                          <p:attrName>style.visibility</p:attrName>
                                        </p:attrNameLst>
                                      </p:cBhvr>
                                      <p:to>
                                        <p:strVal val="visible"/>
                                      </p:to>
                                    </p:set>
                                    <p:animEffect transition="in" filter="fade">
                                      <p:cBhvr>
                                        <p:cTn id="83" dur="500"/>
                                        <p:tgtEl>
                                          <p:spTgt spid="168"/>
                                        </p:tgtEl>
                                      </p:cBhvr>
                                    </p:animEffect>
                                    <p:anim calcmode="lin" valueType="num">
                                      <p:cBhvr>
                                        <p:cTn id="84" dur="500" fill="hold"/>
                                        <p:tgtEl>
                                          <p:spTgt spid="168"/>
                                        </p:tgtEl>
                                        <p:attrNameLst>
                                          <p:attrName>ppt_x</p:attrName>
                                        </p:attrNameLst>
                                      </p:cBhvr>
                                      <p:tavLst>
                                        <p:tav tm="0">
                                          <p:val>
                                            <p:strVal val="#ppt_x"/>
                                          </p:val>
                                        </p:tav>
                                        <p:tav tm="100000">
                                          <p:val>
                                            <p:strVal val="#ppt_x"/>
                                          </p:val>
                                        </p:tav>
                                      </p:tavLst>
                                    </p:anim>
                                    <p:anim calcmode="lin" valueType="num">
                                      <p:cBhvr>
                                        <p:cTn id="85" dur="500" fill="hold"/>
                                        <p:tgtEl>
                                          <p:spTgt spid="168"/>
                                        </p:tgtEl>
                                        <p:attrNameLst>
                                          <p:attrName>ppt_y</p:attrName>
                                        </p:attrNameLst>
                                      </p:cBhvr>
                                      <p:tavLst>
                                        <p:tav tm="0">
                                          <p:val>
                                            <p:strVal val="#ppt_y-.1"/>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187"/>
                                        </p:tgtEl>
                                        <p:attrNameLst>
                                          <p:attrName>style.visibility</p:attrName>
                                        </p:attrNameLst>
                                      </p:cBhvr>
                                      <p:to>
                                        <p:strVal val="visible"/>
                                      </p:to>
                                    </p:set>
                                    <p:anim calcmode="lin" valueType="num">
                                      <p:cBhvr additive="base">
                                        <p:cTn id="88" dur="500" fill="hold"/>
                                        <p:tgtEl>
                                          <p:spTgt spid="187"/>
                                        </p:tgtEl>
                                        <p:attrNameLst>
                                          <p:attrName>ppt_x</p:attrName>
                                        </p:attrNameLst>
                                      </p:cBhvr>
                                      <p:tavLst>
                                        <p:tav tm="0">
                                          <p:val>
                                            <p:strVal val="1+#ppt_w/2"/>
                                          </p:val>
                                        </p:tav>
                                        <p:tav tm="100000">
                                          <p:val>
                                            <p:strVal val="#ppt_x"/>
                                          </p:val>
                                        </p:tav>
                                      </p:tavLst>
                                    </p:anim>
                                    <p:anim calcmode="lin" valueType="num">
                                      <p:cBhvr additive="base">
                                        <p:cTn id="89" dur="500" fill="hold"/>
                                        <p:tgtEl>
                                          <p:spTgt spid="187"/>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188"/>
                                        </p:tgtEl>
                                        <p:attrNameLst>
                                          <p:attrName>style.visibility</p:attrName>
                                        </p:attrNameLst>
                                      </p:cBhvr>
                                      <p:to>
                                        <p:strVal val="visible"/>
                                      </p:to>
                                    </p:set>
                                    <p:anim calcmode="lin" valueType="num">
                                      <p:cBhvr additive="base">
                                        <p:cTn id="92" dur="500" fill="hold"/>
                                        <p:tgtEl>
                                          <p:spTgt spid="188"/>
                                        </p:tgtEl>
                                        <p:attrNameLst>
                                          <p:attrName>ppt_x</p:attrName>
                                        </p:attrNameLst>
                                      </p:cBhvr>
                                      <p:tavLst>
                                        <p:tav tm="0">
                                          <p:val>
                                            <p:strVal val="1+#ppt_w/2"/>
                                          </p:val>
                                        </p:tav>
                                        <p:tav tm="100000">
                                          <p:val>
                                            <p:strVal val="#ppt_x"/>
                                          </p:val>
                                        </p:tav>
                                      </p:tavLst>
                                    </p:anim>
                                    <p:anim calcmode="lin" valueType="num">
                                      <p:cBhvr additive="base">
                                        <p:cTn id="93" dur="500" fill="hold"/>
                                        <p:tgtEl>
                                          <p:spTgt spid="18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189"/>
                                        </p:tgtEl>
                                        <p:attrNameLst>
                                          <p:attrName>style.visibility</p:attrName>
                                        </p:attrNameLst>
                                      </p:cBhvr>
                                      <p:to>
                                        <p:strVal val="visible"/>
                                      </p:to>
                                    </p:set>
                                    <p:anim calcmode="lin" valueType="num">
                                      <p:cBhvr additive="base">
                                        <p:cTn id="96" dur="500" fill="hold"/>
                                        <p:tgtEl>
                                          <p:spTgt spid="189"/>
                                        </p:tgtEl>
                                        <p:attrNameLst>
                                          <p:attrName>ppt_x</p:attrName>
                                        </p:attrNameLst>
                                      </p:cBhvr>
                                      <p:tavLst>
                                        <p:tav tm="0">
                                          <p:val>
                                            <p:strVal val="1+#ppt_w/2"/>
                                          </p:val>
                                        </p:tav>
                                        <p:tav tm="100000">
                                          <p:val>
                                            <p:strVal val="#ppt_x"/>
                                          </p:val>
                                        </p:tav>
                                      </p:tavLst>
                                    </p:anim>
                                    <p:anim calcmode="lin" valueType="num">
                                      <p:cBhvr additive="base">
                                        <p:cTn id="97" dur="500" fill="hold"/>
                                        <p:tgtEl>
                                          <p:spTgt spid="189"/>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 calcmode="lin" valueType="num">
                                      <p:cBhvr additive="base">
                                        <p:cTn id="100" dur="500" fill="hold"/>
                                        <p:tgtEl>
                                          <p:spTgt spid="190"/>
                                        </p:tgtEl>
                                        <p:attrNameLst>
                                          <p:attrName>ppt_x</p:attrName>
                                        </p:attrNameLst>
                                      </p:cBhvr>
                                      <p:tavLst>
                                        <p:tav tm="0">
                                          <p:val>
                                            <p:strVal val="1+#ppt_w/2"/>
                                          </p:val>
                                        </p:tav>
                                        <p:tav tm="100000">
                                          <p:val>
                                            <p:strVal val="#ppt_x"/>
                                          </p:val>
                                        </p:tav>
                                      </p:tavLst>
                                    </p:anim>
                                    <p:anim calcmode="lin" valueType="num">
                                      <p:cBhvr additive="base">
                                        <p:cTn id="101" dur="500" fill="hold"/>
                                        <p:tgtEl>
                                          <p:spTgt spid="19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191"/>
                                        </p:tgtEl>
                                        <p:attrNameLst>
                                          <p:attrName>style.visibility</p:attrName>
                                        </p:attrNameLst>
                                      </p:cBhvr>
                                      <p:to>
                                        <p:strVal val="visible"/>
                                      </p:to>
                                    </p:set>
                                    <p:anim calcmode="lin" valueType="num">
                                      <p:cBhvr additive="base">
                                        <p:cTn id="104" dur="500" fill="hold"/>
                                        <p:tgtEl>
                                          <p:spTgt spid="191"/>
                                        </p:tgtEl>
                                        <p:attrNameLst>
                                          <p:attrName>ppt_x</p:attrName>
                                        </p:attrNameLst>
                                      </p:cBhvr>
                                      <p:tavLst>
                                        <p:tav tm="0">
                                          <p:val>
                                            <p:strVal val="1+#ppt_w/2"/>
                                          </p:val>
                                        </p:tav>
                                        <p:tav tm="100000">
                                          <p:val>
                                            <p:strVal val="#ppt_x"/>
                                          </p:val>
                                        </p:tav>
                                      </p:tavLst>
                                    </p:anim>
                                    <p:anim calcmode="lin" valueType="num">
                                      <p:cBhvr additive="base">
                                        <p:cTn id="105" dur="500" fill="hold"/>
                                        <p:tgtEl>
                                          <p:spTgt spid="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21" grpId="0" animBg="1"/>
      <p:bldP spid="111" grpId="0" animBg="1"/>
      <p:bldP spid="112" grpId="0" animBg="1"/>
      <p:bldP spid="113" grpId="0" animBg="1"/>
      <p:bldP spid="114" grpId="0" animBg="1"/>
      <p:bldP spid="115" grpId="0" animBg="1"/>
      <p:bldP spid="187" grpId="0"/>
      <p:bldP spid="188" grpId="0"/>
      <p:bldP spid="189" grpId="0"/>
      <p:bldP spid="190" grpId="0"/>
      <p:bldP spid="19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104" name="空心弧 103"/>
          <p:cNvSpPr/>
          <p:nvPr/>
        </p:nvSpPr>
        <p:spPr>
          <a:xfrm rot="5400000">
            <a:off x="7324115" y="2362946"/>
            <a:ext cx="2663972" cy="2663972"/>
          </a:xfrm>
          <a:prstGeom prst="blockArc">
            <a:avLst>
              <a:gd name="adj1" fmla="val 10884798"/>
              <a:gd name="adj2" fmla="val 21542696"/>
              <a:gd name="adj3" fmla="val 3108"/>
            </a:avLst>
          </a:prstGeom>
          <a:solidFill>
            <a:schemeClr val="bg1"/>
          </a:solid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05" name="右箭头 104"/>
          <p:cNvSpPr/>
          <p:nvPr/>
        </p:nvSpPr>
        <p:spPr>
          <a:xfrm flipH="1">
            <a:off x="6202489" y="4881096"/>
            <a:ext cx="1675380" cy="131421"/>
          </a:xfrm>
          <a:prstGeom prst="rightArrow">
            <a:avLst>
              <a:gd name="adj1" fmla="val 50000"/>
              <a:gd name="adj2" fmla="val 72226"/>
            </a:avLst>
          </a:prstGeom>
          <a:solidFill>
            <a:schemeClr val="bg1"/>
          </a:solid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07" name="右箭头 106"/>
          <p:cNvSpPr/>
          <p:nvPr/>
        </p:nvSpPr>
        <p:spPr>
          <a:xfrm>
            <a:off x="6127817" y="2406919"/>
            <a:ext cx="1675380" cy="131421"/>
          </a:xfrm>
          <a:prstGeom prst="rightArrow">
            <a:avLst>
              <a:gd name="adj1" fmla="val 50000"/>
              <a:gd name="adj2" fmla="val 72226"/>
            </a:avLst>
          </a:prstGeom>
          <a:solidFill>
            <a:schemeClr val="bg1"/>
          </a:solid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08" name="右箭头 107"/>
          <p:cNvSpPr/>
          <p:nvPr/>
        </p:nvSpPr>
        <p:spPr>
          <a:xfrm flipH="1">
            <a:off x="3570015" y="4889143"/>
            <a:ext cx="1675380" cy="131421"/>
          </a:xfrm>
          <a:prstGeom prst="rightArrow">
            <a:avLst>
              <a:gd name="adj1" fmla="val 50000"/>
              <a:gd name="adj2" fmla="val 72226"/>
            </a:avLst>
          </a:prstGeom>
          <a:solidFill>
            <a:schemeClr val="bg1"/>
          </a:solid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10" name="右箭头 109"/>
          <p:cNvSpPr/>
          <p:nvPr/>
        </p:nvSpPr>
        <p:spPr>
          <a:xfrm>
            <a:off x="3457211" y="2397990"/>
            <a:ext cx="1675380" cy="131421"/>
          </a:xfrm>
          <a:prstGeom prst="rightArrow">
            <a:avLst>
              <a:gd name="adj1" fmla="val 50000"/>
              <a:gd name="adj2" fmla="val 72226"/>
            </a:avLst>
          </a:prstGeom>
          <a:solidFill>
            <a:schemeClr val="bg1"/>
          </a:solid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10" name="组合 9"/>
          <p:cNvGrpSpPr/>
          <p:nvPr/>
        </p:nvGrpSpPr>
        <p:grpSpPr>
          <a:xfrm>
            <a:off x="2499017" y="1994463"/>
            <a:ext cx="995964" cy="995964"/>
            <a:chOff x="1874262" y="1495847"/>
            <a:chExt cx="746973" cy="746973"/>
          </a:xfrm>
        </p:grpSpPr>
        <p:sp>
          <p:nvSpPr>
            <p:cNvPr id="112" name="椭圆 111"/>
            <p:cNvSpPr/>
            <p:nvPr/>
          </p:nvSpPr>
          <p:spPr>
            <a:xfrm>
              <a:off x="1874262" y="1495847"/>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13" name="Freeform 13"/>
            <p:cNvSpPr>
              <a:spLocks noEditPoints="1"/>
            </p:cNvSpPr>
            <p:nvPr/>
          </p:nvSpPr>
          <p:spPr bwMode="auto">
            <a:xfrm>
              <a:off x="2036244" y="1612427"/>
              <a:ext cx="423008" cy="486088"/>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tx2"/>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15" name="组合 14"/>
          <p:cNvGrpSpPr/>
          <p:nvPr/>
        </p:nvGrpSpPr>
        <p:grpSpPr>
          <a:xfrm>
            <a:off x="2516697" y="4391161"/>
            <a:ext cx="995964" cy="995964"/>
            <a:chOff x="1887522" y="3293370"/>
            <a:chExt cx="746973" cy="746973"/>
          </a:xfrm>
        </p:grpSpPr>
        <p:sp>
          <p:nvSpPr>
            <p:cNvPr id="115" name="椭圆 114"/>
            <p:cNvSpPr/>
            <p:nvPr/>
          </p:nvSpPr>
          <p:spPr>
            <a:xfrm>
              <a:off x="1887522"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16" name="Freeform 5"/>
            <p:cNvSpPr>
              <a:spLocks noEditPoints="1"/>
            </p:cNvSpPr>
            <p:nvPr/>
          </p:nvSpPr>
          <p:spPr bwMode="auto">
            <a:xfrm>
              <a:off x="2041457" y="3468078"/>
              <a:ext cx="439103" cy="397557"/>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2"/>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11" name="组合 10"/>
          <p:cNvGrpSpPr/>
          <p:nvPr/>
        </p:nvGrpSpPr>
        <p:grpSpPr>
          <a:xfrm>
            <a:off x="5188041" y="1992319"/>
            <a:ext cx="995964" cy="995964"/>
            <a:chOff x="3891030" y="1494239"/>
            <a:chExt cx="746973" cy="746973"/>
          </a:xfrm>
        </p:grpSpPr>
        <p:sp>
          <p:nvSpPr>
            <p:cNvPr id="118" name="椭圆 117"/>
            <p:cNvSpPr/>
            <p:nvPr/>
          </p:nvSpPr>
          <p:spPr>
            <a:xfrm>
              <a:off x="3891030" y="1494239"/>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119" name="组合 118"/>
            <p:cNvGrpSpPr/>
            <p:nvPr/>
          </p:nvGrpSpPr>
          <p:grpSpPr>
            <a:xfrm>
              <a:off x="4058107" y="1694150"/>
              <a:ext cx="461647" cy="322016"/>
              <a:chOff x="-60285" y="3175"/>
              <a:chExt cx="1354138" cy="944563"/>
            </a:xfrm>
            <a:solidFill>
              <a:schemeClr val="bg2"/>
            </a:solidFill>
          </p:grpSpPr>
          <p:sp>
            <p:nvSpPr>
              <p:cNvPr id="120" name="Freeform 51"/>
              <p:cNvSpPr>
                <a:spLocks noEditPoints="1"/>
              </p:cNvSpPr>
              <p:nvPr/>
            </p:nvSpPr>
            <p:spPr bwMode="auto">
              <a:xfrm>
                <a:off x="-42803" y="3175"/>
                <a:ext cx="1255713" cy="804863"/>
              </a:xfrm>
              <a:custGeom>
                <a:avLst/>
                <a:gdLst>
                  <a:gd name="T0" fmla="*/ 16 w 332"/>
                  <a:gd name="T1" fmla="*/ 212 h 212"/>
                  <a:gd name="T2" fmla="*/ 316 w 332"/>
                  <a:gd name="T3" fmla="*/ 212 h 212"/>
                  <a:gd name="T4" fmla="*/ 332 w 332"/>
                  <a:gd name="T5" fmla="*/ 196 h 212"/>
                  <a:gd name="T6" fmla="*/ 332 w 332"/>
                  <a:gd name="T7" fmla="*/ 16 h 212"/>
                  <a:gd name="T8" fmla="*/ 316 w 332"/>
                  <a:gd name="T9" fmla="*/ 0 h 212"/>
                  <a:gd name="T10" fmla="*/ 24 w 332"/>
                  <a:gd name="T11" fmla="*/ 0 h 212"/>
                  <a:gd name="T12" fmla="*/ 0 w 332"/>
                  <a:gd name="T13" fmla="*/ 16 h 212"/>
                  <a:gd name="T14" fmla="*/ 0 w 332"/>
                  <a:gd name="T15" fmla="*/ 196 h 212"/>
                  <a:gd name="T16" fmla="*/ 16 w 332"/>
                  <a:gd name="T17" fmla="*/ 212 h 212"/>
                  <a:gd name="T18" fmla="*/ 22 w 332"/>
                  <a:gd name="T19" fmla="*/ 23 h 212"/>
                  <a:gd name="T20" fmla="*/ 24 w 332"/>
                  <a:gd name="T21" fmla="*/ 22 h 212"/>
                  <a:gd name="T22" fmla="*/ 310 w 332"/>
                  <a:gd name="T23" fmla="*/ 22 h 212"/>
                  <a:gd name="T24" fmla="*/ 310 w 332"/>
                  <a:gd name="T25" fmla="*/ 190 h 212"/>
                  <a:gd name="T26" fmla="*/ 22 w 332"/>
                  <a:gd name="T27" fmla="*/ 190 h 212"/>
                  <a:gd name="T28" fmla="*/ 22 w 332"/>
                  <a:gd name="T29"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12">
                    <a:moveTo>
                      <a:pt x="16" y="212"/>
                    </a:moveTo>
                    <a:cubicBezTo>
                      <a:pt x="316" y="212"/>
                      <a:pt x="316" y="212"/>
                      <a:pt x="316" y="212"/>
                    </a:cubicBezTo>
                    <a:cubicBezTo>
                      <a:pt x="325" y="212"/>
                      <a:pt x="332" y="205"/>
                      <a:pt x="332" y="196"/>
                    </a:cubicBezTo>
                    <a:cubicBezTo>
                      <a:pt x="332" y="16"/>
                      <a:pt x="332" y="16"/>
                      <a:pt x="332" y="16"/>
                    </a:cubicBezTo>
                    <a:cubicBezTo>
                      <a:pt x="332" y="7"/>
                      <a:pt x="325" y="0"/>
                      <a:pt x="316" y="0"/>
                    </a:cubicBezTo>
                    <a:cubicBezTo>
                      <a:pt x="24" y="0"/>
                      <a:pt x="24" y="0"/>
                      <a:pt x="24" y="0"/>
                    </a:cubicBezTo>
                    <a:cubicBezTo>
                      <a:pt x="15" y="0"/>
                      <a:pt x="0" y="7"/>
                      <a:pt x="0" y="16"/>
                    </a:cubicBezTo>
                    <a:cubicBezTo>
                      <a:pt x="0" y="196"/>
                      <a:pt x="0" y="196"/>
                      <a:pt x="0" y="196"/>
                    </a:cubicBezTo>
                    <a:cubicBezTo>
                      <a:pt x="0" y="205"/>
                      <a:pt x="7" y="212"/>
                      <a:pt x="16" y="212"/>
                    </a:cubicBezTo>
                    <a:close/>
                    <a:moveTo>
                      <a:pt x="22" y="23"/>
                    </a:moveTo>
                    <a:cubicBezTo>
                      <a:pt x="23" y="22"/>
                      <a:pt x="24" y="22"/>
                      <a:pt x="24" y="22"/>
                    </a:cubicBezTo>
                    <a:cubicBezTo>
                      <a:pt x="310" y="22"/>
                      <a:pt x="310" y="22"/>
                      <a:pt x="310" y="22"/>
                    </a:cubicBezTo>
                    <a:cubicBezTo>
                      <a:pt x="310" y="190"/>
                      <a:pt x="310" y="190"/>
                      <a:pt x="310" y="190"/>
                    </a:cubicBezTo>
                    <a:cubicBezTo>
                      <a:pt x="22" y="190"/>
                      <a:pt x="22" y="190"/>
                      <a:pt x="22" y="190"/>
                    </a:cubicBezTo>
                    <a:lnTo>
                      <a:pt x="2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21" name="Freeform 52"/>
              <p:cNvSpPr/>
              <p:nvPr/>
            </p:nvSpPr>
            <p:spPr bwMode="auto">
              <a:xfrm>
                <a:off x="209570" y="249238"/>
                <a:ext cx="836614" cy="338137"/>
              </a:xfrm>
              <a:custGeom>
                <a:avLst/>
                <a:gdLst>
                  <a:gd name="T0" fmla="*/ 221 w 221"/>
                  <a:gd name="T1" fmla="*/ 9 h 89"/>
                  <a:gd name="T2" fmla="*/ 220 w 221"/>
                  <a:gd name="T3" fmla="*/ 7 h 89"/>
                  <a:gd name="T4" fmla="*/ 220 w 221"/>
                  <a:gd name="T5" fmla="*/ 5 h 89"/>
                  <a:gd name="T6" fmla="*/ 218 w 221"/>
                  <a:gd name="T7" fmla="*/ 3 h 89"/>
                  <a:gd name="T8" fmla="*/ 217 w 221"/>
                  <a:gd name="T9" fmla="*/ 2 h 89"/>
                  <a:gd name="T10" fmla="*/ 212 w 221"/>
                  <a:gd name="T11" fmla="*/ 0 h 89"/>
                  <a:gd name="T12" fmla="*/ 209 w 221"/>
                  <a:gd name="T13" fmla="*/ 0 h 89"/>
                  <a:gd name="T14" fmla="*/ 208 w 221"/>
                  <a:gd name="T15" fmla="*/ 0 h 89"/>
                  <a:gd name="T16" fmla="*/ 185 w 221"/>
                  <a:gd name="T17" fmla="*/ 4 h 89"/>
                  <a:gd name="T18" fmla="*/ 184 w 221"/>
                  <a:gd name="T19" fmla="*/ 4 h 89"/>
                  <a:gd name="T20" fmla="*/ 182 w 221"/>
                  <a:gd name="T21" fmla="*/ 5 h 89"/>
                  <a:gd name="T22" fmla="*/ 180 w 221"/>
                  <a:gd name="T23" fmla="*/ 6 h 89"/>
                  <a:gd name="T24" fmla="*/ 179 w 221"/>
                  <a:gd name="T25" fmla="*/ 7 h 89"/>
                  <a:gd name="T26" fmla="*/ 178 w 221"/>
                  <a:gd name="T27" fmla="*/ 9 h 89"/>
                  <a:gd name="T28" fmla="*/ 177 w 221"/>
                  <a:gd name="T29" fmla="*/ 10 h 89"/>
                  <a:gd name="T30" fmla="*/ 176 w 221"/>
                  <a:gd name="T31" fmla="*/ 12 h 89"/>
                  <a:gd name="T32" fmla="*/ 176 w 221"/>
                  <a:gd name="T33" fmla="*/ 15 h 89"/>
                  <a:gd name="T34" fmla="*/ 176 w 221"/>
                  <a:gd name="T35" fmla="*/ 16 h 89"/>
                  <a:gd name="T36" fmla="*/ 177 w 221"/>
                  <a:gd name="T37" fmla="*/ 18 h 89"/>
                  <a:gd name="T38" fmla="*/ 177 w 221"/>
                  <a:gd name="T39" fmla="*/ 20 h 89"/>
                  <a:gd name="T40" fmla="*/ 178 w 221"/>
                  <a:gd name="T41" fmla="*/ 21 h 89"/>
                  <a:gd name="T42" fmla="*/ 124 w 221"/>
                  <a:gd name="T43" fmla="*/ 64 h 89"/>
                  <a:gd name="T44" fmla="*/ 77 w 221"/>
                  <a:gd name="T45" fmla="*/ 30 h 89"/>
                  <a:gd name="T46" fmla="*/ 75 w 221"/>
                  <a:gd name="T47" fmla="*/ 29 h 89"/>
                  <a:gd name="T48" fmla="*/ 73 w 221"/>
                  <a:gd name="T49" fmla="*/ 28 h 89"/>
                  <a:gd name="T50" fmla="*/ 71 w 221"/>
                  <a:gd name="T51" fmla="*/ 28 h 89"/>
                  <a:gd name="T52" fmla="*/ 69 w 221"/>
                  <a:gd name="T53" fmla="*/ 28 h 89"/>
                  <a:gd name="T54" fmla="*/ 67 w 221"/>
                  <a:gd name="T55" fmla="*/ 29 h 89"/>
                  <a:gd name="T56" fmla="*/ 65 w 221"/>
                  <a:gd name="T57" fmla="*/ 30 h 89"/>
                  <a:gd name="T58" fmla="*/ 6 w 221"/>
                  <a:gd name="T59" fmla="*/ 68 h 89"/>
                  <a:gd name="T60" fmla="*/ 12 w 221"/>
                  <a:gd name="T61" fmla="*/ 89 h 89"/>
                  <a:gd name="T62" fmla="*/ 71 w 221"/>
                  <a:gd name="T63" fmla="*/ 52 h 89"/>
                  <a:gd name="T64" fmla="*/ 120 w 221"/>
                  <a:gd name="T65" fmla="*/ 87 h 89"/>
                  <a:gd name="T66" fmla="*/ 122 w 221"/>
                  <a:gd name="T67" fmla="*/ 88 h 89"/>
                  <a:gd name="T68" fmla="*/ 125 w 221"/>
                  <a:gd name="T69" fmla="*/ 89 h 89"/>
                  <a:gd name="T70" fmla="*/ 125 w 221"/>
                  <a:gd name="T71" fmla="*/ 89 h 89"/>
                  <a:gd name="T72" fmla="*/ 127 w 221"/>
                  <a:gd name="T73" fmla="*/ 88 h 89"/>
                  <a:gd name="T74" fmla="*/ 130 w 221"/>
                  <a:gd name="T75" fmla="*/ 87 h 89"/>
                  <a:gd name="T76" fmla="*/ 192 w 221"/>
                  <a:gd name="T77" fmla="*/ 39 h 89"/>
                  <a:gd name="T78" fmla="*/ 193 w 221"/>
                  <a:gd name="T79" fmla="*/ 41 h 89"/>
                  <a:gd name="T80" fmla="*/ 196 w 221"/>
                  <a:gd name="T81" fmla="*/ 42 h 89"/>
                  <a:gd name="T82" fmla="*/ 197 w 221"/>
                  <a:gd name="T83" fmla="*/ 43 h 89"/>
                  <a:gd name="T84" fmla="*/ 200 w 221"/>
                  <a:gd name="T85" fmla="*/ 43 h 89"/>
                  <a:gd name="T86" fmla="*/ 200 w 221"/>
                  <a:gd name="T87" fmla="*/ 43 h 89"/>
                  <a:gd name="T88" fmla="*/ 203 w 221"/>
                  <a:gd name="T89" fmla="*/ 43 h 89"/>
                  <a:gd name="T90" fmla="*/ 206 w 221"/>
                  <a:gd name="T91" fmla="*/ 41 h 89"/>
                  <a:gd name="T92" fmla="*/ 208 w 221"/>
                  <a:gd name="T93" fmla="*/ 40 h 89"/>
                  <a:gd name="T94" fmla="*/ 210 w 221"/>
                  <a:gd name="T95" fmla="*/ 37 h 89"/>
                  <a:gd name="T96" fmla="*/ 220 w 221"/>
                  <a:gd name="T97" fmla="*/ 16 h 89"/>
                  <a:gd name="T98" fmla="*/ 220 w 221"/>
                  <a:gd name="T99" fmla="*/ 16 h 89"/>
                  <a:gd name="T100" fmla="*/ 221 w 221"/>
                  <a:gd name="T101" fmla="*/ 14 h 89"/>
                  <a:gd name="T102" fmla="*/ 221 w 221"/>
                  <a:gd name="T103"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89">
                    <a:moveTo>
                      <a:pt x="221" y="9"/>
                    </a:moveTo>
                    <a:cubicBezTo>
                      <a:pt x="221" y="9"/>
                      <a:pt x="221" y="9"/>
                      <a:pt x="221" y="9"/>
                    </a:cubicBezTo>
                    <a:cubicBezTo>
                      <a:pt x="221" y="9"/>
                      <a:pt x="221" y="9"/>
                      <a:pt x="221" y="9"/>
                    </a:cubicBezTo>
                    <a:cubicBezTo>
                      <a:pt x="221" y="9"/>
                      <a:pt x="221" y="8"/>
                      <a:pt x="220" y="7"/>
                    </a:cubicBezTo>
                    <a:cubicBezTo>
                      <a:pt x="220" y="7"/>
                      <a:pt x="220" y="7"/>
                      <a:pt x="220" y="6"/>
                    </a:cubicBezTo>
                    <a:cubicBezTo>
                      <a:pt x="220" y="6"/>
                      <a:pt x="220" y="6"/>
                      <a:pt x="220" y="5"/>
                    </a:cubicBezTo>
                    <a:cubicBezTo>
                      <a:pt x="219" y="5"/>
                      <a:pt x="219" y="5"/>
                      <a:pt x="219" y="4"/>
                    </a:cubicBezTo>
                    <a:cubicBezTo>
                      <a:pt x="219" y="4"/>
                      <a:pt x="219" y="4"/>
                      <a:pt x="218" y="3"/>
                    </a:cubicBezTo>
                    <a:cubicBezTo>
                      <a:pt x="218" y="3"/>
                      <a:pt x="218" y="3"/>
                      <a:pt x="217" y="3"/>
                    </a:cubicBezTo>
                    <a:cubicBezTo>
                      <a:pt x="217" y="3"/>
                      <a:pt x="217" y="2"/>
                      <a:pt x="217" y="2"/>
                    </a:cubicBezTo>
                    <a:cubicBezTo>
                      <a:pt x="215" y="1"/>
                      <a:pt x="214" y="1"/>
                      <a:pt x="213" y="0"/>
                    </a:cubicBezTo>
                    <a:cubicBezTo>
                      <a:pt x="213" y="0"/>
                      <a:pt x="212" y="0"/>
                      <a:pt x="212" y="0"/>
                    </a:cubicBezTo>
                    <a:cubicBezTo>
                      <a:pt x="212" y="0"/>
                      <a:pt x="211" y="0"/>
                      <a:pt x="211" y="0"/>
                    </a:cubicBezTo>
                    <a:cubicBezTo>
                      <a:pt x="210" y="0"/>
                      <a:pt x="209" y="0"/>
                      <a:pt x="209" y="0"/>
                    </a:cubicBezTo>
                    <a:cubicBezTo>
                      <a:pt x="209" y="0"/>
                      <a:pt x="209" y="0"/>
                      <a:pt x="208" y="0"/>
                    </a:cubicBezTo>
                    <a:cubicBezTo>
                      <a:pt x="208" y="0"/>
                      <a:pt x="208" y="0"/>
                      <a:pt x="208" y="0"/>
                    </a:cubicBezTo>
                    <a:cubicBezTo>
                      <a:pt x="208" y="0"/>
                      <a:pt x="208" y="0"/>
                      <a:pt x="208" y="0"/>
                    </a:cubicBezTo>
                    <a:cubicBezTo>
                      <a:pt x="185" y="4"/>
                      <a:pt x="185" y="4"/>
                      <a:pt x="185" y="4"/>
                    </a:cubicBezTo>
                    <a:cubicBezTo>
                      <a:pt x="185" y="4"/>
                      <a:pt x="185" y="4"/>
                      <a:pt x="185" y="4"/>
                    </a:cubicBezTo>
                    <a:cubicBezTo>
                      <a:pt x="185" y="4"/>
                      <a:pt x="184" y="4"/>
                      <a:pt x="184" y="4"/>
                    </a:cubicBezTo>
                    <a:cubicBezTo>
                      <a:pt x="183" y="4"/>
                      <a:pt x="183" y="4"/>
                      <a:pt x="183" y="4"/>
                    </a:cubicBezTo>
                    <a:cubicBezTo>
                      <a:pt x="182" y="5"/>
                      <a:pt x="182" y="5"/>
                      <a:pt x="182" y="5"/>
                    </a:cubicBezTo>
                    <a:cubicBezTo>
                      <a:pt x="181" y="5"/>
                      <a:pt x="181" y="5"/>
                      <a:pt x="181" y="5"/>
                    </a:cubicBezTo>
                    <a:cubicBezTo>
                      <a:pt x="181" y="6"/>
                      <a:pt x="181" y="6"/>
                      <a:pt x="180" y="6"/>
                    </a:cubicBezTo>
                    <a:cubicBezTo>
                      <a:pt x="180" y="6"/>
                      <a:pt x="180" y="6"/>
                      <a:pt x="180" y="6"/>
                    </a:cubicBezTo>
                    <a:cubicBezTo>
                      <a:pt x="180" y="6"/>
                      <a:pt x="179" y="7"/>
                      <a:pt x="179" y="7"/>
                    </a:cubicBezTo>
                    <a:cubicBezTo>
                      <a:pt x="179" y="7"/>
                      <a:pt x="179" y="7"/>
                      <a:pt x="178" y="8"/>
                    </a:cubicBezTo>
                    <a:cubicBezTo>
                      <a:pt x="178" y="8"/>
                      <a:pt x="178" y="8"/>
                      <a:pt x="178" y="9"/>
                    </a:cubicBezTo>
                    <a:cubicBezTo>
                      <a:pt x="178" y="9"/>
                      <a:pt x="177" y="9"/>
                      <a:pt x="177" y="9"/>
                    </a:cubicBezTo>
                    <a:cubicBezTo>
                      <a:pt x="177" y="10"/>
                      <a:pt x="177" y="10"/>
                      <a:pt x="177" y="10"/>
                    </a:cubicBezTo>
                    <a:cubicBezTo>
                      <a:pt x="177" y="11"/>
                      <a:pt x="177" y="11"/>
                      <a:pt x="177" y="11"/>
                    </a:cubicBezTo>
                    <a:cubicBezTo>
                      <a:pt x="176" y="12"/>
                      <a:pt x="176" y="12"/>
                      <a:pt x="176" y="12"/>
                    </a:cubicBezTo>
                    <a:cubicBezTo>
                      <a:pt x="176" y="13"/>
                      <a:pt x="176" y="13"/>
                      <a:pt x="176" y="13"/>
                    </a:cubicBezTo>
                    <a:cubicBezTo>
                      <a:pt x="176" y="14"/>
                      <a:pt x="176" y="14"/>
                      <a:pt x="176" y="15"/>
                    </a:cubicBezTo>
                    <a:cubicBezTo>
                      <a:pt x="176" y="15"/>
                      <a:pt x="176" y="15"/>
                      <a:pt x="176" y="16"/>
                    </a:cubicBezTo>
                    <a:cubicBezTo>
                      <a:pt x="176" y="16"/>
                      <a:pt x="176" y="16"/>
                      <a:pt x="176" y="16"/>
                    </a:cubicBezTo>
                    <a:cubicBezTo>
                      <a:pt x="176" y="16"/>
                      <a:pt x="176" y="17"/>
                      <a:pt x="176" y="17"/>
                    </a:cubicBezTo>
                    <a:cubicBezTo>
                      <a:pt x="176" y="17"/>
                      <a:pt x="176" y="17"/>
                      <a:pt x="177" y="18"/>
                    </a:cubicBezTo>
                    <a:cubicBezTo>
                      <a:pt x="177" y="18"/>
                      <a:pt x="177" y="18"/>
                      <a:pt x="177" y="19"/>
                    </a:cubicBezTo>
                    <a:cubicBezTo>
                      <a:pt x="177" y="19"/>
                      <a:pt x="177" y="19"/>
                      <a:pt x="177" y="20"/>
                    </a:cubicBezTo>
                    <a:cubicBezTo>
                      <a:pt x="177" y="20"/>
                      <a:pt x="178" y="20"/>
                      <a:pt x="178" y="21"/>
                    </a:cubicBezTo>
                    <a:cubicBezTo>
                      <a:pt x="178" y="21"/>
                      <a:pt x="178" y="21"/>
                      <a:pt x="178" y="21"/>
                    </a:cubicBezTo>
                    <a:cubicBezTo>
                      <a:pt x="179" y="22"/>
                      <a:pt x="179" y="22"/>
                      <a:pt x="179" y="22"/>
                    </a:cubicBezTo>
                    <a:cubicBezTo>
                      <a:pt x="124" y="64"/>
                      <a:pt x="124" y="64"/>
                      <a:pt x="124" y="64"/>
                    </a:cubicBezTo>
                    <a:cubicBezTo>
                      <a:pt x="77" y="30"/>
                      <a:pt x="77" y="30"/>
                      <a:pt x="77" y="30"/>
                    </a:cubicBezTo>
                    <a:cubicBezTo>
                      <a:pt x="77" y="30"/>
                      <a:pt x="77" y="30"/>
                      <a:pt x="77" y="30"/>
                    </a:cubicBezTo>
                    <a:cubicBezTo>
                      <a:pt x="77" y="30"/>
                      <a:pt x="77" y="30"/>
                      <a:pt x="76" y="29"/>
                    </a:cubicBezTo>
                    <a:cubicBezTo>
                      <a:pt x="76" y="29"/>
                      <a:pt x="76" y="29"/>
                      <a:pt x="75" y="29"/>
                    </a:cubicBezTo>
                    <a:cubicBezTo>
                      <a:pt x="75" y="29"/>
                      <a:pt x="75" y="29"/>
                      <a:pt x="74" y="29"/>
                    </a:cubicBezTo>
                    <a:cubicBezTo>
                      <a:pt x="74" y="29"/>
                      <a:pt x="74" y="28"/>
                      <a:pt x="73" y="28"/>
                    </a:cubicBezTo>
                    <a:cubicBezTo>
                      <a:pt x="73" y="28"/>
                      <a:pt x="73" y="28"/>
                      <a:pt x="73" y="28"/>
                    </a:cubicBezTo>
                    <a:cubicBezTo>
                      <a:pt x="72" y="28"/>
                      <a:pt x="72" y="28"/>
                      <a:pt x="71" y="28"/>
                    </a:cubicBezTo>
                    <a:cubicBezTo>
                      <a:pt x="71" y="28"/>
                      <a:pt x="71" y="28"/>
                      <a:pt x="70" y="28"/>
                    </a:cubicBezTo>
                    <a:cubicBezTo>
                      <a:pt x="70" y="28"/>
                      <a:pt x="70" y="28"/>
                      <a:pt x="69" y="28"/>
                    </a:cubicBezTo>
                    <a:cubicBezTo>
                      <a:pt x="69" y="28"/>
                      <a:pt x="69" y="28"/>
                      <a:pt x="68" y="28"/>
                    </a:cubicBezTo>
                    <a:cubicBezTo>
                      <a:pt x="68" y="29"/>
                      <a:pt x="67" y="29"/>
                      <a:pt x="67" y="29"/>
                    </a:cubicBezTo>
                    <a:cubicBezTo>
                      <a:pt x="67" y="29"/>
                      <a:pt x="67" y="29"/>
                      <a:pt x="66" y="29"/>
                    </a:cubicBezTo>
                    <a:cubicBezTo>
                      <a:pt x="66" y="29"/>
                      <a:pt x="66" y="30"/>
                      <a:pt x="65" y="30"/>
                    </a:cubicBezTo>
                    <a:cubicBezTo>
                      <a:pt x="65" y="30"/>
                      <a:pt x="65" y="30"/>
                      <a:pt x="65" y="30"/>
                    </a:cubicBezTo>
                    <a:cubicBezTo>
                      <a:pt x="6" y="68"/>
                      <a:pt x="6" y="68"/>
                      <a:pt x="6" y="68"/>
                    </a:cubicBezTo>
                    <a:cubicBezTo>
                      <a:pt x="1" y="72"/>
                      <a:pt x="0" y="79"/>
                      <a:pt x="3" y="84"/>
                    </a:cubicBezTo>
                    <a:cubicBezTo>
                      <a:pt x="5" y="87"/>
                      <a:pt x="9" y="89"/>
                      <a:pt x="12" y="89"/>
                    </a:cubicBezTo>
                    <a:cubicBezTo>
                      <a:pt x="15" y="89"/>
                      <a:pt x="17" y="88"/>
                      <a:pt x="18" y="87"/>
                    </a:cubicBezTo>
                    <a:cubicBezTo>
                      <a:pt x="71" y="52"/>
                      <a:pt x="71" y="52"/>
                      <a:pt x="71" y="52"/>
                    </a:cubicBezTo>
                    <a:cubicBezTo>
                      <a:pt x="118" y="87"/>
                      <a:pt x="118" y="87"/>
                      <a:pt x="118" y="87"/>
                    </a:cubicBezTo>
                    <a:cubicBezTo>
                      <a:pt x="119" y="87"/>
                      <a:pt x="119" y="87"/>
                      <a:pt x="120" y="87"/>
                    </a:cubicBezTo>
                    <a:cubicBezTo>
                      <a:pt x="120" y="88"/>
                      <a:pt x="120" y="88"/>
                      <a:pt x="120" y="88"/>
                    </a:cubicBezTo>
                    <a:cubicBezTo>
                      <a:pt x="121" y="88"/>
                      <a:pt x="121" y="88"/>
                      <a:pt x="122" y="88"/>
                    </a:cubicBezTo>
                    <a:cubicBezTo>
                      <a:pt x="122" y="88"/>
                      <a:pt x="122" y="88"/>
                      <a:pt x="122" y="88"/>
                    </a:cubicBezTo>
                    <a:cubicBezTo>
                      <a:pt x="123" y="88"/>
                      <a:pt x="124" y="89"/>
                      <a:pt x="125" y="89"/>
                    </a:cubicBezTo>
                    <a:cubicBezTo>
                      <a:pt x="125" y="89"/>
                      <a:pt x="125" y="89"/>
                      <a:pt x="125" y="89"/>
                    </a:cubicBezTo>
                    <a:cubicBezTo>
                      <a:pt x="125" y="89"/>
                      <a:pt x="125" y="89"/>
                      <a:pt x="125" y="89"/>
                    </a:cubicBezTo>
                    <a:cubicBezTo>
                      <a:pt x="125" y="89"/>
                      <a:pt x="126" y="88"/>
                      <a:pt x="127" y="88"/>
                    </a:cubicBezTo>
                    <a:cubicBezTo>
                      <a:pt x="127" y="88"/>
                      <a:pt x="127" y="88"/>
                      <a:pt x="127" y="88"/>
                    </a:cubicBezTo>
                    <a:cubicBezTo>
                      <a:pt x="128" y="88"/>
                      <a:pt x="129" y="88"/>
                      <a:pt x="129" y="88"/>
                    </a:cubicBezTo>
                    <a:cubicBezTo>
                      <a:pt x="129" y="87"/>
                      <a:pt x="129" y="87"/>
                      <a:pt x="130" y="87"/>
                    </a:cubicBezTo>
                    <a:cubicBezTo>
                      <a:pt x="130" y="87"/>
                      <a:pt x="131" y="87"/>
                      <a:pt x="131" y="86"/>
                    </a:cubicBezTo>
                    <a:cubicBezTo>
                      <a:pt x="192" y="39"/>
                      <a:pt x="192" y="39"/>
                      <a:pt x="192" y="39"/>
                    </a:cubicBezTo>
                    <a:cubicBezTo>
                      <a:pt x="192" y="40"/>
                      <a:pt x="193" y="40"/>
                      <a:pt x="193" y="40"/>
                    </a:cubicBezTo>
                    <a:cubicBezTo>
                      <a:pt x="193" y="40"/>
                      <a:pt x="193" y="41"/>
                      <a:pt x="193" y="41"/>
                    </a:cubicBezTo>
                    <a:cubicBezTo>
                      <a:pt x="194" y="41"/>
                      <a:pt x="194" y="41"/>
                      <a:pt x="195" y="42"/>
                    </a:cubicBezTo>
                    <a:cubicBezTo>
                      <a:pt x="195" y="42"/>
                      <a:pt x="195" y="42"/>
                      <a:pt x="196" y="42"/>
                    </a:cubicBezTo>
                    <a:cubicBezTo>
                      <a:pt x="196" y="42"/>
                      <a:pt x="196" y="42"/>
                      <a:pt x="196" y="42"/>
                    </a:cubicBezTo>
                    <a:cubicBezTo>
                      <a:pt x="196" y="42"/>
                      <a:pt x="197" y="42"/>
                      <a:pt x="197" y="43"/>
                    </a:cubicBezTo>
                    <a:cubicBezTo>
                      <a:pt x="197" y="43"/>
                      <a:pt x="198" y="43"/>
                      <a:pt x="198" y="43"/>
                    </a:cubicBezTo>
                    <a:cubicBezTo>
                      <a:pt x="199" y="43"/>
                      <a:pt x="199" y="43"/>
                      <a:pt x="200" y="43"/>
                    </a:cubicBezTo>
                    <a:cubicBezTo>
                      <a:pt x="200" y="43"/>
                      <a:pt x="200" y="43"/>
                      <a:pt x="200" y="43"/>
                    </a:cubicBezTo>
                    <a:cubicBezTo>
                      <a:pt x="200" y="43"/>
                      <a:pt x="200" y="43"/>
                      <a:pt x="200" y="43"/>
                    </a:cubicBezTo>
                    <a:cubicBezTo>
                      <a:pt x="201" y="43"/>
                      <a:pt x="202" y="43"/>
                      <a:pt x="203" y="43"/>
                    </a:cubicBezTo>
                    <a:cubicBezTo>
                      <a:pt x="203" y="43"/>
                      <a:pt x="203" y="43"/>
                      <a:pt x="203" y="43"/>
                    </a:cubicBezTo>
                    <a:cubicBezTo>
                      <a:pt x="204" y="42"/>
                      <a:pt x="205" y="42"/>
                      <a:pt x="206" y="42"/>
                    </a:cubicBezTo>
                    <a:cubicBezTo>
                      <a:pt x="206" y="41"/>
                      <a:pt x="206" y="41"/>
                      <a:pt x="206" y="41"/>
                    </a:cubicBezTo>
                    <a:cubicBezTo>
                      <a:pt x="207" y="41"/>
                      <a:pt x="207" y="41"/>
                      <a:pt x="207" y="41"/>
                    </a:cubicBezTo>
                    <a:cubicBezTo>
                      <a:pt x="207" y="41"/>
                      <a:pt x="208" y="40"/>
                      <a:pt x="208" y="40"/>
                    </a:cubicBezTo>
                    <a:cubicBezTo>
                      <a:pt x="208" y="40"/>
                      <a:pt x="208" y="39"/>
                      <a:pt x="208" y="39"/>
                    </a:cubicBezTo>
                    <a:cubicBezTo>
                      <a:pt x="209" y="39"/>
                      <a:pt x="210" y="38"/>
                      <a:pt x="210" y="37"/>
                    </a:cubicBezTo>
                    <a:cubicBezTo>
                      <a:pt x="210" y="37"/>
                      <a:pt x="210" y="37"/>
                      <a:pt x="210" y="37"/>
                    </a:cubicBezTo>
                    <a:cubicBezTo>
                      <a:pt x="220" y="16"/>
                      <a:pt x="220" y="16"/>
                      <a:pt x="220" y="16"/>
                    </a:cubicBezTo>
                    <a:cubicBezTo>
                      <a:pt x="220" y="16"/>
                      <a:pt x="220" y="16"/>
                      <a:pt x="220" y="16"/>
                    </a:cubicBezTo>
                    <a:cubicBezTo>
                      <a:pt x="220" y="16"/>
                      <a:pt x="220" y="16"/>
                      <a:pt x="220" y="16"/>
                    </a:cubicBezTo>
                    <a:cubicBezTo>
                      <a:pt x="220" y="15"/>
                      <a:pt x="220" y="15"/>
                      <a:pt x="220" y="15"/>
                    </a:cubicBezTo>
                    <a:cubicBezTo>
                      <a:pt x="220" y="15"/>
                      <a:pt x="221" y="14"/>
                      <a:pt x="221" y="14"/>
                    </a:cubicBezTo>
                    <a:cubicBezTo>
                      <a:pt x="221" y="13"/>
                      <a:pt x="221" y="13"/>
                      <a:pt x="221" y="12"/>
                    </a:cubicBezTo>
                    <a:cubicBezTo>
                      <a:pt x="221" y="12"/>
                      <a:pt x="221" y="12"/>
                      <a:pt x="221" y="11"/>
                    </a:cubicBezTo>
                    <a:cubicBezTo>
                      <a:pt x="221" y="11"/>
                      <a:pt x="221" y="10"/>
                      <a:pt x="22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22" name="Freeform 53"/>
              <p:cNvSpPr/>
              <p:nvPr/>
            </p:nvSpPr>
            <p:spPr bwMode="auto">
              <a:xfrm>
                <a:off x="-60285" y="865188"/>
                <a:ext cx="1354138" cy="82550"/>
              </a:xfrm>
              <a:custGeom>
                <a:avLst/>
                <a:gdLst>
                  <a:gd name="T0" fmla="*/ 347 w 358"/>
                  <a:gd name="T1" fmla="*/ 0 h 22"/>
                  <a:gd name="T2" fmla="*/ 11 w 358"/>
                  <a:gd name="T3" fmla="*/ 0 h 22"/>
                  <a:gd name="T4" fmla="*/ 0 w 358"/>
                  <a:gd name="T5" fmla="*/ 11 h 22"/>
                  <a:gd name="T6" fmla="*/ 11 w 358"/>
                  <a:gd name="T7" fmla="*/ 22 h 22"/>
                  <a:gd name="T8" fmla="*/ 347 w 358"/>
                  <a:gd name="T9" fmla="*/ 22 h 22"/>
                  <a:gd name="T10" fmla="*/ 358 w 358"/>
                  <a:gd name="T11" fmla="*/ 11 h 22"/>
                  <a:gd name="T12" fmla="*/ 347 w 35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58" h="22">
                    <a:moveTo>
                      <a:pt x="347" y="0"/>
                    </a:moveTo>
                    <a:cubicBezTo>
                      <a:pt x="11" y="0"/>
                      <a:pt x="11" y="0"/>
                      <a:pt x="11" y="0"/>
                    </a:cubicBezTo>
                    <a:cubicBezTo>
                      <a:pt x="5" y="0"/>
                      <a:pt x="0" y="5"/>
                      <a:pt x="0" y="11"/>
                    </a:cubicBezTo>
                    <a:cubicBezTo>
                      <a:pt x="0" y="17"/>
                      <a:pt x="5" y="22"/>
                      <a:pt x="11" y="22"/>
                    </a:cubicBezTo>
                    <a:cubicBezTo>
                      <a:pt x="347" y="22"/>
                      <a:pt x="347" y="22"/>
                      <a:pt x="347" y="22"/>
                    </a:cubicBezTo>
                    <a:cubicBezTo>
                      <a:pt x="353" y="22"/>
                      <a:pt x="358" y="17"/>
                      <a:pt x="358" y="11"/>
                    </a:cubicBezTo>
                    <a:cubicBezTo>
                      <a:pt x="358" y="5"/>
                      <a:pt x="353" y="0"/>
                      <a:pt x="3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grpSp>
      </p:grpSp>
      <p:grpSp>
        <p:nvGrpSpPr>
          <p:cNvPr id="14" name="组合 13"/>
          <p:cNvGrpSpPr/>
          <p:nvPr/>
        </p:nvGrpSpPr>
        <p:grpSpPr>
          <a:xfrm>
            <a:off x="5188041" y="4391161"/>
            <a:ext cx="995964" cy="995964"/>
            <a:chOff x="3891030" y="3293370"/>
            <a:chExt cx="746973" cy="746973"/>
          </a:xfrm>
        </p:grpSpPr>
        <p:sp>
          <p:nvSpPr>
            <p:cNvPr id="124" name="椭圆 123"/>
            <p:cNvSpPr/>
            <p:nvPr/>
          </p:nvSpPr>
          <p:spPr>
            <a:xfrm>
              <a:off x="3891030"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25" name="Freeform 5"/>
            <p:cNvSpPr>
              <a:spLocks noEditPoints="1"/>
            </p:cNvSpPr>
            <p:nvPr/>
          </p:nvSpPr>
          <p:spPr bwMode="auto">
            <a:xfrm>
              <a:off x="3998536" y="3471741"/>
              <a:ext cx="535368" cy="335359"/>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tx2"/>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grpSp>
        <p:nvGrpSpPr>
          <p:cNvPr id="12" name="组合 11"/>
          <p:cNvGrpSpPr/>
          <p:nvPr/>
        </p:nvGrpSpPr>
        <p:grpSpPr>
          <a:xfrm>
            <a:off x="7859385" y="1975979"/>
            <a:ext cx="995964" cy="995964"/>
            <a:chOff x="5894538" y="1481984"/>
            <a:chExt cx="746973" cy="746973"/>
          </a:xfrm>
        </p:grpSpPr>
        <p:sp>
          <p:nvSpPr>
            <p:cNvPr id="127" name="椭圆 126"/>
            <p:cNvSpPr/>
            <p:nvPr/>
          </p:nvSpPr>
          <p:spPr>
            <a:xfrm>
              <a:off x="5894538" y="1481984"/>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nvGrpSpPr>
            <p:cNvPr id="128" name="组合 127"/>
            <p:cNvGrpSpPr/>
            <p:nvPr/>
          </p:nvGrpSpPr>
          <p:grpSpPr>
            <a:xfrm>
              <a:off x="6106960" y="1707018"/>
              <a:ext cx="322128" cy="321416"/>
              <a:chOff x="9166770" y="4602851"/>
              <a:chExt cx="482923" cy="481855"/>
            </a:xfrm>
            <a:solidFill>
              <a:schemeClr val="tx2"/>
            </a:solidFill>
          </p:grpSpPr>
          <p:sp>
            <p:nvSpPr>
              <p:cNvPr id="129" name="Freeform 9"/>
              <p:cNvSpPr/>
              <p:nvPr/>
            </p:nvSpPr>
            <p:spPr bwMode="auto">
              <a:xfrm>
                <a:off x="9457379" y="4895596"/>
                <a:ext cx="192314" cy="189110"/>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30" name="Freeform 10"/>
              <p:cNvSpPr>
                <a:spLocks noEditPoints="1"/>
              </p:cNvSpPr>
              <p:nvPr/>
            </p:nvSpPr>
            <p:spPr bwMode="auto">
              <a:xfrm>
                <a:off x="9166770" y="4602851"/>
                <a:ext cx="356850" cy="358987"/>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34" name="Freeform 11"/>
              <p:cNvSpPr/>
              <p:nvPr/>
            </p:nvSpPr>
            <p:spPr bwMode="auto">
              <a:xfrm>
                <a:off x="9241559" y="4677640"/>
                <a:ext cx="105773" cy="10470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grpSp>
      </p:grpSp>
      <p:grpSp>
        <p:nvGrpSpPr>
          <p:cNvPr id="13" name="组合 12"/>
          <p:cNvGrpSpPr/>
          <p:nvPr/>
        </p:nvGrpSpPr>
        <p:grpSpPr>
          <a:xfrm>
            <a:off x="7859385" y="4391161"/>
            <a:ext cx="995964" cy="995964"/>
            <a:chOff x="5894538" y="3293370"/>
            <a:chExt cx="746973" cy="746973"/>
          </a:xfrm>
        </p:grpSpPr>
        <p:sp>
          <p:nvSpPr>
            <p:cNvPr id="137" name="椭圆 136"/>
            <p:cNvSpPr/>
            <p:nvPr/>
          </p:nvSpPr>
          <p:spPr>
            <a:xfrm>
              <a:off x="5894538" y="3293370"/>
              <a:ext cx="746973" cy="74697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38" name="Freeform 7"/>
            <p:cNvSpPr>
              <a:spLocks noEditPoints="1"/>
            </p:cNvSpPr>
            <p:nvPr/>
          </p:nvSpPr>
          <p:spPr bwMode="auto">
            <a:xfrm>
              <a:off x="6102471" y="3450467"/>
              <a:ext cx="363652" cy="395507"/>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2"/>
            </a:solidFill>
            <a:ln>
              <a:noFill/>
            </a:ln>
          </p:spPr>
          <p:txBody>
            <a:bodyPr vert="horz" wrap="square" lIns="121920" tIns="60960" rIns="121920" bIns="60960" numCol="1" anchor="t" anchorCtr="0" compatLnSpc="1"/>
            <a:lstStyle/>
            <a:p>
              <a:endParaRPr lang="zh-CN" altLang="en-US" sz="240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wipe(left)">
                                      <p:cBhvr>
                                        <p:cTn id="20" dur="500"/>
                                        <p:tgtEl>
                                          <p:spTgt spid="110"/>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wipe(left)">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wipe(up)">
                                      <p:cBhvr>
                                        <p:cTn id="44" dur="500"/>
                                        <p:tgtEl>
                                          <p:spTgt spid="10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wipe(right)">
                                      <p:cBhvr>
                                        <p:cTn id="56" dur="500"/>
                                        <p:tgtEl>
                                          <p:spTgt spid="105"/>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108"/>
                                        </p:tgtEl>
                                        <p:attrNameLst>
                                          <p:attrName>style.visibility</p:attrName>
                                        </p:attrNameLst>
                                      </p:cBhvr>
                                      <p:to>
                                        <p:strVal val="visible"/>
                                      </p:to>
                                    </p:set>
                                    <p:animEffect transition="in" filter="wipe(right)">
                                      <p:cBhvr>
                                        <p:cTn id="68" dur="500"/>
                                        <p:tgtEl>
                                          <p:spTgt spid="108"/>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7" grpId="0" animBg="1"/>
      <p:bldP spid="108" grpId="0" animBg="1"/>
      <p:bldP spid="1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4" name="组合 3"/>
          <p:cNvGrpSpPr/>
          <p:nvPr/>
        </p:nvGrpSpPr>
        <p:grpSpPr>
          <a:xfrm>
            <a:off x="836547" y="2553454"/>
            <a:ext cx="2364291" cy="2816772"/>
            <a:chOff x="640110" y="1915090"/>
            <a:chExt cx="1773218" cy="2112579"/>
          </a:xfrm>
        </p:grpSpPr>
        <p:sp>
          <p:nvSpPr>
            <p:cNvPr id="46" name="矩形 45"/>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47" name="矩形 46"/>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48"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pitchFamily="34" charset="-122"/>
                  <a:ea typeface="微软雅黑" panose="020B0503020204020204" pitchFamily="34" charset="-122"/>
                </a:rPr>
                <a:t>标题文字</a:t>
              </a:r>
            </a:p>
          </p:txBody>
        </p:sp>
        <p:sp>
          <p:nvSpPr>
            <p:cNvPr id="5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58" name="组合 57"/>
          <p:cNvGrpSpPr/>
          <p:nvPr/>
        </p:nvGrpSpPr>
        <p:grpSpPr>
          <a:xfrm>
            <a:off x="3536852" y="2553454"/>
            <a:ext cx="2364291" cy="2816772"/>
            <a:chOff x="640110" y="1915090"/>
            <a:chExt cx="1773218" cy="2112579"/>
          </a:xfrm>
        </p:grpSpPr>
        <p:sp>
          <p:nvSpPr>
            <p:cNvPr id="59" name="矩形 5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60" name="矩形 5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pitchFamily="34" charset="-122"/>
                  <a:ea typeface="微软雅黑" panose="020B0503020204020204" pitchFamily="34" charset="-122"/>
                </a:rPr>
                <a:t>标题文字</a:t>
              </a:r>
            </a:p>
          </p:txBody>
        </p:sp>
        <p:sp>
          <p:nvSpPr>
            <p:cNvPr id="6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63" name="组合 62"/>
          <p:cNvGrpSpPr/>
          <p:nvPr/>
        </p:nvGrpSpPr>
        <p:grpSpPr>
          <a:xfrm>
            <a:off x="6237157" y="2553454"/>
            <a:ext cx="2364291" cy="2816772"/>
            <a:chOff x="640110" y="1915090"/>
            <a:chExt cx="1773218" cy="2112579"/>
          </a:xfrm>
        </p:grpSpPr>
        <p:sp>
          <p:nvSpPr>
            <p:cNvPr id="64" name="矩形 63"/>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65" name="矩形 6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6"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pitchFamily="34" charset="-122"/>
                  <a:ea typeface="微软雅黑" panose="020B0503020204020204" pitchFamily="34" charset="-122"/>
                </a:rPr>
                <a:t>标题文字</a:t>
              </a:r>
            </a:p>
          </p:txBody>
        </p:sp>
        <p:sp>
          <p:nvSpPr>
            <p:cNvPr id="67"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grpSp>
        <p:nvGrpSpPr>
          <p:cNvPr id="68" name="组合 67"/>
          <p:cNvGrpSpPr/>
          <p:nvPr/>
        </p:nvGrpSpPr>
        <p:grpSpPr>
          <a:xfrm>
            <a:off x="8937461" y="2553454"/>
            <a:ext cx="2364291" cy="2816772"/>
            <a:chOff x="640110" y="1915090"/>
            <a:chExt cx="1773218" cy="2112579"/>
          </a:xfrm>
        </p:grpSpPr>
        <p:sp>
          <p:nvSpPr>
            <p:cNvPr id="69" name="矩形 6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schemeClr val="tx1"/>
                </a:solidFill>
              </a:endParaRPr>
            </a:p>
          </p:txBody>
        </p:sp>
        <p:sp>
          <p:nvSpPr>
            <p:cNvPr id="70" name="矩形 6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71" name="文本框 29"/>
            <p:cNvSpPr txBox="1"/>
            <p:nvPr/>
          </p:nvSpPr>
          <p:spPr>
            <a:xfrm>
              <a:off x="930644" y="1922171"/>
              <a:ext cx="1342656" cy="315423"/>
            </a:xfrm>
            <a:prstGeom prst="rect">
              <a:avLst/>
            </a:prstGeom>
            <a:noFill/>
          </p:spPr>
          <p:txBody>
            <a:bodyPr wrap="square" rtlCol="0">
              <a:spAutoFit/>
            </a:bodyPr>
            <a:lstStyle/>
            <a:p>
              <a:pPr algn="ctr"/>
              <a:r>
                <a:rPr lang="zh-CN" altLang="en-US" sz="2135" dirty="0">
                  <a:solidFill>
                    <a:schemeClr val="bg1"/>
                  </a:solidFill>
                  <a:latin typeface="微软雅黑" panose="020B0503020204020204" pitchFamily="34" charset="-122"/>
                  <a:ea typeface="微软雅黑" panose="020B0503020204020204" pitchFamily="34" charset="-122"/>
                </a:rPr>
                <a:t>标题文字</a:t>
              </a:r>
            </a:p>
          </p:txBody>
        </p:sp>
        <p:sp>
          <p:nvSpPr>
            <p:cNvPr id="72" name="文本框 33"/>
            <p:cNvSpPr txBox="1"/>
            <p:nvPr/>
          </p:nvSpPr>
          <p:spPr>
            <a:xfrm>
              <a:off x="905244" y="2557147"/>
              <a:ext cx="1342656" cy="1177245"/>
            </a:xfrm>
            <a:prstGeom prst="rect">
              <a:avLst/>
            </a:prstGeom>
            <a:noFill/>
          </p:spPr>
          <p:txBody>
            <a:bodyPr wrap="square" rtlCol="0">
              <a:spAutoFit/>
            </a:bodyPr>
            <a:lstStyle/>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a:p>
              <a:r>
                <a:rPr lang="zh-CN" altLang="en-US" sz="1600" dirty="0">
                  <a:solidFill>
                    <a:schemeClr val="accent5"/>
                  </a:solidFill>
                  <a:latin typeface="+mj-ea"/>
                </a:rPr>
                <a:t>单击此处添加文本单击此处添加</a:t>
              </a:r>
              <a:endParaRPr lang="en-US" altLang="zh-CN" sz="1600" dirty="0">
                <a:solidFill>
                  <a:schemeClr val="accent5"/>
                </a:solidFill>
                <a:latin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fill="hold"/>
                                        <p:tgtEl>
                                          <p:spTgt spid="58"/>
                                        </p:tgtEl>
                                        <p:attrNameLst>
                                          <p:attrName>ppt_x</p:attrName>
                                        </p:attrNameLst>
                                      </p:cBhvr>
                                      <p:tavLst>
                                        <p:tav tm="0">
                                          <p:val>
                                            <p:strVal val="#ppt_x"/>
                                          </p:val>
                                        </p:tav>
                                        <p:tav tm="100000">
                                          <p:val>
                                            <p:strVal val="#ppt_x"/>
                                          </p:val>
                                        </p:tav>
                                      </p:tavLst>
                                    </p:anim>
                                    <p:anim calcmode="lin" valueType="num">
                                      <p:cBhvr additive="base">
                                        <p:cTn id="18" dur="500" fill="hold"/>
                                        <p:tgtEl>
                                          <p:spTgt spid="5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cxnSp>
        <p:nvCxnSpPr>
          <p:cNvPr id="38" name="直接连接符 37"/>
          <p:cNvCxnSpPr/>
          <p:nvPr/>
        </p:nvCxnSpPr>
        <p:spPr>
          <a:xfrm>
            <a:off x="648519" y="4383705"/>
            <a:ext cx="10736827"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30989" y="4782760"/>
            <a:ext cx="10454955" cy="928588"/>
            <a:chOff x="689917" y="3167971"/>
            <a:chExt cx="7841216" cy="696441"/>
          </a:xfrm>
        </p:grpSpPr>
        <p:sp>
          <p:nvSpPr>
            <p:cNvPr id="40" name="文本框 7"/>
            <p:cNvSpPr txBox="1"/>
            <p:nvPr/>
          </p:nvSpPr>
          <p:spPr>
            <a:xfrm>
              <a:off x="689917"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lgn="ctr">
                <a:spcBef>
                  <a:spcPts val="600"/>
                </a:spcBef>
              </a:pPr>
              <a:r>
                <a:rPr lang="zh-CN" altLang="en-US" sz="1465" dirty="0">
                  <a:solidFill>
                    <a:schemeClr val="bg1"/>
                  </a:solidFill>
                  <a:latin typeface="微软雅黑" panose="020B0503020204020204" pitchFamily="34" charset="-122"/>
                </a:rPr>
                <a:t>在此处添加文字在此处添加文字，在此处添加文字。</a:t>
              </a:r>
              <a:endParaRPr lang="en-US" altLang="zh-CN" sz="1465" dirty="0">
                <a:solidFill>
                  <a:schemeClr val="bg1"/>
                </a:solidFill>
                <a:latin typeface="微软雅黑" panose="020B0503020204020204" pitchFamily="34" charset="-122"/>
              </a:endParaRPr>
            </a:p>
          </p:txBody>
        </p:sp>
        <p:sp>
          <p:nvSpPr>
            <p:cNvPr id="41" name="文本框 8"/>
            <p:cNvSpPr txBox="1"/>
            <p:nvPr/>
          </p:nvSpPr>
          <p:spPr>
            <a:xfrm>
              <a:off x="2654998"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lgn="ctr">
                <a:spcBef>
                  <a:spcPts val="600"/>
                </a:spcBef>
              </a:pPr>
              <a:r>
                <a:rPr lang="zh-CN" altLang="en-US" sz="1465" dirty="0">
                  <a:solidFill>
                    <a:schemeClr val="bg1"/>
                  </a:solidFill>
                  <a:latin typeface="微软雅黑" panose="020B0503020204020204" pitchFamily="34" charset="-122"/>
                </a:rPr>
                <a:t>在此处添加文字在此处添加文字，在此处添加文字。</a:t>
              </a:r>
              <a:endParaRPr lang="en-US" altLang="zh-CN" sz="1465" dirty="0">
                <a:solidFill>
                  <a:schemeClr val="bg1"/>
                </a:solidFill>
                <a:latin typeface="微软雅黑" panose="020B0503020204020204" pitchFamily="34" charset="-122"/>
              </a:endParaRPr>
            </a:p>
          </p:txBody>
        </p:sp>
        <p:sp>
          <p:nvSpPr>
            <p:cNvPr id="42" name="文本框 9"/>
            <p:cNvSpPr txBox="1"/>
            <p:nvPr/>
          </p:nvSpPr>
          <p:spPr>
            <a:xfrm>
              <a:off x="462007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lgn="ctr">
                <a:spcBef>
                  <a:spcPts val="600"/>
                </a:spcBef>
              </a:pPr>
              <a:r>
                <a:rPr lang="zh-CN" altLang="en-US" sz="1465" dirty="0">
                  <a:solidFill>
                    <a:schemeClr val="bg1"/>
                  </a:solidFill>
                  <a:latin typeface="微软雅黑" panose="020B0503020204020204" pitchFamily="34" charset="-122"/>
                </a:rPr>
                <a:t>在此处添加文字在此处添加文字，在此处添加文字。</a:t>
              </a:r>
              <a:endParaRPr lang="en-US" altLang="zh-CN" sz="1465" dirty="0">
                <a:solidFill>
                  <a:schemeClr val="bg1"/>
                </a:solidFill>
                <a:latin typeface="微软雅黑" panose="020B0503020204020204" pitchFamily="34" charset="-122"/>
              </a:endParaRPr>
            </a:p>
          </p:txBody>
        </p:sp>
        <p:sp>
          <p:nvSpPr>
            <p:cNvPr id="43" name="文本框 10"/>
            <p:cNvSpPr txBox="1"/>
            <p:nvPr/>
          </p:nvSpPr>
          <p:spPr>
            <a:xfrm>
              <a:off x="6585159" y="3167971"/>
              <a:ext cx="1945974" cy="696441"/>
            </a:xfrm>
            <a:prstGeom prst="rect">
              <a:avLst/>
            </a:prstGeom>
            <a:noFill/>
          </p:spPr>
          <p:txBody>
            <a:bodyPr wrap="square" lIns="91440" tIns="45720" rIns="91440" bIns="45720" rtlCol="0">
              <a:spAutoFit/>
            </a:bodyPr>
            <a:lstStyle/>
            <a:p>
              <a:pPr algn="ctr">
                <a:spcBef>
                  <a:spcPts val="600"/>
                </a:spcBef>
              </a:pP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lgn="ctr">
                <a:spcBef>
                  <a:spcPts val="600"/>
                </a:spcBef>
              </a:pPr>
              <a:r>
                <a:rPr lang="zh-CN" altLang="en-US" sz="1465" dirty="0">
                  <a:solidFill>
                    <a:schemeClr val="bg1"/>
                  </a:solidFill>
                  <a:latin typeface="微软雅黑" panose="020B0503020204020204" pitchFamily="34" charset="-122"/>
                </a:rPr>
                <a:t>在此处添加文字在此处添加文字，在此处添加文字。</a:t>
              </a:r>
              <a:endParaRPr lang="en-US" altLang="zh-CN" sz="1465" dirty="0">
                <a:solidFill>
                  <a:schemeClr val="bg1"/>
                </a:solidFill>
                <a:latin typeface="微软雅黑" panose="020B0503020204020204" pitchFamily="34" charset="-122"/>
              </a:endParaRPr>
            </a:p>
          </p:txBody>
        </p:sp>
      </p:grpSp>
      <p:grpSp>
        <p:nvGrpSpPr>
          <p:cNvPr id="44" name="Group 22"/>
          <p:cNvGrpSpPr/>
          <p:nvPr/>
        </p:nvGrpSpPr>
        <p:grpSpPr>
          <a:xfrm>
            <a:off x="1936746" y="4155939"/>
            <a:ext cx="379399" cy="380167"/>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46"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49" name="组合 48"/>
          <p:cNvGrpSpPr/>
          <p:nvPr/>
        </p:nvGrpSpPr>
        <p:grpSpPr>
          <a:xfrm>
            <a:off x="1220237" y="1705309"/>
            <a:ext cx="1897416" cy="2363937"/>
            <a:chOff x="587259" y="980731"/>
            <a:chExt cx="1560385" cy="1944040"/>
          </a:xfrm>
        </p:grpSpPr>
        <p:grpSp>
          <p:nvGrpSpPr>
            <p:cNvPr id="50" name="组合 49"/>
            <p:cNvGrpSpPr/>
            <p:nvPr/>
          </p:nvGrpSpPr>
          <p:grpSpPr>
            <a:xfrm>
              <a:off x="587259" y="980731"/>
              <a:ext cx="1544387" cy="1944040"/>
              <a:chOff x="2806339" y="956606"/>
              <a:chExt cx="1215256" cy="1529737"/>
            </a:xfrm>
          </p:grpSpPr>
          <p:sp>
            <p:nvSpPr>
              <p:cNvPr id="53"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54"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51"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52"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pitchFamily="34" charset="-122"/>
                </a:rPr>
                <a:t>01</a:t>
              </a:r>
            </a:p>
          </p:txBody>
        </p:sp>
      </p:grpSp>
      <p:grpSp>
        <p:nvGrpSpPr>
          <p:cNvPr id="55" name="Group 22"/>
          <p:cNvGrpSpPr/>
          <p:nvPr/>
        </p:nvGrpSpPr>
        <p:grpSpPr>
          <a:xfrm>
            <a:off x="4556854" y="4166099"/>
            <a:ext cx="379399" cy="380167"/>
            <a:chOff x="2495600" y="3102417"/>
            <a:chExt cx="646764" cy="648072"/>
          </a:xfrm>
        </p:grpSpPr>
        <p:grpSp>
          <p:nvGrpSpPr>
            <p:cNvPr id="56" name="组合 79"/>
            <p:cNvGrpSpPr/>
            <p:nvPr/>
          </p:nvGrpSpPr>
          <p:grpSpPr bwMode="auto">
            <a:xfrm>
              <a:off x="2495600" y="3102417"/>
              <a:ext cx="646764" cy="648072"/>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5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5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60" name="组合 59"/>
          <p:cNvGrpSpPr/>
          <p:nvPr/>
        </p:nvGrpSpPr>
        <p:grpSpPr>
          <a:xfrm>
            <a:off x="3840345" y="1715469"/>
            <a:ext cx="1897416" cy="2363937"/>
            <a:chOff x="587259" y="980731"/>
            <a:chExt cx="1560385" cy="1944040"/>
          </a:xfrm>
        </p:grpSpPr>
        <p:grpSp>
          <p:nvGrpSpPr>
            <p:cNvPr id="61" name="组合 60"/>
            <p:cNvGrpSpPr/>
            <p:nvPr/>
          </p:nvGrpSpPr>
          <p:grpSpPr>
            <a:xfrm>
              <a:off x="587259" y="980731"/>
              <a:ext cx="1544387" cy="1944040"/>
              <a:chOff x="2806339" y="956606"/>
              <a:chExt cx="1215256" cy="1529737"/>
            </a:xfrm>
          </p:grpSpPr>
          <p:sp>
            <p:nvSpPr>
              <p:cNvPr id="64"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65"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62"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63"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pitchFamily="34" charset="-122"/>
                </a:rPr>
                <a:t>02</a:t>
              </a:r>
            </a:p>
          </p:txBody>
        </p:sp>
      </p:grpSp>
      <p:grpSp>
        <p:nvGrpSpPr>
          <p:cNvPr id="66" name="Group 22"/>
          <p:cNvGrpSpPr/>
          <p:nvPr/>
        </p:nvGrpSpPr>
        <p:grpSpPr>
          <a:xfrm>
            <a:off x="7239094" y="4166099"/>
            <a:ext cx="379399" cy="380167"/>
            <a:chOff x="2495600" y="3102417"/>
            <a:chExt cx="646764" cy="648072"/>
          </a:xfrm>
        </p:grpSpPr>
        <p:grpSp>
          <p:nvGrpSpPr>
            <p:cNvPr id="67" name="组合 79"/>
            <p:cNvGrpSpPr/>
            <p:nvPr/>
          </p:nvGrpSpPr>
          <p:grpSpPr bwMode="auto">
            <a:xfrm>
              <a:off x="2495600" y="3102417"/>
              <a:ext cx="646764" cy="648072"/>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72"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8" name="椭圆 80"/>
            <p:cNvSpPr/>
            <p:nvPr/>
          </p:nvSpPr>
          <p:spPr bwMode="auto">
            <a:xfrm>
              <a:off x="2631544" y="3238636"/>
              <a:ext cx="374874" cy="375634"/>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75" name="组合 74"/>
          <p:cNvGrpSpPr/>
          <p:nvPr/>
        </p:nvGrpSpPr>
        <p:grpSpPr>
          <a:xfrm>
            <a:off x="6522585" y="1715469"/>
            <a:ext cx="1897416" cy="2363937"/>
            <a:chOff x="587259" y="980731"/>
            <a:chExt cx="1560385" cy="1944040"/>
          </a:xfrm>
        </p:grpSpPr>
        <p:grpSp>
          <p:nvGrpSpPr>
            <p:cNvPr id="76" name="组合 75"/>
            <p:cNvGrpSpPr/>
            <p:nvPr/>
          </p:nvGrpSpPr>
          <p:grpSpPr>
            <a:xfrm>
              <a:off x="587259" y="980731"/>
              <a:ext cx="1544387" cy="1944040"/>
              <a:chOff x="2806339" y="956606"/>
              <a:chExt cx="1215256" cy="1529737"/>
            </a:xfrm>
          </p:grpSpPr>
          <p:sp>
            <p:nvSpPr>
              <p:cNvPr id="81"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82"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77"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8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pitchFamily="34" charset="-122"/>
                </a:rPr>
                <a:t>03</a:t>
              </a:r>
            </a:p>
          </p:txBody>
        </p:sp>
      </p:grpSp>
      <p:grpSp>
        <p:nvGrpSpPr>
          <p:cNvPr id="83" name="Group 22"/>
          <p:cNvGrpSpPr/>
          <p:nvPr/>
        </p:nvGrpSpPr>
        <p:grpSpPr>
          <a:xfrm>
            <a:off x="9756429" y="4166099"/>
            <a:ext cx="379399" cy="380167"/>
            <a:chOff x="2495600" y="3102417"/>
            <a:chExt cx="646764" cy="648072"/>
          </a:xfrm>
        </p:grpSpPr>
        <p:grpSp>
          <p:nvGrpSpPr>
            <p:cNvPr id="86" name="组合 79"/>
            <p:cNvGrpSpPr/>
            <p:nvPr/>
          </p:nvGrpSpPr>
          <p:grpSpPr bwMode="auto">
            <a:xfrm>
              <a:off x="2495600" y="3102417"/>
              <a:ext cx="646764" cy="648072"/>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8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87" name="椭圆 80"/>
            <p:cNvSpPr/>
            <p:nvPr/>
          </p:nvSpPr>
          <p:spPr bwMode="auto">
            <a:xfrm>
              <a:off x="2631544" y="3238636"/>
              <a:ext cx="374874" cy="375634"/>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grpSp>
        <p:nvGrpSpPr>
          <p:cNvPr id="97" name="组合 96"/>
          <p:cNvGrpSpPr/>
          <p:nvPr/>
        </p:nvGrpSpPr>
        <p:grpSpPr>
          <a:xfrm>
            <a:off x="9039920" y="1715469"/>
            <a:ext cx="1897416" cy="2363937"/>
            <a:chOff x="587259" y="980731"/>
            <a:chExt cx="1560385" cy="1944040"/>
          </a:xfrm>
        </p:grpSpPr>
        <p:grpSp>
          <p:nvGrpSpPr>
            <p:cNvPr id="98" name="组合 97"/>
            <p:cNvGrpSpPr/>
            <p:nvPr/>
          </p:nvGrpSpPr>
          <p:grpSpPr>
            <a:xfrm>
              <a:off x="587259" y="980731"/>
              <a:ext cx="1544387" cy="1944040"/>
              <a:chOff x="2806339" y="956606"/>
              <a:chExt cx="1215256" cy="1529737"/>
            </a:xfrm>
          </p:grpSpPr>
          <p:sp>
            <p:nvSpPr>
              <p:cNvPr id="102" name="椭圆​​ 2"/>
              <p:cNvSpPr>
                <a:spLocks noChangeArrowheads="1"/>
              </p:cNvSpPr>
              <p:nvPr/>
            </p:nvSpPr>
            <p:spPr bwMode="auto">
              <a:xfrm>
                <a:off x="2806339" y="956606"/>
                <a:ext cx="1215256" cy="1529737"/>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sym typeface="Arial" panose="020B0604020202020204" pitchFamily="34" charset="0"/>
                </a:endParaRPr>
              </a:p>
            </p:txBody>
          </p:sp>
          <p:sp>
            <p:nvSpPr>
              <p:cNvPr id="117" name="椭圆​​ 2"/>
              <p:cNvSpPr>
                <a:spLocks noChangeArrowheads="1"/>
              </p:cNvSpPr>
              <p:nvPr/>
            </p:nvSpPr>
            <p:spPr bwMode="auto">
              <a:xfrm>
                <a:off x="2898682" y="1072844"/>
                <a:ext cx="1030571" cy="1297260"/>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ea typeface="宋体" panose="02010600030101010101" pitchFamily="2" charset="-122"/>
                  <a:sym typeface="Arial" panose="020B0604020202020204" pitchFamily="34" charset="0"/>
                </a:endParaRPr>
              </a:p>
            </p:txBody>
          </p:sp>
        </p:grpSp>
        <p:sp>
          <p:nvSpPr>
            <p:cNvPr id="99" name="TextBox 34"/>
            <p:cNvSpPr txBox="1"/>
            <p:nvPr/>
          </p:nvSpPr>
          <p:spPr>
            <a:xfrm>
              <a:off x="938481" y="1802709"/>
              <a:ext cx="1063999" cy="329040"/>
            </a:xfrm>
            <a:prstGeom prst="rect">
              <a:avLst/>
            </a:prstGeom>
            <a:noFill/>
          </p:spPr>
          <p:txBody>
            <a:bodyPr wrap="square" lIns="91440" tIns="45720" rIns="91440" bIns="45720" rtlCol="0">
              <a:spAutoFit/>
            </a:bodyPr>
            <a:lstStyle/>
            <a:p>
              <a:r>
                <a:rPr lang="zh-CN" altLang="en-US" sz="2000" dirty="0">
                  <a:solidFill>
                    <a:prstClr val="white"/>
                  </a:solidFill>
                </a:rPr>
                <a:t>标题文字</a:t>
              </a:r>
              <a:endParaRPr lang="en-US" altLang="zh-CN" sz="2000" dirty="0">
                <a:solidFill>
                  <a:prstClr val="white"/>
                </a:solidFill>
              </a:endParaRPr>
            </a:p>
          </p:txBody>
        </p:sp>
        <p:sp>
          <p:nvSpPr>
            <p:cNvPr id="100" name="TextBox 34"/>
            <p:cNvSpPr txBox="1"/>
            <p:nvPr/>
          </p:nvSpPr>
          <p:spPr>
            <a:xfrm>
              <a:off x="1083645" y="1388452"/>
              <a:ext cx="1063999" cy="582147"/>
            </a:xfrm>
            <a:prstGeom prst="rect">
              <a:avLst/>
            </a:prstGeom>
            <a:noFill/>
          </p:spPr>
          <p:txBody>
            <a:bodyPr wrap="square" lIns="91440" tIns="45720" rIns="91440" bIns="45720" rtlCol="0">
              <a:spAutoFit/>
            </a:bodyPr>
            <a:lstStyle/>
            <a:p>
              <a:r>
                <a:rPr lang="en-US" altLang="zh-CN" sz="4000" dirty="0">
                  <a:solidFill>
                    <a:prstClr val="white"/>
                  </a:solidFill>
                  <a:latin typeface="微软雅黑" panose="020B0503020204020204" pitchFamily="34" charset="-122"/>
                </a:rPr>
                <a:t>04</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anim calcmode="lin" valueType="num">
                                      <p:cBhvr>
                                        <p:cTn id="19" dur="500" fill="hold"/>
                                        <p:tgtEl>
                                          <p:spTgt spid="39"/>
                                        </p:tgtEl>
                                        <p:attrNameLst>
                                          <p:attrName>ppt_x</p:attrName>
                                        </p:attrNameLst>
                                      </p:cBhvr>
                                      <p:tavLst>
                                        <p:tav tm="0">
                                          <p:val>
                                            <p:strVal val="#ppt_x"/>
                                          </p:val>
                                        </p:tav>
                                        <p:tav tm="100000">
                                          <p:val>
                                            <p:strVal val="#ppt_x"/>
                                          </p:val>
                                        </p:tav>
                                      </p:tavLst>
                                    </p:anim>
                                    <p:anim calcmode="lin" valueType="num">
                                      <p:cBhvr>
                                        <p:cTn id="20" dur="5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anim calcmode="lin" valueType="num">
                                      <p:cBhvr>
                                        <p:cTn id="41" dur="500" fill="hold"/>
                                        <p:tgtEl>
                                          <p:spTgt spid="60"/>
                                        </p:tgtEl>
                                        <p:attrNameLst>
                                          <p:attrName>ppt_x</p:attrName>
                                        </p:attrNameLst>
                                      </p:cBhvr>
                                      <p:tavLst>
                                        <p:tav tm="0">
                                          <p:val>
                                            <p:strVal val="#ppt_x"/>
                                          </p:val>
                                        </p:tav>
                                        <p:tav tm="100000">
                                          <p:val>
                                            <p:strVal val="#ppt_x"/>
                                          </p:val>
                                        </p:tav>
                                      </p:tavLst>
                                    </p:anim>
                                    <p:anim calcmode="lin" valueType="num">
                                      <p:cBhvr>
                                        <p:cTn id="42" dur="500" fill="hold"/>
                                        <p:tgtEl>
                                          <p:spTgt spid="60"/>
                                        </p:tgtEl>
                                        <p:attrNameLst>
                                          <p:attrName>ppt_y</p:attrName>
                                        </p:attrNameLst>
                                      </p:cBhvr>
                                      <p:tavLst>
                                        <p:tav tm="0">
                                          <p:val>
                                            <p:strVal val="#ppt_y-.1"/>
                                          </p:val>
                                        </p:tav>
                                        <p:tav tm="100000">
                                          <p:val>
                                            <p:strVal val="#ppt_y"/>
                                          </p:val>
                                        </p:tav>
                                      </p:tavLst>
                                    </p:anim>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childTnLst>
                    </p:cTn>
                  </p:par>
                  <p:par>
                    <p:cTn id="58" fill="hold">
                      <p:stCondLst>
                        <p:cond delay="indefinite"/>
                      </p:stCondLst>
                      <p:childTnLst>
                        <p:par>
                          <p:cTn id="59" fill="hold">
                            <p:stCondLst>
                              <p:cond delay="0"/>
                            </p:stCondLst>
                            <p:childTnLst>
                              <p:par>
                                <p:cTn id="60" presetID="47" presetClass="entr" presetSubtype="0" fill="hold" nodeType="clickEffect">
                                  <p:stCondLst>
                                    <p:cond delay="0"/>
                                  </p:stCondLst>
                                  <p:childTnLst>
                                    <p:set>
                                      <p:cBhvr>
                                        <p:cTn id="61" dur="1" fill="hold">
                                          <p:stCondLst>
                                            <p:cond delay="0"/>
                                          </p:stCondLst>
                                        </p:cTn>
                                        <p:tgtEl>
                                          <p:spTgt spid="97"/>
                                        </p:tgtEl>
                                        <p:attrNameLst>
                                          <p:attrName>style.visibility</p:attrName>
                                        </p:attrNameLst>
                                      </p:cBhvr>
                                      <p:to>
                                        <p:strVal val="visible"/>
                                      </p:to>
                                    </p:set>
                                    <p:animEffect transition="in" filter="fade">
                                      <p:cBhvr>
                                        <p:cTn id="62" dur="500"/>
                                        <p:tgtEl>
                                          <p:spTgt spid="97"/>
                                        </p:tgtEl>
                                      </p:cBhvr>
                                    </p:animEffect>
                                    <p:anim calcmode="lin" valueType="num">
                                      <p:cBhvr>
                                        <p:cTn id="63" dur="500" fill="hold"/>
                                        <p:tgtEl>
                                          <p:spTgt spid="97"/>
                                        </p:tgtEl>
                                        <p:attrNameLst>
                                          <p:attrName>ppt_x</p:attrName>
                                        </p:attrNameLst>
                                      </p:cBhvr>
                                      <p:tavLst>
                                        <p:tav tm="0">
                                          <p:val>
                                            <p:strVal val="#ppt_x"/>
                                          </p:val>
                                        </p:tav>
                                        <p:tav tm="100000">
                                          <p:val>
                                            <p:strVal val="#ppt_x"/>
                                          </p:val>
                                        </p:tav>
                                      </p:tavLst>
                                    </p:anim>
                                    <p:anim calcmode="lin" valueType="num">
                                      <p:cBhvr>
                                        <p:cTn id="64"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54" name="Oval 22"/>
          <p:cNvSpPr>
            <a:spLocks noChangeArrowheads="1"/>
          </p:cNvSpPr>
          <p:nvPr/>
        </p:nvSpPr>
        <p:spPr bwMode="auto">
          <a:xfrm>
            <a:off x="4762397" y="1616423"/>
            <a:ext cx="1366603" cy="136572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2"/>
                </a:solidFill>
                <a:latin typeface="+mj-ea"/>
                <a:ea typeface="+mj-ea"/>
              </a:rPr>
              <a:t>标题文字</a:t>
            </a:r>
          </a:p>
        </p:txBody>
      </p:sp>
      <p:sp>
        <p:nvSpPr>
          <p:cNvPr id="56" name="Line 23"/>
          <p:cNvSpPr>
            <a:spLocks noChangeShapeType="1"/>
          </p:cNvSpPr>
          <p:nvPr/>
        </p:nvSpPr>
        <p:spPr bwMode="auto">
          <a:xfrm flipH="1">
            <a:off x="1445016" y="2301012"/>
            <a:ext cx="3317381" cy="0"/>
          </a:xfrm>
          <a:prstGeom prst="line">
            <a:avLst/>
          </a:prstGeom>
          <a:noFill/>
          <a:ln w="5" cap="flat">
            <a:solidFill>
              <a:schemeClr val="bg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100657" tIns="50328" rIns="100657" bIns="50328" numCol="1" anchor="t" anchorCtr="0" compatLnSpc="1"/>
          <a:lstStyle/>
          <a:p>
            <a:endParaRPr lang="zh-CN" altLang="en-US" sz="2400"/>
          </a:p>
        </p:txBody>
      </p:sp>
      <p:sp>
        <p:nvSpPr>
          <p:cNvPr id="60" name="Freeform 27"/>
          <p:cNvSpPr/>
          <p:nvPr/>
        </p:nvSpPr>
        <p:spPr bwMode="auto">
          <a:xfrm>
            <a:off x="3874451" y="2408197"/>
            <a:ext cx="1827917" cy="155242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Freeform 28"/>
          <p:cNvSpPr/>
          <p:nvPr/>
        </p:nvSpPr>
        <p:spPr bwMode="auto">
          <a:xfrm>
            <a:off x="2948353" y="2408196"/>
            <a:ext cx="2754016" cy="2475587"/>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2" name="Freeform 29"/>
          <p:cNvSpPr/>
          <p:nvPr/>
        </p:nvSpPr>
        <p:spPr bwMode="auto">
          <a:xfrm>
            <a:off x="2050005" y="2408197"/>
            <a:ext cx="3652367" cy="3374543"/>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3" name="矩形 2"/>
          <p:cNvSpPr/>
          <p:nvPr/>
        </p:nvSpPr>
        <p:spPr>
          <a:xfrm>
            <a:off x="5856223" y="352675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3" name="矩形 72"/>
          <p:cNvSpPr/>
          <p:nvPr/>
        </p:nvSpPr>
        <p:spPr>
          <a:xfrm>
            <a:off x="5913932" y="4350303"/>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74" name="矩形 73"/>
          <p:cNvSpPr/>
          <p:nvPr/>
        </p:nvSpPr>
        <p:spPr>
          <a:xfrm>
            <a:off x="5913932" y="5292584"/>
            <a:ext cx="6096000" cy="502573"/>
          </a:xfrm>
          <a:prstGeom prst="rect">
            <a:avLst/>
          </a:prstGeom>
        </p:spPr>
        <p:txBody>
          <a:bodyPr>
            <a:spAutoFit/>
          </a:bodyPr>
          <a:lstStyle/>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单击此处添加文本单击此处添加单击此处添加文本单击此处添加</a:t>
            </a:r>
            <a:endParaRPr lang="en-US" altLang="zh-CN" sz="1335" dirty="0">
              <a:solidFill>
                <a:schemeClr val="bg1"/>
              </a:solidFill>
              <a:latin typeface="+mj-ea"/>
            </a:endParaRPr>
          </a:p>
        </p:txBody>
      </p:sp>
      <p:sp>
        <p:nvSpPr>
          <p:cNvPr id="57" name="Freeform 24"/>
          <p:cNvSpPr>
            <a:spLocks noEditPoints="1"/>
          </p:cNvSpPr>
          <p:nvPr/>
        </p:nvSpPr>
        <p:spPr bwMode="auto">
          <a:xfrm>
            <a:off x="3759991" y="2114309"/>
            <a:ext cx="385008" cy="383785"/>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Freeform 25"/>
          <p:cNvSpPr>
            <a:spLocks noEditPoints="1"/>
          </p:cNvSpPr>
          <p:nvPr/>
        </p:nvSpPr>
        <p:spPr bwMode="auto">
          <a:xfrm>
            <a:off x="2858173" y="2114309"/>
            <a:ext cx="388476" cy="383785"/>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9" name="Freeform 26"/>
          <p:cNvSpPr>
            <a:spLocks noEditPoints="1"/>
          </p:cNvSpPr>
          <p:nvPr/>
        </p:nvSpPr>
        <p:spPr bwMode="auto">
          <a:xfrm>
            <a:off x="1959821" y="2114309"/>
            <a:ext cx="391944" cy="383785"/>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up)">
                                      <p:cBhvr>
                                        <p:cTn id="42" dur="500"/>
                                        <p:tgtEl>
                                          <p:spTgt spid="6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fill="hold"/>
                                        <p:tgtEl>
                                          <p:spTgt spid="73"/>
                                        </p:tgtEl>
                                        <p:attrNameLst>
                                          <p:attrName>ppt_x</p:attrName>
                                        </p:attrNameLst>
                                      </p:cBhvr>
                                      <p:tavLst>
                                        <p:tav tm="0">
                                          <p:val>
                                            <p:strVal val="1+#ppt_w/2"/>
                                          </p:val>
                                        </p:tav>
                                        <p:tav tm="100000">
                                          <p:val>
                                            <p:strVal val="#ppt_x"/>
                                          </p:val>
                                        </p:tav>
                                      </p:tavLst>
                                    </p:anim>
                                    <p:anim calcmode="lin" valueType="num">
                                      <p:cBhvr additive="base">
                                        <p:cTn id="58" dur="500" fill="hold"/>
                                        <p:tgtEl>
                                          <p:spTgt spid="7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 calcmode="lin" valueType="num">
                                      <p:cBhvr additive="base">
                                        <p:cTn id="61" dur="500" fill="hold"/>
                                        <p:tgtEl>
                                          <p:spTgt spid="74"/>
                                        </p:tgtEl>
                                        <p:attrNameLst>
                                          <p:attrName>ppt_x</p:attrName>
                                        </p:attrNameLst>
                                      </p:cBhvr>
                                      <p:tavLst>
                                        <p:tav tm="0">
                                          <p:val>
                                            <p:strVal val="1+#ppt_w/2"/>
                                          </p:val>
                                        </p:tav>
                                        <p:tav tm="100000">
                                          <p:val>
                                            <p:strVal val="#ppt_x"/>
                                          </p:val>
                                        </p:tav>
                                      </p:tavLst>
                                    </p:anim>
                                    <p:anim calcmode="lin" valueType="num">
                                      <p:cBhvr additive="base">
                                        <p:cTn id="6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60" grpId="0" animBg="1"/>
      <p:bldP spid="61" grpId="0" animBg="1"/>
      <p:bldP spid="62" grpId="0" animBg="1"/>
      <p:bldP spid="3" grpId="0"/>
      <p:bldP spid="73" grpId="0"/>
      <p:bldP spid="74" grpId="0"/>
      <p:bldP spid="57" grpId="0" animBg="1"/>
      <p:bldP spid="58" grpId="0" animBg="1"/>
      <p:bldP spid="5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117" name="组合 116"/>
          <p:cNvGrpSpPr/>
          <p:nvPr/>
        </p:nvGrpSpPr>
        <p:grpSpPr>
          <a:xfrm>
            <a:off x="8309114" y="1472346"/>
            <a:ext cx="3295511" cy="4605622"/>
            <a:chOff x="6231835" y="1104259"/>
            <a:chExt cx="2471633" cy="3454217"/>
          </a:xfrm>
        </p:grpSpPr>
        <p:sp>
          <p:nvSpPr>
            <p:cNvPr id="118" name="文本框 31"/>
            <p:cNvSpPr txBox="1"/>
            <p:nvPr/>
          </p:nvSpPr>
          <p:spPr>
            <a:xfrm>
              <a:off x="6231835" y="1104259"/>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pitchFamily="34" charset="-122"/>
                </a:rPr>
                <a:t>01.</a:t>
              </a: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spcBef>
                  <a:spcPts val="600"/>
                </a:spcBef>
              </a:pPr>
              <a:r>
                <a:rPr lang="zh-CN" altLang="en-US" sz="1335" dirty="0">
                  <a:solidFill>
                    <a:schemeClr val="bg1"/>
                  </a:solidFill>
                  <a:latin typeface="微软雅黑" panose="020B0503020204020204" pitchFamily="34" charset="-122"/>
                </a:rPr>
                <a:t>在此处添加文字在此处添加文字，在此处添加文字。</a:t>
              </a:r>
            </a:p>
          </p:txBody>
        </p:sp>
        <p:sp>
          <p:nvSpPr>
            <p:cNvPr id="119" name="文本框 32"/>
            <p:cNvSpPr txBox="1"/>
            <p:nvPr/>
          </p:nvSpPr>
          <p:spPr>
            <a:xfrm>
              <a:off x="6231835" y="2033841"/>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pitchFamily="34" charset="-122"/>
                </a:rPr>
                <a:t>02.</a:t>
              </a: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spcBef>
                  <a:spcPts val="600"/>
                </a:spcBef>
              </a:pPr>
              <a:r>
                <a:rPr lang="zh-CN" altLang="en-US" sz="1335" dirty="0">
                  <a:solidFill>
                    <a:schemeClr val="bg1"/>
                  </a:solidFill>
                  <a:latin typeface="微软雅黑" panose="020B0503020204020204" pitchFamily="34" charset="-122"/>
                </a:rPr>
                <a:t>在此处添加文字在此处添加文字，在此处添加文字。</a:t>
              </a:r>
            </a:p>
          </p:txBody>
        </p:sp>
        <p:sp>
          <p:nvSpPr>
            <p:cNvPr id="120" name="文本框 33"/>
            <p:cNvSpPr txBox="1"/>
            <p:nvPr/>
          </p:nvSpPr>
          <p:spPr>
            <a:xfrm>
              <a:off x="6231835" y="2963423"/>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pitchFamily="34" charset="-122"/>
                </a:rPr>
                <a:t>03.</a:t>
              </a: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spcBef>
                  <a:spcPts val="600"/>
                </a:spcBef>
              </a:pPr>
              <a:r>
                <a:rPr lang="zh-CN" altLang="en-US" sz="1335" dirty="0">
                  <a:solidFill>
                    <a:schemeClr val="bg1"/>
                  </a:solidFill>
                  <a:latin typeface="微软雅黑" panose="020B0503020204020204" pitchFamily="34" charset="-122"/>
                </a:rPr>
                <a:t>在此处添加文字在此处添加文字，在此处添加文字。</a:t>
              </a:r>
            </a:p>
          </p:txBody>
        </p:sp>
        <p:sp>
          <p:nvSpPr>
            <p:cNvPr id="121" name="文本框 34"/>
            <p:cNvSpPr txBox="1"/>
            <p:nvPr/>
          </p:nvSpPr>
          <p:spPr>
            <a:xfrm>
              <a:off x="6231835" y="3893005"/>
              <a:ext cx="2408234" cy="665471"/>
            </a:xfrm>
            <a:prstGeom prst="rect">
              <a:avLst/>
            </a:prstGeom>
            <a:noFill/>
          </p:spPr>
          <p:txBody>
            <a:bodyPr wrap="square" lIns="91440" tIns="45720" rIns="91440" bIns="45720" rtlCol="0">
              <a:spAutoFit/>
            </a:bodyPr>
            <a:lstStyle/>
            <a:p>
              <a:pPr>
                <a:spcBef>
                  <a:spcPts val="600"/>
                </a:spcBef>
              </a:pPr>
              <a:r>
                <a:rPr lang="en-US" altLang="zh-CN" sz="2000" dirty="0">
                  <a:solidFill>
                    <a:schemeClr val="bg1"/>
                  </a:solidFill>
                  <a:latin typeface="微软雅黑" panose="020B0503020204020204" pitchFamily="34" charset="-122"/>
                </a:rPr>
                <a:t>04.</a:t>
              </a:r>
              <a:r>
                <a:rPr lang="zh-CN" altLang="en-US" sz="2000" dirty="0">
                  <a:solidFill>
                    <a:schemeClr val="bg1"/>
                  </a:solidFill>
                  <a:latin typeface="微软雅黑" panose="020B0503020204020204" pitchFamily="34" charset="-122"/>
                </a:rPr>
                <a:t>添加标题</a:t>
              </a:r>
              <a:endParaRPr lang="en-US" altLang="zh-CN" sz="2000" dirty="0">
                <a:solidFill>
                  <a:schemeClr val="bg1"/>
                </a:solidFill>
                <a:latin typeface="微软雅黑" panose="020B0503020204020204" pitchFamily="34" charset="-122"/>
              </a:endParaRPr>
            </a:p>
            <a:p>
              <a:pPr>
                <a:spcBef>
                  <a:spcPts val="600"/>
                </a:spcBef>
              </a:pPr>
              <a:r>
                <a:rPr lang="zh-CN" altLang="en-US" sz="1335" dirty="0">
                  <a:solidFill>
                    <a:schemeClr val="bg1"/>
                  </a:solidFill>
                  <a:latin typeface="微软雅黑" panose="020B0503020204020204" pitchFamily="34" charset="-122"/>
                </a:rPr>
                <a:t>在此处添加文字在此处添加文字，在此处添加文字。</a:t>
              </a:r>
            </a:p>
          </p:txBody>
        </p:sp>
        <p:cxnSp>
          <p:nvCxnSpPr>
            <p:cNvPr id="122" name="直接连接符 121"/>
            <p:cNvCxnSpPr/>
            <p:nvPr/>
          </p:nvCxnSpPr>
          <p:spPr>
            <a:xfrm>
              <a:off x="6231835" y="1968986"/>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231835" y="2890019"/>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231835" y="3811053"/>
              <a:ext cx="247163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819150" y="1582385"/>
            <a:ext cx="7134225" cy="4453291"/>
            <a:chOff x="614362" y="1186788"/>
            <a:chExt cx="5350669" cy="3339968"/>
          </a:xfrm>
        </p:grpSpPr>
        <p:grpSp>
          <p:nvGrpSpPr>
            <p:cNvPr id="126" name="组合 125"/>
            <p:cNvGrpSpPr/>
            <p:nvPr/>
          </p:nvGrpSpPr>
          <p:grpSpPr>
            <a:xfrm>
              <a:off x="780309" y="3635402"/>
              <a:ext cx="1134214" cy="385763"/>
              <a:chOff x="4452173" y="720606"/>
              <a:chExt cx="1134214" cy="385763"/>
            </a:xfrm>
          </p:grpSpPr>
          <p:grpSp>
            <p:nvGrpSpPr>
              <p:cNvPr id="203" name="组合 202"/>
              <p:cNvGrpSpPr/>
              <p:nvPr/>
            </p:nvGrpSpPr>
            <p:grpSpPr>
              <a:xfrm>
                <a:off x="4452173" y="720606"/>
                <a:ext cx="1134214" cy="385763"/>
                <a:chOff x="2099498" y="1186788"/>
                <a:chExt cx="1134214" cy="385763"/>
              </a:xfrm>
            </p:grpSpPr>
            <p:sp>
              <p:nvSpPr>
                <p:cNvPr id="205" name="圆角矩形 20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6" name="圆角矩形 20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4" name="矩形 20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27" name="组合 126"/>
            <p:cNvGrpSpPr/>
            <p:nvPr/>
          </p:nvGrpSpPr>
          <p:grpSpPr>
            <a:xfrm>
              <a:off x="780309" y="3139338"/>
              <a:ext cx="1134214" cy="385763"/>
              <a:chOff x="4452173" y="720606"/>
              <a:chExt cx="1134214" cy="385763"/>
            </a:xfrm>
          </p:grpSpPr>
          <p:grpSp>
            <p:nvGrpSpPr>
              <p:cNvPr id="199" name="组合 198"/>
              <p:cNvGrpSpPr/>
              <p:nvPr/>
            </p:nvGrpSpPr>
            <p:grpSpPr>
              <a:xfrm>
                <a:off x="4452173" y="720606"/>
                <a:ext cx="1134214" cy="385763"/>
                <a:chOff x="2099498" y="1186788"/>
                <a:chExt cx="1134214" cy="385763"/>
              </a:xfrm>
            </p:grpSpPr>
            <p:sp>
              <p:nvSpPr>
                <p:cNvPr id="201" name="圆角矩形 20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202" name="圆角矩形 20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200" name="矩形 19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28" name="组合 127"/>
            <p:cNvGrpSpPr/>
            <p:nvPr/>
          </p:nvGrpSpPr>
          <p:grpSpPr>
            <a:xfrm>
              <a:off x="780309" y="2582977"/>
              <a:ext cx="1134214" cy="385763"/>
              <a:chOff x="4452173" y="720606"/>
              <a:chExt cx="1134214" cy="385763"/>
            </a:xfrm>
          </p:grpSpPr>
          <p:grpSp>
            <p:nvGrpSpPr>
              <p:cNvPr id="195" name="组合 194"/>
              <p:cNvGrpSpPr/>
              <p:nvPr/>
            </p:nvGrpSpPr>
            <p:grpSpPr>
              <a:xfrm>
                <a:off x="4452173" y="720606"/>
                <a:ext cx="1134214" cy="385763"/>
                <a:chOff x="2099498" y="1186788"/>
                <a:chExt cx="1134214" cy="385763"/>
              </a:xfrm>
            </p:grpSpPr>
            <p:sp>
              <p:nvSpPr>
                <p:cNvPr id="197" name="圆角矩形 19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8" name="圆角矩形 19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6" name="矩形 19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sp>
          <p:nvSpPr>
            <p:cNvPr id="129" name="圆角矩形 128"/>
            <p:cNvSpPr/>
            <p:nvPr/>
          </p:nvSpPr>
          <p:spPr>
            <a:xfrm>
              <a:off x="2094760" y="2578555"/>
              <a:ext cx="1134214" cy="38576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5B7C0"/>
                  </a:solidFill>
                  <a:latin typeface="微软雅黑" panose="020B0503020204020204" pitchFamily="34" charset="-122"/>
                </a:rPr>
                <a:t>添加标题</a:t>
              </a:r>
            </a:p>
          </p:txBody>
        </p:sp>
        <p:grpSp>
          <p:nvGrpSpPr>
            <p:cNvPr id="130" name="组合 129"/>
            <p:cNvGrpSpPr/>
            <p:nvPr/>
          </p:nvGrpSpPr>
          <p:grpSpPr>
            <a:xfrm>
              <a:off x="3522039" y="4140993"/>
              <a:ext cx="1134214" cy="385763"/>
              <a:chOff x="4452173" y="720606"/>
              <a:chExt cx="1134214" cy="385763"/>
            </a:xfrm>
          </p:grpSpPr>
          <p:grpSp>
            <p:nvGrpSpPr>
              <p:cNvPr id="191" name="组合 190"/>
              <p:cNvGrpSpPr/>
              <p:nvPr/>
            </p:nvGrpSpPr>
            <p:grpSpPr>
              <a:xfrm>
                <a:off x="4452173" y="720606"/>
                <a:ext cx="1134214" cy="385763"/>
                <a:chOff x="2099498" y="1186788"/>
                <a:chExt cx="1134214" cy="385763"/>
              </a:xfrm>
            </p:grpSpPr>
            <p:sp>
              <p:nvSpPr>
                <p:cNvPr id="193" name="圆角矩形 19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4" name="圆角矩形 19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92" name="矩形 191"/>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31" name="组合 130"/>
            <p:cNvGrpSpPr/>
            <p:nvPr/>
          </p:nvGrpSpPr>
          <p:grpSpPr>
            <a:xfrm>
              <a:off x="3522039" y="3618171"/>
              <a:ext cx="1134214" cy="385763"/>
              <a:chOff x="4452173" y="720606"/>
              <a:chExt cx="1134214" cy="385763"/>
            </a:xfrm>
          </p:grpSpPr>
          <p:grpSp>
            <p:nvGrpSpPr>
              <p:cNvPr id="187" name="组合 186"/>
              <p:cNvGrpSpPr/>
              <p:nvPr/>
            </p:nvGrpSpPr>
            <p:grpSpPr>
              <a:xfrm>
                <a:off x="4452173" y="720606"/>
                <a:ext cx="1134214" cy="385763"/>
                <a:chOff x="2099498" y="1186788"/>
                <a:chExt cx="1134214" cy="385763"/>
              </a:xfrm>
            </p:grpSpPr>
            <p:sp>
              <p:nvSpPr>
                <p:cNvPr id="189" name="圆角矩形 18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90" name="圆角矩形 18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8" name="矩形 187"/>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32" name="组合 131"/>
            <p:cNvGrpSpPr/>
            <p:nvPr/>
          </p:nvGrpSpPr>
          <p:grpSpPr>
            <a:xfrm>
              <a:off x="3522039" y="3106530"/>
              <a:ext cx="1134214" cy="385763"/>
              <a:chOff x="4452173" y="720606"/>
              <a:chExt cx="1134214" cy="385763"/>
            </a:xfrm>
          </p:grpSpPr>
          <p:grpSp>
            <p:nvGrpSpPr>
              <p:cNvPr id="183" name="组合 182"/>
              <p:cNvGrpSpPr/>
              <p:nvPr/>
            </p:nvGrpSpPr>
            <p:grpSpPr>
              <a:xfrm>
                <a:off x="4452173" y="720606"/>
                <a:ext cx="1134214" cy="385763"/>
                <a:chOff x="2099498" y="1186788"/>
                <a:chExt cx="1134214" cy="385763"/>
              </a:xfrm>
            </p:grpSpPr>
            <p:sp>
              <p:nvSpPr>
                <p:cNvPr id="185" name="圆角矩形 184"/>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6" name="圆角矩形 185"/>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4" name="矩形 183"/>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33" name="组合 132"/>
            <p:cNvGrpSpPr/>
            <p:nvPr/>
          </p:nvGrpSpPr>
          <p:grpSpPr>
            <a:xfrm>
              <a:off x="3522039" y="2582977"/>
              <a:ext cx="1134214" cy="385763"/>
              <a:chOff x="4452173" y="720606"/>
              <a:chExt cx="1134214" cy="385763"/>
            </a:xfrm>
          </p:grpSpPr>
          <p:grpSp>
            <p:nvGrpSpPr>
              <p:cNvPr id="179" name="组合 178"/>
              <p:cNvGrpSpPr/>
              <p:nvPr/>
            </p:nvGrpSpPr>
            <p:grpSpPr>
              <a:xfrm>
                <a:off x="4452173" y="720606"/>
                <a:ext cx="1134214" cy="385763"/>
                <a:chOff x="2099498" y="1186788"/>
                <a:chExt cx="1134214" cy="385763"/>
              </a:xfrm>
            </p:grpSpPr>
            <p:sp>
              <p:nvSpPr>
                <p:cNvPr id="181" name="圆角矩形 18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82" name="圆角矩形 181"/>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80" name="矩形 179"/>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34" name="组合 133"/>
            <p:cNvGrpSpPr/>
            <p:nvPr/>
          </p:nvGrpSpPr>
          <p:grpSpPr>
            <a:xfrm>
              <a:off x="4830817" y="2582977"/>
              <a:ext cx="1134214" cy="385763"/>
              <a:chOff x="4452173" y="720606"/>
              <a:chExt cx="1134214" cy="385763"/>
            </a:xfrm>
          </p:grpSpPr>
          <p:grpSp>
            <p:nvGrpSpPr>
              <p:cNvPr id="175" name="组合 174"/>
              <p:cNvGrpSpPr/>
              <p:nvPr/>
            </p:nvGrpSpPr>
            <p:grpSpPr>
              <a:xfrm>
                <a:off x="4452173" y="720606"/>
                <a:ext cx="1134214" cy="385763"/>
                <a:chOff x="2099498" y="1186788"/>
                <a:chExt cx="1134214" cy="385763"/>
              </a:xfrm>
            </p:grpSpPr>
            <p:sp>
              <p:nvSpPr>
                <p:cNvPr id="177" name="圆角矩形 176"/>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8" name="圆角矩形 177"/>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6" name="矩形 175"/>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nvGrpSpPr>
            <p:cNvPr id="135" name="组合 134"/>
            <p:cNvGrpSpPr/>
            <p:nvPr/>
          </p:nvGrpSpPr>
          <p:grpSpPr>
            <a:xfrm>
              <a:off x="2099498" y="1186788"/>
              <a:ext cx="3202593" cy="1391767"/>
              <a:chOff x="2099498" y="1186788"/>
              <a:chExt cx="3202593" cy="1391767"/>
            </a:xfrm>
          </p:grpSpPr>
          <p:grpSp>
            <p:nvGrpSpPr>
              <p:cNvPr id="162" name="组合 161"/>
              <p:cNvGrpSpPr/>
              <p:nvPr/>
            </p:nvGrpSpPr>
            <p:grpSpPr>
              <a:xfrm>
                <a:off x="4167877" y="1857035"/>
                <a:ext cx="1134214" cy="385763"/>
                <a:chOff x="4452173" y="720606"/>
                <a:chExt cx="1134214" cy="385763"/>
              </a:xfrm>
            </p:grpSpPr>
            <p:grpSp>
              <p:nvGrpSpPr>
                <p:cNvPr id="171" name="组合 170"/>
                <p:cNvGrpSpPr/>
                <p:nvPr/>
              </p:nvGrpSpPr>
              <p:grpSpPr>
                <a:xfrm>
                  <a:off x="4452173" y="720606"/>
                  <a:ext cx="1134214" cy="385763"/>
                  <a:chOff x="2099498" y="1186788"/>
                  <a:chExt cx="1134214" cy="385763"/>
                </a:xfrm>
              </p:grpSpPr>
              <p:sp>
                <p:nvSpPr>
                  <p:cNvPr id="173" name="圆角矩形 17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4" name="圆角矩形 173"/>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72" name="矩形 171"/>
                <p:cNvSpPr/>
                <p:nvPr/>
              </p:nvSpPr>
              <p:spPr>
                <a:xfrm>
                  <a:off x="4488365"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副总经理</a:t>
                  </a:r>
                </a:p>
              </p:txBody>
            </p:sp>
          </p:grpSp>
          <p:grpSp>
            <p:nvGrpSpPr>
              <p:cNvPr id="163" name="组合 162"/>
              <p:cNvGrpSpPr/>
              <p:nvPr/>
            </p:nvGrpSpPr>
            <p:grpSpPr>
              <a:xfrm>
                <a:off x="2099498" y="1186788"/>
                <a:ext cx="2066951" cy="1391767"/>
                <a:chOff x="2099498" y="1186788"/>
                <a:chExt cx="2066951" cy="1391767"/>
              </a:xfrm>
            </p:grpSpPr>
            <p:cxnSp>
              <p:nvCxnSpPr>
                <p:cNvPr id="164" name="直接连接符 163"/>
                <p:cNvCxnSpPr>
                  <a:stCxn id="169" idx="2"/>
                  <a:endCxn id="129" idx="0"/>
                </p:cNvCxnSpPr>
                <p:nvPr/>
              </p:nvCxnSpPr>
              <p:spPr>
                <a:xfrm flipH="1">
                  <a:off x="2661867" y="1572551"/>
                  <a:ext cx="4738" cy="10060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2099498" y="1186788"/>
                  <a:ext cx="2066951" cy="863129"/>
                  <a:chOff x="2099498" y="1186788"/>
                  <a:chExt cx="2066951" cy="863129"/>
                </a:xfrm>
              </p:grpSpPr>
              <p:grpSp>
                <p:nvGrpSpPr>
                  <p:cNvPr id="166" name="组合 165"/>
                  <p:cNvGrpSpPr/>
                  <p:nvPr/>
                </p:nvGrpSpPr>
                <p:grpSpPr>
                  <a:xfrm>
                    <a:off x="2099498" y="1186788"/>
                    <a:ext cx="1134214" cy="385763"/>
                    <a:chOff x="2099498" y="1186788"/>
                    <a:chExt cx="1134214" cy="385763"/>
                  </a:xfrm>
                </p:grpSpPr>
                <p:sp>
                  <p:nvSpPr>
                    <p:cNvPr id="169" name="圆角矩形 168"/>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70" name="圆角矩形 169"/>
                    <p:cNvSpPr/>
                    <p:nvPr/>
                  </p:nvSpPr>
                  <p:spPr>
                    <a:xfrm>
                      <a:off x="2140499" y="1219916"/>
                      <a:ext cx="1052212" cy="319506"/>
                    </a:xfrm>
                    <a:prstGeom prst="roundRect">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cxnSp>
                <p:nvCxnSpPr>
                  <p:cNvPr id="167" name="直接连接符 166"/>
                  <p:cNvCxnSpPr/>
                  <p:nvPr/>
                </p:nvCxnSpPr>
                <p:spPr>
                  <a:xfrm>
                    <a:off x="2661867" y="2049917"/>
                    <a:ext cx="15045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8" name="矩形 167"/>
                  <p:cNvSpPr/>
                  <p:nvPr/>
                </p:nvSpPr>
                <p:spPr>
                  <a:xfrm>
                    <a:off x="2270326" y="1219916"/>
                    <a:ext cx="830997"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总经理</a:t>
                    </a:r>
                  </a:p>
                </p:txBody>
              </p:sp>
            </p:grpSp>
          </p:grpSp>
        </p:grpSp>
        <p:cxnSp>
          <p:nvCxnSpPr>
            <p:cNvPr id="136" name="直接连接符 135"/>
            <p:cNvCxnSpPr/>
            <p:nvPr/>
          </p:nvCxnSpPr>
          <p:spPr>
            <a:xfrm flipH="1">
              <a:off x="1347416" y="2249941"/>
              <a:ext cx="1314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347416" y="2249941"/>
              <a:ext cx="2" cy="3286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flipV="1">
              <a:off x="4076329"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flipV="1">
              <a:off x="5397925" y="2414248"/>
              <a:ext cx="2"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4076329" y="2414248"/>
              <a:ext cx="13215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4733555" y="2249941"/>
              <a:ext cx="1" cy="1643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614362" y="277143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14362" y="3332220"/>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614362" y="3893005"/>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614362" y="2771436"/>
              <a:ext cx="0" cy="11215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a:off x="3342451" y="2775859"/>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3342451" y="4333876"/>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3342451" y="3295198"/>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3342451" y="3814537"/>
              <a:ext cx="1659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342451" y="2771436"/>
              <a:ext cx="0" cy="15624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097099" y="2582977"/>
              <a:ext cx="1134214" cy="385763"/>
              <a:chOff x="4452173" y="720606"/>
              <a:chExt cx="1134214" cy="385763"/>
            </a:xfrm>
          </p:grpSpPr>
          <p:grpSp>
            <p:nvGrpSpPr>
              <p:cNvPr id="158" name="组合 157"/>
              <p:cNvGrpSpPr/>
              <p:nvPr/>
            </p:nvGrpSpPr>
            <p:grpSpPr>
              <a:xfrm>
                <a:off x="4452173" y="720606"/>
                <a:ext cx="1134214" cy="385763"/>
                <a:chOff x="2099498" y="1186788"/>
                <a:chExt cx="1134214" cy="385763"/>
              </a:xfrm>
            </p:grpSpPr>
            <p:sp>
              <p:nvSpPr>
                <p:cNvPr id="160" name="圆角矩形 159"/>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161" name="圆角矩形 160"/>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159" name="矩形 158"/>
              <p:cNvSpPr/>
              <p:nvPr/>
            </p:nvSpPr>
            <p:spPr>
              <a:xfrm>
                <a:off x="4488366" y="759599"/>
                <a:ext cx="1061829" cy="346249"/>
              </a:xfrm>
              <a:prstGeom prst="rect">
                <a:avLst/>
              </a:prstGeom>
            </p:spPr>
            <p:txBody>
              <a:bodyPr wrap="none">
                <a:spAutoFit/>
              </a:bodyPr>
              <a:lstStyle/>
              <a:p>
                <a:pPr algn="ctr"/>
                <a:r>
                  <a:rPr lang="zh-CN" altLang="en-US" sz="2400" dirty="0">
                    <a:solidFill>
                      <a:prstClr val="white"/>
                    </a:solidFill>
                    <a:latin typeface="微软雅黑" panose="020B0503020204020204" pitchFamily="3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additive="base">
                                        <p:cTn id="13" dur="500" fill="hold"/>
                                        <p:tgtEl>
                                          <p:spTgt spid="125"/>
                                        </p:tgtEl>
                                        <p:attrNameLst>
                                          <p:attrName>ppt_x</p:attrName>
                                        </p:attrNameLst>
                                      </p:cBhvr>
                                      <p:tavLst>
                                        <p:tav tm="0">
                                          <p:val>
                                            <p:strVal val="#ppt_x"/>
                                          </p:val>
                                        </p:tav>
                                        <p:tav tm="100000">
                                          <p:val>
                                            <p:strVal val="#ppt_x"/>
                                          </p:val>
                                        </p:tav>
                                      </p:tavLst>
                                    </p:anim>
                                    <p:anim calcmode="lin" valueType="num">
                                      <p:cBhvr additive="base">
                                        <p:cTn id="14"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1+#ppt_w/2"/>
                                          </p:val>
                                        </p:tav>
                                        <p:tav tm="100000">
                                          <p:val>
                                            <p:strVal val="#ppt_x"/>
                                          </p:val>
                                        </p:tav>
                                      </p:tavLst>
                                    </p:anim>
                                    <p:anim calcmode="lin" valueType="num">
                                      <p:cBhvr additive="base">
                                        <p:cTn id="20"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599644" y="2329552"/>
            <a:ext cx="2292900" cy="22929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endParaRPr>
          </a:p>
        </p:txBody>
      </p:sp>
      <p:grpSp>
        <p:nvGrpSpPr>
          <p:cNvPr id="3" name="组合 2"/>
          <p:cNvGrpSpPr/>
          <p:nvPr/>
        </p:nvGrpSpPr>
        <p:grpSpPr>
          <a:xfrm>
            <a:off x="5862267" y="1422343"/>
            <a:ext cx="797603" cy="797603"/>
            <a:chOff x="3529981" y="507683"/>
            <a:chExt cx="598350"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TextBox 4"/>
            <p:cNvSpPr txBox="1"/>
            <p:nvPr/>
          </p:nvSpPr>
          <p:spPr>
            <a:xfrm>
              <a:off x="3572604" y="556752"/>
              <a:ext cx="537780" cy="500213"/>
            </a:xfrm>
            <a:prstGeom prst="rect">
              <a:avLst/>
            </a:prstGeom>
            <a:noFill/>
          </p:spPr>
          <p:txBody>
            <a:bodyPr wrap="none" rtlCol="0" anchor="ctr">
              <a:spAutoFit/>
            </a:bodyPr>
            <a:lstStyle/>
            <a:p>
              <a:pPr algn="ctr"/>
              <a:r>
                <a:rPr lang="en-US" altLang="zh-CN"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2969280" y="2673211"/>
            <a:ext cx="1553631" cy="1545811"/>
            <a:chOff x="1365567" y="1811091"/>
            <a:chExt cx="1165512" cy="1159644"/>
          </a:xfrm>
        </p:grpSpPr>
        <p:sp>
          <p:nvSpPr>
            <p:cNvPr id="7" name="TextBox 34"/>
            <p:cNvSpPr txBox="1"/>
            <p:nvPr/>
          </p:nvSpPr>
          <p:spPr>
            <a:xfrm>
              <a:off x="1365567" y="1811091"/>
              <a:ext cx="1165512" cy="992632"/>
            </a:xfrm>
            <a:prstGeom prst="rect">
              <a:avLst/>
            </a:prstGeom>
            <a:noFill/>
          </p:spPr>
          <p:txBody>
            <a:bodyPr wrap="none" rtlCol="0" anchor="ctr">
              <a:spAutoFit/>
            </a:bodyPr>
            <a:lstStyle/>
            <a:p>
              <a:pPr algn="ctr">
                <a:lnSpc>
                  <a:spcPct val="150000"/>
                </a:lnSpc>
              </a:pPr>
              <a:r>
                <a:rPr lang="zh-CN" altLang="en-US" sz="8000" baseline="12000" dirty="0">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rPr>
                <a:t>目录</a:t>
              </a:r>
            </a:p>
          </p:txBody>
        </p:sp>
        <p:sp>
          <p:nvSpPr>
            <p:cNvPr id="8" name="TextBox 24"/>
            <p:cNvSpPr txBox="1"/>
            <p:nvPr/>
          </p:nvSpPr>
          <p:spPr>
            <a:xfrm>
              <a:off x="1394425" y="2523242"/>
              <a:ext cx="1107789" cy="447493"/>
            </a:xfrm>
            <a:prstGeom prst="rect">
              <a:avLst/>
            </a:prstGeom>
            <a:noFill/>
          </p:spPr>
          <p:txBody>
            <a:bodyPr wrap="none" rtlCol="0" anchor="ctr">
              <a:spAutoFit/>
            </a:bodyPr>
            <a:lstStyle/>
            <a:p>
              <a:pPr algn="ctr">
                <a:lnSpc>
                  <a:spcPct val="150000"/>
                </a:lnSpc>
              </a:pPr>
              <a:r>
                <a:rPr lang="en-US" altLang="zh-CN" sz="3735" baseline="12000" dirty="0">
                  <a:effectLst>
                    <a:innerShdw blurRad="63500" dist="50800" dir="18900000">
                      <a:prstClr val="black">
                        <a:alpha val="30000"/>
                      </a:prstClr>
                    </a:innerShdw>
                  </a:effectLst>
                  <a:latin typeface="Franklin Gothic Book" panose="020B0503020102020204" pitchFamily="34" charset="0"/>
                  <a:ea typeface="微软雅黑" panose="020B0503020204020204" pitchFamily="34" charset="-122"/>
                </a:rPr>
                <a:t>CONTENT</a:t>
              </a:r>
              <a:endParaRPr lang="zh-CN" altLang="en-US" sz="3735" baseline="12000" dirty="0">
                <a:effectLst>
                  <a:innerShdw blurRad="63500" dist="50800" dir="18900000">
                    <a:prstClr val="black">
                      <a:alpha val="30000"/>
                    </a:prstClr>
                  </a:innerShdw>
                </a:effectLst>
                <a:latin typeface="Franklin Gothic Book" panose="020B0503020102020204" pitchFamily="34" charset="0"/>
                <a:ea typeface="微软雅黑" panose="020B0503020204020204" pitchFamily="34" charset="-122"/>
              </a:endParaRPr>
            </a:p>
          </p:txBody>
        </p:sp>
      </p:grpSp>
      <p:sp>
        <p:nvSpPr>
          <p:cNvPr id="9" name="矩形 8"/>
          <p:cNvSpPr/>
          <p:nvPr/>
        </p:nvSpPr>
        <p:spPr>
          <a:xfrm>
            <a:off x="7138161" y="1562136"/>
            <a:ext cx="2392001" cy="617541"/>
          </a:xfrm>
          <a:prstGeom prst="rect">
            <a:avLst/>
          </a:prstGeom>
        </p:spPr>
        <p:txBody>
          <a:bodyPr wrap="none">
            <a:spAutoFit/>
          </a:bodyPr>
          <a:lstStyle/>
          <a:p>
            <a:r>
              <a:rPr lang="zh-CN" altLang="en-US" sz="2275" dirty="0">
                <a:solidFill>
                  <a:schemeClr val="bg1"/>
                </a:solidFill>
                <a:latin typeface="微软雅黑" panose="020B0503020204020204" pitchFamily="34" charset="-122"/>
                <a:ea typeface="微软雅黑" panose="020B0503020204020204" pitchFamily="34" charset="-122"/>
              </a:rPr>
              <a:t>相关标题文字</a:t>
            </a:r>
            <a:endParaRPr lang="en-US" altLang="zh-CN" sz="2275" dirty="0">
              <a:solidFill>
                <a:schemeClr val="bg1"/>
              </a:solidFill>
              <a:latin typeface="微软雅黑" panose="020B0503020204020204" pitchFamily="34" charset="-122"/>
              <a:ea typeface="微软雅黑" panose="020B0503020204020204" pitchFamily="34" charset="-122"/>
            </a:endParaRPr>
          </a:p>
          <a:p>
            <a:r>
              <a:rPr lang="en-US" altLang="zh-CN" sz="1140" b="1" dirty="0">
                <a:solidFill>
                  <a:schemeClr val="bg1"/>
                </a:solidFill>
                <a:latin typeface="微软雅黑" panose="020B0503020204020204" pitchFamily="34" charset="-122"/>
                <a:ea typeface="微软雅黑" panose="020B0503020204020204" pitchFamily="34" charset="-122"/>
              </a:rPr>
              <a:t>CLICK TO ADD CAPTION TEXT</a:t>
            </a:r>
            <a:endParaRPr lang="zh-CN" altLang="en-US" sz="1140" b="1"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7138161" y="2566279"/>
            <a:ext cx="2392001" cy="617541"/>
          </a:xfrm>
          <a:prstGeom prst="rect">
            <a:avLst/>
          </a:prstGeom>
        </p:spPr>
        <p:txBody>
          <a:bodyPr wrap="none">
            <a:spAutoFit/>
          </a:bodyPr>
          <a:lstStyle/>
          <a:p>
            <a:r>
              <a:rPr lang="zh-CN" altLang="en-US" sz="2275" dirty="0">
                <a:solidFill>
                  <a:schemeClr val="bg1"/>
                </a:solidFill>
                <a:latin typeface="微软雅黑" panose="020B0503020204020204" pitchFamily="34" charset="-122"/>
                <a:ea typeface="微软雅黑" panose="020B0503020204020204" pitchFamily="34" charset="-122"/>
              </a:rPr>
              <a:t>相关标题文字</a:t>
            </a:r>
            <a:endParaRPr lang="en-US" altLang="zh-CN" sz="2275" dirty="0">
              <a:solidFill>
                <a:schemeClr val="bg1"/>
              </a:solidFill>
              <a:latin typeface="微软雅黑" panose="020B0503020204020204" pitchFamily="34" charset="-122"/>
              <a:ea typeface="微软雅黑" panose="020B0503020204020204" pitchFamily="34" charset="-122"/>
            </a:endParaRPr>
          </a:p>
          <a:p>
            <a:r>
              <a:rPr lang="en-US" altLang="zh-CN" sz="1140" b="1" dirty="0">
                <a:solidFill>
                  <a:schemeClr val="bg1"/>
                </a:solidFill>
                <a:latin typeface="微软雅黑" panose="020B0503020204020204" pitchFamily="34" charset="-122"/>
                <a:ea typeface="微软雅黑" panose="020B0503020204020204" pitchFamily="34" charset="-122"/>
              </a:rPr>
              <a:t>CLICK TO ADD CAPTION TEXT</a:t>
            </a:r>
            <a:endParaRPr lang="zh-CN" altLang="en-US" sz="114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7098581" y="4574566"/>
            <a:ext cx="2392001" cy="617541"/>
          </a:xfrm>
          <a:prstGeom prst="rect">
            <a:avLst/>
          </a:prstGeom>
        </p:spPr>
        <p:txBody>
          <a:bodyPr wrap="none">
            <a:spAutoFit/>
          </a:bodyPr>
          <a:lstStyle/>
          <a:p>
            <a:r>
              <a:rPr lang="zh-CN" altLang="en-US" sz="2275" dirty="0">
                <a:solidFill>
                  <a:schemeClr val="bg1"/>
                </a:solidFill>
                <a:latin typeface="微软雅黑" panose="020B0503020204020204" pitchFamily="34" charset="-122"/>
                <a:ea typeface="微软雅黑" panose="020B0503020204020204" pitchFamily="34" charset="-122"/>
              </a:rPr>
              <a:t>相关标题文字</a:t>
            </a:r>
            <a:endParaRPr lang="en-US" altLang="zh-CN" sz="2275" dirty="0">
              <a:solidFill>
                <a:schemeClr val="bg1"/>
              </a:solidFill>
              <a:latin typeface="微软雅黑" panose="020B0503020204020204" pitchFamily="34" charset="-122"/>
              <a:ea typeface="微软雅黑" panose="020B0503020204020204" pitchFamily="34" charset="-122"/>
            </a:endParaRPr>
          </a:p>
          <a:p>
            <a:r>
              <a:rPr lang="en-US" altLang="zh-CN" sz="1140" b="1" dirty="0">
                <a:solidFill>
                  <a:schemeClr val="bg1"/>
                </a:solidFill>
                <a:latin typeface="微软雅黑" panose="020B0503020204020204" pitchFamily="34" charset="-122"/>
                <a:ea typeface="微软雅黑" panose="020B0503020204020204" pitchFamily="34" charset="-122"/>
              </a:rPr>
              <a:t>CLICK TO ADD CAPTION TEXT</a:t>
            </a:r>
            <a:endParaRPr lang="zh-CN" altLang="en-US" sz="114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907936" y="2473849"/>
            <a:ext cx="797603" cy="797603"/>
            <a:chOff x="3529981" y="507683"/>
            <a:chExt cx="598350" cy="598350"/>
          </a:xfrm>
        </p:grpSpPr>
        <p:sp>
          <p:nvSpPr>
            <p:cNvPr id="13" name="椭圆 12"/>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TextBox 48"/>
            <p:cNvSpPr txBox="1"/>
            <p:nvPr/>
          </p:nvSpPr>
          <p:spPr>
            <a:xfrm>
              <a:off x="3563858" y="596389"/>
              <a:ext cx="537780" cy="500213"/>
            </a:xfrm>
            <a:prstGeom prst="rect">
              <a:avLst/>
            </a:prstGeom>
            <a:noFill/>
          </p:spPr>
          <p:txBody>
            <a:bodyPr wrap="none" rtlCol="0" anchor="ctr">
              <a:spAutoFit/>
            </a:bodyPr>
            <a:lstStyle/>
            <a:p>
              <a:pPr algn="ctr"/>
              <a:r>
                <a:rPr lang="en-US" altLang="zh-CN"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5915505" y="4462807"/>
            <a:ext cx="797603" cy="797603"/>
            <a:chOff x="3529981" y="507683"/>
            <a:chExt cx="598350" cy="598350"/>
          </a:xfrm>
        </p:grpSpPr>
        <p:sp>
          <p:nvSpPr>
            <p:cNvPr id="16" name="椭圆 15"/>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TextBox 51"/>
            <p:cNvSpPr txBox="1"/>
            <p:nvPr/>
          </p:nvSpPr>
          <p:spPr>
            <a:xfrm>
              <a:off x="3566926" y="581010"/>
              <a:ext cx="537780" cy="500213"/>
            </a:xfrm>
            <a:prstGeom prst="rect">
              <a:avLst/>
            </a:prstGeom>
            <a:noFill/>
          </p:spPr>
          <p:txBody>
            <a:bodyPr wrap="none" rtlCol="0" anchor="ctr">
              <a:spAutoFit/>
            </a:bodyPr>
            <a:lstStyle/>
            <a:p>
              <a:pPr algn="ctr"/>
              <a:r>
                <a:rPr lang="en-US" altLang="zh-CN"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5760166" y="1369594"/>
            <a:ext cx="1001809" cy="4008273"/>
            <a:chOff x="5901014" y="1112411"/>
            <a:chExt cx="1056725" cy="4227997"/>
          </a:xfrm>
        </p:grpSpPr>
        <p:sp>
          <p:nvSpPr>
            <p:cNvPr id="19" name="弧形 18"/>
            <p:cNvSpPr/>
            <p:nvPr/>
          </p:nvSpPr>
          <p:spPr>
            <a:xfrm>
              <a:off x="5901014" y="3226592"/>
              <a:ext cx="1056724" cy="1056724"/>
            </a:xfrm>
            <a:prstGeom prst="arc">
              <a:avLst>
                <a:gd name="adj1" fmla="val 16072548"/>
                <a:gd name="adj2" fmla="val 5356559"/>
              </a:avLst>
            </a:prstGeom>
            <a:noFill/>
            <a:ln w="9525">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chemeClr val="tx1"/>
                </a:solidFill>
                <a:latin typeface="微软雅黑" panose="020B0503020204020204" pitchFamily="34" charset="-122"/>
                <a:ea typeface="微软雅黑" panose="020B0503020204020204" pitchFamily="34" charset="-122"/>
              </a:endParaRPr>
            </a:p>
          </p:txBody>
        </p:sp>
        <p:sp>
          <p:nvSpPr>
            <p:cNvPr id="20" name="弧形 19"/>
            <p:cNvSpPr/>
            <p:nvPr/>
          </p:nvSpPr>
          <p:spPr>
            <a:xfrm>
              <a:off x="5901014" y="1112411"/>
              <a:ext cx="1056724" cy="1056724"/>
            </a:xfrm>
            <a:prstGeom prst="arc">
              <a:avLst>
                <a:gd name="adj1" fmla="val 16200000"/>
                <a:gd name="adj2" fmla="val 5356559"/>
              </a:avLst>
            </a:prstGeom>
            <a:noFill/>
            <a:ln w="9525">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chemeClr val="tx1"/>
                </a:solidFill>
                <a:latin typeface="微软雅黑" panose="020B0503020204020204" pitchFamily="34" charset="-122"/>
                <a:ea typeface="微软雅黑" panose="020B0503020204020204" pitchFamily="34" charset="-122"/>
              </a:endParaRPr>
            </a:p>
          </p:txBody>
        </p:sp>
        <p:sp>
          <p:nvSpPr>
            <p:cNvPr id="21" name="弧形 20"/>
            <p:cNvSpPr/>
            <p:nvPr/>
          </p:nvSpPr>
          <p:spPr>
            <a:xfrm flipH="1">
              <a:off x="5901015" y="2169503"/>
              <a:ext cx="1056724" cy="1056724"/>
            </a:xfrm>
            <a:prstGeom prst="arc">
              <a:avLst>
                <a:gd name="adj1" fmla="val 16169364"/>
                <a:gd name="adj2" fmla="val 5281886"/>
              </a:avLst>
            </a:prstGeom>
            <a:noFill/>
            <a:ln w="9525">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chemeClr val="tx1"/>
                </a:solidFill>
                <a:latin typeface="微软雅黑" panose="020B0503020204020204" pitchFamily="34" charset="-122"/>
                <a:ea typeface="微软雅黑" panose="020B0503020204020204" pitchFamily="34" charset="-122"/>
              </a:endParaRPr>
            </a:p>
          </p:txBody>
        </p:sp>
        <p:sp>
          <p:nvSpPr>
            <p:cNvPr id="22" name="弧形 21"/>
            <p:cNvSpPr/>
            <p:nvPr/>
          </p:nvSpPr>
          <p:spPr>
            <a:xfrm flipH="1">
              <a:off x="5901015" y="4283684"/>
              <a:ext cx="1056724" cy="1056724"/>
            </a:xfrm>
            <a:prstGeom prst="arc">
              <a:avLst>
                <a:gd name="adj1" fmla="val 16152732"/>
                <a:gd name="adj2" fmla="val 5201936"/>
              </a:avLst>
            </a:prstGeom>
            <a:noFill/>
            <a:ln w="9525">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chemeClr val="tx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904999" y="3476002"/>
            <a:ext cx="797603" cy="797603"/>
            <a:chOff x="3529981" y="507683"/>
            <a:chExt cx="598350" cy="598350"/>
          </a:xfrm>
        </p:grpSpPr>
        <p:sp>
          <p:nvSpPr>
            <p:cNvPr id="24" name="椭圆 2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TextBox 57"/>
            <p:cNvSpPr txBox="1"/>
            <p:nvPr/>
          </p:nvSpPr>
          <p:spPr>
            <a:xfrm>
              <a:off x="3574805" y="581026"/>
              <a:ext cx="537780" cy="500213"/>
            </a:xfrm>
            <a:prstGeom prst="rect">
              <a:avLst/>
            </a:prstGeom>
            <a:noFill/>
          </p:spPr>
          <p:txBody>
            <a:bodyPr wrap="none" rtlCol="0" anchor="ctr">
              <a:spAutoFit/>
            </a:bodyPr>
            <a:lstStyle/>
            <a:p>
              <a:pPr algn="ctr"/>
              <a:r>
                <a:rPr lang="en-US" altLang="zh-CN"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3735" dirty="0">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7098580" y="3570423"/>
            <a:ext cx="2392001" cy="617541"/>
          </a:xfrm>
          <a:prstGeom prst="rect">
            <a:avLst/>
          </a:prstGeom>
        </p:spPr>
        <p:txBody>
          <a:bodyPr wrap="none">
            <a:spAutoFit/>
          </a:bodyPr>
          <a:lstStyle/>
          <a:p>
            <a:r>
              <a:rPr lang="zh-CN" altLang="en-US" sz="2275" dirty="0">
                <a:solidFill>
                  <a:schemeClr val="bg1"/>
                </a:solidFill>
                <a:latin typeface="微软雅黑" panose="020B0503020204020204" pitchFamily="34" charset="-122"/>
                <a:ea typeface="微软雅黑" panose="020B0503020204020204" pitchFamily="34" charset="-122"/>
              </a:rPr>
              <a:t>相关标题文字</a:t>
            </a:r>
            <a:endParaRPr lang="en-US" altLang="zh-CN" sz="2275" dirty="0">
              <a:solidFill>
                <a:schemeClr val="bg1"/>
              </a:solidFill>
              <a:latin typeface="微软雅黑" panose="020B0503020204020204" pitchFamily="34" charset="-122"/>
              <a:ea typeface="微软雅黑" panose="020B0503020204020204" pitchFamily="34" charset="-122"/>
            </a:endParaRPr>
          </a:p>
          <a:p>
            <a:r>
              <a:rPr lang="en-US" altLang="zh-CN" sz="1140" b="1" dirty="0">
                <a:solidFill>
                  <a:schemeClr val="bg1"/>
                </a:solidFill>
                <a:latin typeface="微软雅黑" panose="020B0503020204020204" pitchFamily="34" charset="-122"/>
                <a:ea typeface="微软雅黑" panose="020B0503020204020204" pitchFamily="34" charset="-122"/>
              </a:rPr>
              <a:t>CLICK TO ADD CAPTION TEXT</a:t>
            </a:r>
            <a:endParaRPr lang="zh-CN" altLang="en-US" sz="114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125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750"/>
                                            <p:tgtEl>
                                              <p:spTgt spid="9"/>
                                            </p:tgtEl>
                                          </p:cBhvr>
                                        </p:animEffect>
                                      </p:childTnLst>
                                    </p:cTn>
                                  </p:par>
                                </p:childTnLst>
                              </p:cTn>
                            </p:par>
                            <p:par>
                              <p:cTn id="29" fill="hold">
                                <p:stCondLst>
                                  <p:cond delay="4000"/>
                                </p:stCondLst>
                                <p:childTnLst>
                                  <p:par>
                                    <p:cTn id="30" presetID="2" presetClass="entr" presetSubtype="3" fill="hold" nodeType="afterEffect" p14:presetBounceEnd="6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60000">
                                          <p:cBhvr additive="base">
                                            <p:cTn id="32" dur="125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33" dur="12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750"/>
                                            <p:tgtEl>
                                              <p:spTgt spid="10"/>
                                            </p:tgtEl>
                                          </p:cBhvr>
                                        </p:animEffect>
                                      </p:childTnLst>
                                    </p:cTn>
                                  </p:par>
                                </p:childTnLst>
                              </p:cTn>
                            </p:par>
                            <p:par>
                              <p:cTn id="38" fill="hold">
                                <p:stCondLst>
                                  <p:cond delay="6500"/>
                                </p:stCondLst>
                                <p:childTnLst>
                                  <p:par>
                                    <p:cTn id="39" presetID="2" presetClass="entr" presetSubtype="3" fill="hold" nodeType="afterEffect" p14:presetBounceEnd="6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60000">
                                          <p:cBhvr additive="base">
                                            <p:cTn id="41" dur="125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750"/>
                                            <p:tgtEl>
                                              <p:spTgt spid="26"/>
                                            </p:tgtEl>
                                          </p:cBhvr>
                                        </p:animEffect>
                                      </p:childTnLst>
                                    </p:cTn>
                                  </p:par>
                                </p:childTnLst>
                              </p:cTn>
                            </p:par>
                            <p:par>
                              <p:cTn id="47" fill="hold">
                                <p:stCondLst>
                                  <p:cond delay="9000"/>
                                </p:stCondLst>
                                <p:childTnLst>
                                  <p:par>
                                    <p:cTn id="48" presetID="2" presetClass="entr" presetSubtype="3" fill="hold" nodeType="afterEffect" p14:presetBounceEnd="60000">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14:bounceEnd="60000">
                                          <p:cBhvr additive="base">
                                            <p:cTn id="50" dur="125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1" dur="1250" fill="hold"/>
                                            <p:tgtEl>
                                              <p:spTgt spid="15"/>
                                            </p:tgtEl>
                                            <p:attrNameLst>
                                              <p:attrName>ppt_y</p:attrName>
                                            </p:attrNameLst>
                                          </p:cBhvr>
                                          <p:tavLst>
                                            <p:tav tm="0">
                                              <p:val>
                                                <p:strVal val="0-#ppt_h/2"/>
                                              </p:val>
                                            </p:tav>
                                            <p:tav tm="100000">
                                              <p:val>
                                                <p:strVal val="#ppt_y"/>
                                              </p:val>
                                            </p:tav>
                                          </p:tavLst>
                                        </p:anim>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P spid="11"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250" fill="hold"/>
                                            <p:tgtEl>
                                              <p:spTgt spid="3"/>
                                            </p:tgtEl>
                                            <p:attrNameLst>
                                              <p:attrName>ppt_x</p:attrName>
                                            </p:attrNameLst>
                                          </p:cBhvr>
                                          <p:tavLst>
                                            <p:tav tm="0">
                                              <p:val>
                                                <p:strVal val="1+#ppt_w/2"/>
                                              </p:val>
                                            </p:tav>
                                            <p:tav tm="100000">
                                              <p:val>
                                                <p:strVal val="#ppt_x"/>
                                              </p:val>
                                            </p:tav>
                                          </p:tavLst>
                                        </p:anim>
                                        <p:anim calcmode="lin" valueType="num">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750"/>
                                            <p:tgtEl>
                                              <p:spTgt spid="9"/>
                                            </p:tgtEl>
                                          </p:cBhvr>
                                        </p:animEffect>
                                      </p:childTnLst>
                                    </p:cTn>
                                  </p:par>
                                </p:childTnLst>
                              </p:cTn>
                            </p:par>
                            <p:par>
                              <p:cTn id="29" fill="hold">
                                <p:stCondLst>
                                  <p:cond delay="4000"/>
                                </p:stCondLst>
                                <p:childTnLst>
                                  <p:par>
                                    <p:cTn id="30" presetID="2" presetClass="entr" presetSubtype="3"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250" fill="hold"/>
                                            <p:tgtEl>
                                              <p:spTgt spid="12"/>
                                            </p:tgtEl>
                                            <p:attrNameLst>
                                              <p:attrName>ppt_x</p:attrName>
                                            </p:attrNameLst>
                                          </p:cBhvr>
                                          <p:tavLst>
                                            <p:tav tm="0">
                                              <p:val>
                                                <p:strVal val="1+#ppt_w/2"/>
                                              </p:val>
                                            </p:tav>
                                            <p:tav tm="100000">
                                              <p:val>
                                                <p:strVal val="#ppt_x"/>
                                              </p:val>
                                            </p:tav>
                                          </p:tavLst>
                                        </p:anim>
                                        <p:anim calcmode="lin" valueType="num">
                                          <p:cBhvr additive="base">
                                            <p:cTn id="33" dur="12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750"/>
                                            <p:tgtEl>
                                              <p:spTgt spid="10"/>
                                            </p:tgtEl>
                                          </p:cBhvr>
                                        </p:animEffect>
                                      </p:childTnLst>
                                    </p:cTn>
                                  </p:par>
                                </p:childTnLst>
                              </p:cTn>
                            </p:par>
                            <p:par>
                              <p:cTn id="38" fill="hold">
                                <p:stCondLst>
                                  <p:cond delay="6500"/>
                                </p:stCondLst>
                                <p:childTnLst>
                                  <p:par>
                                    <p:cTn id="39" presetID="2" presetClass="entr" presetSubtype="3"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250" fill="hold"/>
                                            <p:tgtEl>
                                              <p:spTgt spid="23"/>
                                            </p:tgtEl>
                                            <p:attrNameLst>
                                              <p:attrName>ppt_x</p:attrName>
                                            </p:attrNameLst>
                                          </p:cBhvr>
                                          <p:tavLst>
                                            <p:tav tm="0">
                                              <p:val>
                                                <p:strVal val="1+#ppt_w/2"/>
                                              </p:val>
                                            </p:tav>
                                            <p:tav tm="100000">
                                              <p:val>
                                                <p:strVal val="#ppt_x"/>
                                              </p:val>
                                            </p:tav>
                                          </p:tavLst>
                                        </p:anim>
                                        <p:anim calcmode="lin" valueType="num">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750"/>
                                            <p:tgtEl>
                                              <p:spTgt spid="26"/>
                                            </p:tgtEl>
                                          </p:cBhvr>
                                        </p:animEffect>
                                      </p:childTnLst>
                                    </p:cTn>
                                  </p:par>
                                </p:childTnLst>
                              </p:cTn>
                            </p:par>
                            <p:par>
                              <p:cTn id="47" fill="hold">
                                <p:stCondLst>
                                  <p:cond delay="9000"/>
                                </p:stCondLst>
                                <p:childTnLst>
                                  <p:par>
                                    <p:cTn id="48" presetID="2" presetClass="entr" presetSubtype="3"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1250" fill="hold"/>
                                            <p:tgtEl>
                                              <p:spTgt spid="15"/>
                                            </p:tgtEl>
                                            <p:attrNameLst>
                                              <p:attrName>ppt_x</p:attrName>
                                            </p:attrNameLst>
                                          </p:cBhvr>
                                          <p:tavLst>
                                            <p:tav tm="0">
                                              <p:val>
                                                <p:strVal val="1+#ppt_w/2"/>
                                              </p:val>
                                            </p:tav>
                                            <p:tav tm="100000">
                                              <p:val>
                                                <p:strVal val="#ppt_x"/>
                                              </p:val>
                                            </p:tav>
                                          </p:tavLst>
                                        </p:anim>
                                        <p:anim calcmode="lin" valueType="num">
                                          <p:cBhvr additive="base">
                                            <p:cTn id="51" dur="1250" fill="hold"/>
                                            <p:tgtEl>
                                              <p:spTgt spid="15"/>
                                            </p:tgtEl>
                                            <p:attrNameLst>
                                              <p:attrName>ppt_y</p:attrName>
                                            </p:attrNameLst>
                                          </p:cBhvr>
                                          <p:tavLst>
                                            <p:tav tm="0">
                                              <p:val>
                                                <p:strVal val="0-#ppt_h/2"/>
                                              </p:val>
                                            </p:tav>
                                            <p:tav tm="100000">
                                              <p:val>
                                                <p:strVal val="#ppt_y"/>
                                              </p:val>
                                            </p:tav>
                                          </p:tavLst>
                                        </p:anim>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P spid="11" grpId="0"/>
          <p:bldP spid="2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320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grpSp>
        <p:nvGrpSpPr>
          <p:cNvPr id="51" name="组合 50"/>
          <p:cNvGrpSpPr/>
          <p:nvPr/>
        </p:nvGrpSpPr>
        <p:grpSpPr>
          <a:xfrm>
            <a:off x="7046714" y="2197350"/>
            <a:ext cx="1512285" cy="514351"/>
            <a:chOff x="4452173" y="720606"/>
            <a:chExt cx="1134214" cy="385763"/>
          </a:xfrm>
        </p:grpSpPr>
        <p:grpSp>
          <p:nvGrpSpPr>
            <p:cNvPr id="52" name="组合 51"/>
            <p:cNvGrpSpPr/>
            <p:nvPr/>
          </p:nvGrpSpPr>
          <p:grpSpPr>
            <a:xfrm>
              <a:off x="4452173" y="720606"/>
              <a:ext cx="1134214" cy="385763"/>
              <a:chOff x="2099498" y="1186788"/>
              <a:chExt cx="1134214" cy="385763"/>
            </a:xfrm>
          </p:grpSpPr>
          <p:sp>
            <p:nvSpPr>
              <p:cNvPr id="54" name="圆角矩形 53"/>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endParaRPr>
              </a:p>
            </p:txBody>
          </p:sp>
          <p:sp>
            <p:nvSpPr>
              <p:cNvPr id="55" name="圆角矩形 54"/>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chemeClr val="bg1"/>
                  </a:solidFill>
                  <a:ea typeface="宋体" panose="02010600030101010101" pitchFamily="2" charset="-122"/>
                </a:endParaRPr>
              </a:p>
            </p:txBody>
          </p:sp>
        </p:grpSp>
        <p:sp>
          <p:nvSpPr>
            <p:cNvPr id="53" name="矩形 52"/>
            <p:cNvSpPr/>
            <p:nvPr/>
          </p:nvSpPr>
          <p:spPr>
            <a:xfrm>
              <a:off x="4538860" y="759599"/>
              <a:ext cx="960840" cy="315423"/>
            </a:xfrm>
            <a:prstGeom prst="rect">
              <a:avLst/>
            </a:prstGeom>
          </p:spPr>
          <p:txBody>
            <a:bodyPr wrap="none">
              <a:spAutoFit/>
            </a:bodyPr>
            <a:lstStyle/>
            <a:p>
              <a:pPr algn="ctr"/>
              <a:r>
                <a:rPr lang="zh-CN" altLang="en-US" sz="2135" dirty="0">
                  <a:solidFill>
                    <a:schemeClr val="bg1"/>
                  </a:solidFill>
                  <a:latin typeface="微软雅黑" panose="020B0503020204020204" pitchFamily="34" charset="-122"/>
                </a:rPr>
                <a:t>添加标题</a:t>
              </a:r>
            </a:p>
          </p:txBody>
        </p:sp>
      </p:grpSp>
      <p:sp>
        <p:nvSpPr>
          <p:cNvPr id="56" name="Oval 5"/>
          <p:cNvSpPr/>
          <p:nvPr/>
        </p:nvSpPr>
        <p:spPr>
          <a:xfrm>
            <a:off x="4969886" y="1769577"/>
            <a:ext cx="408404" cy="40840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grpSp>
        <p:nvGrpSpPr>
          <p:cNvPr id="58" name="Group 40"/>
          <p:cNvGrpSpPr/>
          <p:nvPr/>
        </p:nvGrpSpPr>
        <p:grpSpPr>
          <a:xfrm>
            <a:off x="1433688" y="1960033"/>
            <a:ext cx="4106715" cy="4115020"/>
            <a:chOff x="3692576" y="1742634"/>
            <a:chExt cx="2790379" cy="2796023"/>
          </a:xfrm>
        </p:grpSpPr>
        <p:grpSp>
          <p:nvGrpSpPr>
            <p:cNvPr id="59" name="组合 79"/>
            <p:cNvGrpSpPr/>
            <p:nvPr/>
          </p:nvGrpSpPr>
          <p:grpSpPr bwMode="auto">
            <a:xfrm>
              <a:off x="3692576" y="1742634"/>
              <a:ext cx="2790379" cy="2796023"/>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rgbClr val="FFFFFF"/>
                  </a:solidFill>
                  <a:ea typeface="宋体" panose="02010600030101010101" pitchFamily="2" charset="-122"/>
                </a:endParaRPr>
              </a:p>
            </p:txBody>
          </p:sp>
          <p:sp>
            <p:nvSpPr>
              <p:cNvPr id="6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3"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rgbClr val="FFFFFF"/>
                </a:solidFill>
              </a:endParaRPr>
            </a:p>
          </p:txBody>
        </p:sp>
      </p:grpSp>
      <p:sp>
        <p:nvSpPr>
          <p:cNvPr id="69" name="Oval 9"/>
          <p:cNvSpPr/>
          <p:nvPr/>
        </p:nvSpPr>
        <p:spPr>
          <a:xfrm>
            <a:off x="2880972" y="1818047"/>
            <a:ext cx="553208" cy="553208"/>
          </a:xfrm>
          <a:prstGeom prst="ellipse">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2" name="Oval 12"/>
          <p:cNvSpPr/>
          <p:nvPr/>
        </p:nvSpPr>
        <p:spPr>
          <a:xfrm>
            <a:off x="3204081" y="6087522"/>
            <a:ext cx="230100" cy="230100"/>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5" name="Oval 14"/>
          <p:cNvSpPr/>
          <p:nvPr/>
        </p:nvSpPr>
        <p:spPr>
          <a:xfrm>
            <a:off x="6204137" y="4144476"/>
            <a:ext cx="472224" cy="472224"/>
          </a:xfrm>
          <a:prstGeom prst="ellipse">
            <a:avLst/>
          </a:prstGeom>
          <a:solidFill>
            <a:schemeClr val="accent3">
              <a:lumMod val="40000"/>
              <a:lumOff val="6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76" name="Oval 6"/>
          <p:cNvSpPr/>
          <p:nvPr/>
        </p:nvSpPr>
        <p:spPr>
          <a:xfrm>
            <a:off x="8141680" y="5789177"/>
            <a:ext cx="268024" cy="268024"/>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schemeClr val="bg1"/>
              </a:solidFill>
            </a:endParaRPr>
          </a:p>
        </p:txBody>
      </p:sp>
      <p:sp>
        <p:nvSpPr>
          <p:cNvPr id="77" name="矩形 76"/>
          <p:cNvSpPr/>
          <p:nvPr/>
        </p:nvSpPr>
        <p:spPr>
          <a:xfrm>
            <a:off x="7026394" y="2944265"/>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pitchFamily="34" charset="-122"/>
                <a:cs typeface="宋体" panose="02010600030101010101" pitchFamily="2" charset="-122"/>
              </a:rPr>
              <a:t>单击此处添加段落文本单击此处添加段落文本单击此处添加段落文本单击此处添加段落文本</a:t>
            </a:r>
          </a:p>
        </p:txBody>
      </p:sp>
      <p:sp>
        <p:nvSpPr>
          <p:cNvPr id="80" name="矩形 79"/>
          <p:cNvSpPr/>
          <p:nvPr/>
        </p:nvSpPr>
        <p:spPr>
          <a:xfrm>
            <a:off x="7026394" y="3777449"/>
            <a:ext cx="4797589" cy="707758"/>
          </a:xfrm>
          <a:prstGeom prst="rect">
            <a:avLst/>
          </a:prstGeom>
        </p:spPr>
        <p:txBody>
          <a:bodyPr wrap="square" lIns="91440" tIns="45720" rIns="91440" bIns="45720">
            <a:spAutoFit/>
          </a:bodyPr>
          <a:lstStyle/>
          <a:p>
            <a:pPr>
              <a:lnSpc>
                <a:spcPct val="150000"/>
              </a:lnSpc>
              <a:spcBef>
                <a:spcPts val="1000"/>
              </a:spcBef>
              <a:buFont typeface="Arial" panose="020B0604020202020204" pitchFamily="34" charset="0"/>
              <a:buChar char="•"/>
            </a:pPr>
            <a:r>
              <a:rPr lang="zh-CN" altLang="en-US" sz="1335" dirty="0">
                <a:solidFill>
                  <a:schemeClr val="bg1"/>
                </a:solidFill>
                <a:latin typeface="微软雅黑" panose="020B0503020204020204" pitchFamily="34" charset="-122"/>
                <a:cs typeface="宋体" panose="02010600030101010101" pitchFamily="2" charset="-122"/>
              </a:rPr>
              <a:t>单击此处添加段落文本单击此处添加段落文本单击此处添加段落文本单击此处添加段落文本</a:t>
            </a:r>
          </a:p>
        </p:txBody>
      </p:sp>
      <p:grpSp>
        <p:nvGrpSpPr>
          <p:cNvPr id="81" name="组合 80"/>
          <p:cNvGrpSpPr/>
          <p:nvPr/>
        </p:nvGrpSpPr>
        <p:grpSpPr>
          <a:xfrm>
            <a:off x="5174088" y="2593980"/>
            <a:ext cx="986491" cy="986491"/>
            <a:chOff x="3791666" y="1894685"/>
            <a:chExt cx="739868" cy="739868"/>
          </a:xfrm>
        </p:grpSpPr>
        <p:sp>
          <p:nvSpPr>
            <p:cNvPr id="82" name="Oval 32"/>
            <p:cNvSpPr/>
            <p:nvPr/>
          </p:nvSpPr>
          <p:spPr>
            <a:xfrm>
              <a:off x="3791666" y="1894685"/>
              <a:ext cx="739868" cy="739868"/>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3" name="矩形 82"/>
            <p:cNvSpPr/>
            <p:nvPr/>
          </p:nvSpPr>
          <p:spPr>
            <a:xfrm>
              <a:off x="3809822" y="2057369"/>
              <a:ext cx="703558" cy="407756"/>
            </a:xfrm>
            <a:prstGeom prst="rect">
              <a:avLst/>
            </a:prstGeom>
          </p:spPr>
          <p:txBody>
            <a:bodyPr wrap="none">
              <a:spAutoFit/>
            </a:bodyPr>
            <a:lstStyle/>
            <a:p>
              <a:pPr algn="ctr"/>
              <a:r>
                <a:rPr lang="zh-CN" altLang="en-US" sz="2935" b="1" dirty="0">
                  <a:solidFill>
                    <a:schemeClr val="tx2"/>
                  </a:solidFill>
                  <a:latin typeface="微软雅黑" panose="020B0503020204020204" pitchFamily="34" charset="-122"/>
                </a:rPr>
                <a:t>专业</a:t>
              </a:r>
            </a:p>
          </p:txBody>
        </p:sp>
      </p:grpSp>
      <p:grpSp>
        <p:nvGrpSpPr>
          <p:cNvPr id="86" name="组合 85"/>
          <p:cNvGrpSpPr/>
          <p:nvPr/>
        </p:nvGrpSpPr>
        <p:grpSpPr>
          <a:xfrm>
            <a:off x="1419702" y="1720780"/>
            <a:ext cx="954107" cy="914400"/>
            <a:chOff x="975876" y="1239785"/>
            <a:chExt cx="715580" cy="685800"/>
          </a:xfrm>
        </p:grpSpPr>
        <p:sp>
          <p:nvSpPr>
            <p:cNvPr id="87" name="Oval 35"/>
            <p:cNvSpPr/>
            <p:nvPr/>
          </p:nvSpPr>
          <p:spPr>
            <a:xfrm>
              <a:off x="999188" y="1239785"/>
              <a:ext cx="685800" cy="6858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sp>
          <p:nvSpPr>
            <p:cNvPr id="88" name="矩形 87"/>
            <p:cNvSpPr/>
            <p:nvPr/>
          </p:nvSpPr>
          <p:spPr>
            <a:xfrm>
              <a:off x="975876" y="1399022"/>
              <a:ext cx="715580" cy="300083"/>
            </a:xfrm>
            <a:prstGeom prst="rect">
              <a:avLst/>
            </a:prstGeom>
          </p:spPr>
          <p:txBody>
            <a:bodyPr wrap="none">
              <a:spAutoFit/>
            </a:bodyPr>
            <a:lstStyle/>
            <a:p>
              <a:pPr algn="ctr"/>
              <a:r>
                <a:rPr lang="zh-CN" altLang="en-US" sz="2000" b="1" dirty="0">
                  <a:solidFill>
                    <a:schemeClr val="bg2"/>
                  </a:solidFill>
                  <a:latin typeface="微软雅黑" panose="020B0503020204020204" pitchFamily="34" charset="-122"/>
                </a:rPr>
                <a:t>有梦想</a:t>
              </a:r>
            </a:p>
          </p:txBody>
        </p:sp>
      </p:grpSp>
      <p:grpSp>
        <p:nvGrpSpPr>
          <p:cNvPr id="89" name="组合 88"/>
          <p:cNvGrpSpPr/>
          <p:nvPr/>
        </p:nvGrpSpPr>
        <p:grpSpPr>
          <a:xfrm>
            <a:off x="693894" y="3056451"/>
            <a:ext cx="800219" cy="759456"/>
            <a:chOff x="431520" y="2241539"/>
            <a:chExt cx="600164" cy="569592"/>
          </a:xfrm>
        </p:grpSpPr>
        <p:sp>
          <p:nvSpPr>
            <p:cNvPr id="97" name="Oval 13"/>
            <p:cNvSpPr/>
            <p:nvPr/>
          </p:nvSpPr>
          <p:spPr>
            <a:xfrm>
              <a:off x="440281" y="2241539"/>
              <a:ext cx="569592" cy="569592"/>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98" name="矩形 97"/>
            <p:cNvSpPr/>
            <p:nvPr/>
          </p:nvSpPr>
          <p:spPr>
            <a:xfrm>
              <a:off x="431520" y="2355726"/>
              <a:ext cx="600164" cy="346249"/>
            </a:xfrm>
            <a:prstGeom prst="rect">
              <a:avLst/>
            </a:prstGeom>
          </p:spPr>
          <p:txBody>
            <a:bodyPr wrap="none">
              <a:spAutoFit/>
            </a:bodyPr>
            <a:lstStyle/>
            <a:p>
              <a:pPr algn="ctr"/>
              <a:r>
                <a:rPr lang="zh-CN" altLang="en-US" sz="2400" b="1" dirty="0">
                  <a:solidFill>
                    <a:schemeClr val="tx2"/>
                  </a:solidFill>
                  <a:latin typeface="微软雅黑" panose="020B0503020204020204" pitchFamily="34" charset="-122"/>
                </a:rPr>
                <a:t>年轻</a:t>
              </a:r>
            </a:p>
          </p:txBody>
        </p:sp>
      </p:grpSp>
      <p:grpSp>
        <p:nvGrpSpPr>
          <p:cNvPr id="99" name="组合 98"/>
          <p:cNvGrpSpPr/>
          <p:nvPr/>
        </p:nvGrpSpPr>
        <p:grpSpPr>
          <a:xfrm>
            <a:off x="5631720" y="5023030"/>
            <a:ext cx="837162" cy="766148"/>
            <a:chOff x="5094905" y="4056086"/>
            <a:chExt cx="627871" cy="574611"/>
          </a:xfrm>
        </p:grpSpPr>
        <p:sp>
          <p:nvSpPr>
            <p:cNvPr id="100" name="Oval 6"/>
            <p:cNvSpPr/>
            <p:nvPr/>
          </p:nvSpPr>
          <p:spPr>
            <a:xfrm>
              <a:off x="5094905" y="4056086"/>
              <a:ext cx="574611" cy="57461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sz="2400">
                <a:solidFill>
                  <a:prstClr val="white"/>
                </a:solidFill>
              </a:endParaRPr>
            </a:p>
          </p:txBody>
        </p:sp>
        <p:sp>
          <p:nvSpPr>
            <p:cNvPr id="102" name="矩形 101"/>
            <p:cNvSpPr/>
            <p:nvPr/>
          </p:nvSpPr>
          <p:spPr>
            <a:xfrm>
              <a:off x="5122612" y="4158725"/>
              <a:ext cx="600164" cy="346249"/>
            </a:xfrm>
            <a:prstGeom prst="rect">
              <a:avLst/>
            </a:prstGeom>
          </p:spPr>
          <p:txBody>
            <a:bodyPr wrap="none">
              <a:spAutoFit/>
            </a:bodyPr>
            <a:lstStyle/>
            <a:p>
              <a:pPr algn="ctr"/>
              <a:r>
                <a:rPr lang="zh-CN" altLang="en-US" sz="2400" b="1" dirty="0">
                  <a:solidFill>
                    <a:schemeClr val="bg2"/>
                  </a:solidFill>
                  <a:latin typeface="微软雅黑" panose="020B0503020204020204" pitchFamily="34" charset="-122"/>
                </a:rPr>
                <a:t>潜力</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ppt_x"/>
                                          </p:val>
                                        </p:tav>
                                        <p:tav tm="100000">
                                          <p:val>
                                            <p:strVal val="#ppt_x"/>
                                          </p:val>
                                        </p:tav>
                                      </p:tavLst>
                                    </p:anim>
                                    <p:anim calcmode="lin" valueType="num">
                                      <p:cBhvr additive="base">
                                        <p:cTn id="18" dur="5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0"/>
                                  </p:stCondLst>
                                  <p:childTnLst>
                                    <p:set>
                                      <p:cBhvr>
                                        <p:cTn id="24" dur="1" fill="hold">
                                          <p:stCondLst>
                                            <p:cond delay="0"/>
                                          </p:stCondLst>
                                        </p:cTn>
                                        <p:tgtEl>
                                          <p:spTgt spid="99"/>
                                        </p:tgtEl>
                                        <p:attrNameLst>
                                          <p:attrName>style.visibility</p:attrName>
                                        </p:attrNameLst>
                                      </p:cBhvr>
                                      <p:to>
                                        <p:strVal val="visible"/>
                                      </p:to>
                                    </p:set>
                                    <p:anim calcmode="lin" valueType="num">
                                      <p:cBhvr>
                                        <p:cTn id="25" dur="500" fill="hold"/>
                                        <p:tgtEl>
                                          <p:spTgt spid="99"/>
                                        </p:tgtEl>
                                        <p:attrNameLst>
                                          <p:attrName>ppt_w</p:attrName>
                                        </p:attrNameLst>
                                      </p:cBhvr>
                                      <p:tavLst>
                                        <p:tav tm="0">
                                          <p:val>
                                            <p:fltVal val="0"/>
                                          </p:val>
                                        </p:tav>
                                        <p:tav tm="100000">
                                          <p:val>
                                            <p:strVal val="#ppt_w"/>
                                          </p:val>
                                        </p:tav>
                                      </p:tavLst>
                                    </p:anim>
                                    <p:anim calcmode="lin" valueType="num">
                                      <p:cBhvr>
                                        <p:cTn id="26" dur="500" fill="hold"/>
                                        <p:tgtEl>
                                          <p:spTgt spid="99"/>
                                        </p:tgtEl>
                                        <p:attrNameLst>
                                          <p:attrName>ppt_h</p:attrName>
                                        </p:attrNameLst>
                                      </p:cBhvr>
                                      <p:tavLst>
                                        <p:tav tm="0">
                                          <p:val>
                                            <p:fltVal val="0"/>
                                          </p:val>
                                        </p:tav>
                                        <p:tav tm="100000">
                                          <p:val>
                                            <p:strVal val="#ppt_h"/>
                                          </p:val>
                                        </p:tav>
                                      </p:tavLst>
                                    </p:anim>
                                    <p:animEffect transition="in" filter="fade">
                                      <p:cBhvr>
                                        <p:cTn id="27" dur="500"/>
                                        <p:tgtEl>
                                          <p:spTgt spid="99"/>
                                        </p:tgtEl>
                                      </p:cBhvr>
                                    </p:animEffect>
                                  </p:childTnLst>
                                </p:cTn>
                              </p:par>
                              <p:par>
                                <p:cTn id="28" presetID="53" presetClass="entr" presetSubtype="16"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p:cTn id="30" dur="500" fill="hold"/>
                                        <p:tgtEl>
                                          <p:spTgt spid="81"/>
                                        </p:tgtEl>
                                        <p:attrNameLst>
                                          <p:attrName>ppt_w</p:attrName>
                                        </p:attrNameLst>
                                      </p:cBhvr>
                                      <p:tavLst>
                                        <p:tav tm="0">
                                          <p:val>
                                            <p:fltVal val="0"/>
                                          </p:val>
                                        </p:tav>
                                        <p:tav tm="100000">
                                          <p:val>
                                            <p:strVal val="#ppt_w"/>
                                          </p:val>
                                        </p:tav>
                                      </p:tavLst>
                                    </p:anim>
                                    <p:anim calcmode="lin" valueType="num">
                                      <p:cBhvr>
                                        <p:cTn id="31" dur="500" fill="hold"/>
                                        <p:tgtEl>
                                          <p:spTgt spid="81"/>
                                        </p:tgtEl>
                                        <p:attrNameLst>
                                          <p:attrName>ppt_h</p:attrName>
                                        </p:attrNameLst>
                                      </p:cBhvr>
                                      <p:tavLst>
                                        <p:tav tm="0">
                                          <p:val>
                                            <p:fltVal val="0"/>
                                          </p:val>
                                        </p:tav>
                                        <p:tav tm="100000">
                                          <p:val>
                                            <p:strVal val="#ppt_h"/>
                                          </p:val>
                                        </p:tav>
                                      </p:tavLst>
                                    </p:anim>
                                    <p:animEffect transition="in" filter="fade">
                                      <p:cBhvr>
                                        <p:cTn id="32" dur="500"/>
                                        <p:tgtEl>
                                          <p:spTgt spid="81"/>
                                        </p:tgtEl>
                                      </p:cBhvr>
                                    </p:animEffect>
                                  </p:childTnLst>
                                </p:cTn>
                              </p:par>
                              <p:par>
                                <p:cTn id="33" presetID="53" presetClass="entr" presetSubtype="16"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500" fill="hold"/>
                                        <p:tgtEl>
                                          <p:spTgt spid="86"/>
                                        </p:tgtEl>
                                        <p:attrNameLst>
                                          <p:attrName>ppt_w</p:attrName>
                                        </p:attrNameLst>
                                      </p:cBhvr>
                                      <p:tavLst>
                                        <p:tav tm="0">
                                          <p:val>
                                            <p:fltVal val="0"/>
                                          </p:val>
                                        </p:tav>
                                        <p:tav tm="100000">
                                          <p:val>
                                            <p:strVal val="#ppt_w"/>
                                          </p:val>
                                        </p:tav>
                                      </p:tavLst>
                                    </p:anim>
                                    <p:anim calcmode="lin" valueType="num">
                                      <p:cBhvr>
                                        <p:cTn id="36" dur="500" fill="hold"/>
                                        <p:tgtEl>
                                          <p:spTgt spid="86"/>
                                        </p:tgtEl>
                                        <p:attrNameLst>
                                          <p:attrName>ppt_h</p:attrName>
                                        </p:attrNameLst>
                                      </p:cBhvr>
                                      <p:tavLst>
                                        <p:tav tm="0">
                                          <p:val>
                                            <p:fltVal val="0"/>
                                          </p:val>
                                        </p:tav>
                                        <p:tav tm="100000">
                                          <p:val>
                                            <p:strVal val="#ppt_h"/>
                                          </p:val>
                                        </p:tav>
                                      </p:tavLst>
                                    </p:anim>
                                    <p:animEffect transition="in" filter="fade">
                                      <p:cBhvr>
                                        <p:cTn id="37" dur="500"/>
                                        <p:tgtEl>
                                          <p:spTgt spid="86"/>
                                        </p:tgtEl>
                                      </p:cBhvr>
                                    </p:animEffect>
                                  </p:childTnLst>
                                </p:cTn>
                              </p:par>
                              <p:par>
                                <p:cTn id="38" presetID="53" presetClass="entr" presetSubtype="16"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par>
                                <p:cTn id="43" presetID="2" presetClass="entr" presetSubtype="1"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additive="base">
                                        <p:cTn id="45" dur="500" fill="hold"/>
                                        <p:tgtEl>
                                          <p:spTgt spid="75"/>
                                        </p:tgtEl>
                                        <p:attrNameLst>
                                          <p:attrName>ppt_x</p:attrName>
                                        </p:attrNameLst>
                                      </p:cBhvr>
                                      <p:tavLst>
                                        <p:tav tm="0">
                                          <p:val>
                                            <p:strVal val="#ppt_x"/>
                                          </p:val>
                                        </p:tav>
                                        <p:tav tm="100000">
                                          <p:val>
                                            <p:strVal val="#ppt_x"/>
                                          </p:val>
                                        </p:tav>
                                      </p:tavLst>
                                    </p:anim>
                                    <p:anim calcmode="lin" valueType="num">
                                      <p:cBhvr additive="base">
                                        <p:cTn id="46" dur="500" fill="hold"/>
                                        <p:tgtEl>
                                          <p:spTgt spid="75"/>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additive="base">
                                        <p:cTn id="66" dur="500" fill="hold"/>
                                        <p:tgtEl>
                                          <p:spTgt spid="77"/>
                                        </p:tgtEl>
                                        <p:attrNameLst>
                                          <p:attrName>ppt_x</p:attrName>
                                        </p:attrNameLst>
                                      </p:cBhvr>
                                      <p:tavLst>
                                        <p:tav tm="0">
                                          <p:val>
                                            <p:strVal val="1+#ppt_w/2"/>
                                          </p:val>
                                        </p:tav>
                                        <p:tav tm="100000">
                                          <p:val>
                                            <p:strVal val="#ppt_x"/>
                                          </p:val>
                                        </p:tav>
                                      </p:tavLst>
                                    </p:anim>
                                    <p:anim calcmode="lin" valueType="num">
                                      <p:cBhvr additive="base">
                                        <p:cTn id="6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fill="hold"/>
                                        <p:tgtEl>
                                          <p:spTgt spid="80"/>
                                        </p:tgtEl>
                                        <p:attrNameLst>
                                          <p:attrName>ppt_x</p:attrName>
                                        </p:attrNameLst>
                                      </p:cBhvr>
                                      <p:tavLst>
                                        <p:tav tm="0">
                                          <p:val>
                                            <p:strVal val="1+#ppt_w/2"/>
                                          </p:val>
                                        </p:tav>
                                        <p:tav tm="100000">
                                          <p:val>
                                            <p:strVal val="#ppt_x"/>
                                          </p:val>
                                        </p:tav>
                                      </p:tavLst>
                                    </p:anim>
                                    <p:anim calcmode="lin" valueType="num">
                                      <p:cBhvr additive="base">
                                        <p:cTn id="7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9" grpId="0" animBg="1"/>
      <p:bldP spid="72" grpId="0" animBg="1"/>
      <p:bldP spid="75" grpId="0" animBg="1"/>
      <p:bldP spid="76" grpId="0" animBg="1"/>
      <p:bldP spid="77" grpId="0"/>
      <p:bldP spid="8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3739" y="1206984"/>
            <a:ext cx="2879945" cy="636151"/>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endParaRPr>
            </a:p>
          </p:txBody>
        </p:sp>
        <p:sp>
          <p:nvSpPr>
            <p:cNvPr id="4" name="TextBox 13"/>
            <p:cNvSpPr txBox="1"/>
            <p:nvPr/>
          </p:nvSpPr>
          <p:spPr>
            <a:xfrm>
              <a:off x="3864114" y="1080778"/>
              <a:ext cx="1569864" cy="517347"/>
            </a:xfrm>
            <a:prstGeom prst="rect">
              <a:avLst/>
            </a:prstGeom>
            <a:noFill/>
          </p:spPr>
          <p:txBody>
            <a:bodyPr wrap="none" rtlCol="0">
              <a:spAutoFit/>
            </a:bodyPr>
            <a:lstStyle/>
            <a:p>
              <a:r>
                <a:rPr lang="zh-CN" altLang="en-US" sz="2700" dirty="0" smtClean="0">
                  <a:solidFill>
                    <a:schemeClr val="bg1"/>
                  </a:solidFill>
                  <a:latin typeface="微软雅黑" panose="020B0503020204020204" pitchFamily="34" charset="-122"/>
                  <a:ea typeface="微软雅黑" panose="020B0503020204020204" pitchFamily="34" charset="-122"/>
                </a:rPr>
                <a:t>第四部分</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cxnSp>
        <p:nvCxnSpPr>
          <p:cNvPr id="5" name="直接连接符 4"/>
          <p:cNvCxnSpPr/>
          <p:nvPr/>
        </p:nvCxnSpPr>
        <p:spPr>
          <a:xfrm flipH="1">
            <a:off x="3179612" y="2400190"/>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179612" y="3744651"/>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16"/>
          <p:cNvSpPr txBox="1"/>
          <p:nvPr/>
        </p:nvSpPr>
        <p:spPr>
          <a:xfrm>
            <a:off x="3819755" y="2688290"/>
            <a:ext cx="4622888" cy="779881"/>
          </a:xfrm>
          <a:prstGeom prst="rect">
            <a:avLst/>
          </a:prstGeom>
          <a:noFill/>
        </p:spPr>
        <p:txBody>
          <a:bodyPr wrap="non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8" name="矩形 7"/>
          <p:cNvSpPr/>
          <p:nvPr/>
        </p:nvSpPr>
        <p:spPr>
          <a:xfrm>
            <a:off x="3435762" y="3936718"/>
            <a:ext cx="5544614" cy="584771"/>
          </a:xfrm>
          <a:prstGeom prst="rect">
            <a:avLst/>
          </a:prstGeom>
        </p:spPr>
        <p:txBody>
          <a:bodyPr wrap="square" lIns="121917" tIns="60958" rIns="121917" bIns="60958">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13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53" name="组合 52"/>
          <p:cNvGrpSpPr/>
          <p:nvPr/>
        </p:nvGrpSpPr>
        <p:grpSpPr>
          <a:xfrm>
            <a:off x="5807969" y="3660672"/>
            <a:ext cx="1278436" cy="1281021"/>
            <a:chOff x="7146423" y="413387"/>
            <a:chExt cx="495231" cy="496232"/>
          </a:xfrm>
        </p:grpSpPr>
        <p:grpSp>
          <p:nvGrpSpPr>
            <p:cNvPr id="54" name="组合 53"/>
            <p:cNvGrpSpPr/>
            <p:nvPr/>
          </p:nvGrpSpPr>
          <p:grpSpPr>
            <a:xfrm>
              <a:off x="7146423" y="413387"/>
              <a:ext cx="495231" cy="496232"/>
              <a:chOff x="1589596" y="810715"/>
              <a:chExt cx="2340698" cy="2345431"/>
            </a:xfrm>
          </p:grpSpPr>
          <p:grpSp>
            <p:nvGrpSpPr>
              <p:cNvPr id="56" name="组合 79"/>
              <p:cNvGrpSpPr/>
              <p:nvPr/>
            </p:nvGrpSpPr>
            <p:grpSpPr bwMode="auto">
              <a:xfrm>
                <a:off x="1589596" y="810715"/>
                <a:ext cx="2340698" cy="2345431"/>
                <a:chOff x="6379729" y="2488774"/>
                <a:chExt cx="2513016" cy="2513016"/>
              </a:xfrm>
            </p:grpSpPr>
            <p:sp>
              <p:nvSpPr>
                <p:cNvPr id="5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5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57" name="椭圆 80"/>
              <p:cNvSpPr/>
              <p:nvPr/>
            </p:nvSpPr>
            <p:spPr bwMode="auto">
              <a:xfrm>
                <a:off x="1932718" y="1141998"/>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pitchFamily="34" charset="-122"/>
                  <a:ea typeface="微软雅黑" panose="020B0503020204020204" pitchFamily="34" charset="-122"/>
                </a:endParaRPr>
              </a:p>
            </p:txBody>
          </p:sp>
        </p:grpSp>
        <p:sp>
          <p:nvSpPr>
            <p:cNvPr id="55" name="TextBox 54"/>
            <p:cNvSpPr txBox="1"/>
            <p:nvPr/>
          </p:nvSpPr>
          <p:spPr>
            <a:xfrm>
              <a:off x="7249481" y="544726"/>
              <a:ext cx="265274" cy="234449"/>
            </a:xfrm>
            <a:prstGeom prst="rect">
              <a:avLst/>
            </a:prstGeom>
            <a:noFill/>
          </p:spPr>
          <p:txBody>
            <a:bodyPr wrap="none" rtlCol="0">
              <a:spAutoFit/>
            </a:bodyPr>
            <a:lstStyle/>
            <a:p>
              <a:r>
                <a:rPr lang="en-US" altLang="zh-CN" sz="3335" dirty="0">
                  <a:solidFill>
                    <a:schemeClr val="bg1"/>
                  </a:solidFill>
                  <a:latin typeface="微软雅黑" panose="020B0503020204020204" pitchFamily="34" charset="-122"/>
                  <a:ea typeface="微软雅黑" panose="020B0503020204020204" pitchFamily="34" charset="-122"/>
                </a:rPr>
                <a:t>03</a:t>
              </a:r>
            </a:p>
          </p:txBody>
        </p:sp>
      </p:grpSp>
      <p:grpSp>
        <p:nvGrpSpPr>
          <p:cNvPr id="63" name="组合 62"/>
          <p:cNvGrpSpPr/>
          <p:nvPr/>
        </p:nvGrpSpPr>
        <p:grpSpPr>
          <a:xfrm>
            <a:off x="7385570" y="1618814"/>
            <a:ext cx="837448" cy="839141"/>
            <a:chOff x="7146423" y="413387"/>
            <a:chExt cx="495231" cy="496232"/>
          </a:xfrm>
        </p:grpSpPr>
        <p:grpSp>
          <p:nvGrpSpPr>
            <p:cNvPr id="66" name="组合 65"/>
            <p:cNvGrpSpPr/>
            <p:nvPr/>
          </p:nvGrpSpPr>
          <p:grpSpPr>
            <a:xfrm>
              <a:off x="7146423" y="413387"/>
              <a:ext cx="495231" cy="496232"/>
              <a:chOff x="1589596" y="810715"/>
              <a:chExt cx="2340698" cy="2345431"/>
            </a:xfrm>
          </p:grpSpPr>
          <p:grpSp>
            <p:nvGrpSpPr>
              <p:cNvPr id="68" name="组合 79"/>
              <p:cNvGrpSpPr/>
              <p:nvPr/>
            </p:nvGrpSpPr>
            <p:grpSpPr bwMode="auto">
              <a:xfrm>
                <a:off x="1589596" y="810715"/>
                <a:ext cx="2340698" cy="2345431"/>
                <a:chOff x="6379729" y="2488774"/>
                <a:chExt cx="2513016" cy="2513016"/>
              </a:xfrm>
            </p:grpSpPr>
            <p:sp>
              <p:nvSpPr>
                <p:cNvPr id="7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75"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69"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pitchFamily="34" charset="-122"/>
                  <a:ea typeface="微软雅黑" panose="020B0503020204020204" pitchFamily="34" charset="-122"/>
                </a:endParaRPr>
              </a:p>
            </p:txBody>
          </p:sp>
        </p:grpSp>
        <p:sp>
          <p:nvSpPr>
            <p:cNvPr id="67" name="TextBox 66"/>
            <p:cNvSpPr txBox="1"/>
            <p:nvPr/>
          </p:nvSpPr>
          <p:spPr>
            <a:xfrm>
              <a:off x="7221037" y="519738"/>
              <a:ext cx="346191" cy="297314"/>
            </a:xfrm>
            <a:prstGeom prst="rect">
              <a:avLst/>
            </a:prstGeom>
            <a:noFill/>
          </p:spPr>
          <p:txBody>
            <a:bodyPr wrap="none" rtlCol="0">
              <a:spAutoFit/>
            </a:bodyPr>
            <a:lstStyle/>
            <a:p>
              <a:r>
                <a:rPr lang="en-US" altLang="zh-CN" sz="2665" dirty="0">
                  <a:solidFill>
                    <a:schemeClr val="bg1"/>
                  </a:solidFill>
                  <a:latin typeface="微软雅黑" panose="020B0503020204020204" pitchFamily="34" charset="-122"/>
                  <a:ea typeface="微软雅黑" panose="020B0503020204020204" pitchFamily="34" charset="-122"/>
                </a:rPr>
                <a:t>06</a:t>
              </a:r>
            </a:p>
          </p:txBody>
        </p:sp>
      </p:grpSp>
      <p:sp>
        <p:nvSpPr>
          <p:cNvPr id="76" name="TextBox 75"/>
          <p:cNvSpPr txBox="1"/>
          <p:nvPr/>
        </p:nvSpPr>
        <p:spPr>
          <a:xfrm>
            <a:off x="8802188" y="1886500"/>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77" name="TextBox 76"/>
          <p:cNvSpPr txBox="1"/>
          <p:nvPr/>
        </p:nvSpPr>
        <p:spPr>
          <a:xfrm>
            <a:off x="8762092" y="1508787"/>
            <a:ext cx="1399742" cy="379656"/>
          </a:xfrm>
          <a:prstGeom prst="rect">
            <a:avLst/>
          </a:prstGeom>
          <a:noFill/>
        </p:spPr>
        <p:txBody>
          <a:bodyPr wrap="none" rtlCol="0">
            <a:spAutoFit/>
          </a:bodyPr>
          <a:lstStyle/>
          <a:p>
            <a:r>
              <a:rPr lang="en-US" altLang="zh-CN" sz="1865" b="1" dirty="0">
                <a:solidFill>
                  <a:schemeClr val="bg1"/>
                </a:solidFill>
                <a:latin typeface="微软雅黑" panose="020B0503020204020204" pitchFamily="34" charset="-122"/>
                <a:ea typeface="微软雅黑" panose="020B0503020204020204" pitchFamily="34" charset="-122"/>
              </a:rPr>
              <a:t>2013</a:t>
            </a:r>
            <a:r>
              <a:rPr lang="zh-CN" altLang="en-US" sz="1865" b="1" dirty="0">
                <a:solidFill>
                  <a:schemeClr val="bg1"/>
                </a:solidFill>
                <a:latin typeface="微软雅黑" panose="020B0503020204020204" pitchFamily="34" charset="-122"/>
                <a:ea typeface="微软雅黑" panose="020B0503020204020204" pitchFamily="34" charset="-122"/>
              </a:rPr>
              <a:t>年</a:t>
            </a:r>
            <a:r>
              <a:rPr lang="en-US" altLang="zh-CN" sz="1865" b="1" dirty="0">
                <a:solidFill>
                  <a:schemeClr val="bg1"/>
                </a:solidFill>
                <a:latin typeface="微软雅黑" panose="020B0503020204020204" pitchFamily="34" charset="-122"/>
                <a:ea typeface="微软雅黑" panose="020B0503020204020204" pitchFamily="34" charset="-122"/>
              </a:rPr>
              <a:t>5</a:t>
            </a:r>
            <a:r>
              <a:rPr lang="zh-CN" altLang="en-US" sz="1865" b="1" dirty="0">
                <a:solidFill>
                  <a:schemeClr val="bg1"/>
                </a:solidFill>
                <a:latin typeface="微软雅黑" panose="020B0503020204020204" pitchFamily="34" charset="-122"/>
                <a:ea typeface="微软雅黑" panose="020B0503020204020204" pitchFamily="34" charset="-122"/>
              </a:rPr>
              <a:t>月</a:t>
            </a:r>
            <a:endParaRPr lang="en-US" altLang="zh-CN" sz="1865" b="1" dirty="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8665574" y="3106514"/>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1" name="TextBox 80"/>
          <p:cNvSpPr txBox="1"/>
          <p:nvPr/>
        </p:nvSpPr>
        <p:spPr>
          <a:xfrm>
            <a:off x="8669299" y="2724045"/>
            <a:ext cx="1399742" cy="379656"/>
          </a:xfrm>
          <a:prstGeom prst="rect">
            <a:avLst/>
          </a:prstGeom>
          <a:noFill/>
        </p:spPr>
        <p:txBody>
          <a:bodyPr wrap="none" rtlCol="0">
            <a:spAutoFit/>
          </a:bodyPr>
          <a:lstStyle/>
          <a:p>
            <a:r>
              <a:rPr lang="en-US" altLang="zh-CN" sz="1865" b="1" dirty="0">
                <a:solidFill>
                  <a:schemeClr val="bg1"/>
                </a:solidFill>
                <a:latin typeface="微软雅黑" panose="020B0503020204020204" pitchFamily="34" charset="-122"/>
                <a:ea typeface="微软雅黑" panose="020B0503020204020204" pitchFamily="34" charset="-122"/>
              </a:rPr>
              <a:t>2013</a:t>
            </a:r>
            <a:r>
              <a:rPr lang="zh-CN" altLang="en-US" sz="1865" b="1" dirty="0">
                <a:solidFill>
                  <a:schemeClr val="bg1"/>
                </a:solidFill>
                <a:latin typeface="微软雅黑" panose="020B0503020204020204" pitchFamily="34" charset="-122"/>
                <a:ea typeface="微软雅黑" panose="020B0503020204020204" pitchFamily="34" charset="-122"/>
              </a:rPr>
              <a:t>年</a:t>
            </a:r>
            <a:r>
              <a:rPr lang="en-US" altLang="zh-CN" sz="1865" b="1" dirty="0">
                <a:solidFill>
                  <a:schemeClr val="bg1"/>
                </a:solidFill>
                <a:latin typeface="微软雅黑" panose="020B0503020204020204" pitchFamily="34" charset="-122"/>
                <a:ea typeface="微软雅黑" panose="020B0503020204020204" pitchFamily="34" charset="-122"/>
              </a:rPr>
              <a:t>8</a:t>
            </a:r>
            <a:r>
              <a:rPr lang="zh-CN" altLang="en-US" sz="1865" b="1" dirty="0">
                <a:solidFill>
                  <a:schemeClr val="bg1"/>
                </a:solidFill>
                <a:latin typeface="微软雅黑" panose="020B0503020204020204" pitchFamily="34" charset="-122"/>
                <a:ea typeface="微软雅黑" panose="020B0503020204020204" pitchFamily="34" charset="-122"/>
              </a:rPr>
              <a:t>月</a:t>
            </a:r>
            <a:endParaRPr lang="en-US" altLang="zh-CN" sz="1865" b="1" dirty="0">
              <a:solidFill>
                <a:schemeClr val="bg1"/>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8193392" y="4396820"/>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3" name="TextBox 82"/>
          <p:cNvSpPr txBox="1"/>
          <p:nvPr/>
        </p:nvSpPr>
        <p:spPr>
          <a:xfrm>
            <a:off x="8165823" y="3973133"/>
            <a:ext cx="1399742" cy="379656"/>
          </a:xfrm>
          <a:prstGeom prst="rect">
            <a:avLst/>
          </a:prstGeom>
          <a:noFill/>
        </p:spPr>
        <p:txBody>
          <a:bodyPr wrap="none" rtlCol="0">
            <a:spAutoFit/>
          </a:bodyPr>
          <a:lstStyle/>
          <a:p>
            <a:r>
              <a:rPr lang="en-US" altLang="zh-CN" sz="1865" b="1" dirty="0">
                <a:solidFill>
                  <a:schemeClr val="bg1"/>
                </a:solidFill>
                <a:latin typeface="微软雅黑" panose="020B0503020204020204" pitchFamily="34" charset="-122"/>
                <a:ea typeface="微软雅黑" panose="020B0503020204020204" pitchFamily="34" charset="-122"/>
              </a:rPr>
              <a:t>2014</a:t>
            </a:r>
            <a:r>
              <a:rPr lang="zh-CN" altLang="en-US" sz="1865" b="1" dirty="0">
                <a:solidFill>
                  <a:schemeClr val="bg1"/>
                </a:solidFill>
                <a:latin typeface="微软雅黑" panose="020B0503020204020204" pitchFamily="34" charset="-122"/>
                <a:ea typeface="微软雅黑" panose="020B0503020204020204" pitchFamily="34" charset="-122"/>
              </a:rPr>
              <a:t>年</a:t>
            </a:r>
            <a:r>
              <a:rPr lang="en-US" altLang="zh-CN" sz="1865" b="1" dirty="0">
                <a:solidFill>
                  <a:schemeClr val="bg1"/>
                </a:solidFill>
                <a:latin typeface="微软雅黑" panose="020B0503020204020204" pitchFamily="34" charset="-122"/>
                <a:ea typeface="微软雅黑" panose="020B0503020204020204" pitchFamily="34" charset="-122"/>
              </a:rPr>
              <a:t>4</a:t>
            </a:r>
            <a:r>
              <a:rPr lang="zh-CN" altLang="en-US" sz="1865" b="1" dirty="0">
                <a:solidFill>
                  <a:schemeClr val="bg1"/>
                </a:solidFill>
                <a:latin typeface="微软雅黑" panose="020B0503020204020204" pitchFamily="34" charset="-122"/>
                <a:ea typeface="微软雅黑" panose="020B0503020204020204" pitchFamily="34" charset="-122"/>
              </a:rPr>
              <a:t>月</a:t>
            </a:r>
            <a:endParaRPr lang="en-US" altLang="zh-CN" sz="1865" b="1" dirty="0">
              <a:solidFill>
                <a:schemeClr val="bg1"/>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6457329" y="5663572"/>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7" name="TextBox 86"/>
          <p:cNvSpPr txBox="1"/>
          <p:nvPr/>
        </p:nvSpPr>
        <p:spPr>
          <a:xfrm>
            <a:off x="6462151" y="5166359"/>
            <a:ext cx="1399742" cy="379656"/>
          </a:xfrm>
          <a:prstGeom prst="rect">
            <a:avLst/>
          </a:prstGeom>
          <a:noFill/>
        </p:spPr>
        <p:txBody>
          <a:bodyPr wrap="none" rtlCol="0">
            <a:spAutoFit/>
          </a:bodyPr>
          <a:lstStyle/>
          <a:p>
            <a:r>
              <a:rPr lang="en-US" altLang="zh-CN" sz="1865" b="1" dirty="0">
                <a:solidFill>
                  <a:schemeClr val="bg1"/>
                </a:solidFill>
                <a:latin typeface="微软雅黑" panose="020B0503020204020204" pitchFamily="34" charset="-122"/>
                <a:ea typeface="微软雅黑" panose="020B0503020204020204" pitchFamily="34" charset="-122"/>
              </a:rPr>
              <a:t>2014</a:t>
            </a:r>
            <a:r>
              <a:rPr lang="zh-CN" altLang="en-US" sz="1865" b="1" dirty="0">
                <a:solidFill>
                  <a:schemeClr val="bg1"/>
                </a:solidFill>
                <a:latin typeface="微软雅黑" panose="020B0503020204020204" pitchFamily="34" charset="-122"/>
                <a:ea typeface="微软雅黑" panose="020B0503020204020204" pitchFamily="34" charset="-122"/>
              </a:rPr>
              <a:t>年</a:t>
            </a:r>
            <a:r>
              <a:rPr lang="en-US" altLang="zh-CN" sz="1865" b="1" dirty="0">
                <a:solidFill>
                  <a:schemeClr val="bg1"/>
                </a:solidFill>
                <a:latin typeface="微软雅黑" panose="020B0503020204020204" pitchFamily="34" charset="-122"/>
                <a:ea typeface="微软雅黑" panose="020B0503020204020204" pitchFamily="34" charset="-122"/>
              </a:rPr>
              <a:t>5</a:t>
            </a:r>
            <a:r>
              <a:rPr lang="zh-CN" altLang="en-US" sz="1865" b="1" dirty="0">
                <a:solidFill>
                  <a:schemeClr val="bg1"/>
                </a:solidFill>
                <a:latin typeface="微软雅黑" panose="020B0503020204020204" pitchFamily="34" charset="-122"/>
                <a:ea typeface="微软雅黑" panose="020B0503020204020204" pitchFamily="34" charset="-122"/>
              </a:rPr>
              <a:t>月</a:t>
            </a:r>
            <a:endParaRPr lang="en-US" altLang="zh-CN" sz="1865" b="1" dirty="0">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2295285" y="4991144"/>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89" name="TextBox 88"/>
          <p:cNvSpPr txBox="1"/>
          <p:nvPr/>
        </p:nvSpPr>
        <p:spPr>
          <a:xfrm>
            <a:off x="2240316" y="4475861"/>
            <a:ext cx="1547218" cy="379656"/>
          </a:xfrm>
          <a:prstGeom prst="rect">
            <a:avLst/>
          </a:prstGeom>
          <a:noFill/>
        </p:spPr>
        <p:txBody>
          <a:bodyPr wrap="none" rtlCol="0">
            <a:spAutoFit/>
          </a:bodyPr>
          <a:lstStyle/>
          <a:p>
            <a:r>
              <a:rPr lang="en-US" altLang="zh-CN" sz="1865" b="1" dirty="0">
                <a:solidFill>
                  <a:schemeClr val="bg1"/>
                </a:solidFill>
                <a:latin typeface="微软雅黑" panose="020B0503020204020204" pitchFamily="34" charset="-122"/>
                <a:ea typeface="微软雅黑" panose="020B0503020204020204" pitchFamily="34" charset="-122"/>
              </a:rPr>
              <a:t>2014</a:t>
            </a:r>
            <a:r>
              <a:rPr lang="zh-CN" altLang="en-US" sz="1865" b="1" dirty="0">
                <a:solidFill>
                  <a:schemeClr val="bg1"/>
                </a:solidFill>
                <a:latin typeface="微软雅黑" panose="020B0503020204020204" pitchFamily="34" charset="-122"/>
                <a:ea typeface="微软雅黑" panose="020B0503020204020204" pitchFamily="34" charset="-122"/>
              </a:rPr>
              <a:t>年</a:t>
            </a:r>
            <a:r>
              <a:rPr lang="en-US" altLang="zh-CN" sz="1865" b="1" dirty="0">
                <a:solidFill>
                  <a:schemeClr val="bg1"/>
                </a:solidFill>
                <a:latin typeface="微软雅黑" panose="020B0503020204020204" pitchFamily="34" charset="-122"/>
                <a:ea typeface="微软雅黑" panose="020B0503020204020204" pitchFamily="34" charset="-122"/>
              </a:rPr>
              <a:t>12</a:t>
            </a:r>
            <a:r>
              <a:rPr lang="zh-CN" altLang="en-US" sz="1865" b="1" dirty="0">
                <a:solidFill>
                  <a:schemeClr val="bg1"/>
                </a:solidFill>
                <a:latin typeface="微软雅黑" panose="020B0503020204020204" pitchFamily="34" charset="-122"/>
                <a:ea typeface="微软雅黑" panose="020B0503020204020204" pitchFamily="34" charset="-122"/>
              </a:rPr>
              <a:t>月</a:t>
            </a:r>
            <a:endParaRPr lang="en-US" altLang="zh-CN" sz="1865" b="1" dirty="0">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1599093" y="2400758"/>
            <a:ext cx="1685077" cy="318100"/>
          </a:xfrm>
          <a:prstGeom prst="rect">
            <a:avLst/>
          </a:prstGeom>
          <a:noFill/>
        </p:spPr>
        <p:txBody>
          <a:bodyPr wrap="none" rtlCol="0">
            <a:spAutoFit/>
          </a:bodyPr>
          <a:lstStyle/>
          <a:p>
            <a:r>
              <a:rPr lang="zh-CN" altLang="en-US" sz="1465" dirty="0">
                <a:solidFill>
                  <a:schemeClr val="bg1"/>
                </a:solidFill>
                <a:latin typeface="+mj-ea"/>
              </a:rPr>
              <a:t>单击此处添加文本</a:t>
            </a:r>
            <a:endParaRPr lang="en-US" altLang="zh-CN" sz="1465" dirty="0">
              <a:solidFill>
                <a:schemeClr val="bg1"/>
              </a:solidFill>
              <a:latin typeface="+mj-ea"/>
            </a:endParaRPr>
          </a:p>
        </p:txBody>
      </p:sp>
      <p:sp>
        <p:nvSpPr>
          <p:cNvPr id="98" name="TextBox 97"/>
          <p:cNvSpPr txBox="1"/>
          <p:nvPr/>
        </p:nvSpPr>
        <p:spPr>
          <a:xfrm>
            <a:off x="1592427" y="1930041"/>
            <a:ext cx="1252266" cy="379656"/>
          </a:xfrm>
          <a:prstGeom prst="rect">
            <a:avLst/>
          </a:prstGeom>
          <a:noFill/>
        </p:spPr>
        <p:txBody>
          <a:bodyPr wrap="none" rtlCol="0">
            <a:spAutoFit/>
          </a:bodyPr>
          <a:lstStyle/>
          <a:p>
            <a:r>
              <a:rPr lang="en-US" altLang="zh-CN" sz="1865" b="1" dirty="0">
                <a:solidFill>
                  <a:schemeClr val="bg1"/>
                </a:solidFill>
                <a:latin typeface="微软雅黑" panose="020B0503020204020204" pitchFamily="34" charset="-122"/>
                <a:ea typeface="微软雅黑" panose="020B0503020204020204" pitchFamily="34" charset="-122"/>
              </a:rPr>
              <a:t>201</a:t>
            </a:r>
            <a:r>
              <a:rPr lang="zh-CN" altLang="en-US" sz="1865" b="1" dirty="0">
                <a:solidFill>
                  <a:schemeClr val="bg1"/>
                </a:solidFill>
                <a:latin typeface="微软雅黑" panose="020B0503020204020204" pitchFamily="34" charset="-122"/>
                <a:ea typeface="微软雅黑" panose="020B0503020204020204" pitchFamily="34" charset="-122"/>
              </a:rPr>
              <a:t>年</a:t>
            </a:r>
            <a:r>
              <a:rPr lang="en-US" altLang="zh-CN" sz="1865" b="1" dirty="0">
                <a:solidFill>
                  <a:schemeClr val="bg1"/>
                </a:solidFill>
                <a:latin typeface="微软雅黑" panose="020B0503020204020204" pitchFamily="34" charset="-122"/>
                <a:ea typeface="微软雅黑" panose="020B0503020204020204" pitchFamily="34" charset="-122"/>
              </a:rPr>
              <a:t>2</a:t>
            </a:r>
            <a:r>
              <a:rPr lang="zh-CN" altLang="en-US" sz="1865" b="1" dirty="0">
                <a:solidFill>
                  <a:schemeClr val="bg1"/>
                </a:solidFill>
                <a:latin typeface="微软雅黑" panose="020B0503020204020204" pitchFamily="34" charset="-122"/>
                <a:ea typeface="微软雅黑" panose="020B0503020204020204" pitchFamily="34" charset="-122"/>
              </a:rPr>
              <a:t>月</a:t>
            </a:r>
            <a:endParaRPr lang="en-US" altLang="zh-CN" sz="1865" b="1" dirty="0">
              <a:solidFill>
                <a:schemeClr val="bg1"/>
              </a:solidFill>
              <a:latin typeface="微软雅黑" panose="020B0503020204020204" pitchFamily="34" charset="-122"/>
              <a:ea typeface="微软雅黑" panose="020B0503020204020204" pitchFamily="34" charset="-122"/>
            </a:endParaRPr>
          </a:p>
        </p:txBody>
      </p:sp>
      <p:cxnSp>
        <p:nvCxnSpPr>
          <p:cNvPr id="99" name="直接连接符 98"/>
          <p:cNvCxnSpPr/>
          <p:nvPr/>
        </p:nvCxnSpPr>
        <p:spPr>
          <a:xfrm flipV="1">
            <a:off x="8758545" y="1508788"/>
            <a:ext cx="0" cy="72652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8159237" y="3973134"/>
            <a:ext cx="5435" cy="82634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8665573" y="2820057"/>
            <a:ext cx="4432" cy="827292"/>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6457328" y="5166359"/>
            <a:ext cx="11357" cy="881272"/>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V="1">
            <a:off x="2233782" y="4396820"/>
            <a:ext cx="6535" cy="97872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583499" y="1886500"/>
            <a:ext cx="0" cy="104273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7197258" y="2331903"/>
            <a:ext cx="984445" cy="986436"/>
            <a:chOff x="7146423" y="413387"/>
            <a:chExt cx="495231" cy="496232"/>
          </a:xfrm>
        </p:grpSpPr>
        <p:grpSp>
          <p:nvGrpSpPr>
            <p:cNvPr id="121" name="组合 120"/>
            <p:cNvGrpSpPr/>
            <p:nvPr/>
          </p:nvGrpSpPr>
          <p:grpSpPr>
            <a:xfrm>
              <a:off x="7146423" y="413387"/>
              <a:ext cx="495231" cy="496232"/>
              <a:chOff x="1589596" y="810715"/>
              <a:chExt cx="2340698" cy="2345431"/>
            </a:xfrm>
          </p:grpSpPr>
          <p:grpSp>
            <p:nvGrpSpPr>
              <p:cNvPr id="123" name="组合 79"/>
              <p:cNvGrpSpPr/>
              <p:nvPr/>
            </p:nvGrpSpPr>
            <p:grpSpPr bwMode="auto">
              <a:xfrm>
                <a:off x="1589596" y="810715"/>
                <a:ext cx="2340698" cy="2345431"/>
                <a:chOff x="6379729" y="2488774"/>
                <a:chExt cx="2513016" cy="2513016"/>
              </a:xfrm>
            </p:grpSpPr>
            <p:sp>
              <p:nvSpPr>
                <p:cNvPr id="1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2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24"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pitchFamily="34" charset="-122"/>
                  <a:ea typeface="微软雅黑" panose="020B0503020204020204" pitchFamily="34" charset="-122"/>
                </a:endParaRPr>
              </a:p>
            </p:txBody>
          </p:sp>
        </p:grpSp>
        <p:sp>
          <p:nvSpPr>
            <p:cNvPr id="122" name="TextBox 121"/>
            <p:cNvSpPr txBox="1"/>
            <p:nvPr/>
          </p:nvSpPr>
          <p:spPr>
            <a:xfrm>
              <a:off x="7221037" y="519738"/>
              <a:ext cx="294498" cy="252919"/>
            </a:xfrm>
            <a:prstGeom prst="rect">
              <a:avLst/>
            </a:prstGeom>
            <a:noFill/>
          </p:spPr>
          <p:txBody>
            <a:bodyPr wrap="none" rtlCol="0">
              <a:spAutoFit/>
            </a:bodyPr>
            <a:lstStyle/>
            <a:p>
              <a:r>
                <a:rPr lang="en-US" altLang="zh-CN" sz="2665" dirty="0">
                  <a:solidFill>
                    <a:schemeClr val="bg1"/>
                  </a:solidFill>
                  <a:latin typeface="微软雅黑" panose="020B0503020204020204" pitchFamily="34" charset="-122"/>
                  <a:ea typeface="微软雅黑" panose="020B0503020204020204" pitchFamily="34" charset="-122"/>
                </a:rPr>
                <a:t>05</a:t>
              </a:r>
            </a:p>
          </p:txBody>
        </p:sp>
      </p:grpSp>
      <p:grpSp>
        <p:nvGrpSpPr>
          <p:cNvPr id="127" name="组合 126"/>
          <p:cNvGrpSpPr/>
          <p:nvPr/>
        </p:nvGrpSpPr>
        <p:grpSpPr>
          <a:xfrm>
            <a:off x="6672064" y="3091172"/>
            <a:ext cx="1110107" cy="1112352"/>
            <a:chOff x="7146423" y="413387"/>
            <a:chExt cx="495231" cy="496232"/>
          </a:xfrm>
        </p:grpSpPr>
        <p:grpSp>
          <p:nvGrpSpPr>
            <p:cNvPr id="128" name="组合 127"/>
            <p:cNvGrpSpPr/>
            <p:nvPr/>
          </p:nvGrpSpPr>
          <p:grpSpPr>
            <a:xfrm>
              <a:off x="7146423" y="413387"/>
              <a:ext cx="495231" cy="496232"/>
              <a:chOff x="1589596" y="810715"/>
              <a:chExt cx="2340698" cy="2345431"/>
            </a:xfrm>
          </p:grpSpPr>
          <p:grpSp>
            <p:nvGrpSpPr>
              <p:cNvPr id="130" name="组合 79"/>
              <p:cNvGrpSpPr/>
              <p:nvPr/>
            </p:nvGrpSpPr>
            <p:grpSpPr bwMode="auto">
              <a:xfrm>
                <a:off x="1589596" y="810715"/>
                <a:ext cx="2340698" cy="2345431"/>
                <a:chOff x="6379729" y="2488774"/>
                <a:chExt cx="2513016" cy="2513016"/>
              </a:xfrm>
            </p:grpSpPr>
            <p:sp>
              <p:nvSpPr>
                <p:cNvPr id="13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3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1"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pitchFamily="34" charset="-122"/>
                  <a:ea typeface="微软雅黑" panose="020B0503020204020204" pitchFamily="34" charset="-122"/>
                </a:endParaRPr>
              </a:p>
            </p:txBody>
          </p:sp>
        </p:grpSp>
        <p:sp>
          <p:nvSpPr>
            <p:cNvPr id="129" name="TextBox 128"/>
            <p:cNvSpPr txBox="1"/>
            <p:nvPr/>
          </p:nvSpPr>
          <p:spPr>
            <a:xfrm>
              <a:off x="7221037" y="519738"/>
              <a:ext cx="305498" cy="270000"/>
            </a:xfrm>
            <a:prstGeom prst="rect">
              <a:avLst/>
            </a:prstGeom>
            <a:noFill/>
          </p:spPr>
          <p:txBody>
            <a:bodyPr wrap="none" rtlCol="0">
              <a:spAutoFit/>
            </a:bodyPr>
            <a:lstStyle/>
            <a:p>
              <a:r>
                <a:rPr lang="en-US" altLang="zh-CN" sz="3335" dirty="0">
                  <a:solidFill>
                    <a:schemeClr val="bg1"/>
                  </a:solidFill>
                  <a:latin typeface="微软雅黑" panose="020B0503020204020204" pitchFamily="34" charset="-122"/>
                  <a:ea typeface="微软雅黑" panose="020B0503020204020204" pitchFamily="34" charset="-122"/>
                </a:rPr>
                <a:t>04</a:t>
              </a:r>
            </a:p>
          </p:txBody>
        </p:sp>
      </p:grpSp>
      <p:grpSp>
        <p:nvGrpSpPr>
          <p:cNvPr id="134" name="组合 133"/>
          <p:cNvGrpSpPr/>
          <p:nvPr/>
        </p:nvGrpSpPr>
        <p:grpSpPr>
          <a:xfrm>
            <a:off x="4463819" y="3359316"/>
            <a:ext cx="1456976" cy="1459923"/>
            <a:chOff x="7146423" y="413387"/>
            <a:chExt cx="495231" cy="496232"/>
          </a:xfrm>
        </p:grpSpPr>
        <p:grpSp>
          <p:nvGrpSpPr>
            <p:cNvPr id="135" name="组合 134"/>
            <p:cNvGrpSpPr/>
            <p:nvPr/>
          </p:nvGrpSpPr>
          <p:grpSpPr>
            <a:xfrm>
              <a:off x="7146423" y="413387"/>
              <a:ext cx="495231" cy="496232"/>
              <a:chOff x="1589596" y="810715"/>
              <a:chExt cx="2340698" cy="2345431"/>
            </a:xfrm>
          </p:grpSpPr>
          <p:grpSp>
            <p:nvGrpSpPr>
              <p:cNvPr id="137" name="组合 79"/>
              <p:cNvGrpSpPr/>
              <p:nvPr/>
            </p:nvGrpSpPr>
            <p:grpSpPr bwMode="auto">
              <a:xfrm>
                <a:off x="1589596" y="810715"/>
                <a:ext cx="2340698" cy="2345431"/>
                <a:chOff x="6379729" y="2488774"/>
                <a:chExt cx="2513016" cy="2513016"/>
              </a:xfrm>
            </p:grpSpPr>
            <p:sp>
              <p:nvSpPr>
                <p:cNvPr id="1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4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38" name="椭圆 80"/>
              <p:cNvSpPr/>
              <p:nvPr/>
            </p:nvSpPr>
            <p:spPr bwMode="auto">
              <a:xfrm>
                <a:off x="1932719" y="1141999"/>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solidFill>
                    <a:schemeClr val="bg1"/>
                  </a:solidFill>
                  <a:latin typeface="微软雅黑" panose="020B0503020204020204" pitchFamily="34" charset="-122"/>
                  <a:ea typeface="微软雅黑" panose="020B0503020204020204" pitchFamily="34" charset="-122"/>
                </a:endParaRPr>
              </a:p>
            </p:txBody>
          </p:sp>
        </p:grpSp>
        <p:sp>
          <p:nvSpPr>
            <p:cNvPr id="136" name="TextBox 135"/>
            <p:cNvSpPr txBox="1"/>
            <p:nvPr/>
          </p:nvSpPr>
          <p:spPr>
            <a:xfrm>
              <a:off x="7249481" y="544726"/>
              <a:ext cx="267638" cy="240612"/>
            </a:xfrm>
            <a:prstGeom prst="rect">
              <a:avLst/>
            </a:prstGeom>
            <a:noFill/>
          </p:spPr>
          <p:txBody>
            <a:bodyPr wrap="non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02</a:t>
              </a:r>
            </a:p>
          </p:txBody>
        </p:sp>
      </p:grpSp>
      <p:grpSp>
        <p:nvGrpSpPr>
          <p:cNvPr id="141" name="组合 140"/>
          <p:cNvGrpSpPr/>
          <p:nvPr/>
        </p:nvGrpSpPr>
        <p:grpSpPr>
          <a:xfrm>
            <a:off x="3599723" y="1919156"/>
            <a:ext cx="1711349" cy="1714811"/>
            <a:chOff x="7146423" y="413387"/>
            <a:chExt cx="495231" cy="496232"/>
          </a:xfrm>
        </p:grpSpPr>
        <p:grpSp>
          <p:nvGrpSpPr>
            <p:cNvPr id="142" name="组合 141"/>
            <p:cNvGrpSpPr/>
            <p:nvPr/>
          </p:nvGrpSpPr>
          <p:grpSpPr>
            <a:xfrm>
              <a:off x="7146423" y="413387"/>
              <a:ext cx="495231" cy="496232"/>
              <a:chOff x="1589596" y="810715"/>
              <a:chExt cx="2340698" cy="2345431"/>
            </a:xfrm>
          </p:grpSpPr>
          <p:grpSp>
            <p:nvGrpSpPr>
              <p:cNvPr id="144" name="组合 79"/>
              <p:cNvGrpSpPr/>
              <p:nvPr/>
            </p:nvGrpSpPr>
            <p:grpSpPr bwMode="auto">
              <a:xfrm>
                <a:off x="1589596" y="810715"/>
                <a:ext cx="2340698" cy="2345431"/>
                <a:chOff x="6379729" y="2488774"/>
                <a:chExt cx="2513016" cy="2513016"/>
              </a:xfrm>
            </p:grpSpPr>
            <p:sp>
              <p:nvSpPr>
                <p:cNvPr id="14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4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45" name="椭圆 80"/>
              <p:cNvSpPr/>
              <p:nvPr/>
            </p:nvSpPr>
            <p:spPr bwMode="auto">
              <a:xfrm>
                <a:off x="1932719" y="1141999"/>
                <a:ext cx="1691507" cy="1694935"/>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43" name="TextBox 142"/>
            <p:cNvSpPr txBox="1"/>
            <p:nvPr/>
          </p:nvSpPr>
          <p:spPr>
            <a:xfrm>
              <a:off x="7261273" y="552305"/>
              <a:ext cx="256617" cy="234555"/>
            </a:xfrm>
            <a:prstGeom prst="rect">
              <a:avLst/>
            </a:prstGeom>
            <a:noFill/>
          </p:spPr>
          <p:txBody>
            <a:bodyPr wrap="none" rtlCol="0">
              <a:spAutoFit/>
            </a:bodyPr>
            <a:lstStyle/>
            <a:p>
              <a:r>
                <a:rPr lang="en-US" altLang="zh-CN" sz="4665" dirty="0">
                  <a:solidFill>
                    <a:schemeClr val="bg1"/>
                  </a:solidFill>
                  <a:latin typeface="微软雅黑" panose="020B0503020204020204" pitchFamily="34" charset="-122"/>
                  <a:ea typeface="微软雅黑" panose="020B0503020204020204" pitchFamily="34" charset="-122"/>
                </a:rPr>
                <a:t>01</a:t>
              </a: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14:bounceEnd="40000">
                                          <p:cBhvr additive="base">
                                            <p:cTn id="12" dur="500" fill="hold"/>
                                            <p:tgtEl>
                                              <p:spTgt spid="141"/>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14:presetBounceEnd="40000">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14:bounceEnd="40000">
                                          <p:cBhvr additive="base">
                                            <p:cTn id="30" dur="500" fill="hold"/>
                                            <p:tgtEl>
                                              <p:spTgt spid="134"/>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14:presetBounceEnd="40000">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14:bounceEnd="40000">
                                          <p:cBhvr additive="base">
                                            <p:cTn id="48"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14:presetBounceEnd="40000">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14:bounceEnd="40000">
                                          <p:cBhvr additive="base">
                                            <p:cTn id="66"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14:presetBounceEnd="40000">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14:bounceEnd="40000">
                                          <p:cBhvr additive="base">
                                            <p:cTn id="84" dur="500" fill="hold"/>
                                            <p:tgtEl>
                                              <p:spTgt spid="120"/>
                                            </p:tgtEl>
                                            <p:attrNameLst>
                                              <p:attrName>ppt_x</p:attrName>
                                            </p:attrNameLst>
                                          </p:cBhvr>
                                          <p:tavLst>
                                            <p:tav tm="0">
                                              <p:val>
                                                <p:strVal val="#ppt_x"/>
                                              </p:val>
                                            </p:tav>
                                            <p:tav tm="100000">
                                              <p:val>
                                                <p:strVal val="#ppt_x"/>
                                              </p:val>
                                            </p:tav>
                                          </p:tavLst>
                                        </p:anim>
                                        <p:anim calcmode="lin" valueType="num" p14:bounceEnd="40000">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14:presetBounceEnd="40000">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14:bounceEnd="40000">
                                          <p:cBhvr additive="base">
                                            <p:cTn id="98"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additive="base">
                                            <p:cTn id="12" dur="500" fill="hold"/>
                                            <p:tgtEl>
                                              <p:spTgt spid="141"/>
                                            </p:tgtEl>
                                            <p:attrNameLst>
                                              <p:attrName>ppt_x</p:attrName>
                                            </p:attrNameLst>
                                          </p:cBhvr>
                                          <p:tavLst>
                                            <p:tav tm="0">
                                              <p:val>
                                                <p:strVal val="#ppt_x"/>
                                              </p:val>
                                            </p:tav>
                                            <p:tav tm="100000">
                                              <p:val>
                                                <p:strVal val="#ppt_x"/>
                                              </p:val>
                                            </p:tav>
                                          </p:tavLst>
                                        </p:anim>
                                        <p:anim calcmode="lin" valueType="num">
                                          <p:cBhvr additive="base">
                                            <p:cTn id="13" dur="500" fill="hold"/>
                                            <p:tgtEl>
                                              <p:spTgt spid="1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ppt_x</p:attrName>
                                            </p:attrNameLst>
                                          </p:cBhvr>
                                          <p:tavLst>
                                            <p:tav tm="0">
                                              <p:val>
                                                <p:strVal val="#ppt_x-#ppt_w*1.125000"/>
                                              </p:val>
                                            </p:tav>
                                            <p:tav tm="100000">
                                              <p:val>
                                                <p:strVal val="#ppt_x"/>
                                              </p:val>
                                            </p:tav>
                                          </p:tavLst>
                                        </p:anim>
                                        <p:animEffect transition="in" filter="wipe(right)">
                                          <p:cBhvr>
                                            <p:cTn id="18" dur="500"/>
                                            <p:tgtEl>
                                              <p:spTgt spid="97"/>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p:tgtEl>
                                              <p:spTgt spid="98"/>
                                            </p:tgtEl>
                                            <p:attrNameLst>
                                              <p:attrName>ppt_x</p:attrName>
                                            </p:attrNameLst>
                                          </p:cBhvr>
                                          <p:tavLst>
                                            <p:tav tm="0">
                                              <p:val>
                                                <p:strVal val="#ppt_x-#ppt_w*1.125000"/>
                                              </p:val>
                                            </p:tav>
                                            <p:tav tm="100000">
                                              <p:val>
                                                <p:strVal val="#ppt_x"/>
                                              </p:val>
                                            </p:tav>
                                          </p:tavLst>
                                        </p:anim>
                                        <p:animEffect transition="in" filter="wipe(right)">
                                          <p:cBhvr>
                                            <p:cTn id="22" dur="500"/>
                                            <p:tgtEl>
                                              <p:spTgt spid="98"/>
                                            </p:tgtEl>
                                          </p:cBhvr>
                                        </p:animEffect>
                                      </p:childTnLst>
                                    </p:cTn>
                                  </p:par>
                                  <p:par>
                                    <p:cTn id="23" presetID="12" presetClass="entr" presetSubtype="2" fill="hold" nodeType="with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additive="base">
                                            <p:cTn id="25" dur="500"/>
                                            <p:tgtEl>
                                              <p:spTgt spid="119"/>
                                            </p:tgtEl>
                                            <p:attrNameLst>
                                              <p:attrName>ppt_x</p:attrName>
                                            </p:attrNameLst>
                                          </p:cBhvr>
                                          <p:tavLst>
                                            <p:tav tm="0">
                                              <p:val>
                                                <p:strVal val="#ppt_x+#ppt_w*1.125000"/>
                                              </p:val>
                                            </p:tav>
                                            <p:tav tm="100000">
                                              <p:val>
                                                <p:strVal val="#ppt_x"/>
                                              </p:val>
                                            </p:tav>
                                          </p:tavLst>
                                        </p:anim>
                                        <p:animEffect transition="in" filter="wipe(left)">
                                          <p:cBhvr>
                                            <p:cTn id="26" dur="500"/>
                                            <p:tgtEl>
                                              <p:spTgt spid="119"/>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additive="base">
                                            <p:cTn id="30" dur="500" fill="hold"/>
                                            <p:tgtEl>
                                              <p:spTgt spid="134"/>
                                            </p:tgtEl>
                                            <p:attrNameLst>
                                              <p:attrName>ppt_x</p:attrName>
                                            </p:attrNameLst>
                                          </p:cBhvr>
                                          <p:tavLst>
                                            <p:tav tm="0">
                                              <p:val>
                                                <p:strVal val="#ppt_x"/>
                                              </p:val>
                                            </p:tav>
                                            <p:tav tm="100000">
                                              <p:val>
                                                <p:strVal val="#ppt_x"/>
                                              </p:val>
                                            </p:tav>
                                          </p:tavLst>
                                        </p:anim>
                                        <p:anim calcmode="lin" valueType="num">
                                          <p:cBhvr additive="base">
                                            <p:cTn id="31" dur="500" fill="hold"/>
                                            <p:tgtEl>
                                              <p:spTgt spid="134"/>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p:tgtEl>
                                              <p:spTgt spid="89"/>
                                            </p:tgtEl>
                                            <p:attrNameLst>
                                              <p:attrName>ppt_x</p:attrName>
                                            </p:attrNameLst>
                                          </p:cBhvr>
                                          <p:tavLst>
                                            <p:tav tm="0">
                                              <p:val>
                                                <p:strVal val="#ppt_x-#ppt_w*1.125000"/>
                                              </p:val>
                                            </p:tav>
                                            <p:tav tm="100000">
                                              <p:val>
                                                <p:strVal val="#ppt_x"/>
                                              </p:val>
                                            </p:tav>
                                          </p:tavLst>
                                        </p:anim>
                                        <p:animEffect transition="in" filter="wipe(right)">
                                          <p:cBhvr>
                                            <p:cTn id="40" dur="500"/>
                                            <p:tgtEl>
                                              <p:spTgt spid="89"/>
                                            </p:tgtEl>
                                          </p:cBhvr>
                                        </p:animEffect>
                                      </p:childTnLst>
                                    </p:cTn>
                                  </p:par>
                                  <p:par>
                                    <p:cTn id="41" presetID="12" presetClass="entr" presetSubtype="2" fill="hold" nodeType="with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ppt_x"/>
                                              </p:val>
                                            </p:tav>
                                            <p:tav tm="100000">
                                              <p:val>
                                                <p:strVal val="#ppt_x"/>
                                              </p:val>
                                            </p:tav>
                                          </p:tavLst>
                                        </p:anim>
                                        <p:anim calcmode="lin" valueType="num">
                                          <p:cBhvr additive="base">
                                            <p:cTn id="49" dur="50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1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 calcmode="lin" valueType="num">
                                          <p:cBhvr additive="base">
                                            <p:cTn id="53" dur="500"/>
                                            <p:tgtEl>
                                              <p:spTgt spid="86"/>
                                            </p:tgtEl>
                                            <p:attrNameLst>
                                              <p:attrName>ppt_x</p:attrName>
                                            </p:attrNameLst>
                                          </p:cBhvr>
                                          <p:tavLst>
                                            <p:tav tm="0">
                                              <p:val>
                                                <p:strVal val="#ppt_x-#ppt_w*1.125000"/>
                                              </p:val>
                                            </p:tav>
                                            <p:tav tm="100000">
                                              <p:val>
                                                <p:strVal val="#ppt_x"/>
                                              </p:val>
                                            </p:tav>
                                          </p:tavLst>
                                        </p:anim>
                                        <p:animEffect transition="in" filter="wipe(right)">
                                          <p:cBhvr>
                                            <p:cTn id="54" dur="500"/>
                                            <p:tgtEl>
                                              <p:spTgt spid="86"/>
                                            </p:tgtEl>
                                          </p:cBhvr>
                                        </p:animEffect>
                                      </p:childTnLst>
                                    </p:cTn>
                                  </p:par>
                                  <p:par>
                                    <p:cTn id="55" presetID="12" presetClass="entr" presetSubtype="8" fill="hold" nodeType="with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500"/>
                                            <p:tgtEl>
                                              <p:spTgt spid="117"/>
                                            </p:tgtEl>
                                            <p:attrNameLst>
                                              <p:attrName>ppt_x</p:attrName>
                                            </p:attrNameLst>
                                          </p:cBhvr>
                                          <p:tavLst>
                                            <p:tav tm="0">
                                              <p:val>
                                                <p:strVal val="#ppt_x-#ppt_w*1.125000"/>
                                              </p:val>
                                            </p:tav>
                                            <p:tav tm="100000">
                                              <p:val>
                                                <p:strVal val="#ppt_x"/>
                                              </p:val>
                                            </p:tav>
                                          </p:tavLst>
                                        </p:anim>
                                        <p:animEffect transition="in" filter="wipe(right)">
                                          <p:cBhvr>
                                            <p:cTn id="58" dur="500"/>
                                            <p:tgtEl>
                                              <p:spTgt spid="11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500"/>
                                            <p:tgtEl>
                                              <p:spTgt spid="87"/>
                                            </p:tgtEl>
                                            <p:attrNameLst>
                                              <p:attrName>ppt_x</p:attrName>
                                            </p:attrNameLst>
                                          </p:cBhvr>
                                          <p:tavLst>
                                            <p:tav tm="0">
                                              <p:val>
                                                <p:strVal val="#ppt_x-#ppt_w*1.125000"/>
                                              </p:val>
                                            </p:tav>
                                            <p:tav tm="100000">
                                              <p:val>
                                                <p:strVal val="#ppt_x"/>
                                              </p:val>
                                            </p:tav>
                                          </p:tavLst>
                                        </p:anim>
                                        <p:animEffect transition="in" filter="wipe(right)">
                                          <p:cBhvr>
                                            <p:cTn id="62" dur="500"/>
                                            <p:tgtEl>
                                              <p:spTgt spid="87"/>
                                            </p:tgtEl>
                                          </p:cBhvr>
                                        </p:animEffect>
                                      </p:childTnLst>
                                    </p:cTn>
                                  </p:par>
                                </p:childTnLst>
                              </p:cTn>
                            </p:par>
                            <p:par>
                              <p:cTn id="63" fill="hold">
                                <p:stCondLst>
                                  <p:cond delay="3500"/>
                                </p:stCondLst>
                                <p:childTnLst>
                                  <p:par>
                                    <p:cTn id="64" presetID="2" presetClass="entr" presetSubtype="4" fill="hold" nodeType="afterEffect">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cBhvr additive="base">
                                            <p:cTn id="66" dur="500" fill="hold"/>
                                            <p:tgtEl>
                                              <p:spTgt spid="127"/>
                                            </p:tgtEl>
                                            <p:attrNameLst>
                                              <p:attrName>ppt_x</p:attrName>
                                            </p:attrNameLst>
                                          </p:cBhvr>
                                          <p:tavLst>
                                            <p:tav tm="0">
                                              <p:val>
                                                <p:strVal val="#ppt_x"/>
                                              </p:val>
                                            </p:tav>
                                            <p:tav tm="100000">
                                              <p:val>
                                                <p:strVal val="#ppt_x"/>
                                              </p:val>
                                            </p:tav>
                                          </p:tavLst>
                                        </p:anim>
                                        <p:anim calcmode="lin" valueType="num">
                                          <p:cBhvr additive="base">
                                            <p:cTn id="67" dur="500" fill="hold"/>
                                            <p:tgtEl>
                                              <p:spTgt spid="127"/>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12" presetClass="entr" presetSubtype="8"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p:tgtEl>
                                              <p:spTgt spid="82"/>
                                            </p:tgtEl>
                                            <p:attrNameLst>
                                              <p:attrName>ppt_x</p:attrName>
                                            </p:attrNameLst>
                                          </p:cBhvr>
                                          <p:tavLst>
                                            <p:tav tm="0">
                                              <p:val>
                                                <p:strVal val="#ppt_x-#ppt_w*1.125000"/>
                                              </p:val>
                                            </p:tav>
                                            <p:tav tm="100000">
                                              <p:val>
                                                <p:strVal val="#ppt_x"/>
                                              </p:val>
                                            </p:tav>
                                          </p:tavLst>
                                        </p:anim>
                                        <p:animEffect transition="in" filter="wipe(right)">
                                          <p:cBhvr>
                                            <p:cTn id="72" dur="500"/>
                                            <p:tgtEl>
                                              <p:spTgt spid="82"/>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p:tgtEl>
                                              <p:spTgt spid="83"/>
                                            </p:tgtEl>
                                            <p:attrNameLst>
                                              <p:attrName>ppt_x</p:attrName>
                                            </p:attrNameLst>
                                          </p:cBhvr>
                                          <p:tavLst>
                                            <p:tav tm="0">
                                              <p:val>
                                                <p:strVal val="#ppt_x-#ppt_w*1.125000"/>
                                              </p:val>
                                            </p:tav>
                                            <p:tav tm="100000">
                                              <p:val>
                                                <p:strVal val="#ppt_x"/>
                                              </p:val>
                                            </p:tav>
                                          </p:tavLst>
                                        </p:anim>
                                        <p:animEffect transition="in" filter="wipe(right)">
                                          <p:cBhvr>
                                            <p:cTn id="76" dur="500"/>
                                            <p:tgtEl>
                                              <p:spTgt spid="83"/>
                                            </p:tgtEl>
                                          </p:cBhvr>
                                        </p:animEffect>
                                      </p:childTnLst>
                                    </p:cTn>
                                  </p:par>
                                  <p:par>
                                    <p:cTn id="77" presetID="12" presetClass="entr" presetSubtype="8" fill="hold"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500"/>
                                            <p:tgtEl>
                                              <p:spTgt spid="100"/>
                                            </p:tgtEl>
                                            <p:attrNameLst>
                                              <p:attrName>ppt_x</p:attrName>
                                            </p:attrNameLst>
                                          </p:cBhvr>
                                          <p:tavLst>
                                            <p:tav tm="0">
                                              <p:val>
                                                <p:strVal val="#ppt_x-#ppt_w*1.125000"/>
                                              </p:val>
                                            </p:tav>
                                            <p:tav tm="100000">
                                              <p:val>
                                                <p:strVal val="#ppt_x"/>
                                              </p:val>
                                            </p:tav>
                                          </p:tavLst>
                                        </p:anim>
                                        <p:animEffect transition="in" filter="wipe(right)">
                                          <p:cBhvr>
                                            <p:cTn id="80" dur="500"/>
                                            <p:tgtEl>
                                              <p:spTgt spid="100"/>
                                            </p:tgtEl>
                                          </p:cBhvr>
                                        </p:animEffect>
                                      </p:childTnLst>
                                    </p:cTn>
                                  </p:par>
                                </p:childTnLst>
                              </p:cTn>
                            </p:par>
                            <p:par>
                              <p:cTn id="81" fill="hold">
                                <p:stCondLst>
                                  <p:cond delay="4500"/>
                                </p:stCondLst>
                                <p:childTnLst>
                                  <p:par>
                                    <p:cTn id="82" presetID="2" presetClass="entr" presetSubtype="4" fill="hold" nodeType="afterEffect">
                                      <p:stCondLst>
                                        <p:cond delay="0"/>
                                      </p:stCondLst>
                                      <p:childTnLst>
                                        <p:set>
                                          <p:cBhvr>
                                            <p:cTn id="83" dur="1" fill="hold">
                                              <p:stCondLst>
                                                <p:cond delay="0"/>
                                              </p:stCondLst>
                                            </p:cTn>
                                            <p:tgtEl>
                                              <p:spTgt spid="120"/>
                                            </p:tgtEl>
                                            <p:attrNameLst>
                                              <p:attrName>style.visibility</p:attrName>
                                            </p:attrNameLst>
                                          </p:cBhvr>
                                          <p:to>
                                            <p:strVal val="visible"/>
                                          </p:to>
                                        </p:set>
                                        <p:anim calcmode="lin" valueType="num">
                                          <p:cBhvr additive="base">
                                            <p:cTn id="84" dur="500" fill="hold"/>
                                            <p:tgtEl>
                                              <p:spTgt spid="120"/>
                                            </p:tgtEl>
                                            <p:attrNameLst>
                                              <p:attrName>ppt_x</p:attrName>
                                            </p:attrNameLst>
                                          </p:cBhvr>
                                          <p:tavLst>
                                            <p:tav tm="0">
                                              <p:val>
                                                <p:strVal val="#ppt_x"/>
                                              </p:val>
                                            </p:tav>
                                            <p:tav tm="100000">
                                              <p:val>
                                                <p:strVal val="#ppt_x"/>
                                              </p:val>
                                            </p:tav>
                                          </p:tavLst>
                                        </p:anim>
                                        <p:anim calcmode="lin" valueType="num">
                                          <p:cBhvr additive="base">
                                            <p:cTn id="85" dur="500" fill="hold"/>
                                            <p:tgtEl>
                                              <p:spTgt spid="120"/>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12" presetClass="entr" presetSubtype="8" fill="hold" grpId="0" nodeType="after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additive="base">
                                            <p:cTn id="89" dur="500"/>
                                            <p:tgtEl>
                                              <p:spTgt spid="81"/>
                                            </p:tgtEl>
                                            <p:attrNameLst>
                                              <p:attrName>ppt_x</p:attrName>
                                            </p:attrNameLst>
                                          </p:cBhvr>
                                          <p:tavLst>
                                            <p:tav tm="0">
                                              <p:val>
                                                <p:strVal val="#ppt_x-#ppt_w*1.125000"/>
                                              </p:val>
                                            </p:tav>
                                            <p:tav tm="100000">
                                              <p:val>
                                                <p:strVal val="#ppt_x"/>
                                              </p:val>
                                            </p:tav>
                                          </p:tavLst>
                                        </p:anim>
                                        <p:animEffect transition="in" filter="wipe(right)">
                                          <p:cBhvr>
                                            <p:cTn id="90" dur="500"/>
                                            <p:tgtEl>
                                              <p:spTgt spid="81"/>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p:tgtEl>
                                              <p:spTgt spid="80"/>
                                            </p:tgtEl>
                                            <p:attrNameLst>
                                              <p:attrName>ppt_x</p:attrName>
                                            </p:attrNameLst>
                                          </p:cBhvr>
                                          <p:tavLst>
                                            <p:tav tm="0">
                                              <p:val>
                                                <p:strVal val="#ppt_x-#ppt_w*1.125000"/>
                                              </p:val>
                                            </p:tav>
                                            <p:tav tm="100000">
                                              <p:val>
                                                <p:strVal val="#ppt_x"/>
                                              </p:val>
                                            </p:tav>
                                          </p:tavLst>
                                        </p:anim>
                                        <p:animEffect transition="in" filter="wipe(right)">
                                          <p:cBhvr>
                                            <p:cTn id="94" dur="500"/>
                                            <p:tgtEl>
                                              <p:spTgt spid="80"/>
                                            </p:tgtEl>
                                          </p:cBhvr>
                                        </p:animEffect>
                                      </p:childTnLst>
                                    </p:cTn>
                                  </p:par>
                                </p:childTnLst>
                              </p:cTn>
                            </p:par>
                            <p:par>
                              <p:cTn id="95" fill="hold">
                                <p:stCondLst>
                                  <p:cond delay="5500"/>
                                </p:stCondLst>
                                <p:childTnLst>
                                  <p:par>
                                    <p:cTn id="96" presetID="2" presetClass="entr" presetSubtype="4" fill="hold" nodeType="after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12" presetClass="entr" presetSubtype="8" fill="hold" grpId="0" nodeType="afterEffect">
                                      <p:stCondLst>
                                        <p:cond delay="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p:tgtEl>
                                              <p:spTgt spid="76"/>
                                            </p:tgtEl>
                                            <p:attrNameLst>
                                              <p:attrName>ppt_x</p:attrName>
                                            </p:attrNameLst>
                                          </p:cBhvr>
                                          <p:tavLst>
                                            <p:tav tm="0">
                                              <p:val>
                                                <p:strVal val="#ppt_x-#ppt_w*1.125000"/>
                                              </p:val>
                                            </p:tav>
                                            <p:tav tm="100000">
                                              <p:val>
                                                <p:strVal val="#ppt_x"/>
                                              </p:val>
                                            </p:tav>
                                          </p:tavLst>
                                        </p:anim>
                                        <p:animEffect transition="in" filter="wipe(right)">
                                          <p:cBhvr>
                                            <p:cTn id="104" dur="500"/>
                                            <p:tgtEl>
                                              <p:spTgt spid="76"/>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p:tgtEl>
                                              <p:spTgt spid="77"/>
                                            </p:tgtEl>
                                            <p:attrNameLst>
                                              <p:attrName>ppt_x</p:attrName>
                                            </p:attrNameLst>
                                          </p:cBhvr>
                                          <p:tavLst>
                                            <p:tav tm="0">
                                              <p:val>
                                                <p:strVal val="#ppt_x-#ppt_w*1.125000"/>
                                              </p:val>
                                            </p:tav>
                                            <p:tav tm="100000">
                                              <p:val>
                                                <p:strVal val="#ppt_x"/>
                                              </p:val>
                                            </p:tav>
                                          </p:tavLst>
                                        </p:anim>
                                        <p:animEffect transition="in" filter="wipe(right)">
                                          <p:cBhvr>
                                            <p:cTn id="108" dur="500"/>
                                            <p:tgtEl>
                                              <p:spTgt spid="77"/>
                                            </p:tgtEl>
                                          </p:cBhvr>
                                        </p:animEffect>
                                      </p:childTnLst>
                                    </p:cTn>
                                  </p:par>
                                  <p:par>
                                    <p:cTn id="109" presetID="12" presetClass="entr" presetSubtype="8" fill="hold" nodeType="withEffect">
                                      <p:stCondLst>
                                        <p:cond delay="0"/>
                                      </p:stCondLst>
                                      <p:childTnLst>
                                        <p:set>
                                          <p:cBhvr>
                                            <p:cTn id="110" dur="1" fill="hold">
                                              <p:stCondLst>
                                                <p:cond delay="0"/>
                                              </p:stCondLst>
                                            </p:cTn>
                                            <p:tgtEl>
                                              <p:spTgt spid="99"/>
                                            </p:tgtEl>
                                            <p:attrNameLst>
                                              <p:attrName>style.visibility</p:attrName>
                                            </p:attrNameLst>
                                          </p:cBhvr>
                                          <p:to>
                                            <p:strVal val="visible"/>
                                          </p:to>
                                        </p:set>
                                        <p:anim calcmode="lin" valueType="num">
                                          <p:cBhvr additive="base">
                                            <p:cTn id="111" dur="500"/>
                                            <p:tgtEl>
                                              <p:spTgt spid="99"/>
                                            </p:tgtEl>
                                            <p:attrNameLst>
                                              <p:attrName>ppt_x</p:attrName>
                                            </p:attrNameLst>
                                          </p:cBhvr>
                                          <p:tavLst>
                                            <p:tav tm="0">
                                              <p:val>
                                                <p:strVal val="#ppt_x-#ppt_w*1.125000"/>
                                              </p:val>
                                            </p:tav>
                                            <p:tav tm="100000">
                                              <p:val>
                                                <p:strVal val="#ppt_x"/>
                                              </p:val>
                                            </p:tav>
                                          </p:tavLst>
                                        </p:anim>
                                        <p:animEffect transition="in" filter="wipe(right)">
                                          <p:cBhvr>
                                            <p:cTn id="112" dur="500"/>
                                            <p:tgtEl>
                                              <p:spTgt spid="99"/>
                                            </p:tgtEl>
                                          </p:cBhvr>
                                        </p:animEffect>
                                      </p:childTnLst>
                                    </p:cTn>
                                  </p:par>
                                  <p:par>
                                    <p:cTn id="113" presetID="12" presetClass="entr" presetSubtype="8" fill="hold" nodeType="withEffect">
                                      <p:stCondLst>
                                        <p:cond delay="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500"/>
                                            <p:tgtEl>
                                              <p:spTgt spid="102"/>
                                            </p:tgtEl>
                                            <p:attrNameLst>
                                              <p:attrName>ppt_x</p:attrName>
                                            </p:attrNameLst>
                                          </p:cBhvr>
                                          <p:tavLst>
                                            <p:tav tm="0">
                                              <p:val>
                                                <p:strVal val="#ppt_x-#ppt_w*1.125000"/>
                                              </p:val>
                                            </p:tav>
                                            <p:tav tm="100000">
                                              <p:val>
                                                <p:strVal val="#ppt_x"/>
                                              </p:val>
                                            </p:tav>
                                          </p:tavLst>
                                        </p:anim>
                                        <p:animEffect transition="in" filter="wipe(right)">
                                          <p:cBhvr>
                                            <p:cTn id="1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80" grpId="0"/>
          <p:bldP spid="81" grpId="0"/>
          <p:bldP spid="82" grpId="0"/>
          <p:bldP spid="83" grpId="0"/>
          <p:bldP spid="86" grpId="0"/>
          <p:bldP spid="87" grpId="0"/>
          <p:bldP spid="88" grpId="0"/>
          <p:bldP spid="89" grpId="0"/>
          <p:bldP spid="97" grpId="0"/>
          <p:bldP spid="9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cxnSp>
        <p:nvCxnSpPr>
          <p:cNvPr id="70" name="直接连接符 69"/>
          <p:cNvCxnSpPr/>
          <p:nvPr/>
        </p:nvCxnSpPr>
        <p:spPr>
          <a:xfrm>
            <a:off x="1251312" y="384620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251312" y="5101451"/>
            <a:ext cx="37444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067403" y="3971773"/>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rPr>
              <a:t>关键字设问？</a:t>
            </a:r>
          </a:p>
        </p:txBody>
      </p:sp>
      <p:sp>
        <p:nvSpPr>
          <p:cNvPr id="74" name="TextBox 73"/>
          <p:cNvSpPr txBox="1"/>
          <p:nvPr/>
        </p:nvSpPr>
        <p:spPr>
          <a:xfrm>
            <a:off x="2067403" y="4333366"/>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rPr>
              <a:t>关键字设问？</a:t>
            </a:r>
          </a:p>
        </p:txBody>
      </p:sp>
      <p:sp>
        <p:nvSpPr>
          <p:cNvPr id="78" name="TextBox 77"/>
          <p:cNvSpPr txBox="1"/>
          <p:nvPr/>
        </p:nvSpPr>
        <p:spPr>
          <a:xfrm>
            <a:off x="2067403" y="4717409"/>
            <a:ext cx="2112235" cy="287323"/>
          </a:xfrm>
          <a:prstGeom prst="rect">
            <a:avLst/>
          </a:prstGeom>
          <a:noFill/>
        </p:spPr>
        <p:txBody>
          <a:bodyPr wrap="square" lIns="0" tIns="0" rIns="0" bIns="0" rtlCol="0">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rPr>
              <a:t>关键字设问？</a:t>
            </a:r>
          </a:p>
        </p:txBody>
      </p:sp>
      <p:sp>
        <p:nvSpPr>
          <p:cNvPr id="79" name="TextBox 78"/>
          <p:cNvSpPr txBox="1"/>
          <p:nvPr/>
        </p:nvSpPr>
        <p:spPr>
          <a:xfrm>
            <a:off x="1251312" y="5243721"/>
            <a:ext cx="3744416" cy="615361"/>
          </a:xfrm>
          <a:prstGeom prst="rect">
            <a:avLst/>
          </a:prstGeom>
          <a:noFill/>
        </p:spPr>
        <p:txBody>
          <a:bodyPr wrap="square" lIns="0" tIns="0" rIns="0" bIns="0" rtlCol="0">
            <a:spAutoFit/>
          </a:bodyPr>
          <a:lstStyle/>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r>
              <a:rPr lang="zh-CN" altLang="en-US" sz="1335" dirty="0">
                <a:solidFill>
                  <a:schemeClr val="bg1"/>
                </a:solidFill>
                <a:latin typeface="+mj-ea"/>
              </a:rPr>
              <a:t>单击此处添加文本单击此处添加文本</a:t>
            </a:r>
            <a:endParaRPr lang="en-US" altLang="zh-CN" sz="1335" dirty="0">
              <a:solidFill>
                <a:schemeClr val="bg1"/>
              </a:solidFill>
              <a:latin typeface="+mj-ea"/>
            </a:endParaRPr>
          </a:p>
          <a:p>
            <a:endParaRPr lang="en-US" altLang="zh-CN" sz="1335" dirty="0">
              <a:solidFill>
                <a:schemeClr val="bg1"/>
              </a:solidFill>
              <a:latin typeface="+mj-ea"/>
            </a:endParaRPr>
          </a:p>
        </p:txBody>
      </p:sp>
      <p:sp>
        <p:nvSpPr>
          <p:cNvPr id="84" name="Freeform 5"/>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bg1"/>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335"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85" name="圆角矩形 84"/>
          <p:cNvSpPr/>
          <p:nvPr/>
        </p:nvSpPr>
        <p:spPr>
          <a:xfrm>
            <a:off x="7152118" y="126621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0" name="圆角矩形 89"/>
          <p:cNvSpPr/>
          <p:nvPr/>
        </p:nvSpPr>
        <p:spPr>
          <a:xfrm>
            <a:off x="7152118" y="2011163"/>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1" name="圆角矩形 90"/>
          <p:cNvSpPr/>
          <p:nvPr/>
        </p:nvSpPr>
        <p:spPr>
          <a:xfrm>
            <a:off x="7152118" y="2756107"/>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2" name="圆角矩形 91"/>
          <p:cNvSpPr/>
          <p:nvPr/>
        </p:nvSpPr>
        <p:spPr>
          <a:xfrm>
            <a:off x="7152118" y="3501051"/>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3" name="圆角矩形 92"/>
          <p:cNvSpPr/>
          <p:nvPr/>
        </p:nvSpPr>
        <p:spPr>
          <a:xfrm>
            <a:off x="7152118" y="4245995"/>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4" name="圆角矩形 93"/>
          <p:cNvSpPr/>
          <p:nvPr/>
        </p:nvSpPr>
        <p:spPr>
          <a:xfrm>
            <a:off x="7152118" y="499093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5" name="圆角矩形 94"/>
          <p:cNvSpPr/>
          <p:nvPr/>
        </p:nvSpPr>
        <p:spPr>
          <a:xfrm>
            <a:off x="7152118" y="5735879"/>
            <a:ext cx="4224469" cy="626611"/>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solidFill>
            </a:endParaRPr>
          </a:p>
        </p:txBody>
      </p:sp>
      <p:sp>
        <p:nvSpPr>
          <p:cNvPr id="96" name="TextBox 95"/>
          <p:cNvSpPr txBox="1"/>
          <p:nvPr/>
        </p:nvSpPr>
        <p:spPr>
          <a:xfrm>
            <a:off x="7619933" y="147693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4" name="TextBox 103"/>
          <p:cNvSpPr txBox="1"/>
          <p:nvPr/>
        </p:nvSpPr>
        <p:spPr>
          <a:xfrm>
            <a:off x="7619933" y="2221877"/>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5" name="TextBox 104"/>
          <p:cNvSpPr txBox="1"/>
          <p:nvPr/>
        </p:nvSpPr>
        <p:spPr>
          <a:xfrm>
            <a:off x="7619933" y="2966821"/>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6" name="TextBox 105"/>
          <p:cNvSpPr txBox="1"/>
          <p:nvPr/>
        </p:nvSpPr>
        <p:spPr>
          <a:xfrm>
            <a:off x="7619933" y="3711765"/>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7" name="TextBox 106"/>
          <p:cNvSpPr txBox="1"/>
          <p:nvPr/>
        </p:nvSpPr>
        <p:spPr>
          <a:xfrm>
            <a:off x="7619933" y="4456709"/>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a:t>
            </a:r>
            <a:endParaRPr lang="en-US" altLang="zh-CN" sz="1335" dirty="0">
              <a:solidFill>
                <a:schemeClr val="accent5"/>
              </a:solidFill>
              <a:latin typeface="+mj-ea"/>
            </a:endParaRPr>
          </a:p>
        </p:txBody>
      </p:sp>
      <p:sp>
        <p:nvSpPr>
          <p:cNvPr id="108" name="TextBox 107"/>
          <p:cNvSpPr txBox="1"/>
          <p:nvPr/>
        </p:nvSpPr>
        <p:spPr>
          <a:xfrm>
            <a:off x="7619933" y="5201653"/>
            <a:ext cx="3084579" cy="205121"/>
          </a:xfrm>
          <a:prstGeom prst="rect">
            <a:avLst/>
          </a:prstGeom>
          <a:noFill/>
        </p:spPr>
        <p:txBody>
          <a:bodyPr wrap="square" lIns="0" tIns="0" rIns="0" bIns="0" rtlCol="0">
            <a:spAutoFit/>
          </a:bodyPr>
          <a:lstStyle/>
          <a:p>
            <a:r>
              <a:rPr lang="zh-CN" altLang="en-US" sz="1335" dirty="0">
                <a:solidFill>
                  <a:schemeClr val="accent5"/>
                </a:solidFill>
                <a:latin typeface="+mj-ea"/>
              </a:rPr>
              <a:t>单击此处添加文本单击此处添加</a:t>
            </a:r>
            <a:endParaRPr lang="en-US" altLang="zh-CN" sz="1335" dirty="0">
              <a:solidFill>
                <a:schemeClr val="accent5"/>
              </a:solidFill>
              <a:latin typeface="+mj-ea"/>
            </a:endParaRPr>
          </a:p>
        </p:txBody>
      </p:sp>
      <p:sp>
        <p:nvSpPr>
          <p:cNvPr id="109" name="TextBox 108"/>
          <p:cNvSpPr txBox="1"/>
          <p:nvPr/>
        </p:nvSpPr>
        <p:spPr>
          <a:xfrm>
            <a:off x="7619933" y="5946593"/>
            <a:ext cx="3084579" cy="205121"/>
          </a:xfrm>
          <a:prstGeom prst="rect">
            <a:avLst/>
          </a:prstGeom>
          <a:noFill/>
        </p:spPr>
        <p:txBody>
          <a:bodyPr wrap="square" lIns="0" tIns="0" rIns="0" bIns="0" rtlCol="0">
            <a:spAutoFit/>
          </a:bodyPr>
          <a:lstStyle/>
          <a:p>
            <a:pPr algn="just"/>
            <a:r>
              <a:rPr lang="en-US" altLang="zh-CN" sz="1335" dirty="0">
                <a:solidFill>
                  <a:schemeClr val="accent5"/>
                </a:solidFill>
                <a:latin typeface="微软雅黑" panose="020B0503020204020204" pitchFamily="34" charset="-122"/>
                <a:ea typeface="微软雅黑" panose="020B0503020204020204" pitchFamily="34" charset="-122"/>
              </a:rPr>
              <a:t>…………</a:t>
            </a:r>
          </a:p>
        </p:txBody>
      </p:sp>
      <p:grpSp>
        <p:nvGrpSpPr>
          <p:cNvPr id="110" name="组合 109"/>
          <p:cNvGrpSpPr/>
          <p:nvPr/>
        </p:nvGrpSpPr>
        <p:grpSpPr>
          <a:xfrm>
            <a:off x="2215905" y="1782623"/>
            <a:ext cx="1815231" cy="1818904"/>
            <a:chOff x="7146423" y="413387"/>
            <a:chExt cx="495231" cy="496232"/>
          </a:xfrm>
        </p:grpSpPr>
        <p:grpSp>
          <p:nvGrpSpPr>
            <p:cNvPr id="111" name="组合 110"/>
            <p:cNvGrpSpPr/>
            <p:nvPr/>
          </p:nvGrpSpPr>
          <p:grpSpPr>
            <a:xfrm>
              <a:off x="7146423" y="413387"/>
              <a:ext cx="495231" cy="496232"/>
              <a:chOff x="1589596" y="810715"/>
              <a:chExt cx="2340698" cy="2345431"/>
            </a:xfrm>
          </p:grpSpPr>
          <p:grpSp>
            <p:nvGrpSpPr>
              <p:cNvPr id="113" name="组合 79"/>
              <p:cNvGrpSpPr/>
              <p:nvPr/>
            </p:nvGrpSpPr>
            <p:grpSpPr bwMode="auto">
              <a:xfrm>
                <a:off x="1589596" y="810715"/>
                <a:ext cx="2340698" cy="2345431"/>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2400" kern="0">
                    <a:solidFill>
                      <a:schemeClr val="bg1"/>
                    </a:solidFill>
                    <a:latin typeface="Arial" panose="020B0604020202020204"/>
                    <a:ea typeface="宋体" panose="02010600030101010101" pitchFamily="2" charset="-122"/>
                  </a:endParaRPr>
                </a:p>
              </p:txBody>
            </p:sp>
            <p:sp>
              <p:nvSpPr>
                <p:cNvPr id="11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2400" kern="0">
                    <a:solidFill>
                      <a:schemeClr val="bg1"/>
                    </a:solidFill>
                  </a:endParaRPr>
                </a:p>
              </p:txBody>
            </p:sp>
          </p:grpSp>
          <p:sp>
            <p:nvSpPr>
              <p:cNvPr id="114" name="椭圆 80"/>
              <p:cNvSpPr/>
              <p:nvPr/>
            </p:nvSpPr>
            <p:spPr bwMode="auto">
              <a:xfrm>
                <a:off x="1932719" y="1141998"/>
                <a:ext cx="1691507" cy="1694935"/>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335" b="1" kern="0"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12" name="TextBox 111"/>
            <p:cNvSpPr txBox="1"/>
            <p:nvPr/>
          </p:nvSpPr>
          <p:spPr>
            <a:xfrm>
              <a:off x="7266038" y="516486"/>
              <a:ext cx="255926" cy="271460"/>
            </a:xfrm>
            <a:prstGeom prst="rect">
              <a:avLst/>
            </a:prstGeom>
            <a:noFill/>
          </p:spPr>
          <p:txBody>
            <a:bodyPr wrap="none" rtlCol="0">
              <a:spAutoFit/>
            </a:bodyPr>
            <a:lstStyle/>
            <a:p>
              <a:r>
                <a:rPr lang="zh-CN" altLang="en-US" sz="2935" b="1" dirty="0">
                  <a:solidFill>
                    <a:schemeClr val="bg1"/>
                  </a:solidFill>
                  <a:latin typeface="微软雅黑" panose="020B0503020204020204" pitchFamily="34" charset="-122"/>
                  <a:ea typeface="微软雅黑" panose="020B0503020204020204" pitchFamily="34" charset="-122"/>
                </a:rPr>
                <a:t>标题</a:t>
              </a:r>
              <a:endParaRPr lang="en-US" altLang="zh-CN" sz="2935" b="1" dirty="0">
                <a:solidFill>
                  <a:schemeClr val="bg1"/>
                </a:solidFill>
                <a:latin typeface="微软雅黑" panose="020B0503020204020204" pitchFamily="34" charset="-122"/>
                <a:ea typeface="微软雅黑" panose="020B0503020204020204" pitchFamily="34" charset="-122"/>
              </a:endParaRPr>
            </a:p>
            <a:p>
              <a:r>
                <a:rPr lang="zh-CN" altLang="en-US" sz="2935" b="1" dirty="0">
                  <a:solidFill>
                    <a:schemeClr val="bg1"/>
                  </a:solidFill>
                  <a:latin typeface="微软雅黑" panose="020B0503020204020204" pitchFamily="34" charset="-122"/>
                  <a:ea typeface="微软雅黑" panose="020B0503020204020204" pitchFamily="34" charset="-122"/>
                </a:rPr>
                <a:t>文字</a:t>
              </a:r>
              <a:endParaRPr lang="en-US" altLang="zh-CN" sz="2935"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110"/>
                                        </p:tgtEl>
                                        <p:attrNameLst>
                                          <p:attrName>style.visibility</p:attrName>
                                        </p:attrNameLst>
                                      </p:cBhvr>
                                      <p:to>
                                        <p:strVal val="visible"/>
                                      </p:to>
                                    </p:set>
                                    <p:anim calcmode="lin" valueType="num">
                                      <p:cBhvr>
                                        <p:cTn id="12" dur="500" fill="hold"/>
                                        <p:tgtEl>
                                          <p:spTgt spid="110"/>
                                        </p:tgtEl>
                                        <p:attrNameLst>
                                          <p:attrName>ppt_w</p:attrName>
                                        </p:attrNameLst>
                                      </p:cBhvr>
                                      <p:tavLst>
                                        <p:tav tm="0">
                                          <p:val>
                                            <p:fltVal val="0"/>
                                          </p:val>
                                        </p:tav>
                                        <p:tav tm="100000">
                                          <p:val>
                                            <p:strVal val="#ppt_w"/>
                                          </p:val>
                                        </p:tav>
                                      </p:tavLst>
                                    </p:anim>
                                    <p:anim calcmode="lin" valueType="num">
                                      <p:cBhvr>
                                        <p:cTn id="13" dur="500" fill="hold"/>
                                        <p:tgtEl>
                                          <p:spTgt spid="110"/>
                                        </p:tgtEl>
                                        <p:attrNameLst>
                                          <p:attrName>ppt_h</p:attrName>
                                        </p:attrNameLst>
                                      </p:cBhvr>
                                      <p:tavLst>
                                        <p:tav tm="0">
                                          <p:val>
                                            <p:fltVal val="0"/>
                                          </p:val>
                                        </p:tav>
                                        <p:tav tm="100000">
                                          <p:val>
                                            <p:strVal val="#ppt_h"/>
                                          </p:val>
                                        </p:tav>
                                      </p:tavLst>
                                    </p:anim>
                                    <p:animEffect transition="in" filter="fade">
                                      <p:cBhvr>
                                        <p:cTn id="14" dur="500"/>
                                        <p:tgtEl>
                                          <p:spTgt spid="110"/>
                                        </p:tgtEl>
                                      </p:cBhvr>
                                    </p:animEffect>
                                    <p:anim calcmode="lin" valueType="num">
                                      <p:cBhvr>
                                        <p:cTn id="15" dur="500" fill="hold"/>
                                        <p:tgtEl>
                                          <p:spTgt spid="110"/>
                                        </p:tgtEl>
                                        <p:attrNameLst>
                                          <p:attrName>ppt_x</p:attrName>
                                        </p:attrNameLst>
                                      </p:cBhvr>
                                      <p:tavLst>
                                        <p:tav tm="0">
                                          <p:val>
                                            <p:fltVal val="0.5"/>
                                          </p:val>
                                        </p:tav>
                                        <p:tav tm="100000">
                                          <p:val>
                                            <p:strVal val="#ppt_x"/>
                                          </p:val>
                                        </p:tav>
                                      </p:tavLst>
                                    </p:anim>
                                    <p:anim calcmode="lin" valueType="num">
                                      <p:cBhvr>
                                        <p:cTn id="16" dur="500" fill="hold"/>
                                        <p:tgtEl>
                                          <p:spTgt spid="1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barn(outVertical)">
                                      <p:cBhvr>
                                        <p:cTn id="20" dur="500"/>
                                        <p:tgtEl>
                                          <p:spTgt spid="70"/>
                                        </p:tgtEl>
                                      </p:cBhvr>
                                    </p:animEffect>
                                  </p:childTnLst>
                                </p:cTn>
                              </p:par>
                              <p:par>
                                <p:cTn id="21" presetID="16" presetClass="entr" presetSubtype="37"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anim calcmode="lin" valueType="num">
                                      <p:cBhvr>
                                        <p:cTn id="28" dur="500" fill="hold"/>
                                        <p:tgtEl>
                                          <p:spTgt spid="73"/>
                                        </p:tgtEl>
                                        <p:attrNameLst>
                                          <p:attrName>ppt_x</p:attrName>
                                        </p:attrNameLst>
                                      </p:cBhvr>
                                      <p:tavLst>
                                        <p:tav tm="0">
                                          <p:val>
                                            <p:strVal val="#ppt_x"/>
                                          </p:val>
                                        </p:tav>
                                        <p:tav tm="100000">
                                          <p:val>
                                            <p:strVal val="#ppt_x"/>
                                          </p:val>
                                        </p:tav>
                                      </p:tavLst>
                                    </p:anim>
                                    <p:anim calcmode="lin" valueType="num">
                                      <p:cBhvr>
                                        <p:cTn id="29" dur="5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anim calcmode="lin" valueType="num">
                                      <p:cBhvr>
                                        <p:cTn id="33" dur="500" fill="hold"/>
                                        <p:tgtEl>
                                          <p:spTgt spid="74"/>
                                        </p:tgtEl>
                                        <p:attrNameLst>
                                          <p:attrName>ppt_x</p:attrName>
                                        </p:attrNameLst>
                                      </p:cBhvr>
                                      <p:tavLst>
                                        <p:tav tm="0">
                                          <p:val>
                                            <p:strVal val="#ppt_x"/>
                                          </p:val>
                                        </p:tav>
                                        <p:tav tm="100000">
                                          <p:val>
                                            <p:strVal val="#ppt_x"/>
                                          </p:val>
                                        </p:tav>
                                      </p:tavLst>
                                    </p:anim>
                                    <p:anim calcmode="lin" valueType="num">
                                      <p:cBhvr>
                                        <p:cTn id="34" dur="5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left)">
                                      <p:cBhvr>
                                        <p:cTn id="43" dur="300"/>
                                        <p:tgtEl>
                                          <p:spTgt spid="79"/>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left)">
                                      <p:cBhvr>
                                        <p:cTn id="51" dur="300"/>
                                        <p:tgtEl>
                                          <p:spTgt spid="9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ipe(left)">
                                      <p:cBhvr>
                                        <p:cTn id="54" dur="300"/>
                                        <p:tgtEl>
                                          <p:spTgt spid="85"/>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left)">
                                      <p:cBhvr>
                                        <p:cTn id="61" dur="300"/>
                                        <p:tgtEl>
                                          <p:spTgt spid="9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300"/>
                                        <p:tgtEl>
                                          <p:spTgt spid="10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ipe(left)">
                                      <p:cBhvr>
                                        <p:cTn id="68" dur="300"/>
                                        <p:tgtEl>
                                          <p:spTgt spid="91"/>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3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left)">
                                      <p:cBhvr>
                                        <p:cTn id="75" dur="300"/>
                                        <p:tgtEl>
                                          <p:spTgt spid="92"/>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wipe(left)">
                                      <p:cBhvr>
                                        <p:cTn id="79" dur="300"/>
                                        <p:tgtEl>
                                          <p:spTgt spid="10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left)">
                                      <p:cBhvr>
                                        <p:cTn id="82" dur="300"/>
                                        <p:tgtEl>
                                          <p:spTgt spid="93"/>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108"/>
                                        </p:tgtEl>
                                        <p:attrNameLst>
                                          <p:attrName>style.visibility</p:attrName>
                                        </p:attrNameLst>
                                      </p:cBhvr>
                                      <p:to>
                                        <p:strVal val="visible"/>
                                      </p:to>
                                    </p:set>
                                    <p:animEffect transition="in" filter="wipe(left)">
                                      <p:cBhvr>
                                        <p:cTn id="86" dur="300"/>
                                        <p:tgtEl>
                                          <p:spTgt spid="10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300"/>
                                        <p:tgtEl>
                                          <p:spTgt spid="94"/>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wipe(left)">
                                      <p:cBhvr>
                                        <p:cTn id="93" dur="300"/>
                                        <p:tgtEl>
                                          <p:spTgt spid="10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wipe(left)">
                                      <p:cBhvr>
                                        <p:cTn id="96" dur="3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8" grpId="0"/>
      <p:bldP spid="79" grpId="0"/>
      <p:bldP spid="84" grpId="0" animBg="1"/>
      <p:bldP spid="85" grpId="0" animBg="1"/>
      <p:bldP spid="90" grpId="0" animBg="1"/>
      <p:bldP spid="91" grpId="0" animBg="1"/>
      <p:bldP spid="92" grpId="0" animBg="1"/>
      <p:bldP spid="93" grpId="0" animBg="1"/>
      <p:bldP spid="94" grpId="0" animBg="1"/>
      <p:bldP spid="95" grpId="0" animBg="1"/>
      <p:bldP spid="96" grpId="0"/>
      <p:bldP spid="104" grpId="0"/>
      <p:bldP spid="105" grpId="0"/>
      <p:bldP spid="106" grpId="0"/>
      <p:bldP spid="107" grpId="0"/>
      <p:bldP spid="108" grpId="0"/>
      <p:bldP spid="10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sp>
        <p:nvSpPr>
          <p:cNvPr id="49" name="TextBox 48"/>
          <p:cNvSpPr txBox="1"/>
          <p:nvPr/>
        </p:nvSpPr>
        <p:spPr>
          <a:xfrm>
            <a:off x="2502929" y="1954279"/>
            <a:ext cx="2123959" cy="507983"/>
          </a:xfrm>
          <a:prstGeom prst="rect">
            <a:avLst/>
          </a:prstGeom>
          <a:noFill/>
        </p:spPr>
        <p:txBody>
          <a:bodyPr wrap="none" lIns="137309" tIns="68655" rIns="137309" bIns="68655" rtlCol="0">
            <a:spAutoFit/>
          </a:bodyPr>
          <a:lstStyle/>
          <a:p>
            <a:r>
              <a:rPr lang="zh-CN" altLang="en-US" sz="2400" dirty="0">
                <a:solidFill>
                  <a:schemeClr val="bg1"/>
                </a:solidFill>
                <a:latin typeface="微软雅黑" panose="020B0503020204020204" pitchFamily="34" charset="-122"/>
              </a:rPr>
              <a:t>点击添加标题</a:t>
            </a:r>
          </a:p>
        </p:txBody>
      </p:sp>
      <p:sp>
        <p:nvSpPr>
          <p:cNvPr id="53" name="TextBox 52"/>
          <p:cNvSpPr txBox="1"/>
          <p:nvPr/>
        </p:nvSpPr>
        <p:spPr>
          <a:xfrm>
            <a:off x="1299180" y="27822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添加标题</a:t>
            </a:r>
          </a:p>
        </p:txBody>
      </p:sp>
      <p:sp>
        <p:nvSpPr>
          <p:cNvPr id="55" name="右箭头 54"/>
          <p:cNvSpPr/>
          <p:nvPr/>
        </p:nvSpPr>
        <p:spPr>
          <a:xfrm>
            <a:off x="2583309" y="2692635"/>
            <a:ext cx="6999312"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63" name="TextBox 62"/>
          <p:cNvSpPr txBox="1"/>
          <p:nvPr/>
        </p:nvSpPr>
        <p:spPr>
          <a:xfrm>
            <a:off x="2746683" y="281686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rPr>
              <a:t>点击添加文字</a:t>
            </a:r>
          </a:p>
        </p:txBody>
      </p:sp>
      <p:sp>
        <p:nvSpPr>
          <p:cNvPr id="52" name="TextBox 51"/>
          <p:cNvSpPr txBox="1"/>
          <p:nvPr/>
        </p:nvSpPr>
        <p:spPr>
          <a:xfrm>
            <a:off x="9720290" y="27445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rPr>
              <a:t>95%</a:t>
            </a:r>
            <a:endParaRPr lang="zh-CN" altLang="en-US" sz="2000" dirty="0">
              <a:solidFill>
                <a:schemeClr val="bg1"/>
              </a:solidFill>
              <a:latin typeface="微软雅黑" panose="020B0503020204020204" pitchFamily="34" charset="-122"/>
            </a:endParaRPr>
          </a:p>
        </p:txBody>
      </p:sp>
      <p:sp>
        <p:nvSpPr>
          <p:cNvPr id="67" name="TextBox 66"/>
          <p:cNvSpPr txBox="1"/>
          <p:nvPr/>
        </p:nvSpPr>
        <p:spPr>
          <a:xfrm>
            <a:off x="1303361" y="342200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添加标题</a:t>
            </a:r>
          </a:p>
        </p:txBody>
      </p:sp>
      <p:sp>
        <p:nvSpPr>
          <p:cNvPr id="68" name="右箭头 67"/>
          <p:cNvSpPr/>
          <p:nvPr/>
        </p:nvSpPr>
        <p:spPr>
          <a:xfrm>
            <a:off x="2583313" y="3314801"/>
            <a:ext cx="4923699"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69" name="TextBox 68"/>
          <p:cNvSpPr txBox="1"/>
          <p:nvPr/>
        </p:nvSpPr>
        <p:spPr>
          <a:xfrm>
            <a:off x="2746685" y="3421727"/>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rPr>
              <a:t>点击添加文字</a:t>
            </a:r>
          </a:p>
        </p:txBody>
      </p:sp>
      <p:sp>
        <p:nvSpPr>
          <p:cNvPr id="66" name="TextBox 65"/>
          <p:cNvSpPr txBox="1"/>
          <p:nvPr/>
        </p:nvSpPr>
        <p:spPr>
          <a:xfrm>
            <a:off x="7558727" y="3388356"/>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rPr>
              <a:t>75%</a:t>
            </a:r>
            <a:endParaRPr lang="zh-CN" altLang="en-US" sz="2000" dirty="0">
              <a:solidFill>
                <a:schemeClr val="bg1"/>
              </a:solidFill>
              <a:latin typeface="微软雅黑" panose="020B0503020204020204" pitchFamily="34" charset="-122"/>
            </a:endParaRPr>
          </a:p>
        </p:txBody>
      </p:sp>
      <p:sp>
        <p:nvSpPr>
          <p:cNvPr id="75" name="TextBox 74"/>
          <p:cNvSpPr txBox="1"/>
          <p:nvPr/>
        </p:nvSpPr>
        <p:spPr>
          <a:xfrm>
            <a:off x="1323821" y="4052553"/>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添加标题</a:t>
            </a:r>
          </a:p>
        </p:txBody>
      </p:sp>
      <p:sp>
        <p:nvSpPr>
          <p:cNvPr id="76" name="右箭头 75"/>
          <p:cNvSpPr/>
          <p:nvPr/>
        </p:nvSpPr>
        <p:spPr>
          <a:xfrm>
            <a:off x="2583316" y="3936975"/>
            <a:ext cx="5695816"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77" name="TextBox 76"/>
          <p:cNvSpPr txBox="1"/>
          <p:nvPr/>
        </p:nvSpPr>
        <p:spPr>
          <a:xfrm>
            <a:off x="2746688" y="4043900"/>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rPr>
              <a:t>点击添加文字</a:t>
            </a:r>
          </a:p>
        </p:txBody>
      </p:sp>
      <p:sp>
        <p:nvSpPr>
          <p:cNvPr id="72" name="TextBox 71"/>
          <p:cNvSpPr txBox="1"/>
          <p:nvPr/>
        </p:nvSpPr>
        <p:spPr>
          <a:xfrm>
            <a:off x="8406061" y="4014857"/>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rPr>
              <a:t>85%</a:t>
            </a:r>
            <a:endParaRPr lang="zh-CN" altLang="en-US" sz="2000" dirty="0">
              <a:solidFill>
                <a:schemeClr val="bg1"/>
              </a:solidFill>
              <a:latin typeface="微软雅黑" panose="020B0503020204020204" pitchFamily="34" charset="-122"/>
            </a:endParaRPr>
          </a:p>
        </p:txBody>
      </p:sp>
      <p:sp>
        <p:nvSpPr>
          <p:cNvPr id="81" name="TextBox 80"/>
          <p:cNvSpPr txBox="1"/>
          <p:nvPr/>
        </p:nvSpPr>
        <p:spPr>
          <a:xfrm>
            <a:off x="1311123" y="4675722"/>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添加标题</a:t>
            </a:r>
          </a:p>
        </p:txBody>
      </p:sp>
      <p:sp>
        <p:nvSpPr>
          <p:cNvPr id="82" name="右箭头 81"/>
          <p:cNvSpPr/>
          <p:nvPr/>
        </p:nvSpPr>
        <p:spPr>
          <a:xfrm>
            <a:off x="2583317" y="4559137"/>
            <a:ext cx="3894200" cy="560155"/>
          </a:xfrm>
          <a:prstGeom prst="rightArrow">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83" name="TextBox 82"/>
          <p:cNvSpPr txBox="1"/>
          <p:nvPr/>
        </p:nvSpPr>
        <p:spPr>
          <a:xfrm>
            <a:off x="2746689" y="4666063"/>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rPr>
              <a:t>点击添加文字</a:t>
            </a:r>
          </a:p>
        </p:txBody>
      </p:sp>
      <p:sp>
        <p:nvSpPr>
          <p:cNvPr id="80" name="TextBox 79"/>
          <p:cNvSpPr txBox="1"/>
          <p:nvPr/>
        </p:nvSpPr>
        <p:spPr>
          <a:xfrm>
            <a:off x="6590349" y="4641345"/>
            <a:ext cx="713657"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rPr>
              <a:t>52%</a:t>
            </a:r>
            <a:endParaRPr lang="zh-CN" altLang="en-US" sz="2000" dirty="0">
              <a:solidFill>
                <a:schemeClr val="bg1"/>
              </a:solidFill>
              <a:latin typeface="微软雅黑" panose="020B0503020204020204" pitchFamily="34" charset="-122"/>
            </a:endParaRPr>
          </a:p>
        </p:txBody>
      </p:sp>
      <p:sp>
        <p:nvSpPr>
          <p:cNvPr id="87" name="TextBox 86"/>
          <p:cNvSpPr txBox="1"/>
          <p:nvPr/>
        </p:nvSpPr>
        <p:spPr>
          <a:xfrm>
            <a:off x="1311123" y="5340156"/>
            <a:ext cx="1415772"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添加标题</a:t>
            </a:r>
          </a:p>
        </p:txBody>
      </p:sp>
      <p:sp>
        <p:nvSpPr>
          <p:cNvPr id="88" name="右箭头 87"/>
          <p:cNvSpPr/>
          <p:nvPr/>
        </p:nvSpPr>
        <p:spPr>
          <a:xfrm>
            <a:off x="2583318" y="5181309"/>
            <a:ext cx="6467937" cy="560155"/>
          </a:xfrm>
          <a:prstGeom prst="rightArrow">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89" name="TextBox 88"/>
          <p:cNvSpPr txBox="1"/>
          <p:nvPr/>
        </p:nvSpPr>
        <p:spPr>
          <a:xfrm>
            <a:off x="2746689" y="5305542"/>
            <a:ext cx="1415772"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rPr>
              <a:t>点击添加文字</a:t>
            </a:r>
          </a:p>
        </p:txBody>
      </p:sp>
      <p:sp>
        <p:nvSpPr>
          <p:cNvPr id="86" name="TextBox 85"/>
          <p:cNvSpPr txBox="1"/>
          <p:nvPr/>
        </p:nvSpPr>
        <p:spPr>
          <a:xfrm>
            <a:off x="9149639" y="5233229"/>
            <a:ext cx="776149" cy="400110"/>
          </a:xfrm>
          <a:prstGeom prst="rect">
            <a:avLst/>
          </a:prstGeom>
          <a:noFill/>
        </p:spPr>
        <p:txBody>
          <a:bodyPr wrap="square" rtlCol="0">
            <a:spAutoFit/>
          </a:bodyPr>
          <a:lstStyle/>
          <a:p>
            <a:r>
              <a:rPr lang="en-US" altLang="zh-CN" sz="2000">
                <a:solidFill>
                  <a:schemeClr val="bg1"/>
                </a:solidFill>
                <a:latin typeface="微软雅黑" panose="020B0503020204020204" pitchFamily="34" charset="-122"/>
              </a:rPr>
              <a:t>87%</a:t>
            </a:r>
            <a:endParaRPr lang="zh-CN" altLang="en-US" sz="2000"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0-#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0-#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0-#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0-#ppt_w/2"/>
                                          </p:val>
                                        </p:tav>
                                        <p:tav tm="100000">
                                          <p:val>
                                            <p:strVal val="#ppt_x"/>
                                          </p:val>
                                        </p:tav>
                                      </p:tavLst>
                                    </p:anim>
                                    <p:anim calcmode="lin" valueType="num">
                                      <p:cBhvr additive="base">
                                        <p:cTn id="44" dur="500" fill="hold"/>
                                        <p:tgtEl>
                                          <p:spTgt spid="6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0-#ppt_w/2"/>
                                          </p:val>
                                        </p:tav>
                                        <p:tav tm="100000">
                                          <p:val>
                                            <p:strVal val="#ppt_x"/>
                                          </p:val>
                                        </p:tav>
                                      </p:tavLst>
                                    </p:anim>
                                    <p:anim calcmode="lin" valueType="num">
                                      <p:cBhvr additive="base">
                                        <p:cTn id="52" dur="500" fill="hold"/>
                                        <p:tgtEl>
                                          <p:spTgt spid="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0-#ppt_w/2"/>
                                          </p:val>
                                        </p:tav>
                                        <p:tav tm="100000">
                                          <p:val>
                                            <p:strVal val="#ppt_x"/>
                                          </p:val>
                                        </p:tav>
                                      </p:tavLst>
                                    </p:anim>
                                    <p:anim calcmode="lin" valueType="num">
                                      <p:cBhvr additive="base">
                                        <p:cTn id="56" dur="500" fill="hold"/>
                                        <p:tgtEl>
                                          <p:spTgt spid="7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0-#ppt_w/2"/>
                                          </p:val>
                                        </p:tav>
                                        <p:tav tm="100000">
                                          <p:val>
                                            <p:strVal val="#ppt_x"/>
                                          </p:val>
                                        </p:tav>
                                      </p:tavLst>
                                    </p:anim>
                                    <p:anim calcmode="lin" valueType="num">
                                      <p:cBhvr additive="base">
                                        <p:cTn id="60" dur="500" fill="hold"/>
                                        <p:tgtEl>
                                          <p:spTgt spid="7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0-#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0-#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0-#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additive="base">
                                        <p:cTn id="79" dur="500" fill="hold"/>
                                        <p:tgtEl>
                                          <p:spTgt spid="80"/>
                                        </p:tgtEl>
                                        <p:attrNameLst>
                                          <p:attrName>ppt_x</p:attrName>
                                        </p:attrNameLst>
                                      </p:cBhvr>
                                      <p:tavLst>
                                        <p:tav tm="0">
                                          <p:val>
                                            <p:strVal val="0-#ppt_w/2"/>
                                          </p:val>
                                        </p:tav>
                                        <p:tav tm="100000">
                                          <p:val>
                                            <p:strVal val="#ppt_x"/>
                                          </p:val>
                                        </p:tav>
                                      </p:tavLst>
                                    </p:anim>
                                    <p:anim calcmode="lin" valueType="num">
                                      <p:cBhvr additive="base">
                                        <p:cTn id="80" dur="500" fill="hold"/>
                                        <p:tgtEl>
                                          <p:spTgt spid="8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additive="base">
                                        <p:cTn id="83" dur="500" fill="hold"/>
                                        <p:tgtEl>
                                          <p:spTgt spid="87"/>
                                        </p:tgtEl>
                                        <p:attrNameLst>
                                          <p:attrName>ppt_x</p:attrName>
                                        </p:attrNameLst>
                                      </p:cBhvr>
                                      <p:tavLst>
                                        <p:tav tm="0">
                                          <p:val>
                                            <p:strVal val="0-#ppt_w/2"/>
                                          </p:val>
                                        </p:tav>
                                        <p:tav tm="100000">
                                          <p:val>
                                            <p:strVal val="#ppt_x"/>
                                          </p:val>
                                        </p:tav>
                                      </p:tavLst>
                                    </p:anim>
                                    <p:anim calcmode="lin" valueType="num">
                                      <p:cBhvr additive="base">
                                        <p:cTn id="84" dur="500" fill="hold"/>
                                        <p:tgtEl>
                                          <p:spTgt spid="8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 calcmode="lin" valueType="num">
                                      <p:cBhvr additive="base">
                                        <p:cTn id="87" dur="500" fill="hold"/>
                                        <p:tgtEl>
                                          <p:spTgt spid="88"/>
                                        </p:tgtEl>
                                        <p:attrNameLst>
                                          <p:attrName>ppt_x</p:attrName>
                                        </p:attrNameLst>
                                      </p:cBhvr>
                                      <p:tavLst>
                                        <p:tav tm="0">
                                          <p:val>
                                            <p:strVal val="0-#ppt_w/2"/>
                                          </p:val>
                                        </p:tav>
                                        <p:tav tm="100000">
                                          <p:val>
                                            <p:strVal val="#ppt_x"/>
                                          </p:val>
                                        </p:tav>
                                      </p:tavLst>
                                    </p:anim>
                                    <p:anim calcmode="lin" valueType="num">
                                      <p:cBhvr additive="base">
                                        <p:cTn id="88" dur="500" fill="hold"/>
                                        <p:tgtEl>
                                          <p:spTgt spid="8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 calcmode="lin" valueType="num">
                                      <p:cBhvr additive="base">
                                        <p:cTn id="91" dur="500" fill="hold"/>
                                        <p:tgtEl>
                                          <p:spTgt spid="89"/>
                                        </p:tgtEl>
                                        <p:attrNameLst>
                                          <p:attrName>ppt_x</p:attrName>
                                        </p:attrNameLst>
                                      </p:cBhvr>
                                      <p:tavLst>
                                        <p:tav tm="0">
                                          <p:val>
                                            <p:strVal val="0-#ppt_w/2"/>
                                          </p:val>
                                        </p:tav>
                                        <p:tav tm="100000">
                                          <p:val>
                                            <p:strVal val="#ppt_x"/>
                                          </p:val>
                                        </p:tav>
                                      </p:tavLst>
                                    </p:anim>
                                    <p:anim calcmode="lin" valueType="num">
                                      <p:cBhvr additive="base">
                                        <p:cTn id="92" dur="500" fill="hold"/>
                                        <p:tgtEl>
                                          <p:spTgt spid="8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500" fill="hold"/>
                                        <p:tgtEl>
                                          <p:spTgt spid="86"/>
                                        </p:tgtEl>
                                        <p:attrNameLst>
                                          <p:attrName>ppt_x</p:attrName>
                                        </p:attrNameLst>
                                      </p:cBhvr>
                                      <p:tavLst>
                                        <p:tav tm="0">
                                          <p:val>
                                            <p:strVal val="0-#ppt_w/2"/>
                                          </p:val>
                                        </p:tav>
                                        <p:tav tm="100000">
                                          <p:val>
                                            <p:strVal val="#ppt_x"/>
                                          </p:val>
                                        </p:tav>
                                      </p:tavLst>
                                    </p:anim>
                                    <p:anim calcmode="lin" valueType="num">
                                      <p:cBhvr additive="base">
                                        <p:cTn id="96"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5" grpId="0" animBg="1"/>
      <p:bldP spid="63" grpId="0"/>
      <p:bldP spid="52" grpId="0"/>
      <p:bldP spid="67" grpId="0"/>
      <p:bldP spid="68" grpId="0" animBg="1"/>
      <p:bldP spid="69" grpId="0"/>
      <p:bldP spid="66" grpId="0"/>
      <p:bldP spid="75" grpId="0"/>
      <p:bldP spid="76" grpId="0" animBg="1"/>
      <p:bldP spid="77" grpId="0"/>
      <p:bldP spid="72" grpId="0"/>
      <p:bldP spid="81" grpId="0"/>
      <p:bldP spid="82" grpId="0" animBg="1"/>
      <p:bldP spid="83" grpId="0"/>
      <p:bldP spid="80" grpId="0"/>
      <p:bldP spid="87" grpId="0"/>
      <p:bldP spid="88" grpId="0" animBg="1"/>
      <p:bldP spid="89" grpId="0"/>
      <p:bldP spid="8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grpSp>
        <p:nvGrpSpPr>
          <p:cNvPr id="4" name="组合 3"/>
          <p:cNvGrpSpPr/>
          <p:nvPr/>
        </p:nvGrpSpPr>
        <p:grpSpPr>
          <a:xfrm>
            <a:off x="1132419" y="3393545"/>
            <a:ext cx="1922240" cy="165700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grpSp>
        <p:nvGrpSpPr>
          <p:cNvPr id="9" name="组合 8"/>
          <p:cNvGrpSpPr/>
          <p:nvPr/>
        </p:nvGrpSpPr>
        <p:grpSpPr>
          <a:xfrm>
            <a:off x="8986781" y="2588886"/>
            <a:ext cx="1922240" cy="165700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grpSp>
        <p:nvGrpSpPr>
          <p:cNvPr id="5" name="组合 4"/>
          <p:cNvGrpSpPr/>
          <p:nvPr/>
        </p:nvGrpSpPr>
        <p:grpSpPr>
          <a:xfrm>
            <a:off x="2702993" y="2565045"/>
            <a:ext cx="1922240" cy="165700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3" name="矩形 2"/>
            <p:cNvSpPr/>
            <p:nvPr/>
          </p:nvSpPr>
          <p:spPr>
            <a:xfrm>
              <a:off x="2406094" y="2239194"/>
              <a:ext cx="600164" cy="623248"/>
            </a:xfrm>
            <a:prstGeom prst="rect">
              <a:avLst/>
            </a:prstGeom>
          </p:spPr>
          <p:txBody>
            <a:bodyPr wrap="none">
              <a:spAutoFit/>
            </a:bodyPr>
            <a:lstStyle/>
            <a:p>
              <a:r>
                <a:rPr lang="zh-CN" altLang="en-US" sz="2400" dirty="0">
                  <a:solidFill>
                    <a:schemeClr val="tx2"/>
                  </a:solidFill>
                  <a:latin typeface="微软雅黑" panose="020B0503020204020204" pitchFamily="34" charset="-122"/>
                </a:rPr>
                <a:t>标题</a:t>
              </a:r>
              <a:endParaRPr lang="en-US" altLang="zh-CN" sz="2400" dirty="0">
                <a:solidFill>
                  <a:schemeClr val="tx2"/>
                </a:solidFill>
                <a:latin typeface="微软雅黑" panose="020B0503020204020204" pitchFamily="34" charset="-122"/>
              </a:endParaRPr>
            </a:p>
            <a:p>
              <a:r>
                <a:rPr lang="zh-CN" altLang="en-US" sz="2400" dirty="0">
                  <a:solidFill>
                    <a:schemeClr val="tx2"/>
                  </a:solidFill>
                  <a:latin typeface="微软雅黑" panose="020B0503020204020204" pitchFamily="34" charset="-122"/>
                </a:rPr>
                <a:t>文字</a:t>
              </a:r>
            </a:p>
          </p:txBody>
        </p:sp>
      </p:grpSp>
      <p:grpSp>
        <p:nvGrpSpPr>
          <p:cNvPr id="7" name="组合 6"/>
          <p:cNvGrpSpPr/>
          <p:nvPr/>
        </p:nvGrpSpPr>
        <p:grpSpPr>
          <a:xfrm>
            <a:off x="5844143" y="2565045"/>
            <a:ext cx="1922240" cy="165700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58" name="矩形 57"/>
            <p:cNvSpPr/>
            <p:nvPr/>
          </p:nvSpPr>
          <p:spPr>
            <a:xfrm>
              <a:off x="4780781" y="2239194"/>
              <a:ext cx="600164" cy="623248"/>
            </a:xfrm>
            <a:prstGeom prst="rect">
              <a:avLst/>
            </a:prstGeom>
          </p:spPr>
          <p:txBody>
            <a:bodyPr wrap="none">
              <a:spAutoFit/>
            </a:bodyPr>
            <a:lstStyle/>
            <a:p>
              <a:r>
                <a:rPr lang="zh-CN" altLang="en-US" sz="2400" dirty="0">
                  <a:solidFill>
                    <a:schemeClr val="tx2"/>
                  </a:solidFill>
                  <a:latin typeface="微软雅黑" panose="020B0503020204020204" pitchFamily="34" charset="-122"/>
                </a:rPr>
                <a:t>标题</a:t>
              </a:r>
              <a:endParaRPr lang="en-US" altLang="zh-CN" sz="2400" dirty="0">
                <a:solidFill>
                  <a:schemeClr val="tx2"/>
                </a:solidFill>
                <a:latin typeface="微软雅黑" panose="020B0503020204020204" pitchFamily="34" charset="-122"/>
              </a:endParaRPr>
            </a:p>
            <a:p>
              <a:r>
                <a:rPr lang="zh-CN" altLang="en-US" sz="2400" dirty="0">
                  <a:solidFill>
                    <a:schemeClr val="tx2"/>
                  </a:solidFill>
                  <a:latin typeface="微软雅黑" panose="020B0503020204020204" pitchFamily="34" charset="-122"/>
                </a:rPr>
                <a:t>文字</a:t>
              </a:r>
            </a:p>
          </p:txBody>
        </p:sp>
      </p:grpSp>
      <p:grpSp>
        <p:nvGrpSpPr>
          <p:cNvPr id="6" name="组合 5"/>
          <p:cNvGrpSpPr/>
          <p:nvPr/>
        </p:nvGrpSpPr>
        <p:grpSpPr>
          <a:xfrm>
            <a:off x="4273568" y="3393545"/>
            <a:ext cx="1922240" cy="165700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59" name="矩形 58"/>
            <p:cNvSpPr/>
            <p:nvPr/>
          </p:nvSpPr>
          <p:spPr>
            <a:xfrm>
              <a:off x="3602850" y="2843367"/>
              <a:ext cx="600164" cy="623248"/>
            </a:xfrm>
            <a:prstGeom prst="rect">
              <a:avLst/>
            </a:prstGeom>
          </p:spPr>
          <p:txBody>
            <a:bodyPr wrap="none">
              <a:spAutoFit/>
            </a:bodyPr>
            <a:lstStyle/>
            <a:p>
              <a:r>
                <a:rPr lang="zh-CN" altLang="en-US" sz="2400" dirty="0">
                  <a:solidFill>
                    <a:schemeClr val="bg2"/>
                  </a:solidFill>
                  <a:latin typeface="微软雅黑" panose="020B0503020204020204" pitchFamily="34" charset="-122"/>
                </a:rPr>
                <a:t>标题</a:t>
              </a:r>
              <a:endParaRPr lang="en-US" altLang="zh-CN" sz="2400" dirty="0">
                <a:solidFill>
                  <a:schemeClr val="bg2"/>
                </a:solidFill>
                <a:latin typeface="微软雅黑" panose="020B0503020204020204" pitchFamily="34" charset="-122"/>
              </a:endParaRPr>
            </a:p>
            <a:p>
              <a:r>
                <a:rPr lang="zh-CN" altLang="en-US" sz="2400" dirty="0">
                  <a:solidFill>
                    <a:schemeClr val="bg2"/>
                  </a:solidFill>
                  <a:latin typeface="微软雅黑" panose="020B0503020204020204" pitchFamily="34" charset="-122"/>
                </a:rPr>
                <a:t>文字</a:t>
              </a:r>
            </a:p>
          </p:txBody>
        </p:sp>
      </p:grpSp>
      <p:grpSp>
        <p:nvGrpSpPr>
          <p:cNvPr id="8" name="组合 7"/>
          <p:cNvGrpSpPr/>
          <p:nvPr/>
        </p:nvGrpSpPr>
        <p:grpSpPr>
          <a:xfrm>
            <a:off x="7414717" y="3393545"/>
            <a:ext cx="1922240" cy="165700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60" name="矩形 59"/>
            <p:cNvSpPr/>
            <p:nvPr/>
          </p:nvSpPr>
          <p:spPr>
            <a:xfrm>
              <a:off x="5977537" y="2843367"/>
              <a:ext cx="600164" cy="623248"/>
            </a:xfrm>
            <a:prstGeom prst="rect">
              <a:avLst/>
            </a:prstGeom>
          </p:spPr>
          <p:txBody>
            <a:bodyPr wrap="none">
              <a:spAutoFit/>
            </a:bodyPr>
            <a:lstStyle/>
            <a:p>
              <a:r>
                <a:rPr lang="zh-CN" altLang="en-US" sz="2400" dirty="0">
                  <a:solidFill>
                    <a:schemeClr val="bg2"/>
                  </a:solidFill>
                  <a:latin typeface="微软雅黑" panose="020B0503020204020204" pitchFamily="34" charset="-122"/>
                </a:rPr>
                <a:t>标题</a:t>
              </a:r>
              <a:endParaRPr lang="en-US" altLang="zh-CN" sz="2400" dirty="0">
                <a:solidFill>
                  <a:schemeClr val="bg2"/>
                </a:solidFill>
                <a:latin typeface="微软雅黑" panose="020B0503020204020204" pitchFamily="34" charset="-122"/>
              </a:endParaRPr>
            </a:p>
            <a:p>
              <a:r>
                <a:rPr lang="zh-CN" altLang="en-US" sz="2400" dirty="0">
                  <a:solidFill>
                    <a:schemeClr val="bg2"/>
                  </a:solidFill>
                  <a:latin typeface="微软雅黑" panose="020B0503020204020204" pitchFamily="34" charset="-122"/>
                </a:rPr>
                <a:t>文字</a:t>
              </a:r>
            </a:p>
          </p:txBody>
        </p:sp>
      </p:grpSp>
      <p:grpSp>
        <p:nvGrpSpPr>
          <p:cNvPr id="61" name="组合 60"/>
          <p:cNvGrpSpPr/>
          <p:nvPr/>
        </p:nvGrpSpPr>
        <p:grpSpPr>
          <a:xfrm>
            <a:off x="1168673" y="5307115"/>
            <a:ext cx="2357633" cy="1026724"/>
            <a:chOff x="1256119" y="1638320"/>
            <a:chExt cx="1923767" cy="770043"/>
          </a:xfrm>
        </p:grpSpPr>
        <p:sp>
          <p:nvSpPr>
            <p:cNvPr id="62" name="TextBox 61"/>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63" name="TextBox 62"/>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73" name="组合 72"/>
          <p:cNvGrpSpPr/>
          <p:nvPr/>
        </p:nvGrpSpPr>
        <p:grpSpPr>
          <a:xfrm>
            <a:off x="4273569" y="5307115"/>
            <a:ext cx="2357633" cy="1026724"/>
            <a:chOff x="1256119" y="1638320"/>
            <a:chExt cx="1923767" cy="770043"/>
          </a:xfrm>
        </p:grpSpPr>
        <p:sp>
          <p:nvSpPr>
            <p:cNvPr id="74" name="TextBox 7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75" name="TextBox 7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76" name="组合 75"/>
          <p:cNvGrpSpPr/>
          <p:nvPr/>
        </p:nvGrpSpPr>
        <p:grpSpPr>
          <a:xfrm>
            <a:off x="7414718" y="5307115"/>
            <a:ext cx="2357633" cy="1026724"/>
            <a:chOff x="1256119" y="1638320"/>
            <a:chExt cx="1923767" cy="770043"/>
          </a:xfrm>
        </p:grpSpPr>
        <p:sp>
          <p:nvSpPr>
            <p:cNvPr id="77" name="TextBox 7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78" name="TextBox 7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79" name="组合 78"/>
          <p:cNvGrpSpPr/>
          <p:nvPr/>
        </p:nvGrpSpPr>
        <p:grpSpPr>
          <a:xfrm>
            <a:off x="1216247" y="1332431"/>
            <a:ext cx="5282173" cy="1026724"/>
            <a:chOff x="-1130229" y="1638320"/>
            <a:chExt cx="4310115" cy="770043"/>
          </a:xfrm>
        </p:grpSpPr>
        <p:sp>
          <p:nvSpPr>
            <p:cNvPr id="80" name="TextBox 79"/>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81" name="TextBox 80"/>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sp>
          <p:nvSpPr>
            <p:cNvPr id="85" name="TextBox 84"/>
            <p:cNvSpPr txBox="1"/>
            <p:nvPr/>
          </p:nvSpPr>
          <p:spPr>
            <a:xfrm>
              <a:off x="-113022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86" name="TextBox 85"/>
            <p:cNvSpPr txBox="1"/>
            <p:nvPr/>
          </p:nvSpPr>
          <p:spPr>
            <a:xfrm>
              <a:off x="-814671"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82" name="组合 81"/>
          <p:cNvGrpSpPr/>
          <p:nvPr/>
        </p:nvGrpSpPr>
        <p:grpSpPr>
          <a:xfrm>
            <a:off x="7245684" y="1332431"/>
            <a:ext cx="2357633" cy="1026724"/>
            <a:chOff x="1256119" y="1638320"/>
            <a:chExt cx="1923767" cy="770043"/>
          </a:xfrm>
        </p:grpSpPr>
        <p:sp>
          <p:nvSpPr>
            <p:cNvPr id="83" name="TextBox 82"/>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84" name="TextBox 8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2" presetClass="entr" presetSubtype="4"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ppt_x"/>
                                          </p:val>
                                        </p:tav>
                                        <p:tav tm="100000">
                                          <p:val>
                                            <p:strVal val="#ppt_x"/>
                                          </p:val>
                                        </p:tav>
                                      </p:tavLst>
                                    </p:anim>
                                    <p:anim calcmode="lin" valueType="num">
                                      <p:cBhvr additive="base">
                                        <p:cTn id="52" dur="500" fill="hold"/>
                                        <p:tgtEl>
                                          <p:spTgt spid="7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56607" y="2500459"/>
            <a:ext cx="1099112" cy="1099112"/>
            <a:chOff x="2877835" y="2955360"/>
            <a:chExt cx="824334" cy="824334"/>
          </a:xfrm>
        </p:grpSpPr>
        <p:grpSp>
          <p:nvGrpSpPr>
            <p:cNvPr id="135" name="组合 134"/>
            <p:cNvGrpSpPr/>
            <p:nvPr/>
          </p:nvGrpSpPr>
          <p:grpSpPr>
            <a:xfrm>
              <a:off x="2877835" y="2955360"/>
              <a:ext cx="824334" cy="824334"/>
              <a:chOff x="3567745" y="3971974"/>
              <a:chExt cx="1338084" cy="1338084"/>
            </a:xfrm>
          </p:grpSpPr>
          <p:grpSp>
            <p:nvGrpSpPr>
              <p:cNvPr id="175" name="组合 174"/>
              <p:cNvGrpSpPr/>
              <p:nvPr/>
            </p:nvGrpSpPr>
            <p:grpSpPr>
              <a:xfrm>
                <a:off x="3567745" y="3971974"/>
                <a:ext cx="1338084" cy="1338084"/>
                <a:chOff x="5213600" y="2517129"/>
                <a:chExt cx="2023672" cy="2023672"/>
              </a:xfrm>
            </p:grpSpPr>
            <p:sp>
              <p:nvSpPr>
                <p:cNvPr id="177" name="椭圆 17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178" name="椭圆 17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176" name="椭圆 175"/>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pitchFamily="34" charset="-122"/>
                </a:endParaRPr>
              </a:p>
            </p:txBody>
          </p:sp>
        </p:grpSp>
        <p:grpSp>
          <p:nvGrpSpPr>
            <p:cNvPr id="90" name="Group 64"/>
            <p:cNvGrpSpPr/>
            <p:nvPr/>
          </p:nvGrpSpPr>
          <p:grpSpPr>
            <a:xfrm>
              <a:off x="3099527" y="3212058"/>
              <a:ext cx="369596" cy="310939"/>
              <a:chOff x="5368132" y="2625725"/>
              <a:chExt cx="465138" cy="391319"/>
            </a:xfrm>
            <a:solidFill>
              <a:schemeClr val="bg1"/>
            </a:solidFill>
          </p:grpSpPr>
          <p:sp>
            <p:nvSpPr>
              <p:cNvPr id="9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6169497" y="2230009"/>
            <a:ext cx="1368003" cy="1368003"/>
            <a:chOff x="5801785" y="2730017"/>
            <a:chExt cx="824334" cy="824334"/>
          </a:xfrm>
        </p:grpSpPr>
        <p:grpSp>
          <p:nvGrpSpPr>
            <p:cNvPr id="180" name="组合 179"/>
            <p:cNvGrpSpPr/>
            <p:nvPr/>
          </p:nvGrpSpPr>
          <p:grpSpPr>
            <a:xfrm>
              <a:off x="5801785" y="2730017"/>
              <a:ext cx="824334" cy="824334"/>
              <a:chOff x="3567745" y="3971974"/>
              <a:chExt cx="1338084" cy="1338084"/>
            </a:xfrm>
          </p:grpSpPr>
          <p:grpSp>
            <p:nvGrpSpPr>
              <p:cNvPr id="185" name="组合 184"/>
              <p:cNvGrpSpPr/>
              <p:nvPr/>
            </p:nvGrpSpPr>
            <p:grpSpPr>
              <a:xfrm>
                <a:off x="3567745" y="3971974"/>
                <a:ext cx="1338084" cy="1338084"/>
                <a:chOff x="5213600" y="2517129"/>
                <a:chExt cx="2023672" cy="2023672"/>
              </a:xfrm>
            </p:grpSpPr>
            <p:sp>
              <p:nvSpPr>
                <p:cNvPr id="192" name="椭圆 19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193" name="椭圆 19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186" name="椭圆 185"/>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pitchFamily="34" charset="-122"/>
                </a:endParaRPr>
              </a:p>
            </p:txBody>
          </p:sp>
        </p:grpSp>
        <p:grpSp>
          <p:nvGrpSpPr>
            <p:cNvPr id="86" name="Group 60"/>
            <p:cNvGrpSpPr/>
            <p:nvPr/>
          </p:nvGrpSpPr>
          <p:grpSpPr>
            <a:xfrm>
              <a:off x="6043428" y="2954615"/>
              <a:ext cx="295540" cy="315495"/>
              <a:chOff x="9159875" y="1647825"/>
              <a:chExt cx="434975" cy="464344"/>
            </a:xfrm>
            <a:solidFill>
              <a:schemeClr val="bg1"/>
            </a:solidFill>
          </p:grpSpPr>
          <p:sp>
            <p:nvSpPr>
              <p:cNvPr id="8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8794519" y="2056602"/>
            <a:ext cx="1511604" cy="1511604"/>
            <a:chOff x="6794223" y="3059119"/>
            <a:chExt cx="1026002" cy="1026002"/>
          </a:xfrm>
        </p:grpSpPr>
        <p:grpSp>
          <p:nvGrpSpPr>
            <p:cNvPr id="195" name="组合 194"/>
            <p:cNvGrpSpPr/>
            <p:nvPr/>
          </p:nvGrpSpPr>
          <p:grpSpPr>
            <a:xfrm>
              <a:off x="6794223" y="3059119"/>
              <a:ext cx="1026002" cy="1026002"/>
              <a:chOff x="3567745" y="3971974"/>
              <a:chExt cx="1338084" cy="1338084"/>
            </a:xfrm>
          </p:grpSpPr>
          <p:grpSp>
            <p:nvGrpSpPr>
              <p:cNvPr id="200" name="组合 199"/>
              <p:cNvGrpSpPr/>
              <p:nvPr/>
            </p:nvGrpSpPr>
            <p:grpSpPr>
              <a:xfrm>
                <a:off x="3567745" y="3971974"/>
                <a:ext cx="1338084" cy="1338084"/>
                <a:chOff x="5213600" y="2517129"/>
                <a:chExt cx="2023672" cy="2023672"/>
              </a:xfrm>
            </p:grpSpPr>
            <p:sp>
              <p:nvSpPr>
                <p:cNvPr id="202" name="椭圆 20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203" name="椭圆 2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201" name="椭圆 200"/>
              <p:cNvSpPr/>
              <p:nvPr/>
            </p:nvSpPr>
            <p:spPr>
              <a:xfrm>
                <a:off x="3695022" y="4099252"/>
                <a:ext cx="1083527" cy="1083527"/>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pitchFamily="34" charset="-122"/>
                </a:endParaRPr>
              </a:p>
            </p:txBody>
          </p:sp>
        </p:grpSp>
        <p:grpSp>
          <p:nvGrpSpPr>
            <p:cNvPr id="76" name="Group 50"/>
            <p:cNvGrpSpPr/>
            <p:nvPr/>
          </p:nvGrpSpPr>
          <p:grpSpPr>
            <a:xfrm>
              <a:off x="7120103" y="3381304"/>
              <a:ext cx="395983" cy="371614"/>
              <a:chOff x="10074275" y="1647825"/>
              <a:chExt cx="464344" cy="435769"/>
            </a:xfrm>
            <a:solidFill>
              <a:schemeClr val="bg1"/>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 name="组合 2"/>
          <p:cNvGrpSpPr/>
          <p:nvPr/>
        </p:nvGrpSpPr>
        <p:grpSpPr>
          <a:xfrm>
            <a:off x="1648279" y="2695598"/>
            <a:ext cx="917460" cy="917460"/>
            <a:chOff x="2050289" y="3824474"/>
            <a:chExt cx="688095" cy="688095"/>
          </a:xfrm>
        </p:grpSpPr>
        <p:grpSp>
          <p:nvGrpSpPr>
            <p:cNvPr id="106" name="组合 105"/>
            <p:cNvGrpSpPr/>
            <p:nvPr/>
          </p:nvGrpSpPr>
          <p:grpSpPr>
            <a:xfrm>
              <a:off x="2050289" y="3824474"/>
              <a:ext cx="688095" cy="688095"/>
              <a:chOff x="3567745" y="3971974"/>
              <a:chExt cx="1338084" cy="1338084"/>
            </a:xfrm>
          </p:grpSpPr>
          <p:grpSp>
            <p:nvGrpSpPr>
              <p:cNvPr id="109" name="组合 108"/>
              <p:cNvGrpSpPr/>
              <p:nvPr/>
            </p:nvGrpSpPr>
            <p:grpSpPr>
              <a:xfrm>
                <a:off x="3567745" y="3971974"/>
                <a:ext cx="1338084" cy="1338084"/>
                <a:chOff x="5213600" y="2517129"/>
                <a:chExt cx="2023672" cy="2023672"/>
              </a:xfrm>
            </p:grpSpPr>
            <p:sp>
              <p:nvSpPr>
                <p:cNvPr id="132" name="椭圆 13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sp>
              <p:nvSpPr>
                <p:cNvPr id="133" name="椭圆 13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ndParaRPr>
                </a:p>
              </p:txBody>
            </p:sp>
          </p:grpSp>
          <p:sp>
            <p:nvSpPr>
              <p:cNvPr id="131" name="椭圆 130"/>
              <p:cNvSpPr/>
              <p:nvPr/>
            </p:nvSpPr>
            <p:spPr>
              <a:xfrm>
                <a:off x="3695022" y="4099252"/>
                <a:ext cx="1083527" cy="1083527"/>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latin typeface="微软雅黑" panose="020B0503020204020204" pitchFamily="34" charset="-122"/>
                </a:endParaRPr>
              </a:p>
            </p:txBody>
          </p:sp>
        </p:grpSp>
        <p:grpSp>
          <p:nvGrpSpPr>
            <p:cNvPr id="94" name="Group 68"/>
            <p:cNvGrpSpPr/>
            <p:nvPr/>
          </p:nvGrpSpPr>
          <p:grpSpPr>
            <a:xfrm>
              <a:off x="2208399" y="4049290"/>
              <a:ext cx="328541" cy="256656"/>
              <a:chOff x="2581275" y="1710532"/>
              <a:chExt cx="464344" cy="362744"/>
            </a:xfrm>
            <a:solidFill>
              <a:schemeClr val="bg1"/>
            </a:solidFill>
          </p:grpSpPr>
          <p:sp>
            <p:nvSpPr>
              <p:cNvPr id="9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9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cxnSp>
        <p:nvCxnSpPr>
          <p:cNvPr id="73" name="Straight Arrow Connector 39"/>
          <p:cNvCxnSpPr/>
          <p:nvPr/>
        </p:nvCxnSpPr>
        <p:spPr>
          <a:xfrm flipV="1">
            <a:off x="2566333" y="3047997"/>
            <a:ext cx="1190273" cy="10603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43"/>
          <p:cNvCxnSpPr/>
          <p:nvPr/>
        </p:nvCxnSpPr>
        <p:spPr>
          <a:xfrm flipV="1">
            <a:off x="4867453" y="2921191"/>
            <a:ext cx="1290548" cy="12680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46"/>
          <p:cNvCxnSpPr/>
          <p:nvPr/>
        </p:nvCxnSpPr>
        <p:spPr>
          <a:xfrm flipV="1">
            <a:off x="7502122" y="2845767"/>
            <a:ext cx="1235005" cy="7542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4" name="组合 203"/>
          <p:cNvGrpSpPr/>
          <p:nvPr/>
        </p:nvGrpSpPr>
        <p:grpSpPr>
          <a:xfrm>
            <a:off x="1054373" y="3910115"/>
            <a:ext cx="2357633" cy="1026724"/>
            <a:chOff x="1256119" y="1638320"/>
            <a:chExt cx="1923767" cy="770043"/>
          </a:xfrm>
        </p:grpSpPr>
        <p:sp>
          <p:nvSpPr>
            <p:cNvPr id="205" name="TextBox 204"/>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206" name="TextBox 205"/>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210" name="组合 209"/>
          <p:cNvGrpSpPr/>
          <p:nvPr/>
        </p:nvGrpSpPr>
        <p:grpSpPr>
          <a:xfrm>
            <a:off x="3412006" y="3910115"/>
            <a:ext cx="2357633" cy="1026724"/>
            <a:chOff x="1256119" y="1638320"/>
            <a:chExt cx="1923767" cy="770043"/>
          </a:xfrm>
        </p:grpSpPr>
        <p:sp>
          <p:nvSpPr>
            <p:cNvPr id="211" name="TextBox 210"/>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212" name="TextBox 211"/>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213" name="组合 212"/>
          <p:cNvGrpSpPr/>
          <p:nvPr/>
        </p:nvGrpSpPr>
        <p:grpSpPr>
          <a:xfrm>
            <a:off x="5882149" y="3910115"/>
            <a:ext cx="2357633" cy="1026724"/>
            <a:chOff x="1256119" y="1638320"/>
            <a:chExt cx="1923767" cy="770043"/>
          </a:xfrm>
        </p:grpSpPr>
        <p:sp>
          <p:nvSpPr>
            <p:cNvPr id="214" name="TextBox 213"/>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215" name="TextBox 214"/>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grpSp>
        <p:nvGrpSpPr>
          <p:cNvPr id="216" name="组合 215"/>
          <p:cNvGrpSpPr/>
          <p:nvPr/>
        </p:nvGrpSpPr>
        <p:grpSpPr>
          <a:xfrm>
            <a:off x="8625692" y="3910115"/>
            <a:ext cx="2357633" cy="1026724"/>
            <a:chOff x="1256119" y="1638320"/>
            <a:chExt cx="1923767" cy="770043"/>
          </a:xfrm>
        </p:grpSpPr>
        <p:sp>
          <p:nvSpPr>
            <p:cNvPr id="217" name="TextBox 216"/>
            <p:cNvSpPr txBox="1"/>
            <p:nvPr/>
          </p:nvSpPr>
          <p:spPr>
            <a:xfrm>
              <a:off x="1256119"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a:t>
              </a:r>
              <a:endParaRPr lang="en-US" altLang="zh-CN" sz="1200" dirty="0">
                <a:solidFill>
                  <a:schemeClr val="bg1"/>
                </a:solidFill>
                <a:latin typeface="微软雅黑" panose="020B0503020204020204" pitchFamily="34" charset="-122"/>
              </a:endParaRPr>
            </a:p>
          </p:txBody>
        </p:sp>
        <p:sp>
          <p:nvSpPr>
            <p:cNvPr id="218" name="TextBox 217"/>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5" dirty="0">
                  <a:solidFill>
                    <a:schemeClr val="bg1"/>
                  </a:solidFill>
                  <a:latin typeface="微软雅黑" panose="020B0503020204020204" pitchFamily="34" charset="-122"/>
                </a:rPr>
                <a:t>标题文字</a:t>
              </a:r>
              <a:endParaRPr lang="en-US" sz="2135" dirty="0">
                <a:solidFill>
                  <a:schemeClr val="bg1"/>
                </a:solidFill>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2" presetClass="entr" presetSubtype="2" fill="hold" nodeType="withEffect">
                                  <p:stCondLst>
                                    <p:cond delay="0"/>
                                  </p:stCondLst>
                                  <p:childTnLst>
                                    <p:set>
                                      <p:cBhvr>
                                        <p:cTn id="53" dur="1" fill="hold">
                                          <p:stCondLst>
                                            <p:cond delay="0"/>
                                          </p:stCondLst>
                                        </p:cTn>
                                        <p:tgtEl>
                                          <p:spTgt spid="204"/>
                                        </p:tgtEl>
                                        <p:attrNameLst>
                                          <p:attrName>style.visibility</p:attrName>
                                        </p:attrNameLst>
                                      </p:cBhvr>
                                      <p:to>
                                        <p:strVal val="visible"/>
                                      </p:to>
                                    </p:set>
                                    <p:anim calcmode="lin" valueType="num">
                                      <p:cBhvr additive="base">
                                        <p:cTn id="54" dur="500" fill="hold"/>
                                        <p:tgtEl>
                                          <p:spTgt spid="204"/>
                                        </p:tgtEl>
                                        <p:attrNameLst>
                                          <p:attrName>ppt_x</p:attrName>
                                        </p:attrNameLst>
                                      </p:cBhvr>
                                      <p:tavLst>
                                        <p:tav tm="0">
                                          <p:val>
                                            <p:strVal val="1+#ppt_w/2"/>
                                          </p:val>
                                        </p:tav>
                                        <p:tav tm="100000">
                                          <p:val>
                                            <p:strVal val="#ppt_x"/>
                                          </p:val>
                                        </p:tav>
                                      </p:tavLst>
                                    </p:anim>
                                    <p:anim calcmode="lin" valueType="num">
                                      <p:cBhvr additive="base">
                                        <p:cTn id="55" dur="500" fill="hold"/>
                                        <p:tgtEl>
                                          <p:spTgt spid="20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0"/>
                                        </p:tgtEl>
                                        <p:attrNameLst>
                                          <p:attrName>style.visibility</p:attrName>
                                        </p:attrNameLst>
                                      </p:cBhvr>
                                      <p:to>
                                        <p:strVal val="visible"/>
                                      </p:to>
                                    </p:set>
                                    <p:anim calcmode="lin" valueType="num">
                                      <p:cBhvr additive="base">
                                        <p:cTn id="58" dur="500" fill="hold"/>
                                        <p:tgtEl>
                                          <p:spTgt spid="210"/>
                                        </p:tgtEl>
                                        <p:attrNameLst>
                                          <p:attrName>ppt_x</p:attrName>
                                        </p:attrNameLst>
                                      </p:cBhvr>
                                      <p:tavLst>
                                        <p:tav tm="0">
                                          <p:val>
                                            <p:strVal val="1+#ppt_w/2"/>
                                          </p:val>
                                        </p:tav>
                                        <p:tav tm="100000">
                                          <p:val>
                                            <p:strVal val="#ppt_x"/>
                                          </p:val>
                                        </p:tav>
                                      </p:tavLst>
                                    </p:anim>
                                    <p:anim calcmode="lin" valueType="num">
                                      <p:cBhvr additive="base">
                                        <p:cTn id="59" dur="500" fill="hold"/>
                                        <p:tgtEl>
                                          <p:spTgt spid="21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216"/>
                                        </p:tgtEl>
                                        <p:attrNameLst>
                                          <p:attrName>style.visibility</p:attrName>
                                        </p:attrNameLst>
                                      </p:cBhvr>
                                      <p:to>
                                        <p:strVal val="visible"/>
                                      </p:to>
                                    </p:set>
                                    <p:anim calcmode="lin" valueType="num">
                                      <p:cBhvr additive="base">
                                        <p:cTn id="66" dur="500" fill="hold"/>
                                        <p:tgtEl>
                                          <p:spTgt spid="216"/>
                                        </p:tgtEl>
                                        <p:attrNameLst>
                                          <p:attrName>ppt_x</p:attrName>
                                        </p:attrNameLst>
                                      </p:cBhvr>
                                      <p:tavLst>
                                        <p:tav tm="0">
                                          <p:val>
                                            <p:strVal val="1+#ppt_w/2"/>
                                          </p:val>
                                        </p:tav>
                                        <p:tav tm="100000">
                                          <p:val>
                                            <p:strVal val="#ppt_x"/>
                                          </p:val>
                                        </p:tav>
                                      </p:tavLst>
                                    </p:anim>
                                    <p:anim calcmode="lin" valueType="num">
                                      <p:cBhvr additive="base">
                                        <p:cTn id="67" dur="500" fill="hold"/>
                                        <p:tgtEl>
                                          <p:spTgt spid="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grpSp>
        <p:nvGrpSpPr>
          <p:cNvPr id="80" name="组合 79"/>
          <p:cNvGrpSpPr/>
          <p:nvPr/>
        </p:nvGrpSpPr>
        <p:grpSpPr>
          <a:xfrm>
            <a:off x="4146863" y="4945361"/>
            <a:ext cx="1225847" cy="1228327"/>
            <a:chOff x="4870744" y="3723878"/>
            <a:chExt cx="1057687" cy="1059827"/>
          </a:xfrm>
        </p:grpSpPr>
        <p:grpSp>
          <p:nvGrpSpPr>
            <p:cNvPr id="81" name="Group 10"/>
            <p:cNvGrpSpPr/>
            <p:nvPr/>
          </p:nvGrpSpPr>
          <p:grpSpPr>
            <a:xfrm>
              <a:off x="4870744" y="3723878"/>
              <a:ext cx="1057687" cy="1059827"/>
              <a:chOff x="3692576" y="1742634"/>
              <a:chExt cx="2790379" cy="2796023"/>
            </a:xfrm>
          </p:grpSpPr>
          <p:grpSp>
            <p:nvGrpSpPr>
              <p:cNvPr id="83" name="组合 79"/>
              <p:cNvGrpSpPr/>
              <p:nvPr/>
            </p:nvGrpSpPr>
            <p:grpSpPr bwMode="auto">
              <a:xfrm>
                <a:off x="3692576" y="1742634"/>
                <a:ext cx="2790379" cy="2796023"/>
                <a:chOff x="6379729" y="2488774"/>
                <a:chExt cx="2513016" cy="2513016"/>
              </a:xfrm>
            </p:grpSpPr>
            <p:sp>
              <p:nvSpPr>
                <p:cNvPr id="8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8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86"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82" name="KSO_Shape"/>
            <p:cNvSpPr/>
            <p:nvPr/>
          </p:nvSpPr>
          <p:spPr bwMode="auto">
            <a:xfrm>
              <a:off x="5207533" y="4092731"/>
              <a:ext cx="408407" cy="34442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grpSp>
      <p:grpSp>
        <p:nvGrpSpPr>
          <p:cNvPr id="89" name="组合 88"/>
          <p:cNvGrpSpPr/>
          <p:nvPr/>
        </p:nvGrpSpPr>
        <p:grpSpPr>
          <a:xfrm>
            <a:off x="3263447" y="3291661"/>
            <a:ext cx="1273751" cy="1276328"/>
            <a:chOff x="5199992" y="936788"/>
            <a:chExt cx="1057687" cy="1059827"/>
          </a:xfrm>
        </p:grpSpPr>
        <p:grpSp>
          <p:nvGrpSpPr>
            <p:cNvPr id="97" name="Group 10"/>
            <p:cNvGrpSpPr/>
            <p:nvPr/>
          </p:nvGrpSpPr>
          <p:grpSpPr>
            <a:xfrm>
              <a:off x="5199992" y="936788"/>
              <a:ext cx="1057687" cy="1059827"/>
              <a:chOff x="3692576" y="1742634"/>
              <a:chExt cx="2790379" cy="2796023"/>
            </a:xfrm>
          </p:grpSpPr>
          <p:grpSp>
            <p:nvGrpSpPr>
              <p:cNvPr id="99" name="组合 79"/>
              <p:cNvGrpSpPr/>
              <p:nvPr/>
            </p:nvGrpSpPr>
            <p:grpSpPr bwMode="auto">
              <a:xfrm>
                <a:off x="3692576" y="1742634"/>
                <a:ext cx="2790379" cy="2796023"/>
                <a:chOff x="6379729" y="2488774"/>
                <a:chExt cx="2513016" cy="2513016"/>
              </a:xfrm>
            </p:grpSpPr>
            <p:sp>
              <p:nvSpPr>
                <p:cNvPr id="10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6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00"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98" name="KSO_Shape"/>
            <p:cNvSpPr/>
            <p:nvPr/>
          </p:nvSpPr>
          <p:spPr bwMode="auto">
            <a:xfrm>
              <a:off x="5532119" y="1318962"/>
              <a:ext cx="419101" cy="3136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bg1"/>
                </a:solidFill>
                <a:ea typeface="微软雅黑" panose="020B0503020204020204" pitchFamily="34" charset="-122"/>
              </a:endParaRPr>
            </a:p>
          </p:txBody>
        </p:sp>
      </p:grpSp>
      <p:grpSp>
        <p:nvGrpSpPr>
          <p:cNvPr id="166" name="组合 165"/>
          <p:cNvGrpSpPr/>
          <p:nvPr/>
        </p:nvGrpSpPr>
        <p:grpSpPr>
          <a:xfrm>
            <a:off x="3949866" y="1515346"/>
            <a:ext cx="1225847" cy="1228327"/>
            <a:chOff x="4914190" y="671277"/>
            <a:chExt cx="1057687" cy="1059827"/>
          </a:xfrm>
        </p:grpSpPr>
        <p:grpSp>
          <p:nvGrpSpPr>
            <p:cNvPr id="167" name="Group 10"/>
            <p:cNvGrpSpPr/>
            <p:nvPr/>
          </p:nvGrpSpPr>
          <p:grpSpPr>
            <a:xfrm>
              <a:off x="4914190" y="671277"/>
              <a:ext cx="1057687" cy="1059827"/>
              <a:chOff x="3692576" y="1742634"/>
              <a:chExt cx="2790379" cy="2796023"/>
            </a:xfrm>
          </p:grpSpPr>
          <p:grpSp>
            <p:nvGrpSpPr>
              <p:cNvPr id="169" name="组合 79"/>
              <p:cNvGrpSpPr/>
              <p:nvPr/>
            </p:nvGrpSpPr>
            <p:grpSpPr bwMode="auto">
              <a:xfrm>
                <a:off x="3692576" y="1742634"/>
                <a:ext cx="2790379" cy="2796023"/>
                <a:chOff x="6379729" y="2488774"/>
                <a:chExt cx="2513016" cy="2513016"/>
              </a:xfrm>
            </p:grpSpPr>
            <p:sp>
              <p:nvSpPr>
                <p:cNvPr id="17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7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70" name="椭圆 80"/>
              <p:cNvSpPr/>
              <p:nvPr/>
            </p:nvSpPr>
            <p:spPr bwMode="auto">
              <a:xfrm>
                <a:off x="4101617" y="2137563"/>
                <a:ext cx="2016471" cy="2020559"/>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rgbClr val="FFFFFF"/>
                  </a:solidFill>
                  <a:latin typeface="+mj-ea"/>
                  <a:ea typeface="+mj-ea"/>
                </a:endParaRPr>
              </a:p>
            </p:txBody>
          </p:sp>
        </p:grpSp>
        <p:sp>
          <p:nvSpPr>
            <p:cNvPr id="168" name="KSO_Shape"/>
            <p:cNvSpPr/>
            <p:nvPr/>
          </p:nvSpPr>
          <p:spPr bwMode="auto">
            <a:xfrm>
              <a:off x="5283471" y="992844"/>
              <a:ext cx="335868" cy="390545"/>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anose="020B0503020204020204" pitchFamily="34" charset="-122"/>
              </a:endParaRPr>
            </a:p>
          </p:txBody>
        </p:sp>
      </p:grpSp>
      <p:grpSp>
        <p:nvGrpSpPr>
          <p:cNvPr id="173" name="Group 10"/>
          <p:cNvGrpSpPr/>
          <p:nvPr/>
        </p:nvGrpSpPr>
        <p:grpSpPr>
          <a:xfrm>
            <a:off x="7070414" y="3164471"/>
            <a:ext cx="1410249" cy="1413103"/>
            <a:chOff x="3692576" y="1742634"/>
            <a:chExt cx="2790379" cy="2796023"/>
          </a:xfrm>
        </p:grpSpPr>
        <p:grpSp>
          <p:nvGrpSpPr>
            <p:cNvPr id="174" name="组合 79"/>
            <p:cNvGrpSpPr/>
            <p:nvPr/>
          </p:nvGrpSpPr>
          <p:grpSpPr bwMode="auto">
            <a:xfrm>
              <a:off x="3692576" y="1742634"/>
              <a:ext cx="2790379" cy="2796023"/>
              <a:chOff x="6379729" y="2488774"/>
              <a:chExt cx="2513016" cy="2513016"/>
            </a:xfrm>
          </p:grpSpPr>
          <p:sp>
            <p:nvSpPr>
              <p:cNvPr id="17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mj-ea"/>
                  <a:ea typeface="+mj-ea"/>
                </a:endParaRPr>
              </a:p>
            </p:txBody>
          </p:sp>
          <p:sp>
            <p:nvSpPr>
              <p:cNvPr id="17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mj-ea"/>
                  <a:ea typeface="+mj-ea"/>
                </a:endParaRPr>
              </a:p>
            </p:txBody>
          </p:sp>
        </p:grpSp>
        <p:sp>
          <p:nvSpPr>
            <p:cNvPr id="175" name="椭圆 80"/>
            <p:cNvSpPr/>
            <p:nvPr/>
          </p:nvSpPr>
          <p:spPr bwMode="auto">
            <a:xfrm>
              <a:off x="4101617" y="2137563"/>
              <a:ext cx="2016471" cy="2020559"/>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600" kern="0" dirty="0">
                  <a:solidFill>
                    <a:srgbClr val="FFFFFF"/>
                  </a:solidFill>
                  <a:latin typeface="+mj-ea"/>
                  <a:ea typeface="+mj-ea"/>
                </a:rPr>
                <a:t>标题文字</a:t>
              </a:r>
            </a:p>
          </p:txBody>
        </p:sp>
      </p:grpSp>
      <p:sp>
        <p:nvSpPr>
          <p:cNvPr id="178" name="Line 11"/>
          <p:cNvSpPr>
            <a:spLocks noChangeShapeType="1"/>
          </p:cNvSpPr>
          <p:nvPr/>
        </p:nvSpPr>
        <p:spPr bwMode="auto">
          <a:xfrm flipH="1" flipV="1">
            <a:off x="5404775" y="2684419"/>
            <a:ext cx="1473619" cy="754575"/>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79" name="Line 12"/>
          <p:cNvSpPr>
            <a:spLocks noChangeShapeType="1"/>
          </p:cNvSpPr>
          <p:nvPr/>
        </p:nvSpPr>
        <p:spPr bwMode="auto">
          <a:xfrm flipH="1">
            <a:off x="5627071" y="4199939"/>
            <a:ext cx="1251323" cy="768260"/>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80" name="Line 13"/>
          <p:cNvSpPr>
            <a:spLocks noChangeShapeType="1"/>
          </p:cNvSpPr>
          <p:nvPr/>
        </p:nvSpPr>
        <p:spPr bwMode="auto">
          <a:xfrm flipH="1">
            <a:off x="4899153" y="3836547"/>
            <a:ext cx="1979240" cy="0"/>
          </a:xfrm>
          <a:prstGeom prst="line">
            <a:avLst/>
          </a:prstGeom>
          <a:noFill/>
          <a:ln w="12700" cap="flat">
            <a:solidFill>
              <a:schemeClr val="bg1"/>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p>
        </p:txBody>
      </p:sp>
      <p:sp>
        <p:nvSpPr>
          <p:cNvPr id="181" name="TextBox 180"/>
          <p:cNvSpPr txBox="1"/>
          <p:nvPr/>
        </p:nvSpPr>
        <p:spPr>
          <a:xfrm>
            <a:off x="8775157" y="2516298"/>
            <a:ext cx="2688299" cy="3169457"/>
          </a:xfrm>
          <a:prstGeom prst="rect">
            <a:avLst/>
          </a:prstGeom>
          <a:noFill/>
          <a:ln>
            <a:noFill/>
          </a:ln>
        </p:spPr>
        <p:txBody>
          <a:bodyPr wrap="square" rtlCol="0">
            <a:spAutoFit/>
          </a:bodyPr>
          <a:lstStyle/>
          <a:p>
            <a:pPr>
              <a:lnSpc>
                <a:spcPct val="150000"/>
              </a:lnSpc>
            </a:pP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TextBox 181"/>
          <p:cNvSpPr txBox="1"/>
          <p:nvPr/>
        </p:nvSpPr>
        <p:spPr>
          <a:xfrm>
            <a:off x="2077861" y="1775058"/>
            <a:ext cx="1382489" cy="287323"/>
          </a:xfrm>
          <a:prstGeom prst="rect">
            <a:avLst/>
          </a:prstGeom>
          <a:noFill/>
        </p:spPr>
        <p:txBody>
          <a:bodyPr wrap="square" lIns="0" tIns="0" rIns="0" bIns="0" rtlCol="0">
            <a:spAutoFit/>
          </a:bodyPr>
          <a:lstStyle/>
          <a:p>
            <a:pPr algn="ctr"/>
            <a:r>
              <a:rPr lang="zh-CN" altLang="en-US" sz="1865" dirty="0">
                <a:solidFill>
                  <a:schemeClr val="tx2"/>
                </a:solidFill>
                <a:latin typeface="微软雅黑" panose="020B0503020204020204" pitchFamily="34" charset="-122"/>
                <a:ea typeface="微软雅黑" panose="020B0503020204020204" pitchFamily="34" charset="-122"/>
              </a:rPr>
              <a:t>标题文字</a:t>
            </a:r>
          </a:p>
        </p:txBody>
      </p:sp>
      <p:sp>
        <p:nvSpPr>
          <p:cNvPr id="183" name="TextBox 182"/>
          <p:cNvSpPr txBox="1"/>
          <p:nvPr/>
        </p:nvSpPr>
        <p:spPr>
          <a:xfrm>
            <a:off x="1855930" y="2215608"/>
            <a:ext cx="160442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pitchFamily="34" charset="-122"/>
                <a:ea typeface="微软雅黑" panose="020B0503020204020204" pitchFamily="34" charset="-122"/>
              </a:rPr>
              <a:t>点击输入说明文字</a:t>
            </a:r>
          </a:p>
        </p:txBody>
      </p:sp>
      <p:sp>
        <p:nvSpPr>
          <p:cNvPr id="184" name="TextBox 183"/>
          <p:cNvSpPr txBox="1"/>
          <p:nvPr/>
        </p:nvSpPr>
        <p:spPr>
          <a:xfrm>
            <a:off x="1190315" y="3554205"/>
            <a:ext cx="1775091" cy="287323"/>
          </a:xfrm>
          <a:prstGeom prst="rect">
            <a:avLst/>
          </a:prstGeom>
          <a:noFill/>
        </p:spPr>
        <p:txBody>
          <a:bodyPr wrap="square" lIns="0" tIns="0" rIns="0" bIns="0" rtlCol="0">
            <a:spAutoFit/>
          </a:bodyPr>
          <a:lstStyle/>
          <a:p>
            <a:pPr algn="ctr"/>
            <a:r>
              <a:rPr lang="zh-CN" altLang="en-US" sz="1865" dirty="0">
                <a:solidFill>
                  <a:schemeClr val="bg2"/>
                </a:solidFill>
                <a:latin typeface="微软雅黑" panose="020B0503020204020204" pitchFamily="34" charset="-122"/>
                <a:ea typeface="微软雅黑" panose="020B0503020204020204" pitchFamily="34" charset="-122"/>
              </a:rPr>
              <a:t>标题文字</a:t>
            </a:r>
          </a:p>
        </p:txBody>
      </p:sp>
      <p:sp>
        <p:nvSpPr>
          <p:cNvPr id="185" name="TextBox 184"/>
          <p:cNvSpPr txBox="1"/>
          <p:nvPr/>
        </p:nvSpPr>
        <p:spPr>
          <a:xfrm>
            <a:off x="1300190" y="3994755"/>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pitchFamily="34" charset="-122"/>
                <a:ea typeface="微软雅黑" panose="020B0503020204020204" pitchFamily="34" charset="-122"/>
              </a:rPr>
              <a:t>点击输入说明文字</a:t>
            </a:r>
          </a:p>
        </p:txBody>
      </p:sp>
      <p:sp>
        <p:nvSpPr>
          <p:cNvPr id="186" name="TextBox 185"/>
          <p:cNvSpPr txBox="1"/>
          <p:nvPr/>
        </p:nvSpPr>
        <p:spPr>
          <a:xfrm>
            <a:off x="2092792" y="5420860"/>
            <a:ext cx="1555341" cy="287323"/>
          </a:xfrm>
          <a:prstGeom prst="rect">
            <a:avLst/>
          </a:prstGeom>
          <a:noFill/>
        </p:spPr>
        <p:txBody>
          <a:bodyPr wrap="square" lIns="0" tIns="0" rIns="0" bIns="0" rtlCol="0">
            <a:spAutoFit/>
          </a:bodyPr>
          <a:lstStyle/>
          <a:p>
            <a:pPr algn="ctr"/>
            <a:r>
              <a:rPr lang="zh-CN" altLang="en-US" sz="1865" dirty="0">
                <a:solidFill>
                  <a:schemeClr val="tx2"/>
                </a:solidFill>
                <a:latin typeface="微软雅黑" panose="020B0503020204020204" pitchFamily="34" charset="-122"/>
                <a:ea typeface="微软雅黑" panose="020B0503020204020204" pitchFamily="34" charset="-122"/>
              </a:rPr>
              <a:t>标题文字</a:t>
            </a:r>
          </a:p>
        </p:txBody>
      </p:sp>
      <p:sp>
        <p:nvSpPr>
          <p:cNvPr id="187" name="TextBox 186"/>
          <p:cNvSpPr txBox="1"/>
          <p:nvPr/>
        </p:nvSpPr>
        <p:spPr>
          <a:xfrm>
            <a:off x="2092792" y="5861410"/>
            <a:ext cx="1555341" cy="225767"/>
          </a:xfrm>
          <a:prstGeom prst="rect">
            <a:avLst/>
          </a:prstGeom>
          <a:noFill/>
        </p:spPr>
        <p:txBody>
          <a:bodyPr wrap="square" lIns="0" tIns="0" rIns="0" bIns="0" rtlCol="0">
            <a:spAutoFit/>
          </a:bodyPr>
          <a:lstStyle/>
          <a:p>
            <a:pPr algn="ctr"/>
            <a:r>
              <a:rPr lang="zh-CN" altLang="en-US" sz="1465" dirty="0">
                <a:solidFill>
                  <a:schemeClr val="bg1"/>
                </a:solidFill>
                <a:latin typeface="微软雅黑" panose="020B0503020204020204" pitchFamily="34" charset="-122"/>
                <a:ea typeface="微软雅黑" panose="020B0503020204020204" pitchFamily="34" charset="-122"/>
              </a:rPr>
              <a:t>点击输入说明文字</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3"/>
                                        </p:tgtEl>
                                        <p:attrNameLst>
                                          <p:attrName>style.visibility</p:attrName>
                                        </p:attrNameLst>
                                      </p:cBhvr>
                                      <p:to>
                                        <p:strVal val="visible"/>
                                      </p:to>
                                    </p:set>
                                    <p:anim calcmode="lin" valueType="num">
                                      <p:cBhvr>
                                        <p:cTn id="12" dur="500" fill="hold"/>
                                        <p:tgtEl>
                                          <p:spTgt spid="173"/>
                                        </p:tgtEl>
                                        <p:attrNameLst>
                                          <p:attrName>ppt_w</p:attrName>
                                        </p:attrNameLst>
                                      </p:cBhvr>
                                      <p:tavLst>
                                        <p:tav tm="0">
                                          <p:val>
                                            <p:fltVal val="0"/>
                                          </p:val>
                                        </p:tav>
                                        <p:tav tm="100000">
                                          <p:val>
                                            <p:strVal val="#ppt_w"/>
                                          </p:val>
                                        </p:tav>
                                      </p:tavLst>
                                    </p:anim>
                                    <p:anim calcmode="lin" valueType="num">
                                      <p:cBhvr>
                                        <p:cTn id="13" dur="500" fill="hold"/>
                                        <p:tgtEl>
                                          <p:spTgt spid="173"/>
                                        </p:tgtEl>
                                        <p:attrNameLst>
                                          <p:attrName>ppt_h</p:attrName>
                                        </p:attrNameLst>
                                      </p:cBhvr>
                                      <p:tavLst>
                                        <p:tav tm="0">
                                          <p:val>
                                            <p:fltVal val="0"/>
                                          </p:val>
                                        </p:tav>
                                        <p:tav tm="100000">
                                          <p:val>
                                            <p:strVal val="#ppt_h"/>
                                          </p:val>
                                        </p:tav>
                                      </p:tavLst>
                                    </p:anim>
                                    <p:animEffect transition="in" filter="fade">
                                      <p:cBhvr>
                                        <p:cTn id="14" dur="500"/>
                                        <p:tgtEl>
                                          <p:spTgt spid="17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78"/>
                                        </p:tgtEl>
                                        <p:attrNameLst>
                                          <p:attrName>style.visibility</p:attrName>
                                        </p:attrNameLst>
                                      </p:cBhvr>
                                      <p:to>
                                        <p:strVal val="visible"/>
                                      </p:to>
                                    </p:set>
                                    <p:animEffect transition="in" filter="wipe(right)">
                                      <p:cBhvr>
                                        <p:cTn id="19" dur="500"/>
                                        <p:tgtEl>
                                          <p:spTgt spid="178"/>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80"/>
                                        </p:tgtEl>
                                        <p:attrNameLst>
                                          <p:attrName>style.visibility</p:attrName>
                                        </p:attrNameLst>
                                      </p:cBhvr>
                                      <p:to>
                                        <p:strVal val="visible"/>
                                      </p:to>
                                    </p:set>
                                    <p:animEffect transition="in" filter="wipe(right)">
                                      <p:cBhvr>
                                        <p:cTn id="22" dur="500"/>
                                        <p:tgtEl>
                                          <p:spTgt spid="18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79"/>
                                        </p:tgtEl>
                                        <p:attrNameLst>
                                          <p:attrName>style.visibility</p:attrName>
                                        </p:attrNameLst>
                                      </p:cBhvr>
                                      <p:to>
                                        <p:strVal val="visible"/>
                                      </p:to>
                                    </p:set>
                                    <p:animEffect transition="in" filter="wipe(right)">
                                      <p:cBhvr>
                                        <p:cTn id="25" dur="500"/>
                                        <p:tgtEl>
                                          <p:spTgt spid="179"/>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par>
                                <p:cTn id="33" presetID="53" presetClass="entr" presetSubtype="16" fill="hold" nodeType="withEffect">
                                  <p:stCondLst>
                                    <p:cond delay="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childTnLst>
                                </p:cTn>
                              </p:par>
                              <p:par>
                                <p:cTn id="38" presetID="53" presetClass="entr" presetSubtype="16"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0-#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 calcmode="lin" valueType="num">
                                      <p:cBhvr additive="base">
                                        <p:cTn id="51" dur="500" fill="hold"/>
                                        <p:tgtEl>
                                          <p:spTgt spid="183"/>
                                        </p:tgtEl>
                                        <p:attrNameLst>
                                          <p:attrName>ppt_x</p:attrName>
                                        </p:attrNameLst>
                                      </p:cBhvr>
                                      <p:tavLst>
                                        <p:tav tm="0">
                                          <p:val>
                                            <p:strVal val="0-#ppt_w/2"/>
                                          </p:val>
                                        </p:tav>
                                        <p:tav tm="100000">
                                          <p:val>
                                            <p:strVal val="#ppt_x"/>
                                          </p:val>
                                        </p:tav>
                                      </p:tavLst>
                                    </p:anim>
                                    <p:anim calcmode="lin" valueType="num">
                                      <p:cBhvr additive="base">
                                        <p:cTn id="52" dur="500" fill="hold"/>
                                        <p:tgtEl>
                                          <p:spTgt spid="18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4"/>
                                        </p:tgtEl>
                                        <p:attrNameLst>
                                          <p:attrName>style.visibility</p:attrName>
                                        </p:attrNameLst>
                                      </p:cBhvr>
                                      <p:to>
                                        <p:strVal val="visible"/>
                                      </p:to>
                                    </p:set>
                                    <p:anim calcmode="lin" valueType="num">
                                      <p:cBhvr additive="base">
                                        <p:cTn id="55" dur="500" fill="hold"/>
                                        <p:tgtEl>
                                          <p:spTgt spid="184"/>
                                        </p:tgtEl>
                                        <p:attrNameLst>
                                          <p:attrName>ppt_x</p:attrName>
                                        </p:attrNameLst>
                                      </p:cBhvr>
                                      <p:tavLst>
                                        <p:tav tm="0">
                                          <p:val>
                                            <p:strVal val="0-#ppt_w/2"/>
                                          </p:val>
                                        </p:tav>
                                        <p:tav tm="100000">
                                          <p:val>
                                            <p:strVal val="#ppt_x"/>
                                          </p:val>
                                        </p:tav>
                                      </p:tavLst>
                                    </p:anim>
                                    <p:anim calcmode="lin" valueType="num">
                                      <p:cBhvr additive="base">
                                        <p:cTn id="56" dur="500" fill="hold"/>
                                        <p:tgtEl>
                                          <p:spTgt spid="18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5"/>
                                        </p:tgtEl>
                                        <p:attrNameLst>
                                          <p:attrName>style.visibility</p:attrName>
                                        </p:attrNameLst>
                                      </p:cBhvr>
                                      <p:to>
                                        <p:strVal val="visible"/>
                                      </p:to>
                                    </p:set>
                                    <p:anim calcmode="lin" valueType="num">
                                      <p:cBhvr additive="base">
                                        <p:cTn id="59" dur="500" fill="hold"/>
                                        <p:tgtEl>
                                          <p:spTgt spid="185"/>
                                        </p:tgtEl>
                                        <p:attrNameLst>
                                          <p:attrName>ppt_x</p:attrName>
                                        </p:attrNameLst>
                                      </p:cBhvr>
                                      <p:tavLst>
                                        <p:tav tm="0">
                                          <p:val>
                                            <p:strVal val="0-#ppt_w/2"/>
                                          </p:val>
                                        </p:tav>
                                        <p:tav tm="100000">
                                          <p:val>
                                            <p:strVal val="#ppt_x"/>
                                          </p:val>
                                        </p:tav>
                                      </p:tavLst>
                                    </p:anim>
                                    <p:anim calcmode="lin" valueType="num">
                                      <p:cBhvr additive="base">
                                        <p:cTn id="60" dur="500" fill="hold"/>
                                        <p:tgtEl>
                                          <p:spTgt spid="18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86"/>
                                        </p:tgtEl>
                                        <p:attrNameLst>
                                          <p:attrName>style.visibility</p:attrName>
                                        </p:attrNameLst>
                                      </p:cBhvr>
                                      <p:to>
                                        <p:strVal val="visible"/>
                                      </p:to>
                                    </p:set>
                                    <p:anim calcmode="lin" valueType="num">
                                      <p:cBhvr additive="base">
                                        <p:cTn id="63" dur="500" fill="hold"/>
                                        <p:tgtEl>
                                          <p:spTgt spid="186"/>
                                        </p:tgtEl>
                                        <p:attrNameLst>
                                          <p:attrName>ppt_x</p:attrName>
                                        </p:attrNameLst>
                                      </p:cBhvr>
                                      <p:tavLst>
                                        <p:tav tm="0">
                                          <p:val>
                                            <p:strVal val="0-#ppt_w/2"/>
                                          </p:val>
                                        </p:tav>
                                        <p:tav tm="100000">
                                          <p:val>
                                            <p:strVal val="#ppt_x"/>
                                          </p:val>
                                        </p:tav>
                                      </p:tavLst>
                                    </p:anim>
                                    <p:anim calcmode="lin" valueType="num">
                                      <p:cBhvr additive="base">
                                        <p:cTn id="64" dur="500" fill="hold"/>
                                        <p:tgtEl>
                                          <p:spTgt spid="18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87"/>
                                        </p:tgtEl>
                                        <p:attrNameLst>
                                          <p:attrName>style.visibility</p:attrName>
                                        </p:attrNameLst>
                                      </p:cBhvr>
                                      <p:to>
                                        <p:strVal val="visible"/>
                                      </p:to>
                                    </p:set>
                                    <p:anim calcmode="lin" valueType="num">
                                      <p:cBhvr additive="base">
                                        <p:cTn id="67" dur="500" fill="hold"/>
                                        <p:tgtEl>
                                          <p:spTgt spid="187"/>
                                        </p:tgtEl>
                                        <p:attrNameLst>
                                          <p:attrName>ppt_x</p:attrName>
                                        </p:attrNameLst>
                                      </p:cBhvr>
                                      <p:tavLst>
                                        <p:tav tm="0">
                                          <p:val>
                                            <p:strVal val="0-#ppt_w/2"/>
                                          </p:val>
                                        </p:tav>
                                        <p:tav tm="100000">
                                          <p:val>
                                            <p:strVal val="#ppt_x"/>
                                          </p:val>
                                        </p:tav>
                                      </p:tavLst>
                                    </p:anim>
                                    <p:anim calcmode="lin" valueType="num">
                                      <p:cBhvr additive="base">
                                        <p:cTn id="68" dur="500" fill="hold"/>
                                        <p:tgtEl>
                                          <p:spTgt spid="18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1"/>
                                        </p:tgtEl>
                                        <p:attrNameLst>
                                          <p:attrName>style.visibility</p:attrName>
                                        </p:attrNameLst>
                                      </p:cBhvr>
                                      <p:to>
                                        <p:strVal val="visible"/>
                                      </p:to>
                                    </p:set>
                                    <p:anim calcmode="lin" valueType="num">
                                      <p:cBhvr additive="base">
                                        <p:cTn id="73" dur="500" fill="hold"/>
                                        <p:tgtEl>
                                          <p:spTgt spid="181"/>
                                        </p:tgtEl>
                                        <p:attrNameLst>
                                          <p:attrName>ppt_x</p:attrName>
                                        </p:attrNameLst>
                                      </p:cBhvr>
                                      <p:tavLst>
                                        <p:tav tm="0">
                                          <p:val>
                                            <p:strVal val="1+#ppt_w/2"/>
                                          </p:val>
                                        </p:tav>
                                        <p:tav tm="100000">
                                          <p:val>
                                            <p:strVal val="#ppt_x"/>
                                          </p:val>
                                        </p:tav>
                                      </p:tavLst>
                                    </p:anim>
                                    <p:anim calcmode="lin" valueType="num">
                                      <p:cBhvr additive="base">
                                        <p:cTn id="74" dur="500" fill="hold"/>
                                        <p:tgtEl>
                                          <p:spTgt spid="1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9" grpId="0" animBg="1"/>
      <p:bldP spid="180" grpId="0" animBg="1"/>
      <p:bldP spid="181" grpId="0"/>
      <p:bldP spid="182" grpId="0"/>
      <p:bldP spid="183" grpId="0"/>
      <p:bldP spid="184" grpId="0"/>
      <p:bldP spid="185" grpId="0"/>
      <p:bldP spid="186" grpId="0"/>
      <p:bldP spid="18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80" name="TextBox 79"/>
          <p:cNvSpPr txBox="1"/>
          <p:nvPr/>
        </p:nvSpPr>
        <p:spPr>
          <a:xfrm>
            <a:off x="8112224" y="2759654"/>
            <a:ext cx="2840256" cy="923138"/>
          </a:xfrm>
          <a:prstGeom prst="rect">
            <a:avLst/>
          </a:prstGeom>
          <a:noFill/>
        </p:spPr>
        <p:txBody>
          <a:bodyPr wrap="square" lIns="0" tIns="0" rIns="0" bIns="0" rtlCol="0">
            <a:spAutoFit/>
          </a:bodyPr>
          <a:lstStyle/>
          <a:p>
            <a:pPr>
              <a:lnSpc>
                <a:spcPct val="150000"/>
              </a:lnSpc>
            </a:pP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p>
          <a:p>
            <a:pPr>
              <a:lnSpc>
                <a:spcPct val="150000"/>
              </a:lnSpc>
            </a:pPr>
            <a:endPar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TextBox 80"/>
          <p:cNvSpPr txBox="1"/>
          <p:nvPr/>
        </p:nvSpPr>
        <p:spPr>
          <a:xfrm>
            <a:off x="8112224" y="2365173"/>
            <a:ext cx="3096869" cy="287323"/>
          </a:xfrm>
          <a:prstGeom prst="rect">
            <a:avLst/>
          </a:prstGeom>
          <a:noFill/>
        </p:spPr>
        <p:txBody>
          <a:bodyPr wrap="square" lIns="0" tIns="0" rIns="0" bIns="0" rtlCol="0">
            <a:spAutoFit/>
          </a:bodyPr>
          <a:lstStyle/>
          <a:p>
            <a:r>
              <a:rPr lang="en-US" altLang="zh-CN" sz="1865" dirty="0">
                <a:solidFill>
                  <a:schemeClr val="bg1"/>
                </a:solidFill>
                <a:latin typeface="微软雅黑" panose="020B0503020204020204" pitchFamily="34" charset="-122"/>
                <a:ea typeface="微软雅黑" panose="020B0503020204020204" pitchFamily="34" charset="-122"/>
              </a:rPr>
              <a:t>QQ</a:t>
            </a:r>
            <a:r>
              <a:rPr lang="zh-CN" altLang="en-US" sz="1865" dirty="0">
                <a:solidFill>
                  <a:schemeClr val="bg1"/>
                </a:solidFill>
                <a:latin typeface="微软雅黑" panose="020B0503020204020204" pitchFamily="34" charset="-122"/>
                <a:ea typeface="微软雅黑" panose="020B0503020204020204" pitchFamily="34" charset="-122"/>
              </a:rPr>
              <a:t>空间推广</a:t>
            </a:r>
          </a:p>
        </p:txBody>
      </p:sp>
      <p:sp>
        <p:nvSpPr>
          <p:cNvPr id="82" name="TextBox 81"/>
          <p:cNvSpPr txBox="1"/>
          <p:nvPr/>
        </p:nvSpPr>
        <p:spPr>
          <a:xfrm>
            <a:off x="8126981" y="4621896"/>
            <a:ext cx="3126384" cy="923138"/>
          </a:xfrm>
          <a:prstGeom prst="rect">
            <a:avLst/>
          </a:prstGeom>
          <a:noFill/>
        </p:spPr>
        <p:txBody>
          <a:bodyPr wrap="square" lIns="0" tIns="0" rIns="0" bIns="0" rtlCol="0">
            <a:spAutoFit/>
          </a:bodyPr>
          <a:lstStyle/>
          <a:p>
            <a:pPr>
              <a:lnSpc>
                <a:spcPct val="150000"/>
              </a:lnSpc>
            </a:pP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p>
          <a:p>
            <a:pPr>
              <a:lnSpc>
                <a:spcPct val="150000"/>
              </a:lnSpc>
            </a:pPr>
            <a:endPar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TextBox 82"/>
          <p:cNvSpPr txBox="1"/>
          <p:nvPr/>
        </p:nvSpPr>
        <p:spPr>
          <a:xfrm>
            <a:off x="8126982" y="4227416"/>
            <a:ext cx="3096869" cy="287323"/>
          </a:xfrm>
          <a:prstGeom prst="rect">
            <a:avLst/>
          </a:prstGeom>
          <a:noFill/>
        </p:spPr>
        <p:txBody>
          <a:bodyPr wrap="square" lIns="0" tIns="0" rIns="0" bIns="0" rtlCol="0">
            <a:spAutoFit/>
          </a:bodyPr>
          <a:lstStyle/>
          <a:p>
            <a:r>
              <a:rPr lang="zh-CN" altLang="en-US" sz="1865" dirty="0">
                <a:solidFill>
                  <a:schemeClr val="bg1"/>
                </a:solidFill>
                <a:latin typeface="微软雅黑" panose="020B0503020204020204" pitchFamily="34" charset="-122"/>
                <a:ea typeface="微软雅黑" panose="020B0503020204020204" pitchFamily="34" charset="-122"/>
              </a:rPr>
              <a:t>本地论坛推广</a:t>
            </a:r>
          </a:p>
        </p:txBody>
      </p:sp>
      <p:sp>
        <p:nvSpPr>
          <p:cNvPr id="86" name="TextBox 85"/>
          <p:cNvSpPr txBox="1"/>
          <p:nvPr/>
        </p:nvSpPr>
        <p:spPr>
          <a:xfrm>
            <a:off x="982255" y="4740880"/>
            <a:ext cx="3126384" cy="923138"/>
          </a:xfrm>
          <a:prstGeom prst="rect">
            <a:avLst/>
          </a:prstGeom>
          <a:noFill/>
        </p:spPr>
        <p:txBody>
          <a:bodyPr wrap="square" lIns="0" tIns="0" rIns="0" bIns="0" rtlCol="0">
            <a:spAutoFit/>
          </a:bodyPr>
          <a:lstStyle/>
          <a:p>
            <a:pPr algn="r">
              <a:lnSpc>
                <a:spcPct val="150000"/>
              </a:lnSpc>
            </a:pP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p>
          <a:p>
            <a:pPr algn="r">
              <a:lnSpc>
                <a:spcPct val="150000"/>
              </a:lnSpc>
            </a:pPr>
            <a:endPar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TextBox 86"/>
          <p:cNvSpPr txBox="1"/>
          <p:nvPr/>
        </p:nvSpPr>
        <p:spPr>
          <a:xfrm>
            <a:off x="982255" y="4346400"/>
            <a:ext cx="3096869" cy="287323"/>
          </a:xfrm>
          <a:prstGeom prst="rect">
            <a:avLst/>
          </a:prstGeom>
          <a:noFill/>
        </p:spPr>
        <p:txBody>
          <a:bodyPr wrap="square" lIns="0" tIns="0" rIns="0" bIns="0" rtlCol="0">
            <a:spAutoFit/>
          </a:bodyPr>
          <a:lstStyle/>
          <a:p>
            <a:pPr algn="r"/>
            <a:r>
              <a:rPr lang="zh-CN" altLang="en-US" sz="1865" dirty="0">
                <a:solidFill>
                  <a:schemeClr val="bg1"/>
                </a:solidFill>
                <a:latin typeface="微软雅黑" panose="020B0503020204020204" pitchFamily="34" charset="-122"/>
                <a:ea typeface="微软雅黑" panose="020B0503020204020204" pitchFamily="34" charset="-122"/>
              </a:rPr>
              <a:t>微博推广</a:t>
            </a:r>
          </a:p>
        </p:txBody>
      </p:sp>
      <p:sp>
        <p:nvSpPr>
          <p:cNvPr id="88" name="TextBox 87"/>
          <p:cNvSpPr txBox="1"/>
          <p:nvPr/>
        </p:nvSpPr>
        <p:spPr>
          <a:xfrm>
            <a:off x="967497" y="2782259"/>
            <a:ext cx="3126384" cy="923138"/>
          </a:xfrm>
          <a:prstGeom prst="rect">
            <a:avLst/>
          </a:prstGeom>
          <a:noFill/>
        </p:spPr>
        <p:txBody>
          <a:bodyPr wrap="square" lIns="0" tIns="0" rIns="0" bIns="0" rtlCol="0">
            <a:spAutoFit/>
          </a:bodyPr>
          <a:lstStyle/>
          <a:p>
            <a:pPr algn="r">
              <a:lnSpc>
                <a:spcPct val="150000"/>
              </a:lnSpc>
            </a:pPr>
            <a:r>
              <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a:t>
            </a:r>
          </a:p>
          <a:p>
            <a:pPr algn="r">
              <a:lnSpc>
                <a:spcPct val="150000"/>
              </a:lnSpc>
            </a:pPr>
            <a:endParaRPr lang="zh-CN" altLang="en-US" sz="133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TextBox 88"/>
          <p:cNvSpPr txBox="1"/>
          <p:nvPr/>
        </p:nvSpPr>
        <p:spPr>
          <a:xfrm>
            <a:off x="967498" y="2387778"/>
            <a:ext cx="3096869" cy="287323"/>
          </a:xfrm>
          <a:prstGeom prst="rect">
            <a:avLst/>
          </a:prstGeom>
          <a:noFill/>
        </p:spPr>
        <p:txBody>
          <a:bodyPr wrap="square" lIns="0" tIns="0" rIns="0" bIns="0" rtlCol="0">
            <a:spAutoFit/>
          </a:bodyPr>
          <a:lstStyle/>
          <a:p>
            <a:pPr algn="r"/>
            <a:r>
              <a:rPr lang="zh-CN" altLang="en-US" sz="1865" dirty="0">
                <a:solidFill>
                  <a:schemeClr val="bg1"/>
                </a:solidFill>
                <a:latin typeface="微软雅黑" panose="020B0503020204020204" pitchFamily="34" charset="-122"/>
                <a:ea typeface="微软雅黑" panose="020B0503020204020204" pitchFamily="34" charset="-122"/>
              </a:rPr>
              <a:t>微信推广</a:t>
            </a:r>
          </a:p>
        </p:txBody>
      </p:sp>
      <p:grpSp>
        <p:nvGrpSpPr>
          <p:cNvPr id="97" name="组合 96"/>
          <p:cNvGrpSpPr/>
          <p:nvPr/>
        </p:nvGrpSpPr>
        <p:grpSpPr>
          <a:xfrm>
            <a:off x="4310551" y="2057996"/>
            <a:ext cx="1436856" cy="1847881"/>
            <a:chOff x="5321145" y="126048"/>
            <a:chExt cx="1077642" cy="1385911"/>
          </a:xfrm>
        </p:grpSpPr>
        <p:grpSp>
          <p:nvGrpSpPr>
            <p:cNvPr id="98" name="组合 97"/>
            <p:cNvGrpSpPr/>
            <p:nvPr/>
          </p:nvGrpSpPr>
          <p:grpSpPr>
            <a:xfrm>
              <a:off x="5321145" y="126048"/>
              <a:ext cx="1077642" cy="1385911"/>
              <a:chOff x="5321145" y="126048"/>
              <a:chExt cx="1077642" cy="1385911"/>
            </a:xfrm>
          </p:grpSpPr>
          <p:sp>
            <p:nvSpPr>
              <p:cNvPr id="105"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latin typeface="Arial" panose="020B0604020202020204" pitchFamily="34" charset="0"/>
                  <a:ea typeface="宋体" panose="02010600030101010101" pitchFamily="2" charset="-122"/>
                </a:endParaRPr>
              </a:p>
            </p:txBody>
          </p:sp>
        </p:grpSp>
        <p:grpSp>
          <p:nvGrpSpPr>
            <p:cNvPr id="99" name="组合 98"/>
            <p:cNvGrpSpPr/>
            <p:nvPr/>
          </p:nvGrpSpPr>
          <p:grpSpPr>
            <a:xfrm>
              <a:off x="5563468" y="455191"/>
              <a:ext cx="558800" cy="460375"/>
              <a:chOff x="3376613" y="2879725"/>
              <a:chExt cx="558800" cy="460375"/>
            </a:xfrm>
            <a:solidFill>
              <a:schemeClr val="bg1"/>
            </a:solidFill>
          </p:grpSpPr>
          <p:sp>
            <p:nvSpPr>
              <p:cNvPr id="10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2"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grpSp>
        <p:nvGrpSpPr>
          <p:cNvPr id="107" name="组合 106"/>
          <p:cNvGrpSpPr/>
          <p:nvPr/>
        </p:nvGrpSpPr>
        <p:grpSpPr>
          <a:xfrm>
            <a:off x="5937017" y="2019725"/>
            <a:ext cx="1847881" cy="1436856"/>
            <a:chOff x="6540994" y="97346"/>
            <a:chExt cx="1385911" cy="1077642"/>
          </a:xfrm>
        </p:grpSpPr>
        <p:grpSp>
          <p:nvGrpSpPr>
            <p:cNvPr id="108" name="组合 107"/>
            <p:cNvGrpSpPr/>
            <p:nvPr/>
          </p:nvGrpSpPr>
          <p:grpSpPr>
            <a:xfrm rot="5400000">
              <a:off x="6695129" y="-56789"/>
              <a:ext cx="1077642" cy="1385911"/>
              <a:chOff x="5321145" y="126048"/>
              <a:chExt cx="1077642" cy="1385911"/>
            </a:xfrm>
          </p:grpSpPr>
          <p:sp>
            <p:nvSpPr>
              <p:cNvPr id="110"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p>
            </p:txBody>
          </p:sp>
          <p:sp>
            <p:nvSpPr>
              <p:cNvPr id="111"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665" kern="0">
                  <a:solidFill>
                    <a:srgbClr val="FFFFFF"/>
                  </a:solidFill>
                  <a:latin typeface="Arial" panose="020B0604020202020204" pitchFamily="34" charset="0"/>
                  <a:ea typeface="宋体" panose="02010600030101010101" pitchFamily="2" charset="-122"/>
                </a:endParaRPr>
              </a:p>
            </p:txBody>
          </p:sp>
        </p:grpSp>
        <p:sp>
          <p:nvSpPr>
            <p:cNvPr id="109" name="Freeform 12"/>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p:spPr>
          <p:txBody>
            <a:bodyPr vert="horz" wrap="square" lIns="121920" tIns="60960" rIns="121920" bIns="60960" numCol="1" anchor="t" anchorCtr="0" compatLnSpc="1"/>
            <a:lstStyle/>
            <a:p>
              <a:endParaRPr lang="zh-CN" altLang="en-US" sz="2665"/>
            </a:p>
          </p:txBody>
        </p:sp>
      </p:grpSp>
      <p:grpSp>
        <p:nvGrpSpPr>
          <p:cNvPr id="112" name="组合 111"/>
          <p:cNvGrpSpPr/>
          <p:nvPr/>
        </p:nvGrpSpPr>
        <p:grpSpPr>
          <a:xfrm>
            <a:off x="4263773" y="3969049"/>
            <a:ext cx="1847881" cy="1436856"/>
            <a:chOff x="5286061" y="1559339"/>
            <a:chExt cx="1385911" cy="1077642"/>
          </a:xfrm>
        </p:grpSpPr>
        <p:grpSp>
          <p:nvGrpSpPr>
            <p:cNvPr id="113" name="组合 112"/>
            <p:cNvGrpSpPr/>
            <p:nvPr/>
          </p:nvGrpSpPr>
          <p:grpSpPr>
            <a:xfrm rot="16200000">
              <a:off x="5440196" y="1405204"/>
              <a:ext cx="1077642" cy="1385911"/>
              <a:chOff x="5321145" y="126048"/>
              <a:chExt cx="1077642" cy="1385911"/>
            </a:xfrm>
          </p:grpSpPr>
          <p:sp>
            <p:nvSpPr>
              <p:cNvPr id="119"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5"/>
              </a:p>
            </p:txBody>
          </p:sp>
          <p:sp>
            <p:nvSpPr>
              <p:cNvPr id="120"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665" kern="0">
                  <a:solidFill>
                    <a:srgbClr val="FFFFFF"/>
                  </a:solidFill>
                  <a:latin typeface="Arial" panose="020B0604020202020204" pitchFamily="34" charset="0"/>
                  <a:ea typeface="宋体" panose="02010600030101010101" pitchFamily="2" charset="-122"/>
                </a:endParaRPr>
              </a:p>
            </p:txBody>
          </p:sp>
        </p:grpSp>
        <p:grpSp>
          <p:nvGrpSpPr>
            <p:cNvPr id="114" name="组合 113"/>
            <p:cNvGrpSpPr/>
            <p:nvPr/>
          </p:nvGrpSpPr>
          <p:grpSpPr>
            <a:xfrm>
              <a:off x="5569774" y="1888055"/>
              <a:ext cx="525462" cy="452437"/>
              <a:chOff x="3379788" y="4325938"/>
              <a:chExt cx="525462" cy="452437"/>
            </a:xfrm>
            <a:solidFill>
              <a:schemeClr val="bg1"/>
            </a:solidFill>
          </p:grpSpPr>
          <p:sp>
            <p:nvSpPr>
              <p:cNvPr id="11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7"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8"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grpSp>
        <p:nvGrpSpPr>
          <p:cNvPr id="121" name="组合 120"/>
          <p:cNvGrpSpPr/>
          <p:nvPr/>
        </p:nvGrpSpPr>
        <p:grpSpPr>
          <a:xfrm>
            <a:off x="6387336" y="3590740"/>
            <a:ext cx="1436856" cy="1847881"/>
            <a:chOff x="6830695" y="1295111"/>
            <a:chExt cx="1077642" cy="1385911"/>
          </a:xfrm>
        </p:grpSpPr>
        <p:grpSp>
          <p:nvGrpSpPr>
            <p:cNvPr id="122" name="组合 121"/>
            <p:cNvGrpSpPr/>
            <p:nvPr/>
          </p:nvGrpSpPr>
          <p:grpSpPr>
            <a:xfrm rot="10800000">
              <a:off x="6830695" y="1295111"/>
              <a:ext cx="1077642" cy="1385911"/>
              <a:chOff x="5321145" y="126048"/>
              <a:chExt cx="1077642" cy="1385911"/>
            </a:xfrm>
          </p:grpSpPr>
          <p:sp>
            <p:nvSpPr>
              <p:cNvPr id="12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latin typeface="Arial" panose="020B0604020202020204" pitchFamily="34" charset="0"/>
                  <a:ea typeface="宋体" panose="02010600030101010101" pitchFamily="2" charset="-122"/>
                </a:endParaRPr>
              </a:p>
            </p:txBody>
          </p:sp>
        </p:grpSp>
        <p:sp>
          <p:nvSpPr>
            <p:cNvPr id="123"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0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40000">
                                          <p:cBhvr additive="base">
                                            <p:cTn id="12" dur="500" fill="hold"/>
                                            <p:tgtEl>
                                              <p:spTgt spid="97"/>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97"/>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14:presetBounceEnd="40000">
                                      <p:stCondLst>
                                        <p:cond delay="300"/>
                                      </p:stCondLst>
                                      <p:childTnLst>
                                        <p:set>
                                          <p:cBhvr>
                                            <p:cTn id="15" dur="1" fill="hold">
                                              <p:stCondLst>
                                                <p:cond delay="0"/>
                                              </p:stCondLst>
                                            </p:cTn>
                                            <p:tgtEl>
                                              <p:spTgt spid="112"/>
                                            </p:tgtEl>
                                            <p:attrNameLst>
                                              <p:attrName>style.visibility</p:attrName>
                                            </p:attrNameLst>
                                          </p:cBhvr>
                                          <p:to>
                                            <p:strVal val="visible"/>
                                          </p:to>
                                        </p:set>
                                        <p:anim calcmode="lin" valueType="num" p14:bounceEnd="40000">
                                          <p:cBhvr additive="base">
                                            <p:cTn id="16" dur="500" fill="hold"/>
                                            <p:tgtEl>
                                              <p:spTgt spid="112"/>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112"/>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14:presetBounceEnd="40000">
                                      <p:stCondLst>
                                        <p:cond delay="600"/>
                                      </p:stCondLst>
                                      <p:childTnLst>
                                        <p:set>
                                          <p:cBhvr>
                                            <p:cTn id="19" dur="1" fill="hold">
                                              <p:stCondLst>
                                                <p:cond delay="0"/>
                                              </p:stCondLst>
                                            </p:cTn>
                                            <p:tgtEl>
                                              <p:spTgt spid="121"/>
                                            </p:tgtEl>
                                            <p:attrNameLst>
                                              <p:attrName>style.visibility</p:attrName>
                                            </p:attrNameLst>
                                          </p:cBhvr>
                                          <p:to>
                                            <p:strVal val="visible"/>
                                          </p:to>
                                        </p:set>
                                        <p:anim calcmode="lin" valueType="num" p14:bounceEnd="40000">
                                          <p:cBhvr additive="base">
                                            <p:cTn id="20" dur="500" fill="hold"/>
                                            <p:tgtEl>
                                              <p:spTgt spid="12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21"/>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07"/>
                                            </p:tgtEl>
                                            <p:attrNameLst>
                                              <p:attrName>style.visibility</p:attrName>
                                            </p:attrNameLst>
                                          </p:cBhvr>
                                          <p:to>
                                            <p:strVal val="visible"/>
                                          </p:to>
                                        </p:set>
                                        <p:anim calcmode="lin" valueType="num" p14:bounceEnd="40000">
                                          <p:cBhvr additive="base">
                                            <p:cTn id="24"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left)">
                                          <p:cBhvr>
                                            <p:cTn id="32" dur="500"/>
                                            <p:tgtEl>
                                              <p:spTgt spid="80"/>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500"/>
                                            <p:tgtEl>
                                              <p:spTgt spid="8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left)">
                                          <p:cBhvr>
                                            <p:cTn id="5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fill="hold"/>
                                            <p:tgtEl>
                                              <p:spTgt spid="97"/>
                                            </p:tgtEl>
                                            <p:attrNameLst>
                                              <p:attrName>ppt_x</p:attrName>
                                            </p:attrNameLst>
                                          </p:cBhvr>
                                          <p:tavLst>
                                            <p:tav tm="0">
                                              <p:val>
                                                <p:strVal val="#ppt_x"/>
                                              </p:val>
                                            </p:tav>
                                            <p:tav tm="100000">
                                              <p:val>
                                                <p:strVal val="#ppt_x"/>
                                              </p:val>
                                            </p:tav>
                                          </p:tavLst>
                                        </p:anim>
                                        <p:anim calcmode="lin" valueType="num">
                                          <p:cBhvr additive="base">
                                            <p:cTn id="13" dur="500" fill="hold"/>
                                            <p:tgtEl>
                                              <p:spTgt spid="97"/>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300"/>
                                      </p:stCondLst>
                                      <p:childTnLst>
                                        <p:set>
                                          <p:cBhvr>
                                            <p:cTn id="15" dur="1" fill="hold">
                                              <p:stCondLst>
                                                <p:cond delay="0"/>
                                              </p:stCondLst>
                                            </p:cTn>
                                            <p:tgtEl>
                                              <p:spTgt spid="112"/>
                                            </p:tgtEl>
                                            <p:attrNameLst>
                                              <p:attrName>style.visibility</p:attrName>
                                            </p:attrNameLst>
                                          </p:cBhvr>
                                          <p:to>
                                            <p:strVal val="visible"/>
                                          </p:to>
                                        </p:set>
                                        <p:anim calcmode="lin" valueType="num">
                                          <p:cBhvr additive="base">
                                            <p:cTn id="16" dur="500" fill="hold"/>
                                            <p:tgtEl>
                                              <p:spTgt spid="112"/>
                                            </p:tgtEl>
                                            <p:attrNameLst>
                                              <p:attrName>ppt_x</p:attrName>
                                            </p:attrNameLst>
                                          </p:cBhvr>
                                          <p:tavLst>
                                            <p:tav tm="0">
                                              <p:val>
                                                <p:strVal val="0-#ppt_w/2"/>
                                              </p:val>
                                            </p:tav>
                                            <p:tav tm="100000">
                                              <p:val>
                                                <p:strVal val="#ppt_x"/>
                                              </p:val>
                                            </p:tav>
                                          </p:tavLst>
                                        </p:anim>
                                        <p:anim calcmode="lin" valueType="num">
                                          <p:cBhvr additive="base">
                                            <p:cTn id="17" dur="500" fill="hold"/>
                                            <p:tgtEl>
                                              <p:spTgt spid="112"/>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121"/>
                                            </p:tgtEl>
                                            <p:attrNameLst>
                                              <p:attrName>style.visibility</p:attrName>
                                            </p:attrNameLst>
                                          </p:cBhvr>
                                          <p:to>
                                            <p:strVal val="visible"/>
                                          </p:to>
                                        </p:set>
                                        <p:anim calcmode="lin" valueType="num">
                                          <p:cBhvr additive="base">
                                            <p:cTn id="20" dur="500" fill="hold"/>
                                            <p:tgtEl>
                                              <p:spTgt spid="121"/>
                                            </p:tgtEl>
                                            <p:attrNameLst>
                                              <p:attrName>ppt_x</p:attrName>
                                            </p:attrNameLst>
                                          </p:cBhvr>
                                          <p:tavLst>
                                            <p:tav tm="0">
                                              <p:val>
                                                <p:strVal val="#ppt_x"/>
                                              </p:val>
                                            </p:tav>
                                            <p:tav tm="100000">
                                              <p:val>
                                                <p:strVal val="#ppt_x"/>
                                              </p:val>
                                            </p:tav>
                                          </p:tavLst>
                                        </p:anim>
                                        <p:anim calcmode="lin" valueType="num">
                                          <p:cBhvr additive="base">
                                            <p:cTn id="21" dur="500" fill="hold"/>
                                            <p:tgtEl>
                                              <p:spTgt spid="121"/>
                                            </p:tgtEl>
                                            <p:attrNameLst>
                                              <p:attrName>ppt_y</p:attrName>
                                            </p:attrNameLst>
                                          </p:cBhvr>
                                          <p:tavLst>
                                            <p:tav tm="0">
                                              <p:val>
                                                <p:strVal val="1+#ppt_h/2"/>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wipe(left)">
                                          <p:cBhvr>
                                            <p:cTn id="32" dur="500"/>
                                            <p:tgtEl>
                                              <p:spTgt spid="80"/>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500"/>
                                            <p:tgtEl>
                                              <p:spTgt spid="82"/>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ipe(left)">
                                          <p:cBhvr>
                                            <p:cTn id="5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6" grpId="0"/>
          <p:bldP spid="87" grpId="0"/>
          <p:bldP spid="88" grpId="0"/>
          <p:bldP spid="89"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01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918" y="946231"/>
            <a:ext cx="4998536" cy="4036318"/>
          </a:xfrm>
          <a:prstGeom prst="rect">
            <a:avLst/>
          </a:prstGeom>
        </p:spPr>
      </p:pic>
      <p:sp>
        <p:nvSpPr>
          <p:cNvPr id="7" name="Rectangle 3"/>
          <p:cNvSpPr txBox="1">
            <a:spLocks noChangeArrowheads="1"/>
          </p:cNvSpPr>
          <p:nvPr/>
        </p:nvSpPr>
        <p:spPr bwMode="auto">
          <a:xfrm>
            <a:off x="4691993" y="2095881"/>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zh-CN" altLang="en-US" sz="7200" b="1" dirty="0" smtClean="0">
                <a:solidFill>
                  <a:schemeClr val="bg1"/>
                </a:solidFill>
                <a:latin typeface="+mn-ea"/>
                <a:ea typeface="+mn-ea"/>
              </a:rPr>
              <a:t>感谢您的观看</a:t>
            </a:r>
            <a:endParaRPr lang="zh-CN" altLang="en-US" sz="7200" b="1" dirty="0">
              <a:solidFill>
                <a:schemeClr val="bg1"/>
              </a:solidFill>
              <a:latin typeface="+mn-ea"/>
              <a:ea typeface="+mn-ea"/>
            </a:endParaRPr>
          </a:p>
        </p:txBody>
      </p:sp>
      <p:sp>
        <p:nvSpPr>
          <p:cNvPr id="8" name="Rectangle 4"/>
          <p:cNvSpPr txBox="1">
            <a:spLocks noChangeArrowheads="1"/>
          </p:cNvSpPr>
          <p:nvPr/>
        </p:nvSpPr>
        <p:spPr bwMode="auto">
          <a:xfrm>
            <a:off x="4398928" y="3181210"/>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400" b="0" dirty="0">
                <a:latin typeface="+mn-ea"/>
                <a:ea typeface="+mn-ea"/>
              </a:rPr>
              <a:t>这里输入您的副标题或者是课程的具体名称</a:t>
            </a:r>
            <a:endParaRPr lang="zh-CN" altLang="zh-CN" sz="2400" b="0" dirty="0">
              <a:latin typeface="+mn-ea"/>
              <a:ea typeface="+mn-ea"/>
            </a:endParaRPr>
          </a:p>
        </p:txBody>
      </p:sp>
      <p:sp>
        <p:nvSpPr>
          <p:cNvPr id="10" name="01 42"/>
          <p:cNvSpPr txBox="1"/>
          <p:nvPr/>
        </p:nvSpPr>
        <p:spPr>
          <a:xfrm>
            <a:off x="4326255" y="5741035"/>
            <a:ext cx="3443605" cy="502445"/>
          </a:xfrm>
          <a:prstGeom prst="rect">
            <a:avLst/>
          </a:prstGeom>
          <a:solidFill>
            <a:srgbClr val="1C3B33"/>
          </a:solidFill>
          <a:ln>
            <a:solidFill>
              <a:schemeClr val="bg1"/>
            </a:solidFill>
          </a:ln>
        </p:spPr>
        <p:txBody>
          <a:bodyPr wrap="square" rtlCol="0">
            <a:spAutoFit/>
          </a:bodyPr>
          <a:lstStyle/>
          <a:p>
            <a:pPr algn="ctr"/>
            <a:r>
              <a:rPr lang="zh-CN" altLang="en-US" sz="2665" dirty="0">
                <a:solidFill>
                  <a:srgbClr val="FFFFFF"/>
                </a:solidFill>
                <a:latin typeface="微软雅黑" panose="020B0503020204020204" pitchFamily="34" charset="-122"/>
                <a:ea typeface="微软雅黑" panose="020B0503020204020204" pitchFamily="34" charset="-122"/>
              </a:rPr>
              <a:t>主讲老师</a:t>
            </a:r>
            <a:r>
              <a:rPr lang="zh-CN" altLang="en-US" sz="2665" dirty="0" smtClean="0">
                <a:solidFill>
                  <a:srgbClr val="FFFFFF"/>
                </a:solidFill>
                <a:latin typeface="微软雅黑" panose="020B0503020204020204" pitchFamily="34" charset="-122"/>
                <a:ea typeface="微软雅黑" panose="020B0503020204020204" pitchFamily="34" charset="-122"/>
              </a:rPr>
              <a:t>：</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500" autoRev="1" fill="hold">
                                          <p:stCondLst>
                                            <p:cond delay="0"/>
                                          </p:stCondLst>
                                        </p:cTn>
                                        <p:tgtEl>
                                          <p:spTgt spid="7"/>
                                        </p:tgtEl>
                                        <p:attrNameLst>
                                          <p:attrName>ppt_w</p:attrName>
                                        </p:attrNameLst>
                                      </p:cBhvr>
                                    </p:anim>
                                    <p:anim by="(#ppt_w*0.50)" calcmode="lin" valueType="num">
                                      <p:cBhvr>
                                        <p:cTn id="14" dur="500" decel="50000" autoRev="1" fill="hold">
                                          <p:stCondLst>
                                            <p:cond delay="0"/>
                                          </p:stCondLst>
                                        </p:cTn>
                                        <p:tgtEl>
                                          <p:spTgt spid="7"/>
                                        </p:tgtEl>
                                        <p:attrNameLst>
                                          <p:attrName>ppt_x</p:attrName>
                                        </p:attrNameLst>
                                      </p:cBhvr>
                                    </p:anim>
                                    <p:anim from="(-#ppt_h/2)" to="(#ppt_y)" calcmode="lin" valueType="num">
                                      <p:cBhvr>
                                        <p:cTn id="15" dur="1000" fill="hold">
                                          <p:stCondLst>
                                            <p:cond delay="0"/>
                                          </p:stCondLst>
                                        </p:cTn>
                                        <p:tgtEl>
                                          <p:spTgt spid="7"/>
                                        </p:tgtEl>
                                        <p:attrNameLst>
                                          <p:attrName>ppt_y</p:attrName>
                                        </p:attrNameLst>
                                      </p:cBhvr>
                                    </p:anim>
                                    <p:animRot by="21600000">
                                      <p:cBhvr>
                                        <p:cTn id="16" dur="1000" fill="hold">
                                          <p:stCondLst>
                                            <p:cond delay="0"/>
                                          </p:stCondLst>
                                        </p:cTn>
                                        <p:tgtEl>
                                          <p:spTgt spid="7"/>
                                        </p:tgtEl>
                                        <p:attrNameLst>
                                          <p:attrName>r</p:attrName>
                                        </p:attrNameLst>
                                      </p:cBhvr>
                                    </p:animRo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3739" y="1206984"/>
            <a:ext cx="2879945" cy="636151"/>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endParaRPr>
            </a:p>
          </p:txBody>
        </p:sp>
        <p:sp>
          <p:nvSpPr>
            <p:cNvPr id="4" name="TextBox 13"/>
            <p:cNvSpPr txBox="1"/>
            <p:nvPr/>
          </p:nvSpPr>
          <p:spPr>
            <a:xfrm>
              <a:off x="3864114" y="1080778"/>
              <a:ext cx="1569864" cy="517347"/>
            </a:xfrm>
            <a:prstGeom prst="rect">
              <a:avLst/>
            </a:prstGeom>
            <a:noFill/>
          </p:spPr>
          <p:txBody>
            <a:bodyPr wrap="none" rtlCol="0">
              <a:spAutoFit/>
            </a:bodyPr>
            <a:lstStyle/>
            <a:p>
              <a:r>
                <a:rPr lang="zh-CN" altLang="en-US" sz="2700" dirty="0">
                  <a:solidFill>
                    <a:schemeClr val="bg1"/>
                  </a:solidFill>
                  <a:latin typeface="微软雅黑" panose="020B0503020204020204" pitchFamily="34" charset="-122"/>
                  <a:ea typeface="微软雅黑" panose="020B0503020204020204" pitchFamily="34" charset="-122"/>
                </a:rPr>
                <a:t>第一部分</a:t>
              </a:r>
            </a:p>
          </p:txBody>
        </p:sp>
      </p:grpSp>
      <p:cxnSp>
        <p:nvCxnSpPr>
          <p:cNvPr id="5" name="直接连接符 4"/>
          <p:cNvCxnSpPr/>
          <p:nvPr/>
        </p:nvCxnSpPr>
        <p:spPr>
          <a:xfrm flipH="1">
            <a:off x="3179612" y="2400190"/>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179612" y="3744651"/>
            <a:ext cx="592004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16"/>
          <p:cNvSpPr txBox="1"/>
          <p:nvPr/>
        </p:nvSpPr>
        <p:spPr>
          <a:xfrm>
            <a:off x="3819755" y="2688290"/>
            <a:ext cx="4622888" cy="779881"/>
          </a:xfrm>
          <a:prstGeom prst="rect">
            <a:avLst/>
          </a:prstGeom>
          <a:noFill/>
        </p:spPr>
        <p:txBody>
          <a:bodyPr wrap="none" lIns="121917" tIns="60958" rIns="121917" bIns="60958" rtlCol="0">
            <a:spAutoFit/>
          </a:bodyPr>
          <a:lstStyle/>
          <a:p>
            <a:pPr algn="ctr"/>
            <a:r>
              <a:rPr lang="zh-CN" altLang="en-US" sz="43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8" name="矩形 7"/>
          <p:cNvSpPr/>
          <p:nvPr/>
        </p:nvSpPr>
        <p:spPr>
          <a:xfrm>
            <a:off x="3435762" y="3936718"/>
            <a:ext cx="5544614" cy="584771"/>
          </a:xfrm>
          <a:prstGeom prst="rect">
            <a:avLst/>
          </a:prstGeom>
        </p:spPr>
        <p:txBody>
          <a:bodyPr wrap="square" lIns="121917" tIns="60958" rIns="121917" bIns="60958">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13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
        <p:nvSpPr>
          <p:cNvPr id="49" name="Block Arc 51"/>
          <p:cNvSpPr/>
          <p:nvPr/>
        </p:nvSpPr>
        <p:spPr>
          <a:xfrm>
            <a:off x="1234344"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4" name="Block Arc 53"/>
          <p:cNvSpPr/>
          <p:nvPr/>
        </p:nvSpPr>
        <p:spPr>
          <a:xfrm>
            <a:off x="4987260"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6" name="Block Arc 55"/>
          <p:cNvSpPr/>
          <p:nvPr/>
        </p:nvSpPr>
        <p:spPr>
          <a:xfrm>
            <a:off x="8740079" y="2665633"/>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65" name="TextBox 64"/>
          <p:cNvSpPr txBox="1"/>
          <p:nvPr/>
        </p:nvSpPr>
        <p:spPr>
          <a:xfrm>
            <a:off x="1704573"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sz="2400" dirty="0">
              <a:solidFill>
                <a:schemeClr val="tx2"/>
              </a:solidFill>
            </a:endParaRPr>
          </a:p>
        </p:txBody>
      </p:sp>
      <p:sp>
        <p:nvSpPr>
          <p:cNvPr id="66" name="TextBox 65"/>
          <p:cNvSpPr txBox="1"/>
          <p:nvPr/>
        </p:nvSpPr>
        <p:spPr>
          <a:xfrm>
            <a:off x="3576419"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7" name="TextBox 66"/>
          <p:cNvSpPr txBox="1"/>
          <p:nvPr/>
        </p:nvSpPr>
        <p:spPr>
          <a:xfrm>
            <a:off x="5510991"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68" name="TextBox 67"/>
          <p:cNvSpPr txBox="1"/>
          <p:nvPr/>
        </p:nvSpPr>
        <p:spPr>
          <a:xfrm>
            <a:off x="7362884" y="2693231"/>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bg2"/>
                </a:solidFill>
              </a:rPr>
              <a:t>标题文字</a:t>
            </a:r>
            <a:endParaRPr lang="en-US" altLang="zh-CN" sz="2400" dirty="0">
              <a:solidFill>
                <a:schemeClr val="bg2"/>
              </a:solidFill>
            </a:endParaRPr>
          </a:p>
        </p:txBody>
      </p:sp>
      <p:sp>
        <p:nvSpPr>
          <p:cNvPr id="69" name="TextBox 68"/>
          <p:cNvSpPr txBox="1"/>
          <p:nvPr/>
        </p:nvSpPr>
        <p:spPr>
          <a:xfrm>
            <a:off x="9283117" y="4646979"/>
            <a:ext cx="1231106" cy="369332"/>
          </a:xfrm>
          <a:prstGeom prst="rect">
            <a:avLst/>
          </a:prstGeom>
          <a:noFill/>
        </p:spPr>
        <p:txBody>
          <a:bodyPr wrap="none" lIns="0" tIns="0" rIns="0" bIns="0" rtlCol="0" anchor="ctr">
            <a:spAutoFit/>
          </a:bodyPr>
          <a:lstStyle/>
          <a:p>
            <a:pPr algn="ctr" defTabSz="1218565">
              <a:spcBef>
                <a:spcPct val="20000"/>
              </a:spcBef>
              <a:defRPr/>
            </a:pPr>
            <a:r>
              <a:rPr lang="zh-CN" altLang="en-US" sz="2400" dirty="0">
                <a:solidFill>
                  <a:schemeClr val="tx2"/>
                </a:solidFill>
              </a:rPr>
              <a:t>标题文字</a:t>
            </a:r>
            <a:endParaRPr lang="en-US" altLang="zh-CN" sz="2400" dirty="0">
              <a:solidFill>
                <a:schemeClr val="tx2"/>
              </a:solidFill>
            </a:endParaRPr>
          </a:p>
        </p:txBody>
      </p:sp>
      <p:sp>
        <p:nvSpPr>
          <p:cNvPr id="53" name="Block Arc 52"/>
          <p:cNvSpPr/>
          <p:nvPr/>
        </p:nvSpPr>
        <p:spPr>
          <a:xfrm rot="10800000">
            <a:off x="3109828"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sp>
        <p:nvSpPr>
          <p:cNvPr id="55" name="Block Arc 54"/>
          <p:cNvSpPr/>
          <p:nvPr/>
        </p:nvSpPr>
        <p:spPr>
          <a:xfrm rot="10800000">
            <a:off x="6862745" y="2662751"/>
            <a:ext cx="2217579" cy="2217579"/>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ea"/>
              <a:ea typeface="+mj-ea"/>
            </a:endParaRPr>
          </a:p>
        </p:txBody>
      </p:sp>
      <p:grpSp>
        <p:nvGrpSpPr>
          <p:cNvPr id="3" name="组合 2"/>
          <p:cNvGrpSpPr/>
          <p:nvPr/>
        </p:nvGrpSpPr>
        <p:grpSpPr>
          <a:xfrm>
            <a:off x="1716039" y="3179622"/>
            <a:ext cx="1233652" cy="1233652"/>
            <a:chOff x="1318780" y="2410117"/>
            <a:chExt cx="806358" cy="806358"/>
          </a:xfrm>
        </p:grpSpPr>
        <p:grpSp>
          <p:nvGrpSpPr>
            <p:cNvPr id="97" name="组合 96"/>
            <p:cNvGrpSpPr/>
            <p:nvPr/>
          </p:nvGrpSpPr>
          <p:grpSpPr>
            <a:xfrm>
              <a:off x="1318780" y="2410117"/>
              <a:ext cx="806358" cy="806358"/>
              <a:chOff x="3724322" y="1908536"/>
              <a:chExt cx="1329153" cy="1329153"/>
            </a:xfrm>
          </p:grpSpPr>
          <p:sp>
            <p:nvSpPr>
              <p:cNvPr id="102" name="椭圆 10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4" name="椭圆 10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05"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4" name="组合 13"/>
          <p:cNvGrpSpPr/>
          <p:nvPr/>
        </p:nvGrpSpPr>
        <p:grpSpPr>
          <a:xfrm>
            <a:off x="3601790" y="3179622"/>
            <a:ext cx="1233652" cy="1233652"/>
            <a:chOff x="2701342" y="2384716"/>
            <a:chExt cx="925239" cy="925239"/>
          </a:xfrm>
        </p:grpSpPr>
        <p:grpSp>
          <p:nvGrpSpPr>
            <p:cNvPr id="107" name="组合 106"/>
            <p:cNvGrpSpPr/>
            <p:nvPr/>
          </p:nvGrpSpPr>
          <p:grpSpPr>
            <a:xfrm>
              <a:off x="2701342" y="2384716"/>
              <a:ext cx="925239" cy="925239"/>
              <a:chOff x="3724322" y="1908536"/>
              <a:chExt cx="1329153" cy="1329153"/>
            </a:xfrm>
          </p:grpSpPr>
          <p:sp>
            <p:nvSpPr>
              <p:cNvPr id="110" name="椭圆 10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3" name="椭圆 112"/>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endParaRPr>
            </a:p>
          </p:txBody>
        </p:sp>
      </p:grpSp>
      <p:grpSp>
        <p:nvGrpSpPr>
          <p:cNvPr id="15" name="组合 14"/>
          <p:cNvGrpSpPr/>
          <p:nvPr/>
        </p:nvGrpSpPr>
        <p:grpSpPr>
          <a:xfrm>
            <a:off x="7361610" y="3142733"/>
            <a:ext cx="1233652" cy="1233652"/>
            <a:chOff x="5521207" y="2357049"/>
            <a:chExt cx="925239" cy="925239"/>
          </a:xfrm>
        </p:grpSpPr>
        <p:grpSp>
          <p:nvGrpSpPr>
            <p:cNvPr id="131" name="组合 130"/>
            <p:cNvGrpSpPr/>
            <p:nvPr/>
          </p:nvGrpSpPr>
          <p:grpSpPr>
            <a:xfrm>
              <a:off x="5521207" y="2357049"/>
              <a:ext cx="925239" cy="925239"/>
              <a:chOff x="3724322" y="1908536"/>
              <a:chExt cx="1329153" cy="1329153"/>
            </a:xfrm>
          </p:grpSpPr>
          <p:sp>
            <p:nvSpPr>
              <p:cNvPr id="133" name="椭圆 13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4" name="椭圆 133"/>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0"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6" name="组合 15"/>
          <p:cNvGrpSpPr/>
          <p:nvPr/>
        </p:nvGrpSpPr>
        <p:grpSpPr>
          <a:xfrm>
            <a:off x="9247361" y="3152477"/>
            <a:ext cx="1233652" cy="1233652"/>
            <a:chOff x="6935520" y="2364357"/>
            <a:chExt cx="925239" cy="925239"/>
          </a:xfrm>
        </p:grpSpPr>
        <p:grpSp>
          <p:nvGrpSpPr>
            <p:cNvPr id="136" name="组合 135"/>
            <p:cNvGrpSpPr/>
            <p:nvPr/>
          </p:nvGrpSpPr>
          <p:grpSpPr>
            <a:xfrm>
              <a:off x="6935520" y="2364357"/>
              <a:ext cx="925239" cy="925239"/>
              <a:chOff x="3724322" y="1908536"/>
              <a:chExt cx="1329153" cy="1329153"/>
            </a:xfrm>
          </p:grpSpPr>
          <p:sp>
            <p:nvSpPr>
              <p:cNvPr id="139" name="椭圆 1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5" name="椭圆 144"/>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grpSp>
        <p:nvGrpSpPr>
          <p:cNvPr id="17" name="组合 16"/>
          <p:cNvGrpSpPr/>
          <p:nvPr/>
        </p:nvGrpSpPr>
        <p:grpSpPr>
          <a:xfrm>
            <a:off x="5477341" y="3187207"/>
            <a:ext cx="1233652" cy="1233652"/>
            <a:chOff x="4313078" y="3516012"/>
            <a:chExt cx="925239" cy="925239"/>
          </a:xfrm>
        </p:grpSpPr>
        <p:grpSp>
          <p:nvGrpSpPr>
            <p:cNvPr id="147" name="组合 146"/>
            <p:cNvGrpSpPr/>
            <p:nvPr/>
          </p:nvGrpSpPr>
          <p:grpSpPr>
            <a:xfrm>
              <a:off x="4313078" y="3516012"/>
              <a:ext cx="925239" cy="925239"/>
              <a:chOff x="3724322" y="1908536"/>
              <a:chExt cx="1329153" cy="1329153"/>
            </a:xfrm>
          </p:grpSpPr>
          <p:sp>
            <p:nvSpPr>
              <p:cNvPr id="156" name="椭圆 15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7" name="椭圆 156"/>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86"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a:p>
          </p:txBody>
        </p:sp>
      </p:grpSp>
      <p:sp>
        <p:nvSpPr>
          <p:cNvPr id="183" name="TextBox 77"/>
          <p:cNvSpPr txBox="1"/>
          <p:nvPr/>
        </p:nvSpPr>
        <p:spPr>
          <a:xfrm>
            <a:off x="750076"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4" name="TextBox 77"/>
          <p:cNvSpPr txBox="1"/>
          <p:nvPr/>
        </p:nvSpPr>
        <p:spPr>
          <a:xfrm>
            <a:off x="4563300"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5" name="TextBox 77"/>
          <p:cNvSpPr txBox="1"/>
          <p:nvPr/>
        </p:nvSpPr>
        <p:spPr>
          <a:xfrm>
            <a:off x="8307952" y="161945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6" name="TextBox 77"/>
          <p:cNvSpPr txBox="1"/>
          <p:nvPr/>
        </p:nvSpPr>
        <p:spPr>
          <a:xfrm>
            <a:off x="2798259"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
        <p:nvSpPr>
          <p:cNvPr id="187" name="TextBox 77"/>
          <p:cNvSpPr txBox="1"/>
          <p:nvPr/>
        </p:nvSpPr>
        <p:spPr>
          <a:xfrm>
            <a:off x="6542911" y="5165298"/>
            <a:ext cx="3081832" cy="666977"/>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mj-ea"/>
              </a:rPr>
              <a:t>标题文字</a:t>
            </a:r>
            <a:endParaRPr lang="en-US" altLang="zh-CN" sz="1600"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a:p>
            <a:pPr algn="ctr"/>
            <a:r>
              <a:rPr lang="zh-CN" altLang="en-US" sz="1065" dirty="0">
                <a:solidFill>
                  <a:schemeClr val="bg1"/>
                </a:solidFill>
                <a:latin typeface="+mj-ea"/>
              </a:rPr>
              <a:t>单击此处添加文本单击此处添加文本</a:t>
            </a:r>
            <a:endParaRPr lang="en-US" altLang="zh-CN" sz="1065" dirty="0">
              <a:solidFill>
                <a:schemeClr val="bg1"/>
              </a:solidFill>
              <a:latin typeface="+mj-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1000"/>
                                        <p:tgtEl>
                                          <p:spTgt spid="65"/>
                                        </p:tgtEl>
                                      </p:cBhvr>
                                    </p:animEffect>
                                    <p:anim calcmode="lin" valueType="num">
                                      <p:cBhvr>
                                        <p:cTn id="61" dur="1000" fill="hold"/>
                                        <p:tgtEl>
                                          <p:spTgt spid="65"/>
                                        </p:tgtEl>
                                        <p:attrNameLst>
                                          <p:attrName>ppt_x</p:attrName>
                                        </p:attrNameLst>
                                      </p:cBhvr>
                                      <p:tavLst>
                                        <p:tav tm="0">
                                          <p:val>
                                            <p:strVal val="#ppt_x"/>
                                          </p:val>
                                        </p:tav>
                                        <p:tav tm="100000">
                                          <p:val>
                                            <p:strVal val="#ppt_x"/>
                                          </p:val>
                                        </p:tav>
                                      </p:tavLst>
                                    </p:anim>
                                    <p:anim calcmode="lin" valueType="num">
                                      <p:cBhvr>
                                        <p:cTn id="62" dur="1000" fill="hold"/>
                                        <p:tgtEl>
                                          <p:spTgt spid="6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fade">
                                      <p:cBhvr>
                                        <p:cTn id="65" dur="1000"/>
                                        <p:tgtEl>
                                          <p:spTgt spid="67"/>
                                        </p:tgtEl>
                                      </p:cBhvr>
                                    </p:animEffect>
                                    <p:anim calcmode="lin" valueType="num">
                                      <p:cBhvr>
                                        <p:cTn id="66" dur="1000" fill="hold"/>
                                        <p:tgtEl>
                                          <p:spTgt spid="67"/>
                                        </p:tgtEl>
                                        <p:attrNameLst>
                                          <p:attrName>ppt_x</p:attrName>
                                        </p:attrNameLst>
                                      </p:cBhvr>
                                      <p:tavLst>
                                        <p:tav tm="0">
                                          <p:val>
                                            <p:strVal val="#ppt_x"/>
                                          </p:val>
                                        </p:tav>
                                        <p:tav tm="100000">
                                          <p:val>
                                            <p:strVal val="#ppt_x"/>
                                          </p:val>
                                        </p:tav>
                                      </p:tavLst>
                                    </p:anim>
                                    <p:anim calcmode="lin" valueType="num">
                                      <p:cBhvr>
                                        <p:cTn id="67" dur="1000" fill="hold"/>
                                        <p:tgtEl>
                                          <p:spTgt spid="6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fade">
                                      <p:cBhvr>
                                        <p:cTn id="70" dur="1000"/>
                                        <p:tgtEl>
                                          <p:spTgt spid="69"/>
                                        </p:tgtEl>
                                      </p:cBhvr>
                                    </p:animEffect>
                                    <p:anim calcmode="lin" valueType="num">
                                      <p:cBhvr>
                                        <p:cTn id="71" dur="1000" fill="hold"/>
                                        <p:tgtEl>
                                          <p:spTgt spid="69"/>
                                        </p:tgtEl>
                                        <p:attrNameLst>
                                          <p:attrName>ppt_x</p:attrName>
                                        </p:attrNameLst>
                                      </p:cBhvr>
                                      <p:tavLst>
                                        <p:tav tm="0">
                                          <p:val>
                                            <p:strVal val="#ppt_x"/>
                                          </p:val>
                                        </p:tav>
                                        <p:tav tm="100000">
                                          <p:val>
                                            <p:strVal val="#ppt_x"/>
                                          </p:val>
                                        </p:tav>
                                      </p:tavLst>
                                    </p:anim>
                                    <p:anim calcmode="lin" valueType="num">
                                      <p:cBhvr>
                                        <p:cTn id="72" dur="1000" fill="hold"/>
                                        <p:tgtEl>
                                          <p:spTgt spid="6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186"/>
                                        </p:tgtEl>
                                        <p:attrNameLst>
                                          <p:attrName>style.visibility</p:attrName>
                                        </p:attrNameLst>
                                      </p:cBhvr>
                                      <p:to>
                                        <p:strVal val="visible"/>
                                      </p:to>
                                    </p:set>
                                    <p:animEffect transition="in" filter="fade">
                                      <p:cBhvr>
                                        <p:cTn id="75" dur="1000"/>
                                        <p:tgtEl>
                                          <p:spTgt spid="186"/>
                                        </p:tgtEl>
                                      </p:cBhvr>
                                    </p:animEffect>
                                    <p:anim calcmode="lin" valueType="num">
                                      <p:cBhvr>
                                        <p:cTn id="76" dur="1000" fill="hold"/>
                                        <p:tgtEl>
                                          <p:spTgt spid="186"/>
                                        </p:tgtEl>
                                        <p:attrNameLst>
                                          <p:attrName>ppt_x</p:attrName>
                                        </p:attrNameLst>
                                      </p:cBhvr>
                                      <p:tavLst>
                                        <p:tav tm="0">
                                          <p:val>
                                            <p:strVal val="#ppt_x"/>
                                          </p:val>
                                        </p:tav>
                                        <p:tav tm="100000">
                                          <p:val>
                                            <p:strVal val="#ppt_x"/>
                                          </p:val>
                                        </p:tav>
                                      </p:tavLst>
                                    </p:anim>
                                    <p:anim calcmode="lin" valueType="num">
                                      <p:cBhvr>
                                        <p:cTn id="77" dur="1000" fill="hold"/>
                                        <p:tgtEl>
                                          <p:spTgt spid="18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animEffect transition="in" filter="fade">
                                      <p:cBhvr>
                                        <p:cTn id="80" dur="1000"/>
                                        <p:tgtEl>
                                          <p:spTgt spid="187"/>
                                        </p:tgtEl>
                                      </p:cBhvr>
                                    </p:animEffect>
                                    <p:anim calcmode="lin" valueType="num">
                                      <p:cBhvr>
                                        <p:cTn id="81" dur="1000" fill="hold"/>
                                        <p:tgtEl>
                                          <p:spTgt spid="187"/>
                                        </p:tgtEl>
                                        <p:attrNameLst>
                                          <p:attrName>ppt_x</p:attrName>
                                        </p:attrNameLst>
                                      </p:cBhvr>
                                      <p:tavLst>
                                        <p:tav tm="0">
                                          <p:val>
                                            <p:strVal val="#ppt_x"/>
                                          </p:val>
                                        </p:tav>
                                        <p:tav tm="100000">
                                          <p:val>
                                            <p:strVal val="#ppt_x"/>
                                          </p:val>
                                        </p:tav>
                                      </p:tavLst>
                                    </p:anim>
                                    <p:anim calcmode="lin" valueType="num">
                                      <p:cBhvr>
                                        <p:cTn id="82" dur="1000" fill="hold"/>
                                        <p:tgtEl>
                                          <p:spTgt spid="18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0"/>
                                        <p:tgtEl>
                                          <p:spTgt spid="66"/>
                                        </p:tgtEl>
                                      </p:cBhvr>
                                    </p:animEffect>
                                    <p:anim calcmode="lin" valueType="num">
                                      <p:cBhvr>
                                        <p:cTn id="86" dur="1000" fill="hold"/>
                                        <p:tgtEl>
                                          <p:spTgt spid="66"/>
                                        </p:tgtEl>
                                        <p:attrNameLst>
                                          <p:attrName>ppt_x</p:attrName>
                                        </p:attrNameLst>
                                      </p:cBhvr>
                                      <p:tavLst>
                                        <p:tav tm="0">
                                          <p:val>
                                            <p:strVal val="#ppt_x"/>
                                          </p:val>
                                        </p:tav>
                                        <p:tav tm="100000">
                                          <p:val>
                                            <p:strVal val="#ppt_x"/>
                                          </p:val>
                                        </p:tav>
                                      </p:tavLst>
                                    </p:anim>
                                    <p:anim calcmode="lin" valueType="num">
                                      <p:cBhvr>
                                        <p:cTn id="87" dur="1000" fill="hold"/>
                                        <p:tgtEl>
                                          <p:spTgt spid="6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anim calcmode="lin" valueType="num">
                                      <p:cBhvr>
                                        <p:cTn id="91" dur="1000" fill="hold"/>
                                        <p:tgtEl>
                                          <p:spTgt spid="68"/>
                                        </p:tgtEl>
                                        <p:attrNameLst>
                                          <p:attrName>ppt_x</p:attrName>
                                        </p:attrNameLst>
                                      </p:cBhvr>
                                      <p:tavLst>
                                        <p:tav tm="0">
                                          <p:val>
                                            <p:strVal val="#ppt_x"/>
                                          </p:val>
                                        </p:tav>
                                        <p:tav tm="100000">
                                          <p:val>
                                            <p:strVal val="#ppt_x"/>
                                          </p:val>
                                        </p:tav>
                                      </p:tavLst>
                                    </p:anim>
                                    <p:anim calcmode="lin" valueType="num">
                                      <p:cBhvr>
                                        <p:cTn id="92" dur="1000" fill="hold"/>
                                        <p:tgtEl>
                                          <p:spTgt spid="6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83"/>
                                        </p:tgtEl>
                                        <p:attrNameLst>
                                          <p:attrName>style.visibility</p:attrName>
                                        </p:attrNameLst>
                                      </p:cBhvr>
                                      <p:to>
                                        <p:strVal val="visible"/>
                                      </p:to>
                                    </p:set>
                                    <p:animEffect transition="in" filter="fade">
                                      <p:cBhvr>
                                        <p:cTn id="95" dur="1000"/>
                                        <p:tgtEl>
                                          <p:spTgt spid="183"/>
                                        </p:tgtEl>
                                      </p:cBhvr>
                                    </p:animEffect>
                                    <p:anim calcmode="lin" valueType="num">
                                      <p:cBhvr>
                                        <p:cTn id="96" dur="1000" fill="hold"/>
                                        <p:tgtEl>
                                          <p:spTgt spid="183"/>
                                        </p:tgtEl>
                                        <p:attrNameLst>
                                          <p:attrName>ppt_x</p:attrName>
                                        </p:attrNameLst>
                                      </p:cBhvr>
                                      <p:tavLst>
                                        <p:tav tm="0">
                                          <p:val>
                                            <p:strVal val="#ppt_x"/>
                                          </p:val>
                                        </p:tav>
                                        <p:tav tm="100000">
                                          <p:val>
                                            <p:strVal val="#ppt_x"/>
                                          </p:val>
                                        </p:tav>
                                      </p:tavLst>
                                    </p:anim>
                                    <p:anim calcmode="lin" valueType="num">
                                      <p:cBhvr>
                                        <p:cTn id="97" dur="1000" fill="hold"/>
                                        <p:tgtEl>
                                          <p:spTgt spid="18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84"/>
                                        </p:tgtEl>
                                        <p:attrNameLst>
                                          <p:attrName>style.visibility</p:attrName>
                                        </p:attrNameLst>
                                      </p:cBhvr>
                                      <p:to>
                                        <p:strVal val="visible"/>
                                      </p:to>
                                    </p:set>
                                    <p:animEffect transition="in" filter="fade">
                                      <p:cBhvr>
                                        <p:cTn id="100" dur="1000"/>
                                        <p:tgtEl>
                                          <p:spTgt spid="184"/>
                                        </p:tgtEl>
                                      </p:cBhvr>
                                    </p:animEffect>
                                    <p:anim calcmode="lin" valueType="num">
                                      <p:cBhvr>
                                        <p:cTn id="101" dur="1000" fill="hold"/>
                                        <p:tgtEl>
                                          <p:spTgt spid="184"/>
                                        </p:tgtEl>
                                        <p:attrNameLst>
                                          <p:attrName>ppt_x</p:attrName>
                                        </p:attrNameLst>
                                      </p:cBhvr>
                                      <p:tavLst>
                                        <p:tav tm="0">
                                          <p:val>
                                            <p:strVal val="#ppt_x"/>
                                          </p:val>
                                        </p:tav>
                                        <p:tav tm="100000">
                                          <p:val>
                                            <p:strVal val="#ppt_x"/>
                                          </p:val>
                                        </p:tav>
                                      </p:tavLst>
                                    </p:anim>
                                    <p:anim calcmode="lin" valueType="num">
                                      <p:cBhvr>
                                        <p:cTn id="102" dur="1000" fill="hold"/>
                                        <p:tgtEl>
                                          <p:spTgt spid="18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85"/>
                                        </p:tgtEl>
                                        <p:attrNameLst>
                                          <p:attrName>style.visibility</p:attrName>
                                        </p:attrNameLst>
                                      </p:cBhvr>
                                      <p:to>
                                        <p:strVal val="visible"/>
                                      </p:to>
                                    </p:set>
                                    <p:animEffect transition="in" filter="fade">
                                      <p:cBhvr>
                                        <p:cTn id="105" dur="1000"/>
                                        <p:tgtEl>
                                          <p:spTgt spid="185"/>
                                        </p:tgtEl>
                                      </p:cBhvr>
                                    </p:animEffect>
                                    <p:anim calcmode="lin" valueType="num">
                                      <p:cBhvr>
                                        <p:cTn id="106" dur="1000" fill="hold"/>
                                        <p:tgtEl>
                                          <p:spTgt spid="185"/>
                                        </p:tgtEl>
                                        <p:attrNameLst>
                                          <p:attrName>ppt_x</p:attrName>
                                        </p:attrNameLst>
                                      </p:cBhvr>
                                      <p:tavLst>
                                        <p:tav tm="0">
                                          <p:val>
                                            <p:strVal val="#ppt_x"/>
                                          </p:val>
                                        </p:tav>
                                        <p:tav tm="100000">
                                          <p:val>
                                            <p:strVal val="#ppt_x"/>
                                          </p:val>
                                        </p:tav>
                                      </p:tavLst>
                                    </p:anim>
                                    <p:anim calcmode="lin" valueType="num">
                                      <p:cBhvr>
                                        <p:cTn id="107" dur="1000" fill="hold"/>
                                        <p:tgtEl>
                                          <p:spTgt spid="1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4" grpId="0" animBg="1"/>
      <p:bldP spid="56" grpId="0" animBg="1"/>
      <p:bldP spid="65" grpId="0"/>
      <p:bldP spid="66" grpId="0"/>
      <p:bldP spid="67" grpId="0"/>
      <p:bldP spid="68" grpId="0"/>
      <p:bldP spid="69" grpId="0"/>
      <p:bldP spid="53" grpId="0" animBg="1"/>
      <p:bldP spid="55" grpId="0" animBg="1"/>
      <p:bldP spid="183" grpId="0"/>
      <p:bldP spid="184" grpId="0"/>
      <p:bldP spid="185" grpId="0"/>
      <p:bldP spid="186" grpId="0"/>
      <p:bldP spid="18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70287" y="1581606"/>
            <a:ext cx="3443463" cy="2166817"/>
            <a:chOff x="727715" y="1186204"/>
            <a:chExt cx="2582597" cy="1625113"/>
          </a:xfrm>
        </p:grpSpPr>
        <p:sp>
          <p:nvSpPr>
            <p:cNvPr id="50" name="Down Arrow Callout 133"/>
            <p:cNvSpPr/>
            <p:nvPr/>
          </p:nvSpPr>
          <p:spPr>
            <a:xfrm>
              <a:off x="727715" y="1186204"/>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mj-ea"/>
                <a:ea typeface="+mj-ea"/>
              </a:endParaRPr>
            </a:p>
          </p:txBody>
        </p:sp>
        <p:sp>
          <p:nvSpPr>
            <p:cNvPr id="52" name="TextBox 51"/>
            <p:cNvSpPr txBox="1"/>
            <p:nvPr/>
          </p:nvSpPr>
          <p:spPr>
            <a:xfrm>
              <a:off x="1607845" y="1476395"/>
              <a:ext cx="822340" cy="246173"/>
            </a:xfrm>
            <a:prstGeom prst="rect">
              <a:avLst/>
            </a:prstGeom>
            <a:noFill/>
          </p:spPr>
          <p:txBody>
            <a:bodyPr wrap="none" lIns="0" tIns="0" rIns="0" bIns="0" rtlCol="0" anchor="t">
              <a:spAutoFit/>
            </a:bodyPr>
            <a:lstStyle/>
            <a:p>
              <a:pPr algn="ctr"/>
              <a:r>
                <a:rPr lang="zh-CN" altLang="en-US" sz="2135" dirty="0">
                  <a:latin typeface="+mj-ea"/>
                  <a:ea typeface="+mj-ea"/>
                </a:rPr>
                <a:t>标题文字</a:t>
              </a:r>
              <a:endParaRPr lang="en-US" sz="2135" dirty="0">
                <a:latin typeface="+mj-ea"/>
                <a:ea typeface="+mj-ea"/>
              </a:endParaRPr>
            </a:p>
          </p:txBody>
        </p:sp>
        <p:sp>
          <p:nvSpPr>
            <p:cNvPr id="51" name="TextBox 50"/>
            <p:cNvSpPr txBox="1"/>
            <p:nvPr/>
          </p:nvSpPr>
          <p:spPr>
            <a:xfrm>
              <a:off x="1078513" y="1796315"/>
              <a:ext cx="1923767" cy="450123"/>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grpSp>
      <p:sp>
        <p:nvSpPr>
          <p:cNvPr id="58" name="TextBox 57"/>
          <p:cNvSpPr txBox="1"/>
          <p:nvPr/>
        </p:nvSpPr>
        <p:spPr>
          <a:xfrm>
            <a:off x="5310163" y="3441809"/>
            <a:ext cx="1641475" cy="246221"/>
          </a:xfrm>
          <a:prstGeom prst="rect">
            <a:avLst/>
          </a:prstGeom>
          <a:noFill/>
        </p:spPr>
        <p:txBody>
          <a:bodyPr wrap="none" lIns="0" tIns="0" rIns="0" bIns="0" rtlCol="0" anchor="t">
            <a:spAutoFit/>
          </a:bodyPr>
          <a:lstStyle/>
          <a:p>
            <a:pPr algn="ctr"/>
            <a:r>
              <a:rPr lang="zh-CN" altLang="en-US" sz="1600" dirty="0">
                <a:solidFill>
                  <a:schemeClr val="bg1"/>
                </a:solidFill>
                <a:latin typeface="+mj-ea"/>
                <a:ea typeface="+mj-ea"/>
              </a:rPr>
              <a:t>单击此处添加文本</a:t>
            </a:r>
            <a:endParaRPr lang="en-US" sz="1600" dirty="0">
              <a:solidFill>
                <a:schemeClr val="bg1"/>
              </a:solidFill>
              <a:latin typeface="+mj-ea"/>
              <a:ea typeface="+mj-ea"/>
            </a:endParaRPr>
          </a:p>
        </p:txBody>
      </p:sp>
      <p:grpSp>
        <p:nvGrpSpPr>
          <p:cNvPr id="4" name="组合 3"/>
          <p:cNvGrpSpPr/>
          <p:nvPr/>
        </p:nvGrpSpPr>
        <p:grpSpPr>
          <a:xfrm>
            <a:off x="5707220" y="2374544"/>
            <a:ext cx="847229" cy="847229"/>
            <a:chOff x="4529354" y="932804"/>
            <a:chExt cx="806358" cy="806358"/>
          </a:xfrm>
        </p:grpSpPr>
        <p:grpSp>
          <p:nvGrpSpPr>
            <p:cNvPr id="109" name="组合 108"/>
            <p:cNvGrpSpPr/>
            <p:nvPr/>
          </p:nvGrpSpPr>
          <p:grpSpPr>
            <a:xfrm>
              <a:off x="4529354" y="932804"/>
              <a:ext cx="806358" cy="806358"/>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2" name="椭圆 11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9" name="Freeform 144"/>
            <p:cNvSpPr>
              <a:spLocks noEditPoints="1"/>
            </p:cNvSpPr>
            <p:nvPr/>
          </p:nvSpPr>
          <p:spPr bwMode="auto">
            <a:xfrm>
              <a:off x="4749786" y="1205938"/>
              <a:ext cx="332846" cy="28864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mj-ea"/>
                <a:ea typeface="+mj-ea"/>
              </a:endParaRPr>
            </a:p>
          </p:txBody>
        </p:sp>
      </p:grpSp>
      <p:grpSp>
        <p:nvGrpSpPr>
          <p:cNvPr id="6" name="组合 5"/>
          <p:cNvGrpSpPr/>
          <p:nvPr/>
        </p:nvGrpSpPr>
        <p:grpSpPr>
          <a:xfrm>
            <a:off x="9150746" y="4585876"/>
            <a:ext cx="847229" cy="847229"/>
            <a:chOff x="8057061" y="3375186"/>
            <a:chExt cx="635422" cy="635422"/>
          </a:xfrm>
        </p:grpSpPr>
        <p:grpSp>
          <p:nvGrpSpPr>
            <p:cNvPr id="124" name="组合 123"/>
            <p:cNvGrpSpPr/>
            <p:nvPr/>
          </p:nvGrpSpPr>
          <p:grpSpPr>
            <a:xfrm>
              <a:off x="8057061" y="3375186"/>
              <a:ext cx="635422" cy="635422"/>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7" name="椭圆 126"/>
              <p:cNvSpPr/>
              <p:nvPr/>
            </p:nvSpPr>
            <p:spPr>
              <a:xfrm>
                <a:off x="3839838" y="2043976"/>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100" name="Freeform 20"/>
            <p:cNvSpPr/>
            <p:nvPr/>
          </p:nvSpPr>
          <p:spPr bwMode="auto">
            <a:xfrm>
              <a:off x="8245635" y="3596276"/>
              <a:ext cx="246092" cy="246089"/>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mj-ea"/>
                <a:ea typeface="+mj-ea"/>
              </a:endParaRPr>
            </a:p>
          </p:txBody>
        </p:sp>
      </p:grpSp>
      <p:grpSp>
        <p:nvGrpSpPr>
          <p:cNvPr id="5" name="组合 4"/>
          <p:cNvGrpSpPr/>
          <p:nvPr/>
        </p:nvGrpSpPr>
        <p:grpSpPr>
          <a:xfrm>
            <a:off x="2273706" y="4230912"/>
            <a:ext cx="847229" cy="847229"/>
            <a:chOff x="1316606" y="4114400"/>
            <a:chExt cx="635422" cy="635422"/>
          </a:xfrm>
        </p:grpSpPr>
        <p:grpSp>
          <p:nvGrpSpPr>
            <p:cNvPr id="119" name="组合 118"/>
            <p:cNvGrpSpPr/>
            <p:nvPr/>
          </p:nvGrpSpPr>
          <p:grpSpPr>
            <a:xfrm>
              <a:off x="1316606" y="4114400"/>
              <a:ext cx="635422" cy="635422"/>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2" name="椭圆 121"/>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schemeClr val="tx1"/>
                  </a:solidFill>
                </a:endParaRPr>
              </a:p>
            </p:txBody>
          </p:sp>
        </p:grpSp>
        <p:sp>
          <p:nvSpPr>
            <p:cNvPr id="98" name="Freeform 56"/>
            <p:cNvSpPr>
              <a:spLocks noEditPoints="1"/>
            </p:cNvSpPr>
            <p:nvPr/>
          </p:nvSpPr>
          <p:spPr bwMode="auto">
            <a:xfrm>
              <a:off x="1468934" y="4282875"/>
              <a:ext cx="298473" cy="2984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endParaRPr lang="en-US" sz="2400">
                <a:latin typeface="+mj-ea"/>
                <a:ea typeface="+mj-ea"/>
              </a:endParaRPr>
            </a:p>
          </p:txBody>
        </p:sp>
      </p:grpSp>
      <p:grpSp>
        <p:nvGrpSpPr>
          <p:cNvPr id="8" name="组合 7"/>
          <p:cNvGrpSpPr/>
          <p:nvPr/>
        </p:nvGrpSpPr>
        <p:grpSpPr>
          <a:xfrm>
            <a:off x="1030137" y="3792763"/>
            <a:ext cx="3323760" cy="239989"/>
            <a:chOff x="772603" y="2844572"/>
            <a:chExt cx="2492820" cy="179992"/>
          </a:xfrm>
        </p:grpSpPr>
        <p:cxnSp>
          <p:nvCxnSpPr>
            <p:cNvPr id="48" name="Straight Connector 101"/>
            <p:cNvCxnSpPr/>
            <p:nvPr/>
          </p:nvCxnSpPr>
          <p:spPr>
            <a:xfrm flipH="1">
              <a:off x="772603" y="2937696"/>
              <a:ext cx="249282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925033" y="2844572"/>
              <a:ext cx="179992" cy="179992"/>
            </a:xfrm>
            <a:prstGeom prst="ellipse">
              <a:avLst/>
            </a:prstGeom>
            <a:solidFill>
              <a:schemeClr val="bg1"/>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 name="组合 8"/>
          <p:cNvGrpSpPr/>
          <p:nvPr/>
        </p:nvGrpSpPr>
        <p:grpSpPr>
          <a:xfrm>
            <a:off x="4469017" y="3792763"/>
            <a:ext cx="3323760" cy="239989"/>
            <a:chOff x="3351763" y="2844572"/>
            <a:chExt cx="2492820" cy="179992"/>
          </a:xfrm>
        </p:grpSpPr>
        <p:cxnSp>
          <p:nvCxnSpPr>
            <p:cNvPr id="57" name="Straight Connector 141"/>
            <p:cNvCxnSpPr/>
            <p:nvPr/>
          </p:nvCxnSpPr>
          <p:spPr>
            <a:xfrm flipH="1">
              <a:off x="3351763" y="2937696"/>
              <a:ext cx="249282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4503648" y="2844572"/>
              <a:ext cx="179992" cy="179992"/>
            </a:xfrm>
            <a:prstGeom prst="ellipse">
              <a:avLst/>
            </a:prstGeom>
            <a:solidFill>
              <a:schemeClr val="bg1"/>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p:cNvGrpSpPr/>
          <p:nvPr/>
        </p:nvGrpSpPr>
        <p:grpSpPr>
          <a:xfrm>
            <a:off x="7912480" y="3792763"/>
            <a:ext cx="3323760" cy="239989"/>
            <a:chOff x="5934360" y="2844572"/>
            <a:chExt cx="2492820" cy="179992"/>
          </a:xfrm>
          <a:solidFill>
            <a:schemeClr val="tx2"/>
          </a:solidFill>
        </p:grpSpPr>
        <p:cxnSp>
          <p:nvCxnSpPr>
            <p:cNvPr id="83" name="Straight Connector 149"/>
            <p:cNvCxnSpPr/>
            <p:nvPr/>
          </p:nvCxnSpPr>
          <p:spPr>
            <a:xfrm flipH="1">
              <a:off x="5934360" y="2937696"/>
              <a:ext cx="2492820" cy="0"/>
            </a:xfrm>
            <a:prstGeom prst="line">
              <a:avLst/>
            </a:prstGeom>
            <a:grpFill/>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0" name="椭圆 139"/>
            <p:cNvSpPr/>
            <p:nvPr/>
          </p:nvSpPr>
          <p:spPr>
            <a:xfrm>
              <a:off x="7065216" y="2844572"/>
              <a:ext cx="179992" cy="179992"/>
            </a:xfrm>
            <a:prstGeom prst="ellipse">
              <a:avLst/>
            </a:prstGeom>
            <a:solidFill>
              <a:schemeClr val="bg1"/>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 name="组合 11"/>
          <p:cNvGrpSpPr/>
          <p:nvPr/>
        </p:nvGrpSpPr>
        <p:grpSpPr>
          <a:xfrm>
            <a:off x="7852629" y="1607918"/>
            <a:ext cx="3443463" cy="2166817"/>
            <a:chOff x="5889471" y="1205938"/>
            <a:chExt cx="2582597" cy="1625113"/>
          </a:xfrm>
        </p:grpSpPr>
        <p:sp>
          <p:nvSpPr>
            <p:cNvPr id="92" name="Down Arrow Callout 152"/>
            <p:cNvSpPr/>
            <p:nvPr/>
          </p:nvSpPr>
          <p:spPr>
            <a:xfrm>
              <a:off x="5889471" y="1205938"/>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mj-ea"/>
                <a:ea typeface="+mj-ea"/>
              </a:endParaRPr>
            </a:p>
          </p:txBody>
        </p:sp>
        <p:sp>
          <p:nvSpPr>
            <p:cNvPr id="141" name="TextBox 140"/>
            <p:cNvSpPr txBox="1"/>
            <p:nvPr/>
          </p:nvSpPr>
          <p:spPr>
            <a:xfrm>
              <a:off x="6214710" y="1796315"/>
              <a:ext cx="1923767" cy="450123"/>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142" name="TextBox 141"/>
            <p:cNvSpPr txBox="1"/>
            <p:nvPr/>
          </p:nvSpPr>
          <p:spPr>
            <a:xfrm>
              <a:off x="6744042" y="1476395"/>
              <a:ext cx="822340" cy="246173"/>
            </a:xfrm>
            <a:prstGeom prst="rect">
              <a:avLst/>
            </a:prstGeom>
            <a:noFill/>
          </p:spPr>
          <p:txBody>
            <a:bodyPr wrap="none" lIns="0" tIns="0" rIns="0" bIns="0" rtlCol="0" anchor="t">
              <a:spAutoFit/>
            </a:bodyPr>
            <a:lstStyle/>
            <a:p>
              <a:pPr algn="ctr"/>
              <a:r>
                <a:rPr lang="zh-CN" altLang="en-US" sz="2135" dirty="0">
                  <a:latin typeface="+mj-ea"/>
                  <a:ea typeface="+mj-ea"/>
                </a:rPr>
                <a:t>标题文字</a:t>
              </a:r>
              <a:endParaRPr lang="en-US" sz="2135" dirty="0">
                <a:latin typeface="+mj-ea"/>
                <a:ea typeface="+mj-ea"/>
              </a:endParaRPr>
            </a:p>
          </p:txBody>
        </p:sp>
      </p:grpSp>
      <p:grpSp>
        <p:nvGrpSpPr>
          <p:cNvPr id="13" name="组合 12"/>
          <p:cNvGrpSpPr/>
          <p:nvPr/>
        </p:nvGrpSpPr>
        <p:grpSpPr>
          <a:xfrm>
            <a:off x="4409167" y="4096297"/>
            <a:ext cx="3443463" cy="2166817"/>
            <a:chOff x="3306875" y="3072222"/>
            <a:chExt cx="2582597" cy="1625113"/>
          </a:xfrm>
        </p:grpSpPr>
        <p:sp>
          <p:nvSpPr>
            <p:cNvPr id="59" name="Down Arrow Callout 144"/>
            <p:cNvSpPr/>
            <p:nvPr/>
          </p:nvSpPr>
          <p:spPr>
            <a:xfrm flipV="1">
              <a:off x="3306875" y="3072222"/>
              <a:ext cx="2582597" cy="1625113"/>
            </a:xfrm>
            <a:prstGeom prst="downArrowCallout">
              <a:avLst>
                <a:gd name="adj1" fmla="val 25776"/>
                <a:gd name="adj2" fmla="val 9254"/>
                <a:gd name="adj3" fmla="val 9254"/>
                <a:gd name="adj4" fmla="val 9074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mj-ea"/>
                <a:ea typeface="+mj-ea"/>
              </a:endParaRPr>
            </a:p>
          </p:txBody>
        </p:sp>
        <p:sp>
          <p:nvSpPr>
            <p:cNvPr id="143" name="TextBox 142"/>
            <p:cNvSpPr txBox="1"/>
            <p:nvPr/>
          </p:nvSpPr>
          <p:spPr>
            <a:xfrm>
              <a:off x="3614990" y="3882305"/>
              <a:ext cx="1923767" cy="450123"/>
            </a:xfrm>
            <a:prstGeom prst="rect">
              <a:avLst/>
            </a:prstGeom>
            <a:noFill/>
          </p:spPr>
          <p:txBody>
            <a:bodyPr wrap="square" lIns="0" tIns="0" rtlCol="0" anchor="t">
              <a:spAutoFit/>
            </a:bodyPr>
            <a:lstStyle/>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a:p>
              <a:r>
                <a:rPr lang="zh-CN" altLang="en-US" sz="1200" dirty="0">
                  <a:latin typeface="+mj-ea"/>
                </a:rPr>
                <a:t>单击此处添加文本单击此处添加文本</a:t>
              </a:r>
              <a:endParaRPr lang="en-US" altLang="zh-CN" sz="1200" dirty="0">
                <a:latin typeface="+mj-ea"/>
              </a:endParaRPr>
            </a:p>
          </p:txBody>
        </p:sp>
        <p:sp>
          <p:nvSpPr>
            <p:cNvPr id="144" name="TextBox 143"/>
            <p:cNvSpPr txBox="1"/>
            <p:nvPr/>
          </p:nvSpPr>
          <p:spPr>
            <a:xfrm>
              <a:off x="4144322" y="3562385"/>
              <a:ext cx="822340" cy="246173"/>
            </a:xfrm>
            <a:prstGeom prst="rect">
              <a:avLst/>
            </a:prstGeom>
            <a:noFill/>
          </p:spPr>
          <p:txBody>
            <a:bodyPr wrap="none" lIns="0" tIns="0" rIns="0" bIns="0" rtlCol="0" anchor="t">
              <a:spAutoFit/>
            </a:bodyPr>
            <a:lstStyle/>
            <a:p>
              <a:pPr algn="ctr"/>
              <a:r>
                <a:rPr lang="zh-CN" altLang="en-US" sz="2135" dirty="0">
                  <a:latin typeface="+mj-ea"/>
                  <a:ea typeface="+mj-ea"/>
                </a:rPr>
                <a:t>标题文字</a:t>
              </a:r>
              <a:endParaRPr lang="en-US" sz="2135" dirty="0">
                <a:latin typeface="+mj-ea"/>
                <a:ea typeface="+mj-ea"/>
              </a:endParaRPr>
            </a:p>
          </p:txBody>
        </p:sp>
      </p:grpSp>
      <p:sp>
        <p:nvSpPr>
          <p:cNvPr id="148" name="TextBox 147"/>
          <p:cNvSpPr txBox="1"/>
          <p:nvPr/>
        </p:nvSpPr>
        <p:spPr>
          <a:xfrm>
            <a:off x="1899791" y="5262675"/>
            <a:ext cx="1641475" cy="246221"/>
          </a:xfrm>
          <a:prstGeom prst="rect">
            <a:avLst/>
          </a:prstGeom>
          <a:noFill/>
        </p:spPr>
        <p:txBody>
          <a:bodyPr wrap="none" lIns="0" tIns="0" rIns="0" bIns="0" rtlCol="0" anchor="t">
            <a:spAutoFit/>
          </a:bodyPr>
          <a:lstStyle/>
          <a:p>
            <a:pPr algn="ctr"/>
            <a:r>
              <a:rPr lang="zh-CN" altLang="en-US" sz="1600" dirty="0">
                <a:solidFill>
                  <a:schemeClr val="bg1"/>
                </a:solidFill>
                <a:latin typeface="+mj-ea"/>
                <a:ea typeface="+mj-ea"/>
              </a:rPr>
              <a:t>单击此处添加文本</a:t>
            </a:r>
            <a:endParaRPr lang="en-US" sz="1600" dirty="0">
              <a:solidFill>
                <a:schemeClr val="bg1"/>
              </a:solidFill>
              <a:latin typeface="+mj-ea"/>
              <a:ea typeface="+mj-ea"/>
            </a:endParaRPr>
          </a:p>
        </p:txBody>
      </p:sp>
      <p:sp>
        <p:nvSpPr>
          <p:cNvPr id="149" name="TextBox 148"/>
          <p:cNvSpPr txBox="1"/>
          <p:nvPr/>
        </p:nvSpPr>
        <p:spPr>
          <a:xfrm>
            <a:off x="8753623" y="4239294"/>
            <a:ext cx="1641475" cy="246221"/>
          </a:xfrm>
          <a:prstGeom prst="rect">
            <a:avLst/>
          </a:prstGeom>
          <a:noFill/>
        </p:spPr>
        <p:txBody>
          <a:bodyPr wrap="none" lIns="0" tIns="0" rIns="0" bIns="0" rtlCol="0" anchor="t">
            <a:spAutoFit/>
          </a:bodyPr>
          <a:lstStyle/>
          <a:p>
            <a:pPr algn="ctr"/>
            <a:r>
              <a:rPr lang="zh-CN" altLang="en-US" sz="1600" dirty="0">
                <a:solidFill>
                  <a:schemeClr val="bg1"/>
                </a:solidFill>
                <a:latin typeface="+mj-ea"/>
                <a:ea typeface="+mj-ea"/>
              </a:rPr>
              <a:t>单击此处添加文本</a:t>
            </a:r>
            <a:endParaRPr lang="en-US" sz="1600" dirty="0">
              <a:solidFill>
                <a:schemeClr val="bg1"/>
              </a:solidFill>
              <a:latin typeface="+mj-ea"/>
              <a:ea typeface="+mj-ea"/>
            </a:endParaRPr>
          </a:p>
        </p:txBody>
      </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mj-ea"/>
                  <a:ea typeface="+mj-ea"/>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mj-ea"/>
                <a:ea typeface="+mj-ea"/>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mj-ea"/>
                  <a:ea typeface="+mj-ea"/>
                </a:rPr>
                <a:t>  Click here to add Title</a:t>
              </a:r>
              <a:endParaRPr lang="zh-CN" altLang="en-US" sz="1335" dirty="0">
                <a:solidFill>
                  <a:schemeClr val="bg1"/>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anim calcmode="lin" valueType="num">
                                      <p:cBhvr>
                                        <p:cTn id="50" dur="500" fill="hold"/>
                                        <p:tgtEl>
                                          <p:spTgt spid="4"/>
                                        </p:tgtEl>
                                        <p:attrNameLst>
                                          <p:attrName>ppt_x</p:attrName>
                                        </p:attrNameLst>
                                      </p:cBhvr>
                                      <p:tavLst>
                                        <p:tav tm="0">
                                          <p:val>
                                            <p:strVal val="#ppt_x"/>
                                          </p:val>
                                        </p:tav>
                                        <p:tav tm="100000">
                                          <p:val>
                                            <p:strVal val="#ppt_x"/>
                                          </p:val>
                                        </p:tav>
                                      </p:tavLst>
                                    </p:anim>
                                    <p:anim calcmode="lin" valueType="num">
                                      <p:cBhvr>
                                        <p:cTn id="51"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anim calcmode="lin" valueType="num">
                                      <p:cBhvr>
                                        <p:cTn id="57" dur="500" fill="hold"/>
                                        <p:tgtEl>
                                          <p:spTgt spid="5"/>
                                        </p:tgtEl>
                                        <p:attrNameLst>
                                          <p:attrName>ppt_x</p:attrName>
                                        </p:attrNameLst>
                                      </p:cBhvr>
                                      <p:tavLst>
                                        <p:tav tm="0">
                                          <p:val>
                                            <p:strVal val="#ppt_x"/>
                                          </p:val>
                                        </p:tav>
                                        <p:tav tm="100000">
                                          <p:val>
                                            <p:strVal val="#ppt_x"/>
                                          </p:val>
                                        </p:tav>
                                      </p:tavLst>
                                    </p:anim>
                                    <p:anim calcmode="lin" valueType="num">
                                      <p:cBhvr>
                                        <p:cTn id="58" dur="500" fill="hold"/>
                                        <p:tgtEl>
                                          <p:spTgt spid="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48"/>
                                        </p:tgtEl>
                                        <p:attrNameLst>
                                          <p:attrName>style.visibility</p:attrName>
                                        </p:attrNameLst>
                                      </p:cBhvr>
                                      <p:to>
                                        <p:strVal val="visible"/>
                                      </p:to>
                                    </p:set>
                                    <p:animEffect transition="in" filter="fade">
                                      <p:cBhvr>
                                        <p:cTn id="61" dur="500"/>
                                        <p:tgtEl>
                                          <p:spTgt spid="148"/>
                                        </p:tgtEl>
                                      </p:cBhvr>
                                    </p:animEffect>
                                    <p:anim calcmode="lin" valueType="num">
                                      <p:cBhvr>
                                        <p:cTn id="62" dur="500" fill="hold"/>
                                        <p:tgtEl>
                                          <p:spTgt spid="148"/>
                                        </p:tgtEl>
                                        <p:attrNameLst>
                                          <p:attrName>ppt_x</p:attrName>
                                        </p:attrNameLst>
                                      </p:cBhvr>
                                      <p:tavLst>
                                        <p:tav tm="0">
                                          <p:val>
                                            <p:strVal val="#ppt_x"/>
                                          </p:val>
                                        </p:tav>
                                        <p:tav tm="100000">
                                          <p:val>
                                            <p:strVal val="#ppt_x"/>
                                          </p:val>
                                        </p:tav>
                                      </p:tavLst>
                                    </p:anim>
                                    <p:anim calcmode="lin" valueType="num">
                                      <p:cBhvr>
                                        <p:cTn id="63" dur="5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fade">
                                      <p:cBhvr>
                                        <p:cTn id="68" dur="500"/>
                                        <p:tgtEl>
                                          <p:spTgt spid="149"/>
                                        </p:tgtEl>
                                      </p:cBhvr>
                                    </p:animEffect>
                                    <p:anim calcmode="lin" valueType="num">
                                      <p:cBhvr>
                                        <p:cTn id="69" dur="500" fill="hold"/>
                                        <p:tgtEl>
                                          <p:spTgt spid="149"/>
                                        </p:tgtEl>
                                        <p:attrNameLst>
                                          <p:attrName>ppt_x</p:attrName>
                                        </p:attrNameLst>
                                      </p:cBhvr>
                                      <p:tavLst>
                                        <p:tav tm="0">
                                          <p:val>
                                            <p:strVal val="#ppt_x"/>
                                          </p:val>
                                        </p:tav>
                                        <p:tav tm="100000">
                                          <p:val>
                                            <p:strVal val="#ppt_x"/>
                                          </p:val>
                                        </p:tav>
                                      </p:tavLst>
                                    </p:anim>
                                    <p:anim calcmode="lin" valueType="num">
                                      <p:cBhvr>
                                        <p:cTn id="70" dur="500" fill="hold"/>
                                        <p:tgtEl>
                                          <p:spTgt spid="14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48" grpId="0"/>
      <p:bldP spid="1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sp>
        <p:nvSpPr>
          <p:cNvPr id="73" name="Oval 9"/>
          <p:cNvSpPr/>
          <p:nvPr/>
        </p:nvSpPr>
        <p:spPr>
          <a:xfrm>
            <a:off x="7457449" y="2878488"/>
            <a:ext cx="1974593" cy="1974593"/>
          </a:xfrm>
          <a:prstGeom prst="ellipse">
            <a:avLst/>
          </a:prstGeom>
          <a:blipFill>
            <a:blip r:embed="rId3"/>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sp>
        <p:nvSpPr>
          <p:cNvPr id="74" name="Oval 10"/>
          <p:cNvSpPr/>
          <p:nvPr/>
        </p:nvSpPr>
        <p:spPr>
          <a:xfrm>
            <a:off x="2450806" y="3302113"/>
            <a:ext cx="1974593" cy="1974593"/>
          </a:xfrm>
          <a:prstGeom prst="ellipse">
            <a:avLst/>
          </a:prstGeom>
          <a:blipFill dpi="0" rotWithShape="1">
            <a:blip r:embed="rId4"/>
            <a:srcRect/>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endParaRPr>
          </a:p>
        </p:txBody>
      </p:sp>
      <p:grpSp>
        <p:nvGrpSpPr>
          <p:cNvPr id="6" name="组合 5"/>
          <p:cNvGrpSpPr/>
          <p:nvPr/>
        </p:nvGrpSpPr>
        <p:grpSpPr>
          <a:xfrm>
            <a:off x="6357998" y="2063917"/>
            <a:ext cx="1631895" cy="1631895"/>
            <a:chOff x="4768498" y="1674937"/>
            <a:chExt cx="1223921" cy="1223921"/>
          </a:xfrm>
        </p:grpSpPr>
        <p:sp>
          <p:nvSpPr>
            <p:cNvPr id="71" name="Oval 5"/>
            <p:cNvSpPr/>
            <p:nvPr/>
          </p:nvSpPr>
          <p:spPr>
            <a:xfrm>
              <a:off x="4768498" y="1674937"/>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pitchFamily="34" charset="-122"/>
              </a:endParaRPr>
            </a:p>
          </p:txBody>
        </p:sp>
        <p:grpSp>
          <p:nvGrpSpPr>
            <p:cNvPr id="77" name="Group 11"/>
            <p:cNvGrpSpPr/>
            <p:nvPr/>
          </p:nvGrpSpPr>
          <p:grpSpPr>
            <a:xfrm>
              <a:off x="5187500" y="2073772"/>
              <a:ext cx="385917" cy="386577"/>
              <a:chOff x="9145588" y="4435475"/>
              <a:chExt cx="464344" cy="465138"/>
            </a:xfrm>
            <a:solidFill>
              <a:schemeClr val="bg2"/>
            </a:solidFill>
          </p:grpSpPr>
          <p:sp>
            <p:nvSpPr>
              <p:cNvPr id="7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7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8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8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8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9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grpSp>
        <p:nvGrpSpPr>
          <p:cNvPr id="3" name="组合 2"/>
          <p:cNvGrpSpPr/>
          <p:nvPr/>
        </p:nvGrpSpPr>
        <p:grpSpPr>
          <a:xfrm>
            <a:off x="1376786" y="2536498"/>
            <a:ext cx="1631895" cy="1631895"/>
            <a:chOff x="1032589" y="2029373"/>
            <a:chExt cx="1223921" cy="1223921"/>
          </a:xfrm>
        </p:grpSpPr>
        <p:sp>
          <p:nvSpPr>
            <p:cNvPr id="70" name="Oval 4"/>
            <p:cNvSpPr/>
            <p:nvPr/>
          </p:nvSpPr>
          <p:spPr>
            <a:xfrm>
              <a:off x="1032589" y="2029373"/>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pitchFamily="34" charset="-122"/>
              </a:endParaRPr>
            </a:p>
          </p:txBody>
        </p:sp>
        <p:grpSp>
          <p:nvGrpSpPr>
            <p:cNvPr id="94" name="Group 22"/>
            <p:cNvGrpSpPr/>
            <p:nvPr/>
          </p:nvGrpSpPr>
          <p:grpSpPr>
            <a:xfrm>
              <a:off x="1495165" y="2481864"/>
              <a:ext cx="298767" cy="318939"/>
              <a:chOff x="9159875" y="1647825"/>
              <a:chExt cx="434975" cy="464344"/>
            </a:xfrm>
            <a:solidFill>
              <a:schemeClr val="tx2"/>
            </a:solidFill>
          </p:grpSpPr>
          <p:sp>
            <p:nvSpPr>
              <p:cNvPr id="95"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6"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97"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grpSp>
        <p:nvGrpSpPr>
          <p:cNvPr id="5" name="组合 4"/>
          <p:cNvGrpSpPr/>
          <p:nvPr/>
        </p:nvGrpSpPr>
        <p:grpSpPr>
          <a:xfrm>
            <a:off x="5104713" y="3181097"/>
            <a:ext cx="1974593" cy="1974593"/>
            <a:chOff x="3828534" y="2512822"/>
            <a:chExt cx="1480945" cy="1480945"/>
          </a:xfrm>
        </p:grpSpPr>
        <p:sp>
          <p:nvSpPr>
            <p:cNvPr id="72" name="Oval 7"/>
            <p:cNvSpPr/>
            <p:nvPr/>
          </p:nvSpPr>
          <p:spPr>
            <a:xfrm>
              <a:off x="3828534" y="2512822"/>
              <a:ext cx="1480945" cy="148094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pitchFamily="34" charset="-122"/>
              </a:endParaRPr>
            </a:p>
          </p:txBody>
        </p:sp>
        <p:grpSp>
          <p:nvGrpSpPr>
            <p:cNvPr id="98" name="Group 26"/>
            <p:cNvGrpSpPr/>
            <p:nvPr/>
          </p:nvGrpSpPr>
          <p:grpSpPr>
            <a:xfrm>
              <a:off x="4375718" y="3072210"/>
              <a:ext cx="386577" cy="362168"/>
              <a:chOff x="5368132" y="3540125"/>
              <a:chExt cx="465138" cy="435769"/>
            </a:xfrm>
            <a:solidFill>
              <a:schemeClr val="tx2"/>
            </a:solidFill>
          </p:grpSpPr>
          <p:sp>
            <p:nvSpPr>
              <p:cNvPr id="13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3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grpSp>
        <p:nvGrpSpPr>
          <p:cNvPr id="7" name="组合 6"/>
          <p:cNvGrpSpPr/>
          <p:nvPr/>
        </p:nvGrpSpPr>
        <p:grpSpPr>
          <a:xfrm>
            <a:off x="9019173" y="2330363"/>
            <a:ext cx="1631895" cy="1631895"/>
            <a:chOff x="6764379" y="1874772"/>
            <a:chExt cx="1223921" cy="1223921"/>
          </a:xfrm>
        </p:grpSpPr>
        <p:sp>
          <p:nvSpPr>
            <p:cNvPr id="76" name="Oval 6"/>
            <p:cNvSpPr/>
            <p:nvPr/>
          </p:nvSpPr>
          <p:spPr>
            <a:xfrm>
              <a:off x="6764379" y="1874772"/>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pitchFamily="34" charset="-122"/>
              </a:endParaRPr>
            </a:p>
          </p:txBody>
        </p:sp>
        <p:grpSp>
          <p:nvGrpSpPr>
            <p:cNvPr id="133" name="Group 29"/>
            <p:cNvGrpSpPr/>
            <p:nvPr/>
          </p:nvGrpSpPr>
          <p:grpSpPr>
            <a:xfrm>
              <a:off x="7243741" y="2293444"/>
              <a:ext cx="265195" cy="386577"/>
              <a:chOff x="3582988" y="3510757"/>
              <a:chExt cx="319088" cy="465138"/>
            </a:xfrm>
            <a:solidFill>
              <a:schemeClr val="tx2"/>
            </a:solidFill>
          </p:grpSpPr>
          <p:sp>
            <p:nvSpPr>
              <p:cNvPr id="13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sp>
            <p:nvSpPr>
              <p:cNvPr id="135"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chemeClr val="bg1"/>
                  </a:solidFill>
                  <a:sym typeface="Gill Sans" charset="0"/>
                </a:endParaRPr>
              </a:p>
            </p:txBody>
          </p:sp>
        </p:grpSp>
      </p:grpSp>
      <p:grpSp>
        <p:nvGrpSpPr>
          <p:cNvPr id="4" name="组合 3"/>
          <p:cNvGrpSpPr/>
          <p:nvPr/>
        </p:nvGrpSpPr>
        <p:grpSpPr>
          <a:xfrm>
            <a:off x="3918782" y="2248769"/>
            <a:ext cx="1795084" cy="1795084"/>
            <a:chOff x="2939086" y="1813576"/>
            <a:chExt cx="1346313" cy="1346313"/>
          </a:xfrm>
        </p:grpSpPr>
        <p:sp>
          <p:nvSpPr>
            <p:cNvPr id="75" name="Oval 8"/>
            <p:cNvSpPr/>
            <p:nvPr/>
          </p:nvSpPr>
          <p:spPr>
            <a:xfrm>
              <a:off x="2939086" y="1813576"/>
              <a:ext cx="1346313" cy="13463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bg1"/>
                </a:solidFill>
                <a:latin typeface="微软雅黑" panose="020B0503020204020204" pitchFamily="34" charset="-122"/>
              </a:endParaRPr>
            </a:p>
          </p:txBody>
        </p:sp>
        <p:grpSp>
          <p:nvGrpSpPr>
            <p:cNvPr id="136" name="Group 32"/>
            <p:cNvGrpSpPr/>
            <p:nvPr/>
          </p:nvGrpSpPr>
          <p:grpSpPr>
            <a:xfrm>
              <a:off x="3422288" y="2324119"/>
              <a:ext cx="386577" cy="325226"/>
              <a:chOff x="5368132" y="2625725"/>
              <a:chExt cx="465138" cy="391319"/>
            </a:xfrm>
            <a:solidFill>
              <a:schemeClr val="bg2"/>
            </a:solidFill>
          </p:grpSpPr>
          <p:sp>
            <p:nvSpPr>
              <p:cNvPr id="13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3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sp>
            <p:nvSpPr>
              <p:cNvPr id="13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chemeClr val="bg1"/>
                  </a:solidFill>
                  <a:effectLst>
                    <a:outerShdw blurRad="38100" dist="38100" dir="2700000" algn="tl">
                      <a:srgbClr val="000000"/>
                    </a:outerShdw>
                  </a:effectLst>
                  <a:latin typeface="Gill Sans" charset="0"/>
                  <a:sym typeface="Gill Sans" charset="0"/>
                </a:endParaRPr>
              </a:p>
            </p:txBody>
          </p:sp>
        </p:grpSp>
      </p:grpSp>
      <p:sp>
        <p:nvSpPr>
          <p:cNvPr id="141" name="TextBox 140"/>
          <p:cNvSpPr txBox="1"/>
          <p:nvPr/>
        </p:nvSpPr>
        <p:spPr>
          <a:xfrm>
            <a:off x="6372095" y="5137727"/>
            <a:ext cx="5594564" cy="861817"/>
          </a:xfrm>
          <a:prstGeom prst="rect">
            <a:avLst/>
          </a:prstGeom>
          <a:noFill/>
        </p:spPr>
        <p:txBody>
          <a:bodyPr wrap="square" lIns="121963" tIns="60981" rIns="121963" bIns="60981" rtlCol="0">
            <a:spAutoFit/>
          </a:bodyPr>
          <a:lstStyle/>
          <a:p>
            <a:r>
              <a:rPr lang="zh-CN" altLang="en-US" sz="1200" dirty="0">
                <a:solidFill>
                  <a:schemeClr val="bg1"/>
                </a:solidFill>
                <a:latin typeface="微软雅黑" panose="020B0503020204020204" pitchFamily="34" charset="-122"/>
              </a:rPr>
              <a:t>单击此处添加文本单击此处添加文本单击此处添加文本单击此处添加文本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单击此处添加文本单击此处添加文本单击此处添加文本单击此处添加文本</a:t>
            </a:r>
            <a:endParaRPr lang="en-US" altLang="zh-CN" sz="1200" dirty="0">
              <a:solidFill>
                <a:schemeClr val="bg1"/>
              </a:solidFill>
              <a:latin typeface="微软雅黑" panose="020B0503020204020204" pitchFamily="34" charset="-122"/>
            </a:endParaRPr>
          </a:p>
          <a:p>
            <a:endParaRPr lang="en-US" altLang="zh-CN" sz="1200"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500" fill="hold"/>
                                        <p:tgtEl>
                                          <p:spTgt spid="73"/>
                                        </p:tgtEl>
                                        <p:attrNameLst>
                                          <p:attrName>ppt_x</p:attrName>
                                        </p:attrNameLst>
                                      </p:cBhvr>
                                      <p:tavLst>
                                        <p:tav tm="0">
                                          <p:val>
                                            <p:strVal val="0-#ppt_w/2"/>
                                          </p:val>
                                        </p:tav>
                                        <p:tav tm="100000">
                                          <p:val>
                                            <p:strVal val="#ppt_x"/>
                                          </p:val>
                                        </p:tav>
                                      </p:tavLst>
                                    </p:anim>
                                    <p:anim calcmode="lin" valueType="num">
                                      <p:cBhvr additive="base">
                                        <p:cTn id="14" dur="500" fill="hold"/>
                                        <p:tgtEl>
                                          <p:spTgt spid="73"/>
                                        </p:tgtEl>
                                        <p:attrNameLst>
                                          <p:attrName>ppt_y</p:attrName>
                                        </p:attrNameLst>
                                      </p:cBhvr>
                                      <p:tavLst>
                                        <p:tav tm="0">
                                          <p:val>
                                            <p:strVal val="1+#ppt_h/2"/>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fill="hold"/>
                                        <p:tgtEl>
                                          <p:spTgt spid="74"/>
                                        </p:tgtEl>
                                        <p:attrNameLst>
                                          <p:attrName>ppt_x</p:attrName>
                                        </p:attrNameLst>
                                      </p:cBhvr>
                                      <p:tavLst>
                                        <p:tav tm="0">
                                          <p:val>
                                            <p:strVal val="0-#ppt_w/2"/>
                                          </p:val>
                                        </p:tav>
                                        <p:tav tm="100000">
                                          <p:val>
                                            <p:strVal val="#ppt_x"/>
                                          </p:val>
                                        </p:tav>
                                      </p:tavLst>
                                    </p:anim>
                                    <p:anim calcmode="lin" valueType="num">
                                      <p:cBhvr additive="base">
                                        <p:cTn id="18" dur="500" fill="hold"/>
                                        <p:tgtEl>
                                          <p:spTgt spid="74"/>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1"/>
                                        </p:tgtEl>
                                        <p:attrNameLst>
                                          <p:attrName>style.visibility</p:attrName>
                                        </p:attrNameLst>
                                      </p:cBhvr>
                                      <p:to>
                                        <p:strVal val="visible"/>
                                      </p:to>
                                    </p:set>
                                    <p:anim calcmode="lin" valueType="num">
                                      <p:cBhvr additive="base">
                                        <p:cTn id="43" dur="500" fill="hold"/>
                                        <p:tgtEl>
                                          <p:spTgt spid="141"/>
                                        </p:tgtEl>
                                        <p:attrNameLst>
                                          <p:attrName>ppt_x</p:attrName>
                                        </p:attrNameLst>
                                      </p:cBhvr>
                                      <p:tavLst>
                                        <p:tav tm="0">
                                          <p:val>
                                            <p:strVal val="#ppt_x"/>
                                          </p:val>
                                        </p:tav>
                                        <p:tav tm="100000">
                                          <p:val>
                                            <p:strVal val="#ppt_x"/>
                                          </p:val>
                                        </p:tav>
                                      </p:tavLst>
                                    </p:anim>
                                    <p:anim calcmode="lin" valueType="num">
                                      <p:cBhvr additive="base">
                                        <p:cTn id="44"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1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grpSp>
        <p:nvGrpSpPr>
          <p:cNvPr id="22" name="组合 21"/>
          <p:cNvGrpSpPr/>
          <p:nvPr/>
        </p:nvGrpSpPr>
        <p:grpSpPr>
          <a:xfrm>
            <a:off x="514101" y="1606205"/>
            <a:ext cx="7361506" cy="4217554"/>
            <a:chOff x="385575" y="1204653"/>
            <a:chExt cx="5521130" cy="3163166"/>
          </a:xfrm>
        </p:grpSpPr>
        <p:sp>
          <p:nvSpPr>
            <p:cNvPr id="23" name="五角星 22"/>
            <p:cNvSpPr/>
            <p:nvPr/>
          </p:nvSpPr>
          <p:spPr>
            <a:xfrm>
              <a:off x="2051581" y="1738257"/>
              <a:ext cx="2165350" cy="2165350"/>
            </a:xfrm>
            <a:prstGeom prst="star5">
              <a:avLst/>
            </a:prstGeom>
            <a:noFill/>
            <a:ln w="952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pitchFamily="34" charset="-122"/>
              </a:endParaRPr>
            </a:p>
          </p:txBody>
        </p:sp>
        <p:grpSp>
          <p:nvGrpSpPr>
            <p:cNvPr id="24" name="组合 23"/>
            <p:cNvGrpSpPr/>
            <p:nvPr/>
          </p:nvGrpSpPr>
          <p:grpSpPr>
            <a:xfrm>
              <a:off x="2519618" y="2327468"/>
              <a:ext cx="1193616" cy="1196029"/>
              <a:chOff x="2845016" y="2727979"/>
              <a:chExt cx="1072726" cy="1074895"/>
            </a:xfrm>
          </p:grpSpPr>
          <p:grpSp>
            <p:nvGrpSpPr>
              <p:cNvPr id="65" name="Group 10"/>
              <p:cNvGrpSpPr/>
              <p:nvPr/>
            </p:nvGrpSpPr>
            <p:grpSpPr>
              <a:xfrm>
                <a:off x="2845016" y="2727979"/>
                <a:ext cx="1072726" cy="1074895"/>
                <a:chOff x="3692576" y="1742634"/>
                <a:chExt cx="2790379" cy="2796023"/>
              </a:xfrm>
            </p:grpSpPr>
            <p:grpSp>
              <p:nvGrpSpPr>
                <p:cNvPr id="67" name="组合 79"/>
                <p:cNvGrpSpPr/>
                <p:nvPr/>
              </p:nvGrpSpPr>
              <p:grpSpPr bwMode="auto">
                <a:xfrm>
                  <a:off x="3692576" y="1742634"/>
                  <a:ext cx="2790379" cy="2796023"/>
                  <a:chOff x="6379729" y="2488774"/>
                  <a:chExt cx="2513016" cy="2513016"/>
                </a:xfrm>
              </p:grpSpPr>
              <p:sp>
                <p:nvSpPr>
                  <p:cNvPr id="6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pitchFamily="34" charset="-122"/>
                    </a:endParaRPr>
                  </a:p>
                </p:txBody>
              </p:sp>
              <p:sp>
                <p:nvSpPr>
                  <p:cNvPr id="7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pitchFamily="34" charset="-122"/>
                      <a:ea typeface="微软雅黑" panose="020B0503020204020204" pitchFamily="34" charset="-122"/>
                    </a:endParaRPr>
                  </a:p>
                </p:txBody>
              </p:sp>
            </p:grpSp>
            <p:sp>
              <p:nvSpPr>
                <p:cNvPr id="6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grpSp>
          <p:sp>
            <p:nvSpPr>
              <p:cNvPr id="66" name="TextBox 65"/>
              <p:cNvSpPr txBox="1"/>
              <p:nvPr/>
            </p:nvSpPr>
            <p:spPr>
              <a:xfrm>
                <a:off x="3008157" y="3020617"/>
                <a:ext cx="739230" cy="504718"/>
              </a:xfrm>
              <a:prstGeom prst="rect">
                <a:avLst/>
              </a:prstGeom>
              <a:noFill/>
              <a:ln>
                <a:noFill/>
              </a:ln>
            </p:spPr>
            <p:txBody>
              <a:bodyPr wrap="square" rtlCol="0">
                <a:spAutoFit/>
              </a:bodyPr>
              <a:lstStyle/>
              <a:p>
                <a:pPr algn="ctr"/>
                <a:r>
                  <a:rPr lang="zh-CN" altLang="en-US" sz="2135" dirty="0">
                    <a:solidFill>
                      <a:prstClr val="white"/>
                    </a:solidFill>
                    <a:latin typeface="微软雅黑" panose="020B0503020204020204" pitchFamily="34" charset="-122"/>
                  </a:rPr>
                  <a:t>标题</a:t>
                </a:r>
                <a:endParaRPr lang="en-US" altLang="zh-CN" sz="2135" dirty="0">
                  <a:solidFill>
                    <a:prstClr val="white"/>
                  </a:solidFill>
                  <a:latin typeface="微软雅黑" panose="020B0503020204020204" pitchFamily="34" charset="-122"/>
                </a:endParaRPr>
              </a:p>
              <a:p>
                <a:pPr algn="ctr"/>
                <a:r>
                  <a:rPr lang="zh-CN" altLang="en-US" sz="2135" dirty="0">
                    <a:solidFill>
                      <a:prstClr val="white"/>
                    </a:solidFill>
                    <a:latin typeface="微软雅黑" panose="020B0503020204020204" pitchFamily="34" charset="-122"/>
                  </a:rPr>
                  <a:t>文字</a:t>
                </a:r>
              </a:p>
            </p:txBody>
          </p:sp>
        </p:grpSp>
        <p:grpSp>
          <p:nvGrpSpPr>
            <p:cNvPr id="25" name="组合 24"/>
            <p:cNvGrpSpPr/>
            <p:nvPr/>
          </p:nvGrpSpPr>
          <p:grpSpPr>
            <a:xfrm>
              <a:off x="2767905" y="1204653"/>
              <a:ext cx="725812" cy="727279"/>
              <a:chOff x="2845016" y="2727979"/>
              <a:chExt cx="1072726" cy="1074895"/>
            </a:xfrm>
          </p:grpSpPr>
          <p:grpSp>
            <p:nvGrpSpPr>
              <p:cNvPr id="59" name="Group 10"/>
              <p:cNvGrpSpPr/>
              <p:nvPr/>
            </p:nvGrpSpPr>
            <p:grpSpPr>
              <a:xfrm>
                <a:off x="2845016" y="2727979"/>
                <a:ext cx="1072726" cy="1074895"/>
                <a:chOff x="3692576" y="1742634"/>
                <a:chExt cx="2790379" cy="2796023"/>
              </a:xfrm>
            </p:grpSpPr>
            <p:grpSp>
              <p:nvGrpSpPr>
                <p:cNvPr id="61" name="组合 79"/>
                <p:cNvGrpSpPr/>
                <p:nvPr/>
              </p:nvGrpSpPr>
              <p:grpSpPr bwMode="auto">
                <a:xfrm>
                  <a:off x="3692576" y="1742634"/>
                  <a:ext cx="2790379" cy="2796023"/>
                  <a:chOff x="6379729" y="2488774"/>
                  <a:chExt cx="2513016" cy="2513016"/>
                </a:xfrm>
              </p:grpSpPr>
              <p:sp>
                <p:nvSpPr>
                  <p:cNvPr id="6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pitchFamily="34" charset="-122"/>
                    </a:endParaRPr>
                  </a:p>
                </p:txBody>
              </p:sp>
              <p:sp>
                <p:nvSpPr>
                  <p:cNvPr id="6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pitchFamily="34" charset="-122"/>
                      <a:ea typeface="微软雅黑" panose="020B0503020204020204" pitchFamily="34" charset="-122"/>
                    </a:endParaRPr>
                  </a:p>
                </p:txBody>
              </p:sp>
            </p:grpSp>
            <p:sp>
              <p:nvSpPr>
                <p:cNvPr id="62"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grpSp>
          <p:sp>
            <p:nvSpPr>
              <p:cNvPr id="60" name="TextBox 59"/>
              <p:cNvSpPr txBox="1"/>
              <p:nvPr/>
            </p:nvSpPr>
            <p:spPr>
              <a:xfrm>
                <a:off x="3021853" y="3001038"/>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pitchFamily="34" charset="-122"/>
                  </a:rPr>
                  <a:t>01</a:t>
                </a:r>
                <a:endParaRPr lang="zh-CN" altLang="en-US" sz="2665" dirty="0">
                  <a:solidFill>
                    <a:prstClr val="white"/>
                  </a:solidFill>
                  <a:latin typeface="微软雅黑" panose="020B0503020204020204" pitchFamily="34" charset="-122"/>
                </a:endParaRPr>
              </a:p>
            </p:txBody>
          </p:sp>
        </p:grpSp>
        <p:grpSp>
          <p:nvGrpSpPr>
            <p:cNvPr id="26" name="组合 25"/>
            <p:cNvGrpSpPr/>
            <p:nvPr/>
          </p:nvGrpSpPr>
          <p:grpSpPr>
            <a:xfrm>
              <a:off x="4023786" y="2191480"/>
              <a:ext cx="725812" cy="727279"/>
              <a:chOff x="2845016" y="2727979"/>
              <a:chExt cx="1072726" cy="1074895"/>
            </a:xfrm>
          </p:grpSpPr>
          <p:grpSp>
            <p:nvGrpSpPr>
              <p:cNvPr id="53" name="Group 10"/>
              <p:cNvGrpSpPr/>
              <p:nvPr/>
            </p:nvGrpSpPr>
            <p:grpSpPr>
              <a:xfrm>
                <a:off x="2845016" y="2727979"/>
                <a:ext cx="1072726" cy="1074895"/>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pitchFamily="34" charset="-122"/>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pitchFamily="34" charset="-122"/>
                      <a:ea typeface="微软雅黑" panose="020B0503020204020204" pitchFamily="34" charset="-122"/>
                    </a:endParaRPr>
                  </a:p>
                </p:txBody>
              </p:sp>
            </p:grpSp>
            <p:sp>
              <p:nvSpPr>
                <p:cNvPr id="56"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pitchFamily="34" charset="-122"/>
                  </a:rPr>
                  <a:t>02</a:t>
                </a:r>
                <a:endParaRPr lang="zh-CN" altLang="en-US" sz="2665" dirty="0">
                  <a:solidFill>
                    <a:prstClr val="white"/>
                  </a:solidFill>
                  <a:latin typeface="微软雅黑" panose="020B0503020204020204" pitchFamily="34" charset="-122"/>
                </a:endParaRPr>
              </a:p>
            </p:txBody>
          </p:sp>
        </p:grpSp>
        <p:grpSp>
          <p:nvGrpSpPr>
            <p:cNvPr id="27" name="组合 26"/>
            <p:cNvGrpSpPr/>
            <p:nvPr/>
          </p:nvGrpSpPr>
          <p:grpSpPr>
            <a:xfrm>
              <a:off x="1547568" y="2178763"/>
              <a:ext cx="725812" cy="727279"/>
              <a:chOff x="2845016" y="2727979"/>
              <a:chExt cx="1072726" cy="1074895"/>
            </a:xfrm>
          </p:grpSpPr>
          <p:grpSp>
            <p:nvGrpSpPr>
              <p:cNvPr id="47" name="Group 10"/>
              <p:cNvGrpSpPr/>
              <p:nvPr/>
            </p:nvGrpSpPr>
            <p:grpSpPr>
              <a:xfrm>
                <a:off x="2845016" y="2727979"/>
                <a:ext cx="1072726" cy="1074895"/>
                <a:chOff x="3692576" y="1742634"/>
                <a:chExt cx="2790379" cy="2796023"/>
              </a:xfrm>
            </p:grpSpPr>
            <p:grpSp>
              <p:nvGrpSpPr>
                <p:cNvPr id="49" name="组合 79"/>
                <p:cNvGrpSpPr/>
                <p:nvPr/>
              </p:nvGrpSpPr>
              <p:grpSpPr bwMode="auto">
                <a:xfrm>
                  <a:off x="3692576" y="1742634"/>
                  <a:ext cx="2790379" cy="2796023"/>
                  <a:chOff x="6379729" y="2488774"/>
                  <a:chExt cx="2513016" cy="2513016"/>
                </a:xfrm>
              </p:grpSpPr>
              <p:sp>
                <p:nvSpPr>
                  <p:cNvPr id="5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pitchFamily="34" charset="-122"/>
                    </a:endParaRPr>
                  </a:p>
                </p:txBody>
              </p:sp>
              <p:sp>
                <p:nvSpPr>
                  <p:cNvPr id="5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pitchFamily="34" charset="-122"/>
                      <a:ea typeface="微软雅黑" panose="020B0503020204020204" pitchFamily="34" charset="-122"/>
                    </a:endParaRPr>
                  </a:p>
                </p:txBody>
              </p:sp>
            </p:grpSp>
            <p:sp>
              <p:nvSpPr>
                <p:cNvPr id="50"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grpSp>
          <p:sp>
            <p:nvSpPr>
              <p:cNvPr id="48" name="TextBox 47"/>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pitchFamily="34" charset="-122"/>
                  </a:rPr>
                  <a:t>03</a:t>
                </a:r>
                <a:endParaRPr lang="zh-CN" altLang="en-US" sz="2665" dirty="0">
                  <a:solidFill>
                    <a:prstClr val="white"/>
                  </a:solidFill>
                  <a:latin typeface="微软雅黑" panose="020B0503020204020204" pitchFamily="34" charset="-122"/>
                </a:endParaRPr>
              </a:p>
            </p:txBody>
          </p:sp>
        </p:grpSp>
        <p:grpSp>
          <p:nvGrpSpPr>
            <p:cNvPr id="28" name="组合 27"/>
            <p:cNvGrpSpPr/>
            <p:nvPr/>
          </p:nvGrpSpPr>
          <p:grpSpPr>
            <a:xfrm>
              <a:off x="2032703" y="3640540"/>
              <a:ext cx="725812" cy="727279"/>
              <a:chOff x="2845016" y="2727979"/>
              <a:chExt cx="1072726" cy="1074895"/>
            </a:xfrm>
          </p:grpSpPr>
          <p:grpSp>
            <p:nvGrpSpPr>
              <p:cNvPr id="41" name="Group 10"/>
              <p:cNvGrpSpPr/>
              <p:nvPr/>
            </p:nvGrpSpPr>
            <p:grpSpPr>
              <a:xfrm>
                <a:off x="2845016" y="2727979"/>
                <a:ext cx="1072726" cy="1074895"/>
                <a:chOff x="3692576" y="1742634"/>
                <a:chExt cx="2790379" cy="2796023"/>
              </a:xfrm>
            </p:grpSpPr>
            <p:grpSp>
              <p:nvGrpSpPr>
                <p:cNvPr id="43" name="组合 79"/>
                <p:cNvGrpSpPr/>
                <p:nvPr/>
              </p:nvGrpSpPr>
              <p:grpSpPr bwMode="auto">
                <a:xfrm>
                  <a:off x="3692576" y="1742634"/>
                  <a:ext cx="2790379" cy="2796023"/>
                  <a:chOff x="6379729" y="2488774"/>
                  <a:chExt cx="2513016" cy="2513016"/>
                </a:xfrm>
              </p:grpSpPr>
              <p:sp>
                <p:nvSpPr>
                  <p:cNvPr id="4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pitchFamily="34" charset="-122"/>
                    </a:endParaRPr>
                  </a:p>
                </p:txBody>
              </p:sp>
              <p:sp>
                <p:nvSpPr>
                  <p:cNvPr id="4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pitchFamily="34" charset="-122"/>
                      <a:ea typeface="微软雅黑" panose="020B0503020204020204" pitchFamily="34" charset="-122"/>
                    </a:endParaRPr>
                  </a:p>
                </p:txBody>
              </p:sp>
            </p:grpSp>
            <p:sp>
              <p:nvSpPr>
                <p:cNvPr id="44"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grpSp>
          <p:sp>
            <p:nvSpPr>
              <p:cNvPr id="42" name="TextBox 41"/>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pitchFamily="34" charset="-122"/>
                  </a:rPr>
                  <a:t>04</a:t>
                </a:r>
                <a:endParaRPr lang="zh-CN" altLang="en-US" sz="2665" dirty="0">
                  <a:solidFill>
                    <a:prstClr val="white"/>
                  </a:solidFill>
                  <a:latin typeface="微软雅黑" panose="020B0503020204020204" pitchFamily="34" charset="-122"/>
                </a:endParaRPr>
              </a:p>
            </p:txBody>
          </p:sp>
        </p:grpSp>
        <p:grpSp>
          <p:nvGrpSpPr>
            <p:cNvPr id="29" name="组合 28"/>
            <p:cNvGrpSpPr/>
            <p:nvPr/>
          </p:nvGrpSpPr>
          <p:grpSpPr>
            <a:xfrm>
              <a:off x="3538921" y="3640540"/>
              <a:ext cx="725812" cy="727279"/>
              <a:chOff x="2845016" y="2727979"/>
              <a:chExt cx="1072726" cy="1074895"/>
            </a:xfrm>
          </p:grpSpPr>
          <p:grpSp>
            <p:nvGrpSpPr>
              <p:cNvPr id="35" name="Group 10"/>
              <p:cNvGrpSpPr/>
              <p:nvPr/>
            </p:nvGrpSpPr>
            <p:grpSpPr>
              <a:xfrm>
                <a:off x="2845016" y="2727979"/>
                <a:ext cx="1072726" cy="1074895"/>
                <a:chOff x="3692576" y="1742634"/>
                <a:chExt cx="2790379" cy="2796023"/>
              </a:xfrm>
            </p:grpSpPr>
            <p:grpSp>
              <p:nvGrpSpPr>
                <p:cNvPr id="37" name="组合 79"/>
                <p:cNvGrpSpPr/>
                <p:nvPr/>
              </p:nvGrpSpPr>
              <p:grpSpPr bwMode="auto">
                <a:xfrm>
                  <a:off x="3692576" y="1742634"/>
                  <a:ext cx="2790379" cy="2796023"/>
                  <a:chOff x="6379729" y="2488774"/>
                  <a:chExt cx="2513016" cy="2513016"/>
                </a:xfrm>
              </p:grpSpPr>
              <p:sp>
                <p:nvSpPr>
                  <p:cNvPr id="3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pitchFamily="34" charset="-122"/>
                    </a:endParaRPr>
                  </a:p>
                </p:txBody>
              </p:sp>
              <p:sp>
                <p:nvSpPr>
                  <p:cNvPr id="4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pitchFamily="34" charset="-122"/>
                      <a:ea typeface="微软雅黑" panose="020B0503020204020204" pitchFamily="34" charset="-122"/>
                    </a:endParaRPr>
                  </a:p>
                </p:txBody>
              </p:sp>
            </p:grpSp>
            <p:sp>
              <p:nvSpPr>
                <p:cNvPr id="3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021853" y="2989776"/>
                <a:ext cx="739230" cy="557304"/>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pitchFamily="34" charset="-122"/>
                  </a:rPr>
                  <a:t>05</a:t>
                </a:r>
                <a:endParaRPr lang="zh-CN" altLang="en-US" sz="2665" dirty="0">
                  <a:solidFill>
                    <a:prstClr val="white"/>
                  </a:solidFill>
                  <a:latin typeface="微软雅黑" panose="020B0503020204020204" pitchFamily="34" charset="-122"/>
                </a:endParaRPr>
              </a:p>
            </p:txBody>
          </p:sp>
        </p:grpSp>
        <p:sp>
          <p:nvSpPr>
            <p:cNvPr id="30" name="TextBox 29"/>
            <p:cNvSpPr txBox="1"/>
            <p:nvPr/>
          </p:nvSpPr>
          <p:spPr>
            <a:xfrm>
              <a:off x="1702656" y="1401616"/>
              <a:ext cx="1061829"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rPr>
                <a:t>标题文字</a:t>
              </a:r>
            </a:p>
          </p:txBody>
        </p:sp>
        <p:sp>
          <p:nvSpPr>
            <p:cNvPr id="31" name="TextBox 30"/>
            <p:cNvSpPr txBox="1"/>
            <p:nvPr/>
          </p:nvSpPr>
          <p:spPr>
            <a:xfrm>
              <a:off x="4844876" y="2418122"/>
              <a:ext cx="1061829" cy="346249"/>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标题文字</a:t>
              </a:r>
            </a:p>
          </p:txBody>
        </p:sp>
        <p:sp>
          <p:nvSpPr>
            <p:cNvPr id="32" name="TextBox 31"/>
            <p:cNvSpPr txBox="1"/>
            <p:nvPr/>
          </p:nvSpPr>
          <p:spPr>
            <a:xfrm>
              <a:off x="4338218" y="3920157"/>
              <a:ext cx="1061829" cy="346249"/>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rPr>
                <a:t>标题文字</a:t>
              </a:r>
            </a:p>
          </p:txBody>
        </p:sp>
        <p:sp>
          <p:nvSpPr>
            <p:cNvPr id="33" name="TextBox 32"/>
            <p:cNvSpPr txBox="1"/>
            <p:nvPr/>
          </p:nvSpPr>
          <p:spPr>
            <a:xfrm>
              <a:off x="385575" y="2451600"/>
              <a:ext cx="1130358"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rPr>
                <a:t>标题文字 </a:t>
              </a:r>
            </a:p>
          </p:txBody>
        </p:sp>
        <p:sp>
          <p:nvSpPr>
            <p:cNvPr id="34" name="TextBox 33"/>
            <p:cNvSpPr txBox="1"/>
            <p:nvPr/>
          </p:nvSpPr>
          <p:spPr>
            <a:xfrm>
              <a:off x="930368" y="3870314"/>
              <a:ext cx="1061829" cy="346249"/>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rPr>
                <a:t>标题文字</a:t>
              </a:r>
            </a:p>
          </p:txBody>
        </p:sp>
      </p:grpSp>
      <p:grpSp>
        <p:nvGrpSpPr>
          <p:cNvPr id="71" name="组合 70"/>
          <p:cNvGrpSpPr/>
          <p:nvPr/>
        </p:nvGrpSpPr>
        <p:grpSpPr>
          <a:xfrm>
            <a:off x="8160803" y="2274026"/>
            <a:ext cx="3370797" cy="3094280"/>
            <a:chOff x="763742" y="1605380"/>
            <a:chExt cx="2528098" cy="2320710"/>
          </a:xfrm>
        </p:grpSpPr>
        <p:sp>
          <p:nvSpPr>
            <p:cNvPr id="72" name="TextBox 71"/>
            <p:cNvSpPr txBox="1"/>
            <p:nvPr/>
          </p:nvSpPr>
          <p:spPr>
            <a:xfrm>
              <a:off x="763742" y="2164598"/>
              <a:ext cx="2528098" cy="1761492"/>
            </a:xfrm>
            <a:prstGeom prst="rect">
              <a:avLst/>
            </a:prstGeom>
            <a:noFill/>
          </p:spPr>
          <p:txBody>
            <a:bodyPr wrap="square" rtlCol="0">
              <a:spAutoFit/>
            </a:bodyPr>
            <a:lstStyle/>
            <a:p>
              <a:pPr>
                <a:defRPr/>
              </a:pP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在此添加文字添加</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在此添加文字添加在此添加文字添加</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在此添加文字添加</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在此添加文字添加</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在此添加文字添加在此添加文字添加</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在此添加文字介绍</a:t>
              </a:r>
              <a:r>
                <a:rPr lang="en-US" altLang="zh-CN" sz="1335" kern="0" dirty="0">
                  <a:solidFill>
                    <a:schemeClr val="bg1"/>
                  </a:solidFill>
                  <a:latin typeface="微软雅黑" panose="020B0503020204020204" pitchFamily="34" charset="-122"/>
                </a:rPr>
                <a:t>· </a:t>
              </a:r>
              <a:r>
                <a:rPr lang="zh-CN" altLang="en-US" sz="1335" kern="0" dirty="0">
                  <a:solidFill>
                    <a:schemeClr val="bg1"/>
                  </a:solidFill>
                  <a:latin typeface="微软雅黑" panose="020B0503020204020204" pitchFamily="34" charset="-122"/>
                </a:rPr>
                <a:t>在此添加文字添加</a:t>
              </a:r>
              <a:endParaRPr lang="en-US" altLang="zh-CN" sz="1335" kern="0" dirty="0">
                <a:solidFill>
                  <a:schemeClr val="bg1"/>
                </a:solidFill>
                <a:latin typeface="微软雅黑" panose="020B0503020204020204" pitchFamily="34" charset="-122"/>
              </a:endParaRPr>
            </a:p>
            <a:p>
              <a:pPr>
                <a:defRPr/>
              </a:pPr>
              <a:endParaRPr lang="en-US" altLang="zh-CN" sz="1335" kern="0" dirty="0">
                <a:solidFill>
                  <a:schemeClr val="bg1"/>
                </a:solidFill>
                <a:latin typeface="微软雅黑" panose="020B0503020204020204" pitchFamily="34" charset="-122"/>
              </a:endParaRPr>
            </a:p>
            <a:p>
              <a:pPr defTabSz="1218565">
                <a:defRPr/>
              </a:pPr>
              <a:endParaRPr lang="en-US" altLang="zh-CN" sz="1335" kern="0" dirty="0">
                <a:solidFill>
                  <a:schemeClr val="bg1"/>
                </a:solidFill>
                <a:latin typeface="微软雅黑" panose="020B0503020204020204" pitchFamily="34" charset="-122"/>
              </a:endParaRPr>
            </a:p>
            <a:p>
              <a:pPr defTabSz="1218565">
                <a:defRPr/>
              </a:pPr>
              <a:endParaRPr lang="en-US" altLang="zh-CN" sz="1335" kern="0" dirty="0">
                <a:solidFill>
                  <a:schemeClr val="bg1"/>
                </a:solidFill>
                <a:latin typeface="微软雅黑" panose="020B0503020204020204" pitchFamily="34" charset="-122"/>
              </a:endParaRPr>
            </a:p>
          </p:txBody>
        </p:sp>
        <p:grpSp>
          <p:nvGrpSpPr>
            <p:cNvPr id="73" name="组合 72"/>
            <p:cNvGrpSpPr/>
            <p:nvPr/>
          </p:nvGrpSpPr>
          <p:grpSpPr>
            <a:xfrm>
              <a:off x="866278" y="1605380"/>
              <a:ext cx="1134214" cy="385763"/>
              <a:chOff x="4452173" y="720606"/>
              <a:chExt cx="1134214" cy="385763"/>
            </a:xfrm>
          </p:grpSpPr>
          <p:grpSp>
            <p:nvGrpSpPr>
              <p:cNvPr id="74" name="组合 73"/>
              <p:cNvGrpSpPr/>
              <p:nvPr/>
            </p:nvGrpSpPr>
            <p:grpSpPr>
              <a:xfrm>
                <a:off x="4452173" y="720606"/>
                <a:ext cx="1134214" cy="385763"/>
                <a:chOff x="2099498" y="1186788"/>
                <a:chExt cx="1134214" cy="385763"/>
              </a:xfrm>
            </p:grpSpPr>
            <p:sp>
              <p:nvSpPr>
                <p:cNvPr id="76" name="圆角矩形 7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sp>
              <p:nvSpPr>
                <p:cNvPr id="77" name="圆角矩形 76"/>
                <p:cNvSpPr/>
                <p:nvPr/>
              </p:nvSpPr>
              <p:spPr>
                <a:xfrm>
                  <a:off x="2163904" y="1212584"/>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2400" kern="0" dirty="0">
                    <a:solidFill>
                      <a:srgbClr val="FFFFFF"/>
                    </a:solidFill>
                    <a:ea typeface="宋体" panose="02010600030101010101" pitchFamily="2" charset="-122"/>
                  </a:endParaRPr>
                </a:p>
              </p:txBody>
            </p:sp>
          </p:grpSp>
          <p:sp>
            <p:nvSpPr>
              <p:cNvPr id="75" name="矩形 74"/>
              <p:cNvSpPr/>
              <p:nvPr/>
            </p:nvSpPr>
            <p:spPr>
              <a:xfrm>
                <a:off x="4538861" y="759599"/>
                <a:ext cx="960840" cy="315423"/>
              </a:xfrm>
              <a:prstGeom prst="rect">
                <a:avLst/>
              </a:prstGeom>
            </p:spPr>
            <p:txBody>
              <a:bodyPr wrap="none">
                <a:spAutoFit/>
              </a:bodyPr>
              <a:lstStyle/>
              <a:p>
                <a:pPr algn="ctr"/>
                <a:r>
                  <a:rPr lang="zh-CN" altLang="en-US" sz="2135" dirty="0">
                    <a:solidFill>
                      <a:prstClr val="white"/>
                    </a:solidFill>
                    <a:latin typeface="微软雅黑" panose="020B0503020204020204" pitchFamily="34"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28108" y="2044179"/>
            <a:ext cx="762757" cy="554407"/>
            <a:chOff x="5871081" y="1533134"/>
            <a:chExt cx="572068" cy="415805"/>
          </a:xfrm>
        </p:grpSpPr>
        <p:grpSp>
          <p:nvGrpSpPr>
            <p:cNvPr id="192" name="组合 191"/>
            <p:cNvGrpSpPr/>
            <p:nvPr/>
          </p:nvGrpSpPr>
          <p:grpSpPr>
            <a:xfrm rot="10800000">
              <a:off x="5871081" y="1533134"/>
              <a:ext cx="572068" cy="415805"/>
              <a:chOff x="2812960" y="874737"/>
              <a:chExt cx="572068" cy="415805"/>
            </a:xfrm>
          </p:grpSpPr>
          <p:sp>
            <p:nvSpPr>
              <p:cNvPr id="196"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pitchFamily="34" charset="-122"/>
                </a:endParaRPr>
              </a:p>
            </p:txBody>
          </p:sp>
          <p:sp>
            <p:nvSpPr>
              <p:cNvPr id="197"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37" name="Group 29"/>
            <p:cNvGrpSpPr/>
            <p:nvPr/>
          </p:nvGrpSpPr>
          <p:grpSpPr>
            <a:xfrm>
              <a:off x="6018683" y="1608936"/>
              <a:ext cx="264199" cy="264199"/>
              <a:chOff x="8216107" y="2577307"/>
              <a:chExt cx="464344" cy="464344"/>
            </a:xfrm>
            <a:solidFill>
              <a:schemeClr val="bg1"/>
            </a:solidFill>
          </p:grpSpPr>
          <p:sp>
            <p:nvSpPr>
              <p:cNvPr id="138"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40"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sp>
            <p:nvSpPr>
              <p:cNvPr id="141"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0" name="组合 149"/>
          <p:cNvGrpSpPr/>
          <p:nvPr/>
        </p:nvGrpSpPr>
        <p:grpSpPr>
          <a:xfrm>
            <a:off x="568443" y="319365"/>
            <a:ext cx="3809921" cy="420564"/>
            <a:chOff x="568442" y="319364"/>
            <a:chExt cx="3809924" cy="420565"/>
          </a:xfrm>
        </p:grpSpPr>
        <p:sp>
          <p:nvSpPr>
            <p:cNvPr id="151" name="文本框 23"/>
            <p:cNvSpPr txBox="1"/>
            <p:nvPr/>
          </p:nvSpPr>
          <p:spPr>
            <a:xfrm>
              <a:off x="665958" y="319364"/>
              <a:ext cx="1909498" cy="420565"/>
            </a:xfrm>
            <a:prstGeom prst="rect">
              <a:avLst/>
            </a:prstGeom>
            <a:noFill/>
          </p:spPr>
          <p:txBody>
            <a:bodyPr wrap="none" rtlCol="0">
              <a:spAutoFit/>
            </a:bodyPr>
            <a:lstStyle/>
            <a:p>
              <a:r>
                <a:rPr lang="zh-CN" altLang="en-US" sz="2135" dirty="0">
                  <a:solidFill>
                    <a:schemeClr val="bg1"/>
                  </a:solidFill>
                  <a:latin typeface="微软雅黑" panose="020B0503020204020204" pitchFamily="34" charset="-122"/>
                </a:rPr>
                <a:t>标题文字内容 </a:t>
              </a:r>
            </a:p>
          </p:txBody>
        </p:sp>
        <p:sp>
          <p:nvSpPr>
            <p:cNvPr id="152" name="等腰三角形 151"/>
            <p:cNvSpPr/>
            <p:nvPr/>
          </p:nvSpPr>
          <p:spPr>
            <a:xfrm rot="16200000" flipH="1" flipV="1">
              <a:off x="492508" y="454911"/>
              <a:ext cx="304323" cy="152455"/>
            </a:xfrm>
            <a:prstGeom prst="triangl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ndParaRPr>
            </a:p>
          </p:txBody>
        </p:sp>
        <p:sp>
          <p:nvSpPr>
            <p:cNvPr id="153" name="文本框 23"/>
            <p:cNvSpPr txBox="1"/>
            <p:nvPr/>
          </p:nvSpPr>
          <p:spPr>
            <a:xfrm>
              <a:off x="2306003" y="429775"/>
              <a:ext cx="2072363" cy="297455"/>
            </a:xfrm>
            <a:prstGeom prst="rect">
              <a:avLst/>
            </a:prstGeom>
            <a:noFill/>
          </p:spPr>
          <p:txBody>
            <a:bodyPr wrap="none" rtlCol="0">
              <a:spAutoFit/>
            </a:bodyPr>
            <a:lstStyle/>
            <a:p>
              <a:r>
                <a:rPr lang="en-US" altLang="zh-CN" sz="1335" dirty="0">
                  <a:solidFill>
                    <a:schemeClr val="bg1"/>
                  </a:solidFill>
                  <a:latin typeface="微软雅黑" panose="020B0503020204020204" pitchFamily="34" charset="-122"/>
                </a:rPr>
                <a:t>  Click here to add Title</a:t>
              </a:r>
              <a:endParaRPr lang="zh-CN" altLang="en-US" sz="1335" dirty="0">
                <a:solidFill>
                  <a:schemeClr val="bg1"/>
                </a:solidFill>
                <a:latin typeface="微软雅黑" panose="020B0503020204020204" pitchFamily="34" charset="-122"/>
              </a:endParaRPr>
            </a:p>
          </p:txBody>
        </p:sp>
      </p:grpSp>
      <p:grpSp>
        <p:nvGrpSpPr>
          <p:cNvPr id="11" name="组合 10"/>
          <p:cNvGrpSpPr/>
          <p:nvPr/>
        </p:nvGrpSpPr>
        <p:grpSpPr>
          <a:xfrm>
            <a:off x="4239796" y="1597091"/>
            <a:ext cx="3409240" cy="4309748"/>
            <a:chOff x="3179847" y="1197818"/>
            <a:chExt cx="2556930" cy="3232311"/>
          </a:xfrm>
        </p:grpSpPr>
        <p:pic>
          <p:nvPicPr>
            <p:cNvPr id="92"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93"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endParaRPr>
            </a:p>
          </p:txBody>
        </p:sp>
      </p:grpSp>
      <p:grpSp>
        <p:nvGrpSpPr>
          <p:cNvPr id="7" name="组合 6"/>
          <p:cNvGrpSpPr/>
          <p:nvPr/>
        </p:nvGrpSpPr>
        <p:grpSpPr>
          <a:xfrm>
            <a:off x="3341520" y="2088137"/>
            <a:ext cx="762757" cy="554407"/>
            <a:chOff x="2506140" y="1520382"/>
            <a:chExt cx="572068" cy="415805"/>
          </a:xfrm>
        </p:grpSpPr>
        <p:grpSp>
          <p:nvGrpSpPr>
            <p:cNvPr id="3" name="组合 2"/>
            <p:cNvGrpSpPr/>
            <p:nvPr/>
          </p:nvGrpSpPr>
          <p:grpSpPr>
            <a:xfrm>
              <a:off x="2506140" y="1520382"/>
              <a:ext cx="572068" cy="415805"/>
              <a:chOff x="2812960" y="874737"/>
              <a:chExt cx="572068" cy="415805"/>
            </a:xfrm>
          </p:grpSpPr>
          <p:sp>
            <p:nvSpPr>
              <p:cNvPr id="97"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pitchFamily="34" charset="-122"/>
                </a:endParaRPr>
              </a:p>
            </p:txBody>
          </p:sp>
          <p:sp>
            <p:nvSpPr>
              <p:cNvPr id="17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44" name="Group 36"/>
            <p:cNvGrpSpPr/>
            <p:nvPr/>
          </p:nvGrpSpPr>
          <p:grpSpPr>
            <a:xfrm>
              <a:off x="2715031" y="1600024"/>
              <a:ext cx="181552" cy="264651"/>
              <a:chOff x="3582988" y="3510757"/>
              <a:chExt cx="319088" cy="465138"/>
            </a:xfrm>
            <a:solidFill>
              <a:srgbClr val="FFFFFF"/>
            </a:solidFill>
          </p:grpSpPr>
          <p:sp>
            <p:nvSpPr>
              <p:cNvPr id="14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4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grpSp>
      </p:grpSp>
      <p:grpSp>
        <p:nvGrpSpPr>
          <p:cNvPr id="4" name="组合 3"/>
          <p:cNvGrpSpPr/>
          <p:nvPr/>
        </p:nvGrpSpPr>
        <p:grpSpPr>
          <a:xfrm>
            <a:off x="3352158" y="3493510"/>
            <a:ext cx="762757" cy="554407"/>
            <a:chOff x="2514118" y="2387124"/>
            <a:chExt cx="572068" cy="415805"/>
          </a:xfrm>
        </p:grpSpPr>
        <p:grpSp>
          <p:nvGrpSpPr>
            <p:cNvPr id="172" name="组合 171"/>
            <p:cNvGrpSpPr/>
            <p:nvPr/>
          </p:nvGrpSpPr>
          <p:grpSpPr>
            <a:xfrm>
              <a:off x="2514118" y="2387124"/>
              <a:ext cx="572068" cy="415805"/>
              <a:chOff x="2812960" y="874737"/>
              <a:chExt cx="572068" cy="415805"/>
            </a:xfrm>
          </p:grpSpPr>
          <p:sp>
            <p:nvSpPr>
              <p:cNvPr id="173"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pitchFamily="34" charset="-122"/>
                </a:endParaRPr>
              </a:p>
            </p:txBody>
          </p:sp>
          <p:sp>
            <p:nvSpPr>
              <p:cNvPr id="174"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sp>
          <p:nvSpPr>
            <p:cNvPr id="178" name="AutoShape 83"/>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组合 5"/>
          <p:cNvGrpSpPr/>
          <p:nvPr/>
        </p:nvGrpSpPr>
        <p:grpSpPr>
          <a:xfrm>
            <a:off x="3352158" y="4898882"/>
            <a:ext cx="762757" cy="554407"/>
            <a:chOff x="2514118" y="3026461"/>
            <a:chExt cx="572068" cy="415805"/>
          </a:xfrm>
        </p:grpSpPr>
        <p:grpSp>
          <p:nvGrpSpPr>
            <p:cNvPr id="179" name="组合 178"/>
            <p:cNvGrpSpPr/>
            <p:nvPr/>
          </p:nvGrpSpPr>
          <p:grpSpPr>
            <a:xfrm>
              <a:off x="2514118" y="3026461"/>
              <a:ext cx="572068" cy="415805"/>
              <a:chOff x="2812960" y="874737"/>
              <a:chExt cx="572068" cy="415805"/>
            </a:xfrm>
          </p:grpSpPr>
          <p:sp>
            <p:nvSpPr>
              <p:cNvPr id="18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pitchFamily="34" charset="-122"/>
                </a:endParaRPr>
              </a:p>
            </p:txBody>
          </p:sp>
          <p:sp>
            <p:nvSpPr>
              <p:cNvPr id="181"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sp>
          <p:nvSpPr>
            <p:cNvPr id="142" name="AutoShape 59"/>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grpSp>
      <p:grpSp>
        <p:nvGrpSpPr>
          <p:cNvPr id="182" name="组合 181"/>
          <p:cNvGrpSpPr/>
          <p:nvPr/>
        </p:nvGrpSpPr>
        <p:grpSpPr>
          <a:xfrm>
            <a:off x="690888" y="2061099"/>
            <a:ext cx="2565022" cy="985594"/>
            <a:chOff x="1078513" y="1669167"/>
            <a:chExt cx="1923767" cy="739196"/>
          </a:xfrm>
        </p:grpSpPr>
        <p:sp>
          <p:nvSpPr>
            <p:cNvPr id="183" name="TextBox 18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p:txBody>
        </p:sp>
        <p:sp>
          <p:nvSpPr>
            <p:cNvPr id="184" name="TextBox 183"/>
            <p:cNvSpPr txBox="1"/>
            <p:nvPr/>
          </p:nvSpPr>
          <p:spPr>
            <a:xfrm>
              <a:off x="20716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pitchFamily="34" charset="-122"/>
                </a:rPr>
                <a:t>标题文字</a:t>
              </a:r>
              <a:endParaRPr lang="en-US" sz="2400" dirty="0">
                <a:solidFill>
                  <a:schemeClr val="bg1"/>
                </a:solidFill>
                <a:latin typeface="微软雅黑" panose="020B0503020204020204" pitchFamily="34" charset="-122"/>
              </a:endParaRPr>
            </a:p>
          </p:txBody>
        </p:sp>
      </p:grpSp>
      <p:grpSp>
        <p:nvGrpSpPr>
          <p:cNvPr id="185" name="组合 184"/>
          <p:cNvGrpSpPr/>
          <p:nvPr/>
        </p:nvGrpSpPr>
        <p:grpSpPr>
          <a:xfrm>
            <a:off x="690888" y="3493509"/>
            <a:ext cx="2565022" cy="985594"/>
            <a:chOff x="1078513" y="1669167"/>
            <a:chExt cx="1923767" cy="739196"/>
          </a:xfrm>
        </p:grpSpPr>
        <p:sp>
          <p:nvSpPr>
            <p:cNvPr id="186" name="TextBox 18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p:txBody>
        </p:sp>
        <p:sp>
          <p:nvSpPr>
            <p:cNvPr id="187" name="TextBox 186"/>
            <p:cNvSpPr txBox="1"/>
            <p:nvPr/>
          </p:nvSpPr>
          <p:spPr>
            <a:xfrm>
              <a:off x="20716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pitchFamily="34" charset="-122"/>
                </a:rPr>
                <a:t>标题文字</a:t>
              </a:r>
              <a:endParaRPr lang="en-US" sz="2400" dirty="0">
                <a:solidFill>
                  <a:schemeClr val="bg1"/>
                </a:solidFill>
                <a:latin typeface="微软雅黑" panose="020B0503020204020204" pitchFamily="34" charset="-122"/>
              </a:endParaRPr>
            </a:p>
          </p:txBody>
        </p:sp>
      </p:grpSp>
      <p:grpSp>
        <p:nvGrpSpPr>
          <p:cNvPr id="188" name="组合 187"/>
          <p:cNvGrpSpPr/>
          <p:nvPr/>
        </p:nvGrpSpPr>
        <p:grpSpPr>
          <a:xfrm>
            <a:off x="690888" y="4865115"/>
            <a:ext cx="2565022" cy="985594"/>
            <a:chOff x="1078513" y="1669167"/>
            <a:chExt cx="1923767" cy="739196"/>
          </a:xfrm>
        </p:grpSpPr>
        <p:sp>
          <p:nvSpPr>
            <p:cNvPr id="189" name="TextBox 188"/>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p:txBody>
        </p:sp>
        <p:sp>
          <p:nvSpPr>
            <p:cNvPr id="190" name="TextBox 189"/>
            <p:cNvSpPr txBox="1"/>
            <p:nvPr/>
          </p:nvSpPr>
          <p:spPr>
            <a:xfrm>
              <a:off x="20716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pitchFamily="34" charset="-122"/>
                </a:rPr>
                <a:t>标题文字</a:t>
              </a:r>
              <a:endParaRPr lang="en-US" sz="2400" dirty="0">
                <a:solidFill>
                  <a:schemeClr val="bg1"/>
                </a:solidFill>
                <a:latin typeface="微软雅黑" panose="020B0503020204020204" pitchFamily="34" charset="-122"/>
              </a:endParaRPr>
            </a:p>
          </p:txBody>
        </p:sp>
      </p:grpSp>
      <p:grpSp>
        <p:nvGrpSpPr>
          <p:cNvPr id="9" name="组合 8"/>
          <p:cNvGrpSpPr/>
          <p:nvPr/>
        </p:nvGrpSpPr>
        <p:grpSpPr>
          <a:xfrm>
            <a:off x="7828108" y="3470522"/>
            <a:ext cx="762757" cy="554407"/>
            <a:chOff x="5871081" y="2190265"/>
            <a:chExt cx="572068" cy="415805"/>
          </a:xfrm>
        </p:grpSpPr>
        <p:grpSp>
          <p:nvGrpSpPr>
            <p:cNvPr id="198" name="组合 197"/>
            <p:cNvGrpSpPr/>
            <p:nvPr/>
          </p:nvGrpSpPr>
          <p:grpSpPr>
            <a:xfrm rot="10800000">
              <a:off x="5871081" y="2190265"/>
              <a:ext cx="572068" cy="415805"/>
              <a:chOff x="2812960" y="874737"/>
              <a:chExt cx="572068" cy="415805"/>
            </a:xfrm>
          </p:grpSpPr>
          <p:sp>
            <p:nvSpPr>
              <p:cNvPr id="19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pitchFamily="34" charset="-122"/>
                </a:endParaRPr>
              </a:p>
            </p:txBody>
          </p:sp>
          <p:sp>
            <p:nvSpPr>
              <p:cNvPr id="200" name="Pentagon 9"/>
              <p:cNvSpPr/>
              <p:nvPr/>
            </p:nvSpPr>
            <p:spPr>
              <a:xfrm flipH="1">
                <a:off x="2860590" y="909356"/>
                <a:ext cx="476808" cy="346566"/>
              </a:xfrm>
              <a:prstGeom prst="homePlate">
                <a:avLst>
                  <a:gd name="adj" fmla="val 23830"/>
                </a:avLst>
              </a:prstGeom>
              <a:solidFill>
                <a:schemeClr val="tx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12" name="Group 22"/>
            <p:cNvGrpSpPr/>
            <p:nvPr/>
          </p:nvGrpSpPr>
          <p:grpSpPr>
            <a:xfrm>
              <a:off x="5997568" y="2282755"/>
              <a:ext cx="264199" cy="264651"/>
              <a:chOff x="7287419" y="3505994"/>
              <a:chExt cx="464344" cy="465138"/>
            </a:xfrm>
            <a:solidFill>
              <a:schemeClr val="bg1"/>
            </a:solidFill>
          </p:grpSpPr>
          <p:sp>
            <p:nvSpPr>
              <p:cNvPr id="113"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14"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15"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16"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17"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36"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grpSp>
      </p:grpSp>
      <p:grpSp>
        <p:nvGrpSpPr>
          <p:cNvPr id="10" name="组合 9"/>
          <p:cNvGrpSpPr/>
          <p:nvPr/>
        </p:nvGrpSpPr>
        <p:grpSpPr>
          <a:xfrm>
            <a:off x="7828108" y="4896865"/>
            <a:ext cx="762757" cy="554407"/>
            <a:chOff x="5864748" y="3008916"/>
            <a:chExt cx="572068" cy="415805"/>
          </a:xfrm>
        </p:grpSpPr>
        <p:grpSp>
          <p:nvGrpSpPr>
            <p:cNvPr id="202" name="组合 201"/>
            <p:cNvGrpSpPr/>
            <p:nvPr/>
          </p:nvGrpSpPr>
          <p:grpSpPr>
            <a:xfrm rot="10800000">
              <a:off x="5864748" y="3008916"/>
              <a:ext cx="572068" cy="415805"/>
              <a:chOff x="2812960" y="874737"/>
              <a:chExt cx="572068" cy="415805"/>
            </a:xfrm>
          </p:grpSpPr>
          <p:sp>
            <p:nvSpPr>
              <p:cNvPr id="210"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prstClr val="white"/>
                  </a:solidFill>
                  <a:latin typeface="微软雅黑" panose="020B0503020204020204" pitchFamily="34" charset="-122"/>
                </a:endParaRPr>
              </a:p>
            </p:txBody>
          </p:sp>
          <p:sp>
            <p:nvSpPr>
              <p:cNvPr id="211" name="Pentagon 9"/>
              <p:cNvSpPr/>
              <p:nvPr/>
            </p:nvSpPr>
            <p:spPr>
              <a:xfrm flipH="1">
                <a:off x="2860590" y="909356"/>
                <a:ext cx="476808" cy="346566"/>
              </a:xfrm>
              <a:prstGeom prst="homePlate">
                <a:avLst>
                  <a:gd name="adj" fmla="val 23830"/>
                </a:avLst>
              </a:prstGeom>
              <a:solidFill>
                <a:schemeClr val="bg2"/>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GB" sz="2400">
                  <a:solidFill>
                    <a:srgbClr val="7F7F7F"/>
                  </a:solidFill>
                </a:endParaRPr>
              </a:p>
            </p:txBody>
          </p:sp>
        </p:grpSp>
        <p:grpSp>
          <p:nvGrpSpPr>
            <p:cNvPr id="100" name="Group 12"/>
            <p:cNvGrpSpPr/>
            <p:nvPr/>
          </p:nvGrpSpPr>
          <p:grpSpPr>
            <a:xfrm>
              <a:off x="5985331" y="3091890"/>
              <a:ext cx="264199" cy="264651"/>
              <a:chOff x="9145588" y="4435475"/>
              <a:chExt cx="464344" cy="465138"/>
            </a:xfrm>
            <a:solidFill>
              <a:schemeClr val="bg1"/>
            </a:solidFill>
          </p:grpSpPr>
          <p:sp>
            <p:nvSpPr>
              <p:cNvPr id="10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0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0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0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0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0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0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1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sp>
            <p:nvSpPr>
              <p:cNvPr id="11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srgbClr val="7F7F7F"/>
                  </a:solidFill>
                  <a:sym typeface="Gill Sans" charset="0"/>
                </a:endParaRPr>
              </a:p>
            </p:txBody>
          </p:sp>
        </p:grpSp>
      </p:grpSp>
      <p:grpSp>
        <p:nvGrpSpPr>
          <p:cNvPr id="229" name="组合 228"/>
          <p:cNvGrpSpPr/>
          <p:nvPr/>
        </p:nvGrpSpPr>
        <p:grpSpPr>
          <a:xfrm>
            <a:off x="8632814" y="2061099"/>
            <a:ext cx="2675964" cy="985594"/>
            <a:chOff x="995307" y="1669167"/>
            <a:chExt cx="2006973" cy="739196"/>
          </a:xfrm>
        </p:grpSpPr>
        <p:sp>
          <p:nvSpPr>
            <p:cNvPr id="230" name="TextBox 229"/>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p:txBody>
        </p:sp>
        <p:sp>
          <p:nvSpPr>
            <p:cNvPr id="231" name="TextBox 230"/>
            <p:cNvSpPr txBox="1"/>
            <p:nvPr/>
          </p:nvSpPr>
          <p:spPr>
            <a:xfrm>
              <a:off x="995307"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pitchFamily="34" charset="-122"/>
                </a:rPr>
                <a:t>标题文字</a:t>
              </a:r>
              <a:endParaRPr lang="en-US" sz="2400" dirty="0">
                <a:solidFill>
                  <a:schemeClr val="bg1"/>
                </a:solidFill>
                <a:latin typeface="微软雅黑" panose="020B0503020204020204" pitchFamily="34" charset="-122"/>
              </a:endParaRPr>
            </a:p>
          </p:txBody>
        </p:sp>
      </p:grpSp>
      <p:grpSp>
        <p:nvGrpSpPr>
          <p:cNvPr id="232" name="组合 231"/>
          <p:cNvGrpSpPr/>
          <p:nvPr/>
        </p:nvGrpSpPr>
        <p:grpSpPr>
          <a:xfrm>
            <a:off x="8645513" y="3493509"/>
            <a:ext cx="2663264" cy="985594"/>
            <a:chOff x="1004832" y="1669167"/>
            <a:chExt cx="1997448" cy="739196"/>
          </a:xfrm>
        </p:grpSpPr>
        <p:sp>
          <p:nvSpPr>
            <p:cNvPr id="233" name="TextBox 232"/>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p:txBody>
        </p:sp>
        <p:sp>
          <p:nvSpPr>
            <p:cNvPr id="234" name="TextBox 233"/>
            <p:cNvSpPr txBox="1"/>
            <p:nvPr/>
          </p:nvSpPr>
          <p:spPr>
            <a:xfrm>
              <a:off x="10048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pitchFamily="34" charset="-122"/>
                </a:rPr>
                <a:t>标题文字</a:t>
              </a:r>
              <a:endParaRPr lang="en-US" sz="2400" dirty="0">
                <a:solidFill>
                  <a:schemeClr val="bg1"/>
                </a:solidFill>
                <a:latin typeface="微软雅黑" panose="020B0503020204020204" pitchFamily="34" charset="-122"/>
              </a:endParaRPr>
            </a:p>
          </p:txBody>
        </p:sp>
      </p:grpSp>
      <p:grpSp>
        <p:nvGrpSpPr>
          <p:cNvPr id="235" name="组合 234"/>
          <p:cNvGrpSpPr/>
          <p:nvPr/>
        </p:nvGrpSpPr>
        <p:grpSpPr>
          <a:xfrm>
            <a:off x="8645513" y="4865115"/>
            <a:ext cx="2663264" cy="985594"/>
            <a:chOff x="1004832" y="1669167"/>
            <a:chExt cx="1997448" cy="739196"/>
          </a:xfrm>
        </p:grpSpPr>
        <p:sp>
          <p:nvSpPr>
            <p:cNvPr id="236" name="TextBox 235"/>
            <p:cNvSpPr txBox="1"/>
            <p:nvPr/>
          </p:nvSpPr>
          <p:spPr>
            <a:xfrm>
              <a:off x="1078513" y="1958240"/>
              <a:ext cx="1923767" cy="450123"/>
            </a:xfrm>
            <a:prstGeom prst="rect">
              <a:avLst/>
            </a:prstGeom>
            <a:noFill/>
          </p:spPr>
          <p:txBody>
            <a:bodyPr wrap="square" lIns="0" tIns="0" rtlCol="0" anchor="t">
              <a:spAutoFit/>
            </a:bodyPr>
            <a:lstStyle/>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a:p>
              <a:r>
                <a:rPr lang="zh-CN" altLang="en-US" sz="1200" dirty="0">
                  <a:solidFill>
                    <a:schemeClr val="bg1"/>
                  </a:solidFill>
                  <a:latin typeface="微软雅黑" panose="020B0503020204020204" pitchFamily="34" charset="-122"/>
                </a:rPr>
                <a:t>单击此处添加文本单击此处添加文本</a:t>
              </a:r>
              <a:endParaRPr lang="en-US" altLang="zh-CN" sz="1200" dirty="0">
                <a:solidFill>
                  <a:schemeClr val="bg1"/>
                </a:solidFill>
                <a:latin typeface="微软雅黑" panose="020B0503020204020204" pitchFamily="34" charset="-122"/>
              </a:endParaRPr>
            </a:p>
          </p:txBody>
        </p:sp>
        <p:sp>
          <p:nvSpPr>
            <p:cNvPr id="237" name="TextBox 236"/>
            <p:cNvSpPr txBox="1"/>
            <p:nvPr/>
          </p:nvSpPr>
          <p:spPr>
            <a:xfrm>
              <a:off x="1004832" y="1669167"/>
              <a:ext cx="923330" cy="276999"/>
            </a:xfrm>
            <a:prstGeom prst="rect">
              <a:avLst/>
            </a:prstGeom>
            <a:noFill/>
          </p:spPr>
          <p:txBody>
            <a:bodyPr wrap="none" lIns="0" tIns="0" rIns="0" bIns="0" rtlCol="0" anchor="t">
              <a:spAutoFit/>
            </a:bodyPr>
            <a:lstStyle/>
            <a:p>
              <a:pPr algn="ctr"/>
              <a:r>
                <a:rPr lang="zh-CN" altLang="en-US" sz="2400" dirty="0">
                  <a:solidFill>
                    <a:schemeClr val="bg1"/>
                  </a:solidFill>
                  <a:latin typeface="微软雅黑" panose="020B0503020204020204" pitchFamily="34" charset="-122"/>
                </a:rPr>
                <a:t>标题文字</a:t>
              </a:r>
              <a:endParaRPr lang="en-US" sz="2400" dirty="0">
                <a:solidFill>
                  <a:schemeClr val="bg1"/>
                </a:solidFill>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0-#ppt_w/2"/>
                                          </p:val>
                                        </p:tav>
                                        <p:tav tm="100000">
                                          <p:val>
                                            <p:strVal val="#ppt_x"/>
                                          </p:val>
                                        </p:tav>
                                      </p:tavLst>
                                    </p:anim>
                                    <p:anim calcmode="lin" valueType="num">
                                      <p:cBhvr additive="base">
                                        <p:cTn id="8"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82"/>
                                        </p:tgtEl>
                                        <p:attrNameLst>
                                          <p:attrName>style.visibility</p:attrName>
                                        </p:attrNameLst>
                                      </p:cBhvr>
                                      <p:to>
                                        <p:strVal val="visible"/>
                                      </p:to>
                                    </p:set>
                                    <p:anim calcmode="lin" valueType="num">
                                      <p:cBhvr additive="base">
                                        <p:cTn id="31" dur="500" fill="hold"/>
                                        <p:tgtEl>
                                          <p:spTgt spid="182"/>
                                        </p:tgtEl>
                                        <p:attrNameLst>
                                          <p:attrName>ppt_x</p:attrName>
                                        </p:attrNameLst>
                                      </p:cBhvr>
                                      <p:tavLst>
                                        <p:tav tm="0">
                                          <p:val>
                                            <p:strVal val="0-#ppt_w/2"/>
                                          </p:val>
                                        </p:tav>
                                        <p:tav tm="100000">
                                          <p:val>
                                            <p:strVal val="#ppt_x"/>
                                          </p:val>
                                        </p:tav>
                                      </p:tavLst>
                                    </p:anim>
                                    <p:anim calcmode="lin" valueType="num">
                                      <p:cBhvr additive="base">
                                        <p:cTn id="32" dur="500" fill="hold"/>
                                        <p:tgtEl>
                                          <p:spTgt spid="18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85"/>
                                        </p:tgtEl>
                                        <p:attrNameLst>
                                          <p:attrName>style.visibility</p:attrName>
                                        </p:attrNameLst>
                                      </p:cBhvr>
                                      <p:to>
                                        <p:strVal val="visible"/>
                                      </p:to>
                                    </p:set>
                                    <p:anim calcmode="lin" valueType="num">
                                      <p:cBhvr additive="base">
                                        <p:cTn id="35" dur="500" fill="hold"/>
                                        <p:tgtEl>
                                          <p:spTgt spid="185"/>
                                        </p:tgtEl>
                                        <p:attrNameLst>
                                          <p:attrName>ppt_x</p:attrName>
                                        </p:attrNameLst>
                                      </p:cBhvr>
                                      <p:tavLst>
                                        <p:tav tm="0">
                                          <p:val>
                                            <p:strVal val="0-#ppt_w/2"/>
                                          </p:val>
                                        </p:tav>
                                        <p:tav tm="100000">
                                          <p:val>
                                            <p:strVal val="#ppt_x"/>
                                          </p:val>
                                        </p:tav>
                                      </p:tavLst>
                                    </p:anim>
                                    <p:anim calcmode="lin" valueType="num">
                                      <p:cBhvr additive="base">
                                        <p:cTn id="36" dur="500" fill="hold"/>
                                        <p:tgtEl>
                                          <p:spTgt spid="18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88"/>
                                        </p:tgtEl>
                                        <p:attrNameLst>
                                          <p:attrName>style.visibility</p:attrName>
                                        </p:attrNameLst>
                                      </p:cBhvr>
                                      <p:to>
                                        <p:strVal val="visible"/>
                                      </p:to>
                                    </p:set>
                                    <p:anim calcmode="lin" valueType="num">
                                      <p:cBhvr additive="base">
                                        <p:cTn id="39" dur="500" fill="hold"/>
                                        <p:tgtEl>
                                          <p:spTgt spid="188"/>
                                        </p:tgtEl>
                                        <p:attrNameLst>
                                          <p:attrName>ppt_x</p:attrName>
                                        </p:attrNameLst>
                                      </p:cBhvr>
                                      <p:tavLst>
                                        <p:tav tm="0">
                                          <p:val>
                                            <p:strVal val="0-#ppt_w/2"/>
                                          </p:val>
                                        </p:tav>
                                        <p:tav tm="100000">
                                          <p:val>
                                            <p:strVal val="#ppt_x"/>
                                          </p:val>
                                        </p:tav>
                                      </p:tavLst>
                                    </p:anim>
                                    <p:anim calcmode="lin" valueType="num">
                                      <p:cBhvr additive="base">
                                        <p:cTn id="40" dur="500" fill="hold"/>
                                        <p:tgtEl>
                                          <p:spTgt spid="18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229"/>
                                        </p:tgtEl>
                                        <p:attrNameLst>
                                          <p:attrName>style.visibility</p:attrName>
                                        </p:attrNameLst>
                                      </p:cBhvr>
                                      <p:to>
                                        <p:strVal val="visible"/>
                                      </p:to>
                                    </p:set>
                                    <p:anim calcmode="lin" valueType="num">
                                      <p:cBhvr additive="base">
                                        <p:cTn id="57" dur="500" fill="hold"/>
                                        <p:tgtEl>
                                          <p:spTgt spid="229"/>
                                        </p:tgtEl>
                                        <p:attrNameLst>
                                          <p:attrName>ppt_x</p:attrName>
                                        </p:attrNameLst>
                                      </p:cBhvr>
                                      <p:tavLst>
                                        <p:tav tm="0">
                                          <p:val>
                                            <p:strVal val="1+#ppt_w/2"/>
                                          </p:val>
                                        </p:tav>
                                        <p:tav tm="100000">
                                          <p:val>
                                            <p:strVal val="#ppt_x"/>
                                          </p:val>
                                        </p:tav>
                                      </p:tavLst>
                                    </p:anim>
                                    <p:anim calcmode="lin" valueType="num">
                                      <p:cBhvr additive="base">
                                        <p:cTn id="58" dur="500" fill="hold"/>
                                        <p:tgtEl>
                                          <p:spTgt spid="229"/>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232"/>
                                        </p:tgtEl>
                                        <p:attrNameLst>
                                          <p:attrName>style.visibility</p:attrName>
                                        </p:attrNameLst>
                                      </p:cBhvr>
                                      <p:to>
                                        <p:strVal val="visible"/>
                                      </p:to>
                                    </p:set>
                                    <p:anim calcmode="lin" valueType="num">
                                      <p:cBhvr additive="base">
                                        <p:cTn id="61" dur="500" fill="hold"/>
                                        <p:tgtEl>
                                          <p:spTgt spid="232"/>
                                        </p:tgtEl>
                                        <p:attrNameLst>
                                          <p:attrName>ppt_x</p:attrName>
                                        </p:attrNameLst>
                                      </p:cBhvr>
                                      <p:tavLst>
                                        <p:tav tm="0">
                                          <p:val>
                                            <p:strVal val="1+#ppt_w/2"/>
                                          </p:val>
                                        </p:tav>
                                        <p:tav tm="100000">
                                          <p:val>
                                            <p:strVal val="#ppt_x"/>
                                          </p:val>
                                        </p:tav>
                                      </p:tavLst>
                                    </p:anim>
                                    <p:anim calcmode="lin" valueType="num">
                                      <p:cBhvr additive="base">
                                        <p:cTn id="62" dur="500" fill="hold"/>
                                        <p:tgtEl>
                                          <p:spTgt spid="232"/>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235"/>
                                        </p:tgtEl>
                                        <p:attrNameLst>
                                          <p:attrName>style.visibility</p:attrName>
                                        </p:attrNameLst>
                                      </p:cBhvr>
                                      <p:to>
                                        <p:strVal val="visible"/>
                                      </p:to>
                                    </p:set>
                                    <p:anim calcmode="lin" valueType="num">
                                      <p:cBhvr additive="base">
                                        <p:cTn id="65" dur="500" fill="hold"/>
                                        <p:tgtEl>
                                          <p:spTgt spid="235"/>
                                        </p:tgtEl>
                                        <p:attrNameLst>
                                          <p:attrName>ppt_x</p:attrName>
                                        </p:attrNameLst>
                                      </p:cBhvr>
                                      <p:tavLst>
                                        <p:tav tm="0">
                                          <p:val>
                                            <p:strVal val="1+#ppt_w/2"/>
                                          </p:val>
                                        </p:tav>
                                        <p:tav tm="100000">
                                          <p:val>
                                            <p:strVal val="#ppt_x"/>
                                          </p:val>
                                        </p:tav>
                                      </p:tavLst>
                                    </p:anim>
                                    <p:anim calcmode="lin" valueType="num">
                                      <p:cBhvr additive="base">
                                        <p:cTn id="66" dur="500" fill="hold"/>
                                        <p:tgtEl>
                                          <p:spTgt spid="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988">
      <a:dk1>
        <a:srgbClr val="295F51"/>
      </a:dk1>
      <a:lt1>
        <a:sysClr val="window" lastClr="FFFFFF"/>
      </a:lt1>
      <a:dk2>
        <a:srgbClr val="295F51"/>
      </a:dk2>
      <a:lt2>
        <a:srgbClr val="295F51"/>
      </a:lt2>
      <a:accent1>
        <a:srgbClr val="295F51"/>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269">
      <a:dk1>
        <a:sysClr val="windowText" lastClr="000000"/>
      </a:dk1>
      <a:lt1>
        <a:sysClr val="window" lastClr="FFFFFF"/>
      </a:lt1>
      <a:dk2>
        <a:srgbClr val="44546A"/>
      </a:dk2>
      <a:lt2>
        <a:srgbClr val="E7E6E6"/>
      </a:lt2>
      <a:accent1>
        <a:srgbClr val="5FC7A4"/>
      </a:accent1>
      <a:accent2>
        <a:srgbClr val="277570"/>
      </a:accent2>
      <a:accent3>
        <a:srgbClr val="5FC7A4"/>
      </a:accent3>
      <a:accent4>
        <a:srgbClr val="277570"/>
      </a:accent4>
      <a:accent5>
        <a:srgbClr val="5FC7A4"/>
      </a:accent5>
      <a:accent6>
        <a:srgbClr val="277570"/>
      </a:accent6>
      <a:hlink>
        <a:srgbClr val="5FC7A4"/>
      </a:hlink>
      <a:folHlink>
        <a:srgbClr val="27757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3300</Words>
  <Application>Microsoft Office PowerPoint</Application>
  <PresentationFormat>宽屏</PresentationFormat>
  <Paragraphs>578</Paragraphs>
  <Slides>39</Slides>
  <Notes>32</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39</vt:i4>
      </vt:variant>
    </vt:vector>
  </HeadingPairs>
  <TitlesOfParts>
    <vt:vector size="54" baseType="lpstr">
      <vt:lpstr>Arial Unicode MS</vt:lpstr>
      <vt:lpstr>Bebas</vt:lpstr>
      <vt:lpstr>Gill Sans</vt:lpstr>
      <vt:lpstr>Source Sans Pro</vt:lpstr>
      <vt:lpstr>华文黑体</vt:lpstr>
      <vt:lpstr>宋体</vt:lpstr>
      <vt:lpstr>微软雅黑</vt:lpstr>
      <vt:lpstr>Arial</vt:lpstr>
      <vt:lpstr>Arial Black</vt:lpstr>
      <vt:lpstr>Calibri</vt:lpstr>
      <vt:lpstr>Calibri Light</vt:lpstr>
      <vt:lpstr>Franklin Gothic Book</vt:lpstr>
      <vt:lpstr>Impact</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20</cp:revision>
  <dcterms:created xsi:type="dcterms:W3CDTF">2015-05-05T08:02:00Z</dcterms:created>
  <dcterms:modified xsi:type="dcterms:W3CDTF">2018-05-17T07:54:59Z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