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3"/>
    <p:sldId id="272" r:id="rId4"/>
    <p:sldId id="280" r:id="rId5"/>
    <p:sldId id="281" r:id="rId6"/>
    <p:sldId id="270" r:id="rId7"/>
    <p:sldId id="257" r:id="rId8"/>
    <p:sldId id="275" r:id="rId9"/>
    <p:sldId id="276" r:id="rId10"/>
    <p:sldId id="274" r:id="rId11"/>
    <p:sldId id="271" r:id="rId12"/>
    <p:sldId id="277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4247"/>
    <a:srgbClr val="6C7D82"/>
    <a:srgbClr val="5D8391"/>
    <a:srgbClr val="4088B1"/>
    <a:srgbClr val="536E7D"/>
    <a:srgbClr val="F3D2BB"/>
    <a:srgbClr val="F9E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2" autoAdjust="0"/>
    <p:restoredTop sz="94660"/>
  </p:normalViewPr>
  <p:slideViewPr>
    <p:cSldViewPr snapToGrid="0" showGuides="1">
      <p:cViewPr>
        <p:scale>
          <a:sx n="114" d="100"/>
          <a:sy n="114" d="100"/>
        </p:scale>
        <p:origin x="-696" y="-12"/>
      </p:cViewPr>
      <p:guideLst>
        <p:guide orient="horz" pos="2160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B00B6-BB62-4BBE-9339-0EDC26E9CB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1B624-E216-4129-AFBE-3E27F57C6F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E9C92757-3C02-4CF6-8429-49BD51920F9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AC09C29A-129B-40A3-AD09-217224EAB38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254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25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7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8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9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0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1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2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3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4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5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6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7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8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9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270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1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2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3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4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5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7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8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9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0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1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2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3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4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5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6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7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88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289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0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1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2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3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4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5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6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7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8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9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0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1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2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3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4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5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6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0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0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1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2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3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4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02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403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4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5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6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7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8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9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0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1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2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13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414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0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1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2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3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4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9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0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1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02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503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4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5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6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7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8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9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0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1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2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3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5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1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2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3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64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565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6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7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8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9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0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1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2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3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4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5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6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5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6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7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8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9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6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7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8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3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6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17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618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9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0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1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2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3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4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5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6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7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8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9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0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31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632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3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4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5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6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7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38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639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0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1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2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3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4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5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46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647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8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9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0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1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2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3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4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5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6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7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8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9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0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1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62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663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4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5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6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7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8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9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0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71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672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3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74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675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2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83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68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5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89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690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1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2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3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4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695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696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97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98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99" name="leaf"/>
          <p:cNvSpPr/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00" name="leaf"/>
          <p:cNvSpPr/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01" name="leaf"/>
          <p:cNvSpPr/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02" name="leaf"/>
          <p:cNvSpPr/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03" name="leaf"/>
          <p:cNvSpPr/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704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grpSp>
        <p:nvGrpSpPr>
          <p:cNvPr id="705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06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7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8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9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0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711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12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13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1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grpSp>
        <p:nvGrpSpPr>
          <p:cNvPr id="715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716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8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2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721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722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3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4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725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6" name="leaf"/>
          <p:cNvSpPr/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7" name="leaf"/>
          <p:cNvSpPr/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8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29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30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31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732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28" name="subtitle goes here"/>
          <p:cNvSpPr txBox="1"/>
          <p:nvPr/>
        </p:nvSpPr>
        <p:spPr>
          <a:xfrm>
            <a:off x="6269321" y="5645350"/>
            <a:ext cx="354012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subtitle goes here</a:t>
            </a:r>
            <a:endParaRPr lang="en-US" sz="2400" dirty="0"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session"/>
          <p:cNvSpPr txBox="1"/>
          <p:nvPr/>
        </p:nvSpPr>
        <p:spPr>
          <a:xfrm>
            <a:off x="5602423" y="4723841"/>
            <a:ext cx="2741930" cy="103759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73025">
                  <a:noFill/>
                </a:ln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session</a:t>
            </a:r>
            <a:endParaRPr lang="en-US" sz="5800" dirty="0">
              <a:ln w="73025">
                <a:noFill/>
              </a:ln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5" name="in"/>
          <p:cNvSpPr txBox="1"/>
          <p:nvPr/>
        </p:nvSpPr>
        <p:spPr>
          <a:xfrm>
            <a:off x="4830154" y="4723841"/>
            <a:ext cx="833120" cy="103759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44450">
                  <a:noFill/>
                </a:ln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in</a:t>
            </a:r>
            <a:endParaRPr lang="en-US" sz="5800" dirty="0">
              <a:ln w="44450">
                <a:noFill/>
              </a:ln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3" name="school's"/>
          <p:cNvSpPr txBox="1"/>
          <p:nvPr/>
        </p:nvSpPr>
        <p:spPr>
          <a:xfrm>
            <a:off x="4396757" y="3935828"/>
            <a:ext cx="4889500" cy="139700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dirty="0">
                <a:ln w="44450">
                  <a:noFill/>
                </a:ln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School’s</a:t>
            </a:r>
            <a:endParaRPr lang="en-US" sz="8000" dirty="0">
              <a:ln w="44450">
                <a:noFill/>
              </a:ln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7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" grpId="0" animBg="1"/>
      <p:bldP spid="696" grpId="0" animBg="1"/>
      <p:bldP spid="697" grpId="0" animBg="1"/>
      <p:bldP spid="698" grpId="0" animBg="1"/>
      <p:bldP spid="699" grpId="0" animBg="1"/>
      <p:bldP spid="700" grpId="0" animBg="1"/>
      <p:bldP spid="701" grpId="0" animBg="1"/>
      <p:bldP spid="702" grpId="0" animBg="1"/>
      <p:bldP spid="703" grpId="0" animBg="1"/>
      <p:bldP spid="704" grpId="0" animBg="1"/>
      <p:bldP spid="711" grpId="0" animBg="1"/>
      <p:bldP spid="712" grpId="0" animBg="1"/>
      <p:bldP spid="713" grpId="0" animBg="1"/>
      <p:bldP spid="714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28" grpId="0"/>
      <p:bldP spid="4" grpId="0" bldLvl="0" animBg="1"/>
      <p:bldP spid="255" grpId="0" bldLvl="0" animBg="1"/>
      <p:bldP spid="25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calendar"/>
          <p:cNvGrpSpPr/>
          <p:nvPr/>
        </p:nvGrpSpPr>
        <p:grpSpPr>
          <a:xfrm>
            <a:off x="1844516" y="331940"/>
            <a:ext cx="2673857" cy="2088816"/>
            <a:chOff x="2857501" y="4991100"/>
            <a:chExt cx="1958975" cy="1530350"/>
          </a:xfrm>
        </p:grpSpPr>
        <p:sp>
          <p:nvSpPr>
            <p:cNvPr id="91" name="Freeform 116"/>
            <p:cNvSpPr/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2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3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4" name="Freeform 119"/>
            <p:cNvSpPr/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5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6" name="Freeform 121"/>
            <p:cNvSpPr/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7" name="Freeform 122"/>
            <p:cNvSpPr/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8" name="Freeform 123"/>
            <p:cNvSpPr/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9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0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1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2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3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4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5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6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7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8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262" name="8-9"/>
          <p:cNvSpPr txBox="1"/>
          <p:nvPr/>
        </p:nvSpPr>
        <p:spPr>
          <a:xfrm>
            <a:off x="5360351" y="2454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8:00 to 9:00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68" name="9-10"/>
          <p:cNvSpPr txBox="1"/>
          <p:nvPr/>
        </p:nvSpPr>
        <p:spPr>
          <a:xfrm>
            <a:off x="5360351" y="106154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9:00 to 10:00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69" name="10-11"/>
          <p:cNvSpPr txBox="1"/>
          <p:nvPr/>
        </p:nvSpPr>
        <p:spPr>
          <a:xfrm>
            <a:off x="5360351" y="187768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10:00 to 11:00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70" name="11-12"/>
          <p:cNvSpPr txBox="1"/>
          <p:nvPr/>
        </p:nvSpPr>
        <p:spPr>
          <a:xfrm>
            <a:off x="5360351" y="269382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11:00 a.m. to 12:00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71" name="12-1"/>
          <p:cNvSpPr txBox="1"/>
          <p:nvPr/>
        </p:nvSpPr>
        <p:spPr>
          <a:xfrm>
            <a:off x="5360351" y="350996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12:00 to 1:00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72" name="1-2"/>
          <p:cNvSpPr txBox="1"/>
          <p:nvPr/>
        </p:nvSpPr>
        <p:spPr>
          <a:xfrm>
            <a:off x="5360351" y="43261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1:00 to 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73" name="2-3"/>
          <p:cNvSpPr txBox="1"/>
          <p:nvPr/>
        </p:nvSpPr>
        <p:spPr>
          <a:xfrm>
            <a:off x="5360351" y="5142245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2:00 to 3:00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	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77" name="classroom schedule"/>
          <p:cNvSpPr txBox="1"/>
          <p:nvPr/>
        </p:nvSpPr>
        <p:spPr>
          <a:xfrm>
            <a:off x="617365" y="6204019"/>
            <a:ext cx="8912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Classroom schedule animated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74" name="animaiton text"/>
          <p:cNvSpPr txBox="1"/>
          <p:nvPr/>
        </p:nvSpPr>
        <p:spPr>
          <a:xfrm>
            <a:off x="617365" y="5573266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51" name="clock"/>
          <p:cNvGrpSpPr/>
          <p:nvPr/>
        </p:nvGrpSpPr>
        <p:grpSpPr>
          <a:xfrm>
            <a:off x="2813226" y="1104488"/>
            <a:ext cx="2232638" cy="2232638"/>
            <a:chOff x="2514848" y="263115"/>
            <a:chExt cx="818980" cy="818980"/>
          </a:xfrm>
        </p:grpSpPr>
        <p:sp>
          <p:nvSpPr>
            <p:cNvPr id="52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" name="Freeform 81"/>
            <p:cNvSpPr/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" name="Freeform 82"/>
            <p:cNvSpPr/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" name="Freeform 83"/>
            <p:cNvSpPr/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" name="Freeform 84"/>
            <p:cNvSpPr/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" name="Freeform 85"/>
            <p:cNvSpPr/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" name="Freeform 86"/>
            <p:cNvSpPr/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" name="Freeform 87"/>
            <p:cNvSpPr/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" name="Freeform 88"/>
            <p:cNvSpPr/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" name="Freeform 89"/>
            <p:cNvSpPr/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" name="Freeform 90"/>
            <p:cNvSpPr/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" name="Freeform 91"/>
            <p:cNvSpPr/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" name="Freeform 92"/>
            <p:cNvSpPr/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" name="Freeform 93"/>
            <p:cNvSpPr/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" name="Freeform 94"/>
            <p:cNvSpPr/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/>
      <p:bldP spid="268" grpId="0"/>
      <p:bldP spid="269" grpId="0"/>
      <p:bldP spid="270" grpId="0"/>
      <p:bldP spid="271" grpId="0"/>
      <p:bldP spid="272" grpId="0"/>
      <p:bldP spid="2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" name="clock"/>
          <p:cNvGrpSpPr/>
          <p:nvPr/>
        </p:nvGrpSpPr>
        <p:grpSpPr>
          <a:xfrm>
            <a:off x="3612614" y="2570765"/>
            <a:ext cx="846068" cy="846068"/>
            <a:chOff x="2514848" y="263115"/>
            <a:chExt cx="818980" cy="818980"/>
          </a:xfrm>
        </p:grpSpPr>
        <p:sp>
          <p:nvSpPr>
            <p:cNvPr id="639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4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8" name="Freeform 81"/>
            <p:cNvSpPr/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1" name="Freeform 82"/>
            <p:cNvSpPr/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3" name="Freeform 83"/>
            <p:cNvSpPr/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3" name="Freeform 84"/>
            <p:cNvSpPr/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4" name="Freeform 85"/>
            <p:cNvSpPr/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5" name="Freeform 86"/>
            <p:cNvSpPr/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6" name="Freeform 87"/>
            <p:cNvSpPr/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7" name="Freeform 88"/>
            <p:cNvSpPr/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8" name="Freeform 89"/>
            <p:cNvSpPr/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9" name="Freeform 90"/>
            <p:cNvSpPr/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0" name="Freeform 91"/>
            <p:cNvSpPr/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1" name="Freeform 92"/>
            <p:cNvSpPr/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2" name="Freeform 93"/>
            <p:cNvSpPr/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3" name="Freeform 94"/>
            <p:cNvSpPr/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4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78" name="school"/>
          <p:cNvGrpSpPr/>
          <p:nvPr/>
        </p:nvGrpSpPr>
        <p:grpSpPr>
          <a:xfrm>
            <a:off x="4631317" y="4408833"/>
            <a:ext cx="2313965" cy="1153280"/>
            <a:chOff x="96838" y="123825"/>
            <a:chExt cx="4465638" cy="2225675"/>
          </a:xfrm>
        </p:grpSpPr>
        <p:sp>
          <p:nvSpPr>
            <p:cNvPr id="780" name="Freeform 529"/>
            <p:cNvSpPr/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1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2" name="Freeform 531"/>
            <p:cNvSpPr/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3" name="Freeform 532"/>
            <p:cNvSpPr/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4" name="Freeform 533"/>
            <p:cNvSpPr/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5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6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7" name="Freeform 536"/>
            <p:cNvSpPr/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8" name="Freeform 537"/>
            <p:cNvSpPr/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9" name="Freeform 538"/>
            <p:cNvSpPr/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0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1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2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3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4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5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6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7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8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9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0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1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2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3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4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5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6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7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8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09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0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1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2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3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4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5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6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7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8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9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0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1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2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3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4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5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6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7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8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9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0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1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2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3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4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5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6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7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8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9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11" name="tablet"/>
          <p:cNvGrpSpPr/>
          <p:nvPr/>
        </p:nvGrpSpPr>
        <p:grpSpPr>
          <a:xfrm>
            <a:off x="4455156" y="3155475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12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3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4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5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6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62" name="graduation hat"/>
          <p:cNvGrpSpPr/>
          <p:nvPr/>
        </p:nvGrpSpPr>
        <p:grpSpPr>
          <a:xfrm>
            <a:off x="7766294" y="1857982"/>
            <a:ext cx="1061856" cy="593512"/>
            <a:chOff x="477838" y="2508250"/>
            <a:chExt cx="2033588" cy="1136650"/>
          </a:xfrm>
        </p:grpSpPr>
        <p:sp>
          <p:nvSpPr>
            <p:cNvPr id="2176" name="Freeform 61"/>
            <p:cNvSpPr/>
            <p:nvPr/>
          </p:nvSpPr>
          <p:spPr bwMode="auto">
            <a:xfrm>
              <a:off x="1004888" y="2914650"/>
              <a:ext cx="1196975" cy="701675"/>
            </a:xfrm>
            <a:custGeom>
              <a:avLst/>
              <a:gdLst>
                <a:gd name="T0" fmla="*/ 368 w 377"/>
                <a:gd name="T1" fmla="*/ 141 h 221"/>
                <a:gd name="T2" fmla="*/ 339 w 377"/>
                <a:gd name="T3" fmla="*/ 28 h 221"/>
                <a:gd name="T4" fmla="*/ 207 w 377"/>
                <a:gd name="T5" fmla="*/ 7 h 221"/>
                <a:gd name="T6" fmla="*/ 162 w 377"/>
                <a:gd name="T7" fmla="*/ 9 h 221"/>
                <a:gd name="T8" fmla="*/ 36 w 377"/>
                <a:gd name="T9" fmla="*/ 33 h 221"/>
                <a:gd name="T10" fmla="*/ 5 w 377"/>
                <a:gd name="T11" fmla="*/ 117 h 221"/>
                <a:gd name="T12" fmla="*/ 58 w 377"/>
                <a:gd name="T13" fmla="*/ 171 h 221"/>
                <a:gd name="T14" fmla="*/ 118 w 377"/>
                <a:gd name="T15" fmla="*/ 200 h 221"/>
                <a:gd name="T16" fmla="*/ 190 w 377"/>
                <a:gd name="T17" fmla="*/ 218 h 221"/>
                <a:gd name="T18" fmla="*/ 213 w 377"/>
                <a:gd name="T19" fmla="*/ 220 h 221"/>
                <a:gd name="T20" fmla="*/ 315 w 377"/>
                <a:gd name="T21" fmla="*/ 191 h 221"/>
                <a:gd name="T22" fmla="*/ 368 w 377"/>
                <a:gd name="T23" fmla="*/ 142 h 221"/>
                <a:gd name="T24" fmla="*/ 368 w 377"/>
                <a:gd name="T25" fmla="*/ 1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21">
                  <a:moveTo>
                    <a:pt x="368" y="141"/>
                  </a:moveTo>
                  <a:cubicBezTo>
                    <a:pt x="369" y="102"/>
                    <a:pt x="377" y="53"/>
                    <a:pt x="339" y="28"/>
                  </a:cubicBezTo>
                  <a:cubicBezTo>
                    <a:pt x="297" y="0"/>
                    <a:pt x="255" y="4"/>
                    <a:pt x="207" y="7"/>
                  </a:cubicBezTo>
                  <a:cubicBezTo>
                    <a:pt x="192" y="8"/>
                    <a:pt x="177" y="8"/>
                    <a:pt x="162" y="9"/>
                  </a:cubicBezTo>
                  <a:cubicBezTo>
                    <a:pt x="123" y="11"/>
                    <a:pt x="69" y="8"/>
                    <a:pt x="36" y="33"/>
                  </a:cubicBezTo>
                  <a:cubicBezTo>
                    <a:pt x="15" y="50"/>
                    <a:pt x="0" y="92"/>
                    <a:pt x="5" y="117"/>
                  </a:cubicBezTo>
                  <a:cubicBezTo>
                    <a:pt x="10" y="141"/>
                    <a:pt x="39" y="159"/>
                    <a:pt x="58" y="171"/>
                  </a:cubicBezTo>
                  <a:cubicBezTo>
                    <a:pt x="77" y="183"/>
                    <a:pt x="97" y="192"/>
                    <a:pt x="118" y="200"/>
                  </a:cubicBezTo>
                  <a:cubicBezTo>
                    <a:pt x="144" y="209"/>
                    <a:pt x="168" y="215"/>
                    <a:pt x="190" y="218"/>
                  </a:cubicBezTo>
                  <a:cubicBezTo>
                    <a:pt x="196" y="220"/>
                    <a:pt x="204" y="221"/>
                    <a:pt x="213" y="220"/>
                  </a:cubicBezTo>
                  <a:cubicBezTo>
                    <a:pt x="248" y="221"/>
                    <a:pt x="285" y="207"/>
                    <a:pt x="315" y="191"/>
                  </a:cubicBezTo>
                  <a:cubicBezTo>
                    <a:pt x="332" y="182"/>
                    <a:pt x="366" y="164"/>
                    <a:pt x="368" y="142"/>
                  </a:cubicBezTo>
                  <a:cubicBezTo>
                    <a:pt x="368" y="141"/>
                    <a:pt x="368" y="141"/>
                    <a:pt x="368" y="141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7" name="Freeform 62"/>
            <p:cNvSpPr>
              <a:spLocks noEditPoints="1"/>
            </p:cNvSpPr>
            <p:nvPr/>
          </p:nvSpPr>
          <p:spPr bwMode="auto">
            <a:xfrm>
              <a:off x="973138" y="2898775"/>
              <a:ext cx="1247775" cy="746125"/>
            </a:xfrm>
            <a:custGeom>
              <a:avLst/>
              <a:gdLst>
                <a:gd name="T0" fmla="*/ 219 w 393"/>
                <a:gd name="T1" fmla="*/ 235 h 235"/>
                <a:gd name="T2" fmla="*/ 198 w 393"/>
                <a:gd name="T3" fmla="*/ 233 h 235"/>
                <a:gd name="T4" fmla="*/ 125 w 393"/>
                <a:gd name="T5" fmla="*/ 214 h 235"/>
                <a:gd name="T6" fmla="*/ 63 w 393"/>
                <a:gd name="T7" fmla="*/ 184 h 235"/>
                <a:gd name="T8" fmla="*/ 59 w 393"/>
                <a:gd name="T9" fmla="*/ 182 h 235"/>
                <a:gd name="T10" fmla="*/ 5 w 393"/>
                <a:gd name="T11" fmla="*/ 124 h 235"/>
                <a:gd name="T12" fmla="*/ 40 w 393"/>
                <a:gd name="T13" fmla="*/ 31 h 235"/>
                <a:gd name="T14" fmla="*/ 150 w 393"/>
                <a:gd name="T15" fmla="*/ 5 h 235"/>
                <a:gd name="T16" fmla="*/ 171 w 393"/>
                <a:gd name="T17" fmla="*/ 4 h 235"/>
                <a:gd name="T18" fmla="*/ 194 w 393"/>
                <a:gd name="T19" fmla="*/ 3 h 235"/>
                <a:gd name="T20" fmla="*/ 217 w 393"/>
                <a:gd name="T21" fmla="*/ 2 h 235"/>
                <a:gd name="T22" fmla="*/ 222 w 393"/>
                <a:gd name="T23" fmla="*/ 2 h 235"/>
                <a:gd name="T24" fmla="*/ 263 w 393"/>
                <a:gd name="T25" fmla="*/ 0 h 235"/>
                <a:gd name="T26" fmla="*/ 354 w 393"/>
                <a:gd name="T27" fmla="*/ 24 h 235"/>
                <a:gd name="T28" fmla="*/ 388 w 393"/>
                <a:gd name="T29" fmla="*/ 131 h 235"/>
                <a:gd name="T30" fmla="*/ 388 w 393"/>
                <a:gd name="T31" fmla="*/ 146 h 235"/>
                <a:gd name="T32" fmla="*/ 388 w 393"/>
                <a:gd name="T33" fmla="*/ 148 h 235"/>
                <a:gd name="T34" fmla="*/ 330 w 393"/>
                <a:gd name="T35" fmla="*/ 205 h 235"/>
                <a:gd name="T36" fmla="*/ 227 w 393"/>
                <a:gd name="T37" fmla="*/ 235 h 235"/>
                <a:gd name="T38" fmla="*/ 223 w 393"/>
                <a:gd name="T39" fmla="*/ 235 h 235"/>
                <a:gd name="T40" fmla="*/ 219 w 393"/>
                <a:gd name="T41" fmla="*/ 235 h 235"/>
                <a:gd name="T42" fmla="*/ 263 w 393"/>
                <a:gd name="T43" fmla="*/ 20 h 235"/>
                <a:gd name="T44" fmla="*/ 223 w 393"/>
                <a:gd name="T45" fmla="*/ 22 h 235"/>
                <a:gd name="T46" fmla="*/ 218 w 393"/>
                <a:gd name="T47" fmla="*/ 22 h 235"/>
                <a:gd name="T48" fmla="*/ 194 w 393"/>
                <a:gd name="T49" fmla="*/ 23 h 235"/>
                <a:gd name="T50" fmla="*/ 172 w 393"/>
                <a:gd name="T51" fmla="*/ 24 h 235"/>
                <a:gd name="T52" fmla="*/ 151 w 393"/>
                <a:gd name="T53" fmla="*/ 25 h 235"/>
                <a:gd name="T54" fmla="*/ 52 w 393"/>
                <a:gd name="T55" fmla="*/ 46 h 235"/>
                <a:gd name="T56" fmla="*/ 25 w 393"/>
                <a:gd name="T57" fmla="*/ 121 h 235"/>
                <a:gd name="T58" fmla="*/ 70 w 393"/>
                <a:gd name="T59" fmla="*/ 166 h 235"/>
                <a:gd name="T60" fmla="*/ 73 w 393"/>
                <a:gd name="T61" fmla="*/ 168 h 235"/>
                <a:gd name="T62" fmla="*/ 132 w 393"/>
                <a:gd name="T63" fmla="*/ 195 h 235"/>
                <a:gd name="T64" fmla="*/ 201 w 393"/>
                <a:gd name="T65" fmla="*/ 213 h 235"/>
                <a:gd name="T66" fmla="*/ 203 w 393"/>
                <a:gd name="T67" fmla="*/ 214 h 235"/>
                <a:gd name="T68" fmla="*/ 223 w 393"/>
                <a:gd name="T69" fmla="*/ 215 h 235"/>
                <a:gd name="T70" fmla="*/ 223 w 393"/>
                <a:gd name="T71" fmla="*/ 215 h 235"/>
                <a:gd name="T72" fmla="*/ 223 w 393"/>
                <a:gd name="T73" fmla="*/ 215 h 235"/>
                <a:gd name="T74" fmla="*/ 227 w 393"/>
                <a:gd name="T75" fmla="*/ 215 h 235"/>
                <a:gd name="T76" fmla="*/ 227 w 393"/>
                <a:gd name="T77" fmla="*/ 215 h 235"/>
                <a:gd name="T78" fmla="*/ 320 w 393"/>
                <a:gd name="T79" fmla="*/ 187 h 235"/>
                <a:gd name="T80" fmla="*/ 368 w 393"/>
                <a:gd name="T81" fmla="*/ 146 h 235"/>
                <a:gd name="T82" fmla="*/ 368 w 393"/>
                <a:gd name="T83" fmla="*/ 130 h 235"/>
                <a:gd name="T84" fmla="*/ 343 w 393"/>
                <a:gd name="T85" fmla="*/ 41 h 235"/>
                <a:gd name="T86" fmla="*/ 263 w 393"/>
                <a:gd name="T87" fmla="*/ 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3" h="235">
                  <a:moveTo>
                    <a:pt x="219" y="235"/>
                  </a:moveTo>
                  <a:cubicBezTo>
                    <a:pt x="211" y="235"/>
                    <a:pt x="204" y="235"/>
                    <a:pt x="198" y="233"/>
                  </a:cubicBezTo>
                  <a:cubicBezTo>
                    <a:pt x="175" y="230"/>
                    <a:pt x="150" y="223"/>
                    <a:pt x="125" y="214"/>
                  </a:cubicBezTo>
                  <a:cubicBezTo>
                    <a:pt x="106" y="207"/>
                    <a:pt x="83" y="198"/>
                    <a:pt x="63" y="184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39" y="169"/>
                    <a:pt x="11" y="151"/>
                    <a:pt x="5" y="124"/>
                  </a:cubicBezTo>
                  <a:cubicBezTo>
                    <a:pt x="0" y="95"/>
                    <a:pt x="16" y="49"/>
                    <a:pt x="40" y="31"/>
                  </a:cubicBezTo>
                  <a:cubicBezTo>
                    <a:pt x="70" y="7"/>
                    <a:pt x="112" y="6"/>
                    <a:pt x="150" y="5"/>
                  </a:cubicBezTo>
                  <a:cubicBezTo>
                    <a:pt x="157" y="5"/>
                    <a:pt x="165" y="4"/>
                    <a:pt x="171" y="4"/>
                  </a:cubicBezTo>
                  <a:cubicBezTo>
                    <a:pt x="179" y="4"/>
                    <a:pt x="186" y="3"/>
                    <a:pt x="194" y="3"/>
                  </a:cubicBezTo>
                  <a:cubicBezTo>
                    <a:pt x="201" y="3"/>
                    <a:pt x="209" y="3"/>
                    <a:pt x="217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36" y="1"/>
                    <a:pt x="250" y="0"/>
                    <a:pt x="263" y="0"/>
                  </a:cubicBezTo>
                  <a:cubicBezTo>
                    <a:pt x="288" y="0"/>
                    <a:pt x="321" y="3"/>
                    <a:pt x="354" y="24"/>
                  </a:cubicBezTo>
                  <a:cubicBezTo>
                    <a:pt x="393" y="49"/>
                    <a:pt x="390" y="94"/>
                    <a:pt x="388" y="131"/>
                  </a:cubicBezTo>
                  <a:cubicBezTo>
                    <a:pt x="388" y="136"/>
                    <a:pt x="388" y="141"/>
                    <a:pt x="388" y="146"/>
                  </a:cubicBezTo>
                  <a:cubicBezTo>
                    <a:pt x="388" y="146"/>
                    <a:pt x="388" y="147"/>
                    <a:pt x="388" y="148"/>
                  </a:cubicBezTo>
                  <a:cubicBezTo>
                    <a:pt x="385" y="176"/>
                    <a:pt x="348" y="195"/>
                    <a:pt x="330" y="205"/>
                  </a:cubicBezTo>
                  <a:cubicBezTo>
                    <a:pt x="290" y="225"/>
                    <a:pt x="256" y="235"/>
                    <a:pt x="227" y="235"/>
                  </a:cubicBezTo>
                  <a:cubicBezTo>
                    <a:pt x="226" y="235"/>
                    <a:pt x="224" y="235"/>
                    <a:pt x="223" y="235"/>
                  </a:cubicBezTo>
                  <a:cubicBezTo>
                    <a:pt x="222" y="235"/>
                    <a:pt x="220" y="235"/>
                    <a:pt x="219" y="235"/>
                  </a:cubicBezTo>
                  <a:close/>
                  <a:moveTo>
                    <a:pt x="263" y="20"/>
                  </a:moveTo>
                  <a:cubicBezTo>
                    <a:pt x="250" y="20"/>
                    <a:pt x="237" y="21"/>
                    <a:pt x="223" y="22"/>
                  </a:cubicBezTo>
                  <a:cubicBezTo>
                    <a:pt x="218" y="22"/>
                    <a:pt x="218" y="22"/>
                    <a:pt x="218" y="22"/>
                  </a:cubicBezTo>
                  <a:cubicBezTo>
                    <a:pt x="210" y="23"/>
                    <a:pt x="202" y="23"/>
                    <a:pt x="194" y="23"/>
                  </a:cubicBezTo>
                  <a:cubicBezTo>
                    <a:pt x="187" y="23"/>
                    <a:pt x="180" y="24"/>
                    <a:pt x="172" y="24"/>
                  </a:cubicBezTo>
                  <a:cubicBezTo>
                    <a:pt x="165" y="24"/>
                    <a:pt x="158" y="25"/>
                    <a:pt x="151" y="25"/>
                  </a:cubicBezTo>
                  <a:cubicBezTo>
                    <a:pt x="116" y="26"/>
                    <a:pt x="77" y="27"/>
                    <a:pt x="52" y="46"/>
                  </a:cubicBezTo>
                  <a:cubicBezTo>
                    <a:pt x="35" y="60"/>
                    <a:pt x="21" y="98"/>
                    <a:pt x="25" y="121"/>
                  </a:cubicBezTo>
                  <a:cubicBezTo>
                    <a:pt x="29" y="139"/>
                    <a:pt x="54" y="155"/>
                    <a:pt x="70" y="166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92" y="180"/>
                    <a:pt x="114" y="188"/>
                    <a:pt x="132" y="195"/>
                  </a:cubicBezTo>
                  <a:cubicBezTo>
                    <a:pt x="156" y="204"/>
                    <a:pt x="180" y="210"/>
                    <a:pt x="201" y="213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8" y="215"/>
                    <a:pt x="215" y="216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4" y="215"/>
                    <a:pt x="226" y="215"/>
                    <a:pt x="227" y="215"/>
                  </a:cubicBezTo>
                  <a:cubicBezTo>
                    <a:pt x="227" y="215"/>
                    <a:pt x="227" y="215"/>
                    <a:pt x="227" y="215"/>
                  </a:cubicBezTo>
                  <a:cubicBezTo>
                    <a:pt x="253" y="215"/>
                    <a:pt x="284" y="206"/>
                    <a:pt x="320" y="187"/>
                  </a:cubicBezTo>
                  <a:cubicBezTo>
                    <a:pt x="334" y="180"/>
                    <a:pt x="366" y="163"/>
                    <a:pt x="368" y="146"/>
                  </a:cubicBezTo>
                  <a:cubicBezTo>
                    <a:pt x="368" y="140"/>
                    <a:pt x="368" y="135"/>
                    <a:pt x="368" y="130"/>
                  </a:cubicBezTo>
                  <a:cubicBezTo>
                    <a:pt x="370" y="95"/>
                    <a:pt x="372" y="60"/>
                    <a:pt x="343" y="41"/>
                  </a:cubicBezTo>
                  <a:cubicBezTo>
                    <a:pt x="321" y="26"/>
                    <a:pt x="297" y="20"/>
                    <a:pt x="263" y="2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8" name="Freeform 63"/>
            <p:cNvSpPr/>
            <p:nvPr/>
          </p:nvSpPr>
          <p:spPr bwMode="auto">
            <a:xfrm>
              <a:off x="509588" y="2540000"/>
              <a:ext cx="1966913" cy="612775"/>
            </a:xfrm>
            <a:custGeom>
              <a:avLst/>
              <a:gdLst>
                <a:gd name="T0" fmla="*/ 0 w 1239"/>
                <a:gd name="T1" fmla="*/ 226 h 386"/>
                <a:gd name="T2" fmla="*/ 536 w 1239"/>
                <a:gd name="T3" fmla="*/ 0 h 386"/>
                <a:gd name="T4" fmla="*/ 1239 w 1239"/>
                <a:gd name="T5" fmla="*/ 100 h 386"/>
                <a:gd name="T6" fmla="*/ 802 w 1239"/>
                <a:gd name="T7" fmla="*/ 386 h 386"/>
                <a:gd name="T8" fmla="*/ 0 w 1239"/>
                <a:gd name="T9" fmla="*/ 22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386">
                  <a:moveTo>
                    <a:pt x="0" y="226"/>
                  </a:moveTo>
                  <a:lnTo>
                    <a:pt x="536" y="0"/>
                  </a:lnTo>
                  <a:lnTo>
                    <a:pt x="1239" y="100"/>
                  </a:lnTo>
                  <a:lnTo>
                    <a:pt x="802" y="386"/>
                  </a:lnTo>
                  <a:lnTo>
                    <a:pt x="0" y="226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9" name="Freeform 64"/>
            <p:cNvSpPr>
              <a:spLocks noEditPoints="1"/>
            </p:cNvSpPr>
            <p:nvPr/>
          </p:nvSpPr>
          <p:spPr bwMode="auto">
            <a:xfrm>
              <a:off x="477838" y="2508250"/>
              <a:ext cx="2033588" cy="676275"/>
            </a:xfrm>
            <a:custGeom>
              <a:avLst/>
              <a:gdLst>
                <a:gd name="T0" fmla="*/ 411 w 641"/>
                <a:gd name="T1" fmla="*/ 213 h 213"/>
                <a:gd name="T2" fmla="*/ 409 w 641"/>
                <a:gd name="T3" fmla="*/ 213 h 213"/>
                <a:gd name="T4" fmla="*/ 8 w 641"/>
                <a:gd name="T5" fmla="*/ 133 h 213"/>
                <a:gd name="T6" fmla="*/ 0 w 641"/>
                <a:gd name="T7" fmla="*/ 124 h 213"/>
                <a:gd name="T8" fmla="*/ 6 w 641"/>
                <a:gd name="T9" fmla="*/ 114 h 213"/>
                <a:gd name="T10" fmla="*/ 274 w 641"/>
                <a:gd name="T11" fmla="*/ 1 h 213"/>
                <a:gd name="T12" fmla="*/ 279 w 641"/>
                <a:gd name="T13" fmla="*/ 0 h 213"/>
                <a:gd name="T14" fmla="*/ 632 w 641"/>
                <a:gd name="T15" fmla="*/ 50 h 213"/>
                <a:gd name="T16" fmla="*/ 640 w 641"/>
                <a:gd name="T17" fmla="*/ 57 h 213"/>
                <a:gd name="T18" fmla="*/ 636 w 641"/>
                <a:gd name="T19" fmla="*/ 68 h 213"/>
                <a:gd name="T20" fmla="*/ 417 w 641"/>
                <a:gd name="T21" fmla="*/ 211 h 213"/>
                <a:gd name="T22" fmla="*/ 411 w 641"/>
                <a:gd name="T23" fmla="*/ 213 h 213"/>
                <a:gd name="T24" fmla="*/ 44 w 641"/>
                <a:gd name="T25" fmla="*/ 120 h 213"/>
                <a:gd name="T26" fmla="*/ 409 w 641"/>
                <a:gd name="T27" fmla="*/ 192 h 213"/>
                <a:gd name="T28" fmla="*/ 603 w 641"/>
                <a:gd name="T29" fmla="*/ 66 h 213"/>
                <a:gd name="T30" fmla="*/ 279 w 641"/>
                <a:gd name="T31" fmla="*/ 20 h 213"/>
                <a:gd name="T32" fmla="*/ 44 w 641"/>
                <a:gd name="T33" fmla="*/ 12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1" h="213">
                  <a:moveTo>
                    <a:pt x="411" y="213"/>
                  </a:moveTo>
                  <a:cubicBezTo>
                    <a:pt x="411" y="213"/>
                    <a:pt x="410" y="213"/>
                    <a:pt x="409" y="213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4" y="132"/>
                    <a:pt x="1" y="129"/>
                    <a:pt x="0" y="124"/>
                  </a:cubicBezTo>
                  <a:cubicBezTo>
                    <a:pt x="0" y="120"/>
                    <a:pt x="2" y="116"/>
                    <a:pt x="6" y="114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5" y="0"/>
                    <a:pt x="277" y="0"/>
                    <a:pt x="279" y="0"/>
                  </a:cubicBezTo>
                  <a:cubicBezTo>
                    <a:pt x="632" y="50"/>
                    <a:pt x="632" y="50"/>
                    <a:pt x="632" y="50"/>
                  </a:cubicBezTo>
                  <a:cubicBezTo>
                    <a:pt x="636" y="50"/>
                    <a:pt x="639" y="53"/>
                    <a:pt x="640" y="57"/>
                  </a:cubicBezTo>
                  <a:cubicBezTo>
                    <a:pt x="641" y="61"/>
                    <a:pt x="639" y="66"/>
                    <a:pt x="636" y="68"/>
                  </a:cubicBezTo>
                  <a:cubicBezTo>
                    <a:pt x="417" y="211"/>
                    <a:pt x="417" y="211"/>
                    <a:pt x="417" y="211"/>
                  </a:cubicBezTo>
                  <a:cubicBezTo>
                    <a:pt x="415" y="213"/>
                    <a:pt x="413" y="213"/>
                    <a:pt x="411" y="213"/>
                  </a:cubicBezTo>
                  <a:close/>
                  <a:moveTo>
                    <a:pt x="44" y="120"/>
                  </a:moveTo>
                  <a:cubicBezTo>
                    <a:pt x="409" y="192"/>
                    <a:pt x="409" y="192"/>
                    <a:pt x="409" y="192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44" y="12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0" name="Freeform 65"/>
            <p:cNvSpPr/>
            <p:nvPr/>
          </p:nvSpPr>
          <p:spPr bwMode="auto">
            <a:xfrm>
              <a:off x="554038" y="2774950"/>
              <a:ext cx="800100" cy="746125"/>
            </a:xfrm>
            <a:custGeom>
              <a:avLst/>
              <a:gdLst>
                <a:gd name="T0" fmla="*/ 252 w 252"/>
                <a:gd name="T1" fmla="*/ 16 h 235"/>
                <a:gd name="T2" fmla="*/ 189 w 252"/>
                <a:gd name="T3" fmla="*/ 29 h 235"/>
                <a:gd name="T4" fmla="*/ 127 w 252"/>
                <a:gd name="T5" fmla="*/ 44 h 235"/>
                <a:gd name="T6" fmla="*/ 100 w 252"/>
                <a:gd name="T7" fmla="*/ 55 h 235"/>
                <a:gd name="T8" fmla="*/ 74 w 252"/>
                <a:gd name="T9" fmla="*/ 95 h 235"/>
                <a:gd name="T10" fmla="*/ 70 w 252"/>
                <a:gd name="T11" fmla="*/ 123 h 235"/>
                <a:gd name="T12" fmla="*/ 93 w 252"/>
                <a:gd name="T13" fmla="*/ 223 h 235"/>
                <a:gd name="T14" fmla="*/ 98 w 252"/>
                <a:gd name="T15" fmla="*/ 235 h 235"/>
                <a:gd name="T16" fmla="*/ 65 w 252"/>
                <a:gd name="T17" fmla="*/ 213 h 235"/>
                <a:gd name="T18" fmla="*/ 60 w 252"/>
                <a:gd name="T19" fmla="*/ 235 h 235"/>
                <a:gd name="T20" fmla="*/ 48 w 252"/>
                <a:gd name="T21" fmla="*/ 215 h 235"/>
                <a:gd name="T22" fmla="*/ 35 w 252"/>
                <a:gd name="T23" fmla="*/ 235 h 235"/>
                <a:gd name="T24" fmla="*/ 27 w 252"/>
                <a:gd name="T25" fmla="*/ 212 h 235"/>
                <a:gd name="T26" fmla="*/ 5 w 252"/>
                <a:gd name="T27" fmla="*/ 235 h 235"/>
                <a:gd name="T28" fmla="*/ 2 w 252"/>
                <a:gd name="T29" fmla="*/ 207 h 235"/>
                <a:gd name="T30" fmla="*/ 5 w 252"/>
                <a:gd name="T31" fmla="*/ 153 h 235"/>
                <a:gd name="T32" fmla="*/ 45 w 252"/>
                <a:gd name="T33" fmla="*/ 58 h 235"/>
                <a:gd name="T34" fmla="*/ 134 w 252"/>
                <a:gd name="T35" fmla="*/ 14 h 235"/>
                <a:gd name="T36" fmla="*/ 186 w 252"/>
                <a:gd name="T37" fmla="*/ 7 h 235"/>
                <a:gd name="T38" fmla="*/ 235 w 252"/>
                <a:gd name="T39" fmla="*/ 1 h 235"/>
                <a:gd name="T40" fmla="*/ 248 w 252"/>
                <a:gd name="T41" fmla="*/ 4 h 235"/>
                <a:gd name="T42" fmla="*/ 252 w 252"/>
                <a:gd name="T43" fmla="*/ 1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2" h="235">
                  <a:moveTo>
                    <a:pt x="252" y="16"/>
                  </a:moveTo>
                  <a:cubicBezTo>
                    <a:pt x="233" y="25"/>
                    <a:pt x="211" y="27"/>
                    <a:pt x="189" y="29"/>
                  </a:cubicBezTo>
                  <a:cubicBezTo>
                    <a:pt x="167" y="31"/>
                    <a:pt x="148" y="37"/>
                    <a:pt x="127" y="44"/>
                  </a:cubicBezTo>
                  <a:cubicBezTo>
                    <a:pt x="118" y="47"/>
                    <a:pt x="108" y="50"/>
                    <a:pt x="100" y="55"/>
                  </a:cubicBezTo>
                  <a:cubicBezTo>
                    <a:pt x="85" y="64"/>
                    <a:pt x="77" y="78"/>
                    <a:pt x="74" y="95"/>
                  </a:cubicBezTo>
                  <a:cubicBezTo>
                    <a:pt x="72" y="104"/>
                    <a:pt x="70" y="113"/>
                    <a:pt x="70" y="123"/>
                  </a:cubicBezTo>
                  <a:cubicBezTo>
                    <a:pt x="70" y="158"/>
                    <a:pt x="80" y="191"/>
                    <a:pt x="93" y="223"/>
                  </a:cubicBezTo>
                  <a:cubicBezTo>
                    <a:pt x="94" y="226"/>
                    <a:pt x="96" y="234"/>
                    <a:pt x="98" y="235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48" y="215"/>
                    <a:pt x="48" y="215"/>
                    <a:pt x="48" y="215"/>
                  </a:cubicBezTo>
                  <a:cubicBezTo>
                    <a:pt x="35" y="235"/>
                    <a:pt x="35" y="235"/>
                    <a:pt x="35" y="235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4" y="226"/>
                    <a:pt x="3" y="217"/>
                    <a:pt x="2" y="207"/>
                  </a:cubicBezTo>
                  <a:cubicBezTo>
                    <a:pt x="0" y="189"/>
                    <a:pt x="3" y="171"/>
                    <a:pt x="5" y="153"/>
                  </a:cubicBezTo>
                  <a:cubicBezTo>
                    <a:pt x="10" y="120"/>
                    <a:pt x="23" y="85"/>
                    <a:pt x="45" y="58"/>
                  </a:cubicBezTo>
                  <a:cubicBezTo>
                    <a:pt x="67" y="30"/>
                    <a:pt x="100" y="19"/>
                    <a:pt x="134" y="14"/>
                  </a:cubicBezTo>
                  <a:cubicBezTo>
                    <a:pt x="152" y="11"/>
                    <a:pt x="169" y="10"/>
                    <a:pt x="186" y="7"/>
                  </a:cubicBezTo>
                  <a:cubicBezTo>
                    <a:pt x="203" y="4"/>
                    <a:pt x="218" y="1"/>
                    <a:pt x="235" y="1"/>
                  </a:cubicBezTo>
                  <a:cubicBezTo>
                    <a:pt x="241" y="1"/>
                    <a:pt x="245" y="0"/>
                    <a:pt x="248" y="4"/>
                  </a:cubicBezTo>
                  <a:cubicBezTo>
                    <a:pt x="248" y="5"/>
                    <a:pt x="252" y="16"/>
                    <a:pt x="252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2" name="Freeform 66"/>
            <p:cNvSpPr>
              <a:spLocks noEditPoints="1"/>
            </p:cNvSpPr>
            <p:nvPr/>
          </p:nvSpPr>
          <p:spPr bwMode="auto">
            <a:xfrm>
              <a:off x="522288" y="2746375"/>
              <a:ext cx="866775" cy="809625"/>
            </a:xfrm>
            <a:custGeom>
              <a:avLst/>
              <a:gdLst>
                <a:gd name="T0" fmla="*/ 103 w 273"/>
                <a:gd name="T1" fmla="*/ 253 h 255"/>
                <a:gd name="T2" fmla="*/ 82 w 273"/>
                <a:gd name="T3" fmla="*/ 238 h 255"/>
                <a:gd name="T4" fmla="*/ 72 w 273"/>
                <a:gd name="T5" fmla="*/ 254 h 255"/>
                <a:gd name="T6" fmla="*/ 58 w 273"/>
                <a:gd name="T7" fmla="*/ 243 h 255"/>
                <a:gd name="T8" fmla="*/ 44 w 273"/>
                <a:gd name="T9" fmla="*/ 254 h 255"/>
                <a:gd name="T10" fmla="*/ 33 w 273"/>
                <a:gd name="T11" fmla="*/ 240 h 255"/>
                <a:gd name="T12" fmla="*/ 12 w 273"/>
                <a:gd name="T13" fmla="*/ 254 h 255"/>
                <a:gd name="T14" fmla="*/ 2 w 273"/>
                <a:gd name="T15" fmla="*/ 217 h 255"/>
                <a:gd name="T16" fmla="*/ 6 w 273"/>
                <a:gd name="T17" fmla="*/ 161 h 255"/>
                <a:gd name="T18" fmla="*/ 142 w 273"/>
                <a:gd name="T19" fmla="*/ 13 h 255"/>
                <a:gd name="T20" fmla="*/ 194 w 273"/>
                <a:gd name="T21" fmla="*/ 6 h 255"/>
                <a:gd name="T22" fmla="*/ 245 w 273"/>
                <a:gd name="T23" fmla="*/ 0 h 255"/>
                <a:gd name="T24" fmla="*/ 245 w 273"/>
                <a:gd name="T25" fmla="*/ 0 h 255"/>
                <a:gd name="T26" fmla="*/ 252 w 273"/>
                <a:gd name="T27" fmla="*/ 0 h 255"/>
                <a:gd name="T28" fmla="*/ 271 w 273"/>
                <a:gd name="T29" fmla="*/ 21 h 255"/>
                <a:gd name="T30" fmla="*/ 272 w 273"/>
                <a:gd name="T31" fmla="*/ 23 h 255"/>
                <a:gd name="T32" fmla="*/ 207 w 273"/>
                <a:gd name="T33" fmla="*/ 47 h 255"/>
                <a:gd name="T34" fmla="*/ 140 w 273"/>
                <a:gd name="T35" fmla="*/ 62 h 255"/>
                <a:gd name="T36" fmla="*/ 93 w 273"/>
                <a:gd name="T37" fmla="*/ 106 h 255"/>
                <a:gd name="T38" fmla="*/ 113 w 273"/>
                <a:gd name="T39" fmla="*/ 229 h 255"/>
                <a:gd name="T40" fmla="*/ 116 w 273"/>
                <a:gd name="T41" fmla="*/ 238 h 255"/>
                <a:gd name="T42" fmla="*/ 108 w 273"/>
                <a:gd name="T43" fmla="*/ 254 h 255"/>
                <a:gd name="T44" fmla="*/ 202 w 273"/>
                <a:gd name="T45" fmla="*/ 25 h 255"/>
                <a:gd name="T46" fmla="*/ 171 w 273"/>
                <a:gd name="T47" fmla="*/ 29 h 255"/>
                <a:gd name="T48" fmla="*/ 63 w 273"/>
                <a:gd name="T49" fmla="*/ 73 h 255"/>
                <a:gd name="T50" fmla="*/ 25 w 273"/>
                <a:gd name="T51" fmla="*/ 167 h 255"/>
                <a:gd name="T52" fmla="*/ 22 w 273"/>
                <a:gd name="T53" fmla="*/ 221 h 255"/>
                <a:gd name="T54" fmla="*/ 39 w 273"/>
                <a:gd name="T55" fmla="*/ 211 h 255"/>
                <a:gd name="T56" fmla="*/ 47 w 273"/>
                <a:gd name="T57" fmla="*/ 221 h 255"/>
                <a:gd name="T58" fmla="*/ 58 w 273"/>
                <a:gd name="T59" fmla="*/ 214 h 255"/>
                <a:gd name="T60" fmla="*/ 71 w 273"/>
                <a:gd name="T61" fmla="*/ 212 h 255"/>
                <a:gd name="T62" fmla="*/ 87 w 273"/>
                <a:gd name="T63" fmla="*/ 218 h 255"/>
                <a:gd name="T64" fmla="*/ 74 w 273"/>
                <a:gd name="T65" fmla="*/ 101 h 255"/>
                <a:gd name="T66" fmla="*/ 134 w 273"/>
                <a:gd name="T67" fmla="*/ 43 h 255"/>
                <a:gd name="T68" fmla="*/ 205 w 273"/>
                <a:gd name="T69" fmla="*/ 27 h 255"/>
                <a:gd name="T70" fmla="*/ 245 w 273"/>
                <a:gd name="T71" fmla="*/ 2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3" h="255">
                  <a:moveTo>
                    <a:pt x="108" y="254"/>
                  </a:moveTo>
                  <a:cubicBezTo>
                    <a:pt x="106" y="254"/>
                    <a:pt x="104" y="254"/>
                    <a:pt x="103" y="253"/>
                  </a:cubicBezTo>
                  <a:cubicBezTo>
                    <a:pt x="103" y="253"/>
                    <a:pt x="103" y="253"/>
                    <a:pt x="103" y="253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79" y="251"/>
                    <a:pt x="76" y="254"/>
                    <a:pt x="72" y="254"/>
                  </a:cubicBezTo>
                  <a:cubicBezTo>
                    <a:pt x="68" y="255"/>
                    <a:pt x="64" y="253"/>
                    <a:pt x="62" y="250"/>
                  </a:cubicBezTo>
                  <a:cubicBezTo>
                    <a:pt x="58" y="243"/>
                    <a:pt x="58" y="243"/>
                    <a:pt x="58" y="243"/>
                  </a:cubicBezTo>
                  <a:cubicBezTo>
                    <a:pt x="53" y="250"/>
                    <a:pt x="53" y="250"/>
                    <a:pt x="53" y="250"/>
                  </a:cubicBezTo>
                  <a:cubicBezTo>
                    <a:pt x="51" y="253"/>
                    <a:pt x="48" y="255"/>
                    <a:pt x="44" y="254"/>
                  </a:cubicBezTo>
                  <a:cubicBezTo>
                    <a:pt x="40" y="254"/>
                    <a:pt x="37" y="251"/>
                    <a:pt x="36" y="248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19" y="254"/>
                    <a:pt x="15" y="255"/>
                    <a:pt x="12" y="254"/>
                  </a:cubicBezTo>
                  <a:cubicBezTo>
                    <a:pt x="8" y="253"/>
                    <a:pt x="5" y="250"/>
                    <a:pt x="5" y="246"/>
                  </a:cubicBezTo>
                  <a:cubicBezTo>
                    <a:pt x="4" y="236"/>
                    <a:pt x="3" y="226"/>
                    <a:pt x="2" y="217"/>
                  </a:cubicBezTo>
                  <a:cubicBezTo>
                    <a:pt x="0" y="199"/>
                    <a:pt x="3" y="181"/>
                    <a:pt x="5" y="165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11" y="124"/>
                    <a:pt x="25" y="88"/>
                    <a:pt x="47" y="61"/>
                  </a:cubicBezTo>
                  <a:cubicBezTo>
                    <a:pt x="72" y="28"/>
                    <a:pt x="109" y="18"/>
                    <a:pt x="142" y="13"/>
                  </a:cubicBezTo>
                  <a:cubicBezTo>
                    <a:pt x="152" y="11"/>
                    <a:pt x="161" y="10"/>
                    <a:pt x="169" y="9"/>
                  </a:cubicBezTo>
                  <a:cubicBezTo>
                    <a:pt x="178" y="8"/>
                    <a:pt x="186" y="7"/>
                    <a:pt x="194" y="6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14" y="3"/>
                    <a:pt x="228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6" y="0"/>
                    <a:pt x="247" y="0"/>
                    <a:pt x="248" y="0"/>
                  </a:cubicBezTo>
                  <a:cubicBezTo>
                    <a:pt x="249" y="0"/>
                    <a:pt x="251" y="0"/>
                    <a:pt x="252" y="0"/>
                  </a:cubicBezTo>
                  <a:cubicBezTo>
                    <a:pt x="258" y="0"/>
                    <a:pt x="263" y="3"/>
                    <a:pt x="266" y="8"/>
                  </a:cubicBezTo>
                  <a:cubicBezTo>
                    <a:pt x="267" y="9"/>
                    <a:pt x="267" y="9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2" y="22"/>
                    <a:pt x="272" y="22"/>
                    <a:pt x="272" y="23"/>
                  </a:cubicBezTo>
                  <a:cubicBezTo>
                    <a:pt x="273" y="27"/>
                    <a:pt x="271" y="32"/>
                    <a:pt x="267" y="34"/>
                  </a:cubicBezTo>
                  <a:cubicBezTo>
                    <a:pt x="248" y="43"/>
                    <a:pt x="227" y="45"/>
                    <a:pt x="207" y="47"/>
                  </a:cubicBezTo>
                  <a:cubicBezTo>
                    <a:pt x="200" y="47"/>
                    <a:pt x="200" y="47"/>
                    <a:pt x="200" y="47"/>
                  </a:cubicBezTo>
                  <a:cubicBezTo>
                    <a:pt x="179" y="49"/>
                    <a:pt x="161" y="55"/>
                    <a:pt x="140" y="62"/>
                  </a:cubicBezTo>
                  <a:cubicBezTo>
                    <a:pt x="132" y="65"/>
                    <a:pt x="123" y="68"/>
                    <a:pt x="115" y="72"/>
                  </a:cubicBezTo>
                  <a:cubicBezTo>
                    <a:pt x="104" y="79"/>
                    <a:pt x="97" y="90"/>
                    <a:pt x="93" y="106"/>
                  </a:cubicBezTo>
                  <a:cubicBezTo>
                    <a:pt x="91" y="115"/>
                    <a:pt x="90" y="124"/>
                    <a:pt x="90" y="132"/>
                  </a:cubicBezTo>
                  <a:cubicBezTo>
                    <a:pt x="90" y="167"/>
                    <a:pt x="101" y="200"/>
                    <a:pt x="113" y="229"/>
                  </a:cubicBezTo>
                  <a:cubicBezTo>
                    <a:pt x="113" y="229"/>
                    <a:pt x="113" y="231"/>
                    <a:pt x="114" y="233"/>
                  </a:cubicBezTo>
                  <a:cubicBezTo>
                    <a:pt x="114" y="234"/>
                    <a:pt x="115" y="236"/>
                    <a:pt x="116" y="238"/>
                  </a:cubicBezTo>
                  <a:cubicBezTo>
                    <a:pt x="119" y="241"/>
                    <a:pt x="119" y="246"/>
                    <a:pt x="117" y="250"/>
                  </a:cubicBezTo>
                  <a:cubicBezTo>
                    <a:pt x="115" y="253"/>
                    <a:pt x="112" y="254"/>
                    <a:pt x="108" y="254"/>
                  </a:cubicBezTo>
                  <a:close/>
                  <a:moveTo>
                    <a:pt x="245" y="20"/>
                  </a:moveTo>
                  <a:cubicBezTo>
                    <a:pt x="230" y="20"/>
                    <a:pt x="217" y="23"/>
                    <a:pt x="202" y="25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189" y="27"/>
                    <a:pt x="180" y="28"/>
                    <a:pt x="171" y="29"/>
                  </a:cubicBezTo>
                  <a:cubicBezTo>
                    <a:pt x="163" y="30"/>
                    <a:pt x="154" y="31"/>
                    <a:pt x="146" y="32"/>
                  </a:cubicBezTo>
                  <a:cubicBezTo>
                    <a:pt x="116" y="37"/>
                    <a:pt x="84" y="46"/>
                    <a:pt x="63" y="73"/>
                  </a:cubicBezTo>
                  <a:cubicBezTo>
                    <a:pt x="43" y="98"/>
                    <a:pt x="30" y="130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83"/>
                    <a:pt x="20" y="200"/>
                    <a:pt x="22" y="215"/>
                  </a:cubicBezTo>
                  <a:cubicBezTo>
                    <a:pt x="22" y="217"/>
                    <a:pt x="22" y="219"/>
                    <a:pt x="22" y="221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32" y="211"/>
                    <a:pt x="35" y="210"/>
                    <a:pt x="39" y="211"/>
                  </a:cubicBezTo>
                  <a:cubicBezTo>
                    <a:pt x="42" y="212"/>
                    <a:pt x="45" y="214"/>
                    <a:pt x="46" y="217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9" y="218"/>
                    <a:pt x="49" y="218"/>
                    <a:pt x="49" y="218"/>
                  </a:cubicBezTo>
                  <a:cubicBezTo>
                    <a:pt x="51" y="215"/>
                    <a:pt x="54" y="214"/>
                    <a:pt x="58" y="214"/>
                  </a:cubicBezTo>
                  <a:cubicBezTo>
                    <a:pt x="61" y="214"/>
                    <a:pt x="64" y="215"/>
                    <a:pt x="66" y="218"/>
                  </a:cubicBezTo>
                  <a:cubicBezTo>
                    <a:pt x="67" y="215"/>
                    <a:pt x="69" y="213"/>
                    <a:pt x="71" y="212"/>
                  </a:cubicBezTo>
                  <a:cubicBezTo>
                    <a:pt x="75" y="211"/>
                    <a:pt x="78" y="212"/>
                    <a:pt x="81" y="213"/>
                  </a:cubicBezTo>
                  <a:cubicBezTo>
                    <a:pt x="87" y="218"/>
                    <a:pt x="87" y="218"/>
                    <a:pt x="87" y="218"/>
                  </a:cubicBezTo>
                  <a:cubicBezTo>
                    <a:pt x="78" y="192"/>
                    <a:pt x="70" y="163"/>
                    <a:pt x="70" y="132"/>
                  </a:cubicBezTo>
                  <a:cubicBezTo>
                    <a:pt x="70" y="123"/>
                    <a:pt x="72" y="113"/>
                    <a:pt x="74" y="101"/>
                  </a:cubicBezTo>
                  <a:cubicBezTo>
                    <a:pt x="79" y="80"/>
                    <a:pt x="89" y="64"/>
                    <a:pt x="105" y="55"/>
                  </a:cubicBezTo>
                  <a:cubicBezTo>
                    <a:pt x="114" y="50"/>
                    <a:pt x="124" y="46"/>
                    <a:pt x="134" y="43"/>
                  </a:cubicBezTo>
                  <a:cubicBezTo>
                    <a:pt x="155" y="36"/>
                    <a:pt x="175" y="30"/>
                    <a:pt x="199" y="28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219" y="26"/>
                    <a:pt x="233" y="24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3" name="Freeform 67"/>
            <p:cNvSpPr/>
            <p:nvPr/>
          </p:nvSpPr>
          <p:spPr bwMode="auto">
            <a:xfrm>
              <a:off x="1379538" y="2762250"/>
              <a:ext cx="79375" cy="57150"/>
            </a:xfrm>
            <a:custGeom>
              <a:avLst/>
              <a:gdLst>
                <a:gd name="T0" fmla="*/ 0 w 25"/>
                <a:gd name="T1" fmla="*/ 6 h 18"/>
                <a:gd name="T2" fmla="*/ 2 w 25"/>
                <a:gd name="T3" fmla="*/ 18 h 18"/>
                <a:gd name="T4" fmla="*/ 11 w 25"/>
                <a:gd name="T5" fmla="*/ 18 h 18"/>
                <a:gd name="T6" fmla="*/ 24 w 25"/>
                <a:gd name="T7" fmla="*/ 13 h 18"/>
                <a:gd name="T8" fmla="*/ 23 w 25"/>
                <a:gd name="T9" fmla="*/ 6 h 18"/>
                <a:gd name="T10" fmla="*/ 4 w 25"/>
                <a:gd name="T11" fmla="*/ 3 h 18"/>
                <a:gd name="T12" fmla="*/ 0 w 25"/>
                <a:gd name="T1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0" y="6"/>
                  </a:moveTo>
                  <a:cubicBezTo>
                    <a:pt x="0" y="10"/>
                    <a:pt x="1" y="18"/>
                    <a:pt x="2" y="18"/>
                  </a:cubicBezTo>
                  <a:cubicBezTo>
                    <a:pt x="5" y="18"/>
                    <a:pt x="9" y="18"/>
                    <a:pt x="11" y="18"/>
                  </a:cubicBezTo>
                  <a:cubicBezTo>
                    <a:pt x="15" y="18"/>
                    <a:pt x="22" y="16"/>
                    <a:pt x="24" y="13"/>
                  </a:cubicBezTo>
                  <a:cubicBezTo>
                    <a:pt x="25" y="11"/>
                    <a:pt x="24" y="8"/>
                    <a:pt x="23" y="6"/>
                  </a:cubicBezTo>
                  <a:cubicBezTo>
                    <a:pt x="20" y="0"/>
                    <a:pt x="10" y="0"/>
                    <a:pt x="4" y="3"/>
                  </a:cubicBezTo>
                  <a:cubicBezTo>
                    <a:pt x="3" y="3"/>
                    <a:pt x="0" y="5"/>
                    <a:pt x="0" y="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4" name="Freeform 68"/>
            <p:cNvSpPr>
              <a:spLocks noEditPoints="1"/>
            </p:cNvSpPr>
            <p:nvPr/>
          </p:nvSpPr>
          <p:spPr bwMode="auto">
            <a:xfrm>
              <a:off x="1357313" y="2746375"/>
              <a:ext cx="120650" cy="92075"/>
            </a:xfrm>
            <a:custGeom>
              <a:avLst/>
              <a:gdLst>
                <a:gd name="T0" fmla="*/ 13 w 38"/>
                <a:gd name="T1" fmla="*/ 29 h 29"/>
                <a:gd name="T2" fmla="*/ 9 w 38"/>
                <a:gd name="T3" fmla="*/ 29 h 29"/>
                <a:gd name="T4" fmla="*/ 1 w 38"/>
                <a:gd name="T5" fmla="*/ 12 h 29"/>
                <a:gd name="T6" fmla="*/ 9 w 38"/>
                <a:gd name="T7" fmla="*/ 2 h 29"/>
                <a:gd name="T8" fmla="*/ 20 w 38"/>
                <a:gd name="T9" fmla="*/ 0 h 29"/>
                <a:gd name="T10" fmla="*/ 35 w 38"/>
                <a:gd name="T11" fmla="*/ 8 h 29"/>
                <a:gd name="T12" fmla="*/ 36 w 38"/>
                <a:gd name="T13" fmla="*/ 20 h 29"/>
                <a:gd name="T14" fmla="*/ 19 w 38"/>
                <a:gd name="T15" fmla="*/ 29 h 29"/>
                <a:gd name="T16" fmla="*/ 13 w 38"/>
                <a:gd name="T17" fmla="*/ 29 h 29"/>
                <a:gd name="T18" fmla="*/ 13 w 38"/>
                <a:gd name="T19" fmla="*/ 14 h 29"/>
                <a:gd name="T20" fmla="*/ 13 w 38"/>
                <a:gd name="T21" fmla="*/ 17 h 29"/>
                <a:gd name="T22" fmla="*/ 18 w 38"/>
                <a:gd name="T23" fmla="*/ 17 h 29"/>
                <a:gd name="T24" fmla="*/ 25 w 38"/>
                <a:gd name="T25" fmla="*/ 15 h 29"/>
                <a:gd name="T26" fmla="*/ 24 w 38"/>
                <a:gd name="T27" fmla="*/ 14 h 29"/>
                <a:gd name="T28" fmla="*/ 20 w 38"/>
                <a:gd name="T29" fmla="*/ 12 h 29"/>
                <a:gd name="T30" fmla="*/ 13 w 38"/>
                <a:gd name="T31" fmla="*/ 13 h 29"/>
                <a:gd name="T32" fmla="*/ 13 w 38"/>
                <a:gd name="T3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13" y="29"/>
                  </a:moveTo>
                  <a:cubicBezTo>
                    <a:pt x="12" y="29"/>
                    <a:pt x="10" y="29"/>
                    <a:pt x="9" y="29"/>
                  </a:cubicBezTo>
                  <a:cubicBezTo>
                    <a:pt x="5" y="29"/>
                    <a:pt x="2" y="26"/>
                    <a:pt x="1" y="12"/>
                  </a:cubicBezTo>
                  <a:cubicBezTo>
                    <a:pt x="0" y="6"/>
                    <a:pt x="9" y="2"/>
                    <a:pt x="9" y="2"/>
                  </a:cubicBezTo>
                  <a:cubicBezTo>
                    <a:pt x="12" y="1"/>
                    <a:pt x="16" y="0"/>
                    <a:pt x="20" y="0"/>
                  </a:cubicBezTo>
                  <a:cubicBezTo>
                    <a:pt x="27" y="0"/>
                    <a:pt x="32" y="3"/>
                    <a:pt x="35" y="8"/>
                  </a:cubicBezTo>
                  <a:cubicBezTo>
                    <a:pt x="36" y="11"/>
                    <a:pt x="38" y="16"/>
                    <a:pt x="36" y="20"/>
                  </a:cubicBezTo>
                  <a:cubicBezTo>
                    <a:pt x="33" y="26"/>
                    <a:pt x="25" y="28"/>
                    <a:pt x="19" y="29"/>
                  </a:cubicBezTo>
                  <a:cubicBezTo>
                    <a:pt x="17" y="29"/>
                    <a:pt x="15" y="29"/>
                    <a:pt x="13" y="29"/>
                  </a:cubicBezTo>
                  <a:close/>
                  <a:moveTo>
                    <a:pt x="13" y="14"/>
                  </a:moveTo>
                  <a:cubicBezTo>
                    <a:pt x="13" y="15"/>
                    <a:pt x="13" y="16"/>
                    <a:pt x="13" y="17"/>
                  </a:cubicBezTo>
                  <a:cubicBezTo>
                    <a:pt x="15" y="17"/>
                    <a:pt x="17" y="17"/>
                    <a:pt x="18" y="17"/>
                  </a:cubicBezTo>
                  <a:cubicBezTo>
                    <a:pt x="21" y="17"/>
                    <a:pt x="24" y="16"/>
                    <a:pt x="25" y="15"/>
                  </a:cubicBezTo>
                  <a:cubicBezTo>
                    <a:pt x="25" y="15"/>
                    <a:pt x="25" y="14"/>
                    <a:pt x="24" y="14"/>
                  </a:cubicBezTo>
                  <a:cubicBezTo>
                    <a:pt x="24" y="13"/>
                    <a:pt x="22" y="12"/>
                    <a:pt x="20" y="12"/>
                  </a:cubicBezTo>
                  <a:cubicBezTo>
                    <a:pt x="18" y="12"/>
                    <a:pt x="15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6" name="Oval 69"/>
            <p:cNvSpPr>
              <a:spLocks noChangeArrowheads="1"/>
            </p:cNvSpPr>
            <p:nvPr/>
          </p:nvSpPr>
          <p:spPr bwMode="auto">
            <a:xfrm>
              <a:off x="1433513" y="2733675"/>
              <a:ext cx="161925" cy="8572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7" name="Freeform 70"/>
            <p:cNvSpPr>
              <a:spLocks noEditPoints="1"/>
            </p:cNvSpPr>
            <p:nvPr/>
          </p:nvSpPr>
          <p:spPr bwMode="auto">
            <a:xfrm>
              <a:off x="1420813" y="2720975"/>
              <a:ext cx="187325" cy="111125"/>
            </a:xfrm>
            <a:custGeom>
              <a:avLst/>
              <a:gdLst>
                <a:gd name="T0" fmla="*/ 30 w 59"/>
                <a:gd name="T1" fmla="*/ 35 h 35"/>
                <a:gd name="T2" fmla="*/ 0 w 59"/>
                <a:gd name="T3" fmla="*/ 17 h 35"/>
                <a:gd name="T4" fmla="*/ 30 w 59"/>
                <a:gd name="T5" fmla="*/ 0 h 35"/>
                <a:gd name="T6" fmla="*/ 59 w 59"/>
                <a:gd name="T7" fmla="*/ 17 h 35"/>
                <a:gd name="T8" fmla="*/ 30 w 59"/>
                <a:gd name="T9" fmla="*/ 35 h 35"/>
                <a:gd name="T10" fmla="*/ 30 w 59"/>
                <a:gd name="T11" fmla="*/ 8 h 35"/>
                <a:gd name="T12" fmla="*/ 8 w 59"/>
                <a:gd name="T13" fmla="*/ 17 h 35"/>
                <a:gd name="T14" fmla="*/ 30 w 59"/>
                <a:gd name="T15" fmla="*/ 27 h 35"/>
                <a:gd name="T16" fmla="*/ 51 w 59"/>
                <a:gd name="T17" fmla="*/ 17 h 35"/>
                <a:gd name="T18" fmla="*/ 30 w 59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5">
                  <a:moveTo>
                    <a:pt x="30" y="35"/>
                  </a:moveTo>
                  <a:cubicBezTo>
                    <a:pt x="13" y="35"/>
                    <a:pt x="0" y="27"/>
                    <a:pt x="0" y="17"/>
                  </a:cubicBezTo>
                  <a:cubicBezTo>
                    <a:pt x="0" y="8"/>
                    <a:pt x="13" y="0"/>
                    <a:pt x="30" y="0"/>
                  </a:cubicBezTo>
                  <a:cubicBezTo>
                    <a:pt x="47" y="0"/>
                    <a:pt x="59" y="8"/>
                    <a:pt x="59" y="17"/>
                  </a:cubicBezTo>
                  <a:cubicBezTo>
                    <a:pt x="59" y="27"/>
                    <a:pt x="47" y="35"/>
                    <a:pt x="30" y="35"/>
                  </a:cubicBezTo>
                  <a:close/>
                  <a:moveTo>
                    <a:pt x="30" y="8"/>
                  </a:moveTo>
                  <a:cubicBezTo>
                    <a:pt x="16" y="8"/>
                    <a:pt x="8" y="14"/>
                    <a:pt x="8" y="17"/>
                  </a:cubicBezTo>
                  <a:cubicBezTo>
                    <a:pt x="8" y="21"/>
                    <a:pt x="16" y="27"/>
                    <a:pt x="30" y="27"/>
                  </a:cubicBezTo>
                  <a:cubicBezTo>
                    <a:pt x="43" y="27"/>
                    <a:pt x="51" y="21"/>
                    <a:pt x="51" y="17"/>
                  </a:cubicBezTo>
                  <a:cubicBezTo>
                    <a:pt x="51" y="14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8" name="Freeform 71"/>
            <p:cNvSpPr/>
            <p:nvPr/>
          </p:nvSpPr>
          <p:spPr bwMode="auto">
            <a:xfrm>
              <a:off x="1322388" y="2752725"/>
              <a:ext cx="69850" cy="98425"/>
            </a:xfrm>
            <a:custGeom>
              <a:avLst/>
              <a:gdLst>
                <a:gd name="T0" fmla="*/ 19 w 22"/>
                <a:gd name="T1" fmla="*/ 25 h 31"/>
                <a:gd name="T2" fmla="*/ 14 w 22"/>
                <a:gd name="T3" fmla="*/ 30 h 31"/>
                <a:gd name="T4" fmla="*/ 5 w 22"/>
                <a:gd name="T5" fmla="*/ 28 h 31"/>
                <a:gd name="T6" fmla="*/ 1 w 22"/>
                <a:gd name="T7" fmla="*/ 6 h 31"/>
                <a:gd name="T8" fmla="*/ 8 w 22"/>
                <a:gd name="T9" fmla="*/ 1 h 31"/>
                <a:gd name="T10" fmla="*/ 15 w 22"/>
                <a:gd name="T11" fmla="*/ 3 h 31"/>
                <a:gd name="T12" fmla="*/ 19 w 22"/>
                <a:gd name="T1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1">
                  <a:moveTo>
                    <a:pt x="19" y="25"/>
                  </a:moveTo>
                  <a:cubicBezTo>
                    <a:pt x="19" y="25"/>
                    <a:pt x="22" y="29"/>
                    <a:pt x="14" y="30"/>
                  </a:cubicBezTo>
                  <a:cubicBezTo>
                    <a:pt x="7" y="31"/>
                    <a:pt x="5" y="28"/>
                    <a:pt x="5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2"/>
                    <a:pt x="8" y="1"/>
                  </a:cubicBezTo>
                  <a:cubicBezTo>
                    <a:pt x="15" y="0"/>
                    <a:pt x="15" y="3"/>
                    <a:pt x="15" y="3"/>
                  </a:cubicBezTo>
                  <a:lnTo>
                    <a:pt x="19" y="2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0" name="Freeform 72"/>
            <p:cNvSpPr>
              <a:spLocks noEditPoints="1"/>
            </p:cNvSpPr>
            <p:nvPr/>
          </p:nvSpPr>
          <p:spPr bwMode="auto">
            <a:xfrm>
              <a:off x="1303338" y="2736850"/>
              <a:ext cx="101600" cy="130175"/>
            </a:xfrm>
            <a:custGeom>
              <a:avLst/>
              <a:gdLst>
                <a:gd name="T0" fmla="*/ 17 w 32"/>
                <a:gd name="T1" fmla="*/ 41 h 41"/>
                <a:gd name="T2" fmla="*/ 5 w 32"/>
                <a:gd name="T3" fmla="*/ 35 h 41"/>
                <a:gd name="T4" fmla="*/ 5 w 32"/>
                <a:gd name="T5" fmla="*/ 34 h 41"/>
                <a:gd name="T6" fmla="*/ 1 w 32"/>
                <a:gd name="T7" fmla="*/ 12 h 41"/>
                <a:gd name="T8" fmla="*/ 1 w 32"/>
                <a:gd name="T9" fmla="*/ 11 h 41"/>
                <a:gd name="T10" fmla="*/ 13 w 32"/>
                <a:gd name="T11" fmla="*/ 0 h 41"/>
                <a:gd name="T12" fmla="*/ 17 w 32"/>
                <a:gd name="T13" fmla="*/ 0 h 41"/>
                <a:gd name="T14" fmla="*/ 27 w 32"/>
                <a:gd name="T15" fmla="*/ 7 h 41"/>
                <a:gd name="T16" fmla="*/ 27 w 32"/>
                <a:gd name="T17" fmla="*/ 7 h 41"/>
                <a:gd name="T18" fmla="*/ 31 w 32"/>
                <a:gd name="T19" fmla="*/ 28 h 41"/>
                <a:gd name="T20" fmla="*/ 31 w 32"/>
                <a:gd name="T21" fmla="*/ 34 h 41"/>
                <a:gd name="T22" fmla="*/ 21 w 32"/>
                <a:gd name="T23" fmla="*/ 41 h 41"/>
                <a:gd name="T24" fmla="*/ 17 w 32"/>
                <a:gd name="T25" fmla="*/ 41 h 41"/>
                <a:gd name="T26" fmla="*/ 16 w 32"/>
                <a:gd name="T27" fmla="*/ 29 h 41"/>
                <a:gd name="T28" fmla="*/ 19 w 32"/>
                <a:gd name="T29" fmla="*/ 29 h 41"/>
                <a:gd name="T30" fmla="*/ 16 w 32"/>
                <a:gd name="T31" fmla="*/ 12 h 41"/>
                <a:gd name="T32" fmla="*/ 15 w 32"/>
                <a:gd name="T33" fmla="*/ 12 h 41"/>
                <a:gd name="T34" fmla="*/ 13 w 32"/>
                <a:gd name="T35" fmla="*/ 12 h 41"/>
                <a:gd name="T36" fmla="*/ 16 w 32"/>
                <a:gd name="T3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9" y="41"/>
                    <a:pt x="6" y="36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0" y="2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24" y="0"/>
                    <a:pt x="27" y="4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30"/>
                    <a:pt x="32" y="32"/>
                    <a:pt x="31" y="34"/>
                  </a:cubicBezTo>
                  <a:cubicBezTo>
                    <a:pt x="30" y="38"/>
                    <a:pt x="26" y="40"/>
                    <a:pt x="21" y="41"/>
                  </a:cubicBezTo>
                  <a:cubicBezTo>
                    <a:pt x="20" y="41"/>
                    <a:pt x="18" y="41"/>
                    <a:pt x="17" y="41"/>
                  </a:cubicBezTo>
                  <a:close/>
                  <a:moveTo>
                    <a:pt x="16" y="29"/>
                  </a:moveTo>
                  <a:cubicBezTo>
                    <a:pt x="17" y="29"/>
                    <a:pt x="18" y="29"/>
                    <a:pt x="19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lnTo>
                    <a:pt x="16" y="29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55" name="basketball"/>
          <p:cNvGrpSpPr/>
          <p:nvPr/>
        </p:nvGrpSpPr>
        <p:grpSpPr>
          <a:xfrm>
            <a:off x="7409590" y="2980686"/>
            <a:ext cx="818980" cy="818980"/>
            <a:chOff x="5267326" y="2184400"/>
            <a:chExt cx="1568450" cy="1568450"/>
          </a:xfrm>
        </p:grpSpPr>
        <p:sp>
          <p:nvSpPr>
            <p:cNvPr id="2191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2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3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5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7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8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" name="school bus side"/>
          <p:cNvGrpSpPr/>
          <p:nvPr/>
        </p:nvGrpSpPr>
        <p:grpSpPr>
          <a:xfrm>
            <a:off x="2642569" y="4750062"/>
            <a:ext cx="929227" cy="480778"/>
            <a:chOff x="3418379" y="108935"/>
            <a:chExt cx="929227" cy="480778"/>
          </a:xfrm>
        </p:grpSpPr>
        <p:sp>
          <p:nvSpPr>
            <p:cNvPr id="2343" name="Freeform 96"/>
            <p:cNvSpPr/>
            <p:nvPr/>
          </p:nvSpPr>
          <p:spPr bwMode="auto">
            <a:xfrm>
              <a:off x="3468115" y="125514"/>
              <a:ext cx="829756" cy="356439"/>
            </a:xfrm>
            <a:custGeom>
              <a:avLst/>
              <a:gdLst>
                <a:gd name="T0" fmla="*/ 97 w 501"/>
                <a:gd name="T1" fmla="*/ 0 h 215"/>
                <a:gd name="T2" fmla="*/ 76 w 501"/>
                <a:gd name="T3" fmla="*/ 108 h 215"/>
                <a:gd name="T4" fmla="*/ 50 w 501"/>
                <a:gd name="T5" fmla="*/ 107 h 215"/>
                <a:gd name="T6" fmla="*/ 0 w 501"/>
                <a:gd name="T7" fmla="*/ 175 h 215"/>
                <a:gd name="T8" fmla="*/ 0 w 501"/>
                <a:gd name="T9" fmla="*/ 215 h 215"/>
                <a:gd name="T10" fmla="*/ 97 w 501"/>
                <a:gd name="T11" fmla="*/ 215 h 215"/>
                <a:gd name="T12" fmla="*/ 283 w 501"/>
                <a:gd name="T13" fmla="*/ 215 h 215"/>
                <a:gd name="T14" fmla="*/ 501 w 501"/>
                <a:gd name="T15" fmla="*/ 215 h 215"/>
                <a:gd name="T16" fmla="*/ 501 w 501"/>
                <a:gd name="T17" fmla="*/ 0 h 215"/>
                <a:gd name="T18" fmla="*/ 97 w 501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215">
                  <a:moveTo>
                    <a:pt x="97" y="0"/>
                  </a:moveTo>
                  <a:cubicBezTo>
                    <a:pt x="76" y="108"/>
                    <a:pt x="76" y="108"/>
                    <a:pt x="76" y="108"/>
                  </a:cubicBezTo>
                  <a:cubicBezTo>
                    <a:pt x="70" y="108"/>
                    <a:pt x="54" y="107"/>
                    <a:pt x="50" y="107"/>
                  </a:cubicBezTo>
                  <a:cubicBezTo>
                    <a:pt x="9" y="107"/>
                    <a:pt x="0" y="144"/>
                    <a:pt x="0" y="175"/>
                  </a:cubicBezTo>
                  <a:cubicBezTo>
                    <a:pt x="1" y="197"/>
                    <a:pt x="0" y="215"/>
                    <a:pt x="0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283" y="215"/>
                    <a:pt x="283" y="215"/>
                    <a:pt x="283" y="215"/>
                  </a:cubicBezTo>
                  <a:cubicBezTo>
                    <a:pt x="501" y="215"/>
                    <a:pt x="501" y="215"/>
                    <a:pt x="501" y="21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4" name="Freeform 97"/>
            <p:cNvSpPr>
              <a:spLocks noEditPoints="1"/>
            </p:cNvSpPr>
            <p:nvPr/>
          </p:nvSpPr>
          <p:spPr bwMode="auto">
            <a:xfrm>
              <a:off x="3451536" y="108935"/>
              <a:ext cx="862913" cy="389596"/>
            </a:xfrm>
            <a:custGeom>
              <a:avLst/>
              <a:gdLst>
                <a:gd name="T0" fmla="*/ 511 w 521"/>
                <a:gd name="T1" fmla="*/ 235 h 235"/>
                <a:gd name="T2" fmla="*/ 10 w 521"/>
                <a:gd name="T3" fmla="*/ 235 h 235"/>
                <a:gd name="T4" fmla="*/ 3 w 521"/>
                <a:gd name="T5" fmla="*/ 232 h 235"/>
                <a:gd name="T6" fmla="*/ 0 w 521"/>
                <a:gd name="T7" fmla="*/ 225 h 235"/>
                <a:gd name="T8" fmla="*/ 0 w 521"/>
                <a:gd name="T9" fmla="*/ 185 h 235"/>
                <a:gd name="T10" fmla="*/ 20 w 521"/>
                <a:gd name="T11" fmla="*/ 123 h 235"/>
                <a:gd name="T12" fmla="*/ 60 w 521"/>
                <a:gd name="T13" fmla="*/ 107 h 235"/>
                <a:gd name="T14" fmla="*/ 70 w 521"/>
                <a:gd name="T15" fmla="*/ 108 h 235"/>
                <a:gd name="T16" fmla="*/ 78 w 521"/>
                <a:gd name="T17" fmla="*/ 108 h 235"/>
                <a:gd name="T18" fmla="*/ 98 w 521"/>
                <a:gd name="T19" fmla="*/ 8 h 235"/>
                <a:gd name="T20" fmla="*/ 107 w 521"/>
                <a:gd name="T21" fmla="*/ 0 h 235"/>
                <a:gd name="T22" fmla="*/ 511 w 521"/>
                <a:gd name="T23" fmla="*/ 0 h 235"/>
                <a:gd name="T24" fmla="*/ 521 w 521"/>
                <a:gd name="T25" fmla="*/ 10 h 235"/>
                <a:gd name="T26" fmla="*/ 521 w 521"/>
                <a:gd name="T27" fmla="*/ 225 h 235"/>
                <a:gd name="T28" fmla="*/ 511 w 521"/>
                <a:gd name="T29" fmla="*/ 235 h 235"/>
                <a:gd name="T30" fmla="*/ 20 w 521"/>
                <a:gd name="T31" fmla="*/ 215 h 235"/>
                <a:gd name="T32" fmla="*/ 501 w 521"/>
                <a:gd name="T33" fmla="*/ 215 h 235"/>
                <a:gd name="T34" fmla="*/ 501 w 521"/>
                <a:gd name="T35" fmla="*/ 20 h 235"/>
                <a:gd name="T36" fmla="*/ 116 w 521"/>
                <a:gd name="T37" fmla="*/ 20 h 235"/>
                <a:gd name="T38" fmla="*/ 96 w 521"/>
                <a:gd name="T39" fmla="*/ 120 h 235"/>
                <a:gd name="T40" fmla="*/ 86 w 521"/>
                <a:gd name="T41" fmla="*/ 128 h 235"/>
                <a:gd name="T42" fmla="*/ 70 w 521"/>
                <a:gd name="T43" fmla="*/ 128 h 235"/>
                <a:gd name="T44" fmla="*/ 60 w 521"/>
                <a:gd name="T45" fmla="*/ 127 h 235"/>
                <a:gd name="T46" fmla="*/ 34 w 521"/>
                <a:gd name="T47" fmla="*/ 137 h 235"/>
                <a:gd name="T48" fmla="*/ 20 w 521"/>
                <a:gd name="T49" fmla="*/ 185 h 235"/>
                <a:gd name="T50" fmla="*/ 20 w 521"/>
                <a:gd name="T51" fmla="*/ 2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1" h="235">
                  <a:moveTo>
                    <a:pt x="511" y="235"/>
                  </a:moveTo>
                  <a:cubicBezTo>
                    <a:pt x="10" y="235"/>
                    <a:pt x="10" y="235"/>
                    <a:pt x="10" y="235"/>
                  </a:cubicBezTo>
                  <a:cubicBezTo>
                    <a:pt x="8" y="235"/>
                    <a:pt x="5" y="234"/>
                    <a:pt x="3" y="232"/>
                  </a:cubicBezTo>
                  <a:cubicBezTo>
                    <a:pt x="1" y="230"/>
                    <a:pt x="0" y="228"/>
                    <a:pt x="0" y="225"/>
                  </a:cubicBezTo>
                  <a:cubicBezTo>
                    <a:pt x="0" y="225"/>
                    <a:pt x="1" y="207"/>
                    <a:pt x="0" y="185"/>
                  </a:cubicBezTo>
                  <a:cubicBezTo>
                    <a:pt x="0" y="157"/>
                    <a:pt x="7" y="136"/>
                    <a:pt x="20" y="123"/>
                  </a:cubicBezTo>
                  <a:cubicBezTo>
                    <a:pt x="30" y="113"/>
                    <a:pt x="43" y="107"/>
                    <a:pt x="60" y="107"/>
                  </a:cubicBezTo>
                  <a:cubicBezTo>
                    <a:pt x="61" y="107"/>
                    <a:pt x="66" y="108"/>
                    <a:pt x="70" y="108"/>
                  </a:cubicBezTo>
                  <a:cubicBezTo>
                    <a:pt x="73" y="108"/>
                    <a:pt x="76" y="108"/>
                    <a:pt x="78" y="10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3"/>
                    <a:pt x="103" y="0"/>
                    <a:pt x="107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7" y="0"/>
                    <a:pt x="521" y="4"/>
                    <a:pt x="521" y="10"/>
                  </a:cubicBezTo>
                  <a:cubicBezTo>
                    <a:pt x="521" y="225"/>
                    <a:pt x="521" y="225"/>
                    <a:pt x="521" y="225"/>
                  </a:cubicBezTo>
                  <a:cubicBezTo>
                    <a:pt x="521" y="231"/>
                    <a:pt x="517" y="235"/>
                    <a:pt x="511" y="235"/>
                  </a:cubicBezTo>
                  <a:close/>
                  <a:moveTo>
                    <a:pt x="20" y="215"/>
                  </a:moveTo>
                  <a:cubicBezTo>
                    <a:pt x="501" y="215"/>
                    <a:pt x="501" y="215"/>
                    <a:pt x="501" y="215"/>
                  </a:cubicBezTo>
                  <a:cubicBezTo>
                    <a:pt x="501" y="20"/>
                    <a:pt x="501" y="20"/>
                    <a:pt x="501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5" y="124"/>
                    <a:pt x="91" y="128"/>
                    <a:pt x="86" y="128"/>
                  </a:cubicBezTo>
                  <a:cubicBezTo>
                    <a:pt x="83" y="128"/>
                    <a:pt x="76" y="128"/>
                    <a:pt x="70" y="128"/>
                  </a:cubicBezTo>
                  <a:cubicBezTo>
                    <a:pt x="66" y="128"/>
                    <a:pt x="61" y="127"/>
                    <a:pt x="60" y="127"/>
                  </a:cubicBezTo>
                  <a:cubicBezTo>
                    <a:pt x="49" y="127"/>
                    <a:pt x="40" y="131"/>
                    <a:pt x="34" y="137"/>
                  </a:cubicBezTo>
                  <a:cubicBezTo>
                    <a:pt x="23" y="148"/>
                    <a:pt x="20" y="169"/>
                    <a:pt x="20" y="185"/>
                  </a:cubicBezTo>
                  <a:cubicBezTo>
                    <a:pt x="20" y="197"/>
                    <a:pt x="20" y="208"/>
                    <a:pt x="20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5" name="Rectangle 98"/>
            <p:cNvSpPr>
              <a:spLocks noChangeArrowheads="1"/>
            </p:cNvSpPr>
            <p:nvPr/>
          </p:nvSpPr>
          <p:spPr bwMode="auto">
            <a:xfrm>
              <a:off x="3747463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6" name="Freeform 99"/>
            <p:cNvSpPr>
              <a:spLocks noEditPoints="1"/>
            </p:cNvSpPr>
            <p:nvPr/>
          </p:nvSpPr>
          <p:spPr bwMode="auto">
            <a:xfrm>
              <a:off x="3737516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7" name="Freeform 100"/>
            <p:cNvSpPr/>
            <p:nvPr/>
          </p:nvSpPr>
          <p:spPr bwMode="auto">
            <a:xfrm>
              <a:off x="3649650" y="178565"/>
              <a:ext cx="59683" cy="87866"/>
            </a:xfrm>
            <a:custGeom>
              <a:avLst/>
              <a:gdLst>
                <a:gd name="T0" fmla="*/ 72 w 72"/>
                <a:gd name="T1" fmla="*/ 106 h 106"/>
                <a:gd name="T2" fmla="*/ 0 w 72"/>
                <a:gd name="T3" fmla="*/ 106 h 106"/>
                <a:gd name="T4" fmla="*/ 18 w 72"/>
                <a:gd name="T5" fmla="*/ 0 h 106"/>
                <a:gd name="T6" fmla="*/ 72 w 72"/>
                <a:gd name="T7" fmla="*/ 0 h 106"/>
                <a:gd name="T8" fmla="*/ 72 w 7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06">
                  <a:moveTo>
                    <a:pt x="72" y="106"/>
                  </a:moveTo>
                  <a:lnTo>
                    <a:pt x="0" y="106"/>
                  </a:lnTo>
                  <a:lnTo>
                    <a:pt x="18" y="0"/>
                  </a:lnTo>
                  <a:lnTo>
                    <a:pt x="72" y="0"/>
                  </a:lnTo>
                  <a:lnTo>
                    <a:pt x="72" y="10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8" name="Freeform 101"/>
            <p:cNvSpPr>
              <a:spLocks noEditPoints="1"/>
            </p:cNvSpPr>
            <p:nvPr/>
          </p:nvSpPr>
          <p:spPr bwMode="auto">
            <a:xfrm>
              <a:off x="3638045" y="168618"/>
              <a:ext cx="81235" cy="107760"/>
            </a:xfrm>
            <a:custGeom>
              <a:avLst/>
              <a:gdLst>
                <a:gd name="T0" fmla="*/ 43 w 49"/>
                <a:gd name="T1" fmla="*/ 65 h 65"/>
                <a:gd name="T2" fmla="*/ 7 w 49"/>
                <a:gd name="T3" fmla="*/ 65 h 65"/>
                <a:gd name="T4" fmla="*/ 2 w 49"/>
                <a:gd name="T5" fmla="*/ 63 h 65"/>
                <a:gd name="T6" fmla="*/ 1 w 49"/>
                <a:gd name="T7" fmla="*/ 58 h 65"/>
                <a:gd name="T8" fmla="*/ 10 w 49"/>
                <a:gd name="T9" fmla="*/ 5 h 65"/>
                <a:gd name="T10" fmla="*/ 16 w 49"/>
                <a:gd name="T11" fmla="*/ 0 h 65"/>
                <a:gd name="T12" fmla="*/ 43 w 49"/>
                <a:gd name="T13" fmla="*/ 0 h 65"/>
                <a:gd name="T14" fmla="*/ 49 w 49"/>
                <a:gd name="T15" fmla="*/ 6 h 65"/>
                <a:gd name="T16" fmla="*/ 49 w 49"/>
                <a:gd name="T17" fmla="*/ 59 h 65"/>
                <a:gd name="T18" fmla="*/ 43 w 49"/>
                <a:gd name="T19" fmla="*/ 65 h 65"/>
                <a:gd name="T20" fmla="*/ 14 w 49"/>
                <a:gd name="T21" fmla="*/ 53 h 65"/>
                <a:gd name="T22" fmla="*/ 37 w 49"/>
                <a:gd name="T23" fmla="*/ 53 h 65"/>
                <a:gd name="T24" fmla="*/ 37 w 49"/>
                <a:gd name="T25" fmla="*/ 12 h 65"/>
                <a:gd name="T26" fmla="*/ 21 w 49"/>
                <a:gd name="T27" fmla="*/ 12 h 65"/>
                <a:gd name="T28" fmla="*/ 14 w 49"/>
                <a:gd name="T29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5">
                  <a:moveTo>
                    <a:pt x="43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3" y="65"/>
                    <a:pt x="2" y="63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9" y="3"/>
                    <a:pt x="49" y="6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3"/>
                    <a:pt x="46" y="65"/>
                    <a:pt x="43" y="65"/>
                  </a:cubicBezTo>
                  <a:close/>
                  <a:moveTo>
                    <a:pt x="1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9" name="Rectangle 102"/>
            <p:cNvSpPr>
              <a:spLocks noChangeArrowheads="1"/>
            </p:cNvSpPr>
            <p:nvPr/>
          </p:nvSpPr>
          <p:spPr bwMode="auto">
            <a:xfrm>
              <a:off x="3883407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0" name="Freeform 103"/>
            <p:cNvSpPr>
              <a:spLocks noEditPoints="1"/>
            </p:cNvSpPr>
            <p:nvPr/>
          </p:nvSpPr>
          <p:spPr bwMode="auto">
            <a:xfrm>
              <a:off x="3873460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1" name="Rectangle 104"/>
            <p:cNvSpPr>
              <a:spLocks noChangeArrowheads="1"/>
            </p:cNvSpPr>
            <p:nvPr/>
          </p:nvSpPr>
          <p:spPr bwMode="auto">
            <a:xfrm>
              <a:off x="4019351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2" name="Freeform 105"/>
            <p:cNvSpPr>
              <a:spLocks noEditPoints="1"/>
            </p:cNvSpPr>
            <p:nvPr/>
          </p:nvSpPr>
          <p:spPr bwMode="auto">
            <a:xfrm>
              <a:off x="4009404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3" name="Rectangle 106"/>
            <p:cNvSpPr>
              <a:spLocks noChangeArrowheads="1"/>
            </p:cNvSpPr>
            <p:nvPr/>
          </p:nvSpPr>
          <p:spPr bwMode="auto">
            <a:xfrm>
              <a:off x="4155295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4" name="Freeform 107"/>
            <p:cNvSpPr>
              <a:spLocks noEditPoints="1"/>
            </p:cNvSpPr>
            <p:nvPr/>
          </p:nvSpPr>
          <p:spPr bwMode="auto">
            <a:xfrm>
              <a:off x="4145348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2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5" name="Oval 108"/>
            <p:cNvSpPr>
              <a:spLocks noChangeArrowheads="1"/>
            </p:cNvSpPr>
            <p:nvPr/>
          </p:nvSpPr>
          <p:spPr bwMode="auto">
            <a:xfrm>
              <a:off x="3570902" y="413980"/>
              <a:ext cx="163299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6" name="Freeform 109"/>
            <p:cNvSpPr>
              <a:spLocks noEditPoints="1"/>
            </p:cNvSpPr>
            <p:nvPr/>
          </p:nvSpPr>
          <p:spPr bwMode="auto">
            <a:xfrm>
              <a:off x="3560955" y="404033"/>
              <a:ext cx="183193" cy="18568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12 h 112"/>
                <a:gd name="T12" fmla="*/ 12 w 111"/>
                <a:gd name="T13" fmla="*/ 56 h 112"/>
                <a:gd name="T14" fmla="*/ 55 w 111"/>
                <a:gd name="T15" fmla="*/ 100 h 112"/>
                <a:gd name="T16" fmla="*/ 99 w 111"/>
                <a:gd name="T17" fmla="*/ 56 h 112"/>
                <a:gd name="T18" fmla="*/ 55 w 111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12"/>
                  </a:moveTo>
                  <a:cubicBezTo>
                    <a:pt x="31" y="12"/>
                    <a:pt x="12" y="32"/>
                    <a:pt x="12" y="56"/>
                  </a:cubicBezTo>
                  <a:cubicBezTo>
                    <a:pt x="12" y="80"/>
                    <a:pt x="31" y="100"/>
                    <a:pt x="55" y="100"/>
                  </a:cubicBezTo>
                  <a:cubicBezTo>
                    <a:pt x="80" y="100"/>
                    <a:pt x="99" y="80"/>
                    <a:pt x="99" y="56"/>
                  </a:cubicBezTo>
                  <a:cubicBezTo>
                    <a:pt x="99" y="32"/>
                    <a:pt x="80" y="12"/>
                    <a:pt x="55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7" name="Oval 110"/>
            <p:cNvSpPr>
              <a:spLocks noChangeArrowheads="1"/>
            </p:cNvSpPr>
            <p:nvPr/>
          </p:nvSpPr>
          <p:spPr bwMode="auto">
            <a:xfrm>
              <a:off x="3604059" y="447137"/>
              <a:ext cx="96985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8" name="Oval 111"/>
            <p:cNvSpPr>
              <a:spLocks noChangeArrowheads="1"/>
            </p:cNvSpPr>
            <p:nvPr/>
          </p:nvSpPr>
          <p:spPr bwMode="auto">
            <a:xfrm>
              <a:off x="4080692" y="413980"/>
              <a:ext cx="165785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9" name="Freeform 112"/>
            <p:cNvSpPr>
              <a:spLocks noEditPoints="1"/>
            </p:cNvSpPr>
            <p:nvPr/>
          </p:nvSpPr>
          <p:spPr bwMode="auto">
            <a:xfrm>
              <a:off x="4070745" y="404033"/>
              <a:ext cx="185680" cy="185680"/>
            </a:xfrm>
            <a:custGeom>
              <a:avLst/>
              <a:gdLst>
                <a:gd name="T0" fmla="*/ 56 w 112"/>
                <a:gd name="T1" fmla="*/ 112 h 112"/>
                <a:gd name="T2" fmla="*/ 0 w 112"/>
                <a:gd name="T3" fmla="*/ 56 h 112"/>
                <a:gd name="T4" fmla="*/ 56 w 112"/>
                <a:gd name="T5" fmla="*/ 0 h 112"/>
                <a:gd name="T6" fmla="*/ 112 w 112"/>
                <a:gd name="T7" fmla="*/ 56 h 112"/>
                <a:gd name="T8" fmla="*/ 56 w 112"/>
                <a:gd name="T9" fmla="*/ 112 h 112"/>
                <a:gd name="T10" fmla="*/ 56 w 112"/>
                <a:gd name="T11" fmla="*/ 12 h 112"/>
                <a:gd name="T12" fmla="*/ 12 w 112"/>
                <a:gd name="T13" fmla="*/ 56 h 112"/>
                <a:gd name="T14" fmla="*/ 56 w 112"/>
                <a:gd name="T15" fmla="*/ 100 h 112"/>
                <a:gd name="T16" fmla="*/ 100 w 112"/>
                <a:gd name="T17" fmla="*/ 56 h 112"/>
                <a:gd name="T18" fmla="*/ 56 w 112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  <a:cubicBezTo>
                    <a:pt x="112" y="87"/>
                    <a:pt x="87" y="112"/>
                    <a:pt x="56" y="112"/>
                  </a:cubicBezTo>
                  <a:close/>
                  <a:moveTo>
                    <a:pt x="56" y="12"/>
                  </a:moveTo>
                  <a:cubicBezTo>
                    <a:pt x="32" y="12"/>
                    <a:pt x="12" y="32"/>
                    <a:pt x="12" y="56"/>
                  </a:cubicBezTo>
                  <a:cubicBezTo>
                    <a:pt x="12" y="80"/>
                    <a:pt x="32" y="100"/>
                    <a:pt x="56" y="100"/>
                  </a:cubicBezTo>
                  <a:cubicBezTo>
                    <a:pt x="80" y="100"/>
                    <a:pt x="100" y="80"/>
                    <a:pt x="100" y="56"/>
                  </a:cubicBezTo>
                  <a:cubicBezTo>
                    <a:pt x="100" y="32"/>
                    <a:pt x="80" y="12"/>
                    <a:pt x="56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0" name="Oval 113"/>
            <p:cNvSpPr>
              <a:spLocks noChangeArrowheads="1"/>
            </p:cNvSpPr>
            <p:nvPr/>
          </p:nvSpPr>
          <p:spPr bwMode="auto">
            <a:xfrm>
              <a:off x="4113849" y="447137"/>
              <a:ext cx="99471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1" name="Rectangle 114"/>
            <p:cNvSpPr>
              <a:spLocks noChangeArrowheads="1"/>
            </p:cNvSpPr>
            <p:nvPr/>
          </p:nvSpPr>
          <p:spPr bwMode="auto">
            <a:xfrm>
              <a:off x="4297871" y="433875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2" name="Freeform 115"/>
            <p:cNvSpPr>
              <a:spLocks noEditPoints="1"/>
            </p:cNvSpPr>
            <p:nvPr/>
          </p:nvSpPr>
          <p:spPr bwMode="auto">
            <a:xfrm>
              <a:off x="4281292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3" name="Rectangle 116"/>
            <p:cNvSpPr>
              <a:spLocks noChangeArrowheads="1"/>
            </p:cNvSpPr>
            <p:nvPr/>
          </p:nvSpPr>
          <p:spPr bwMode="auto">
            <a:xfrm>
              <a:off x="3434957" y="433874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4" name="Freeform 117"/>
            <p:cNvSpPr>
              <a:spLocks noEditPoints="1"/>
            </p:cNvSpPr>
            <p:nvPr/>
          </p:nvSpPr>
          <p:spPr bwMode="auto">
            <a:xfrm>
              <a:off x="3418379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56" name="backpack"/>
          <p:cNvGrpSpPr/>
          <p:nvPr/>
        </p:nvGrpSpPr>
        <p:grpSpPr>
          <a:xfrm>
            <a:off x="6080330" y="536143"/>
            <a:ext cx="770902" cy="908504"/>
            <a:chOff x="7189788" y="1184275"/>
            <a:chExt cx="1476375" cy="1739900"/>
          </a:xfrm>
        </p:grpSpPr>
        <p:sp>
          <p:nvSpPr>
            <p:cNvPr id="2377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78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79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0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1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2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3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4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5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6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7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8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9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0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1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2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3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4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64" name="letters and symbols"/>
          <p:cNvGrpSpPr/>
          <p:nvPr/>
        </p:nvGrpSpPr>
        <p:grpSpPr>
          <a:xfrm>
            <a:off x="7038579" y="5271843"/>
            <a:ext cx="3440047" cy="310019"/>
            <a:chOff x="379413" y="6210300"/>
            <a:chExt cx="6588126" cy="593725"/>
          </a:xfrm>
          <a:solidFill>
            <a:schemeClr val="tx2">
              <a:lumMod val="75000"/>
            </a:schemeClr>
          </a:solidFill>
        </p:grpSpPr>
        <p:sp>
          <p:nvSpPr>
            <p:cNvPr id="2395" name="Freeform 148"/>
            <p:cNvSpPr/>
            <p:nvPr/>
          </p:nvSpPr>
          <p:spPr bwMode="auto">
            <a:xfrm>
              <a:off x="3235326" y="6254750"/>
              <a:ext cx="260350" cy="460375"/>
            </a:xfrm>
            <a:custGeom>
              <a:avLst/>
              <a:gdLst>
                <a:gd name="T0" fmla="*/ 82 w 82"/>
                <a:gd name="T1" fmla="*/ 0 h 145"/>
                <a:gd name="T2" fmla="*/ 82 w 82"/>
                <a:gd name="T3" fmla="*/ 145 h 145"/>
                <a:gd name="T4" fmla="*/ 42 w 82"/>
                <a:gd name="T5" fmla="*/ 145 h 145"/>
                <a:gd name="T6" fmla="*/ 42 w 82"/>
                <a:gd name="T7" fmla="*/ 50 h 145"/>
                <a:gd name="T8" fmla="*/ 23 w 82"/>
                <a:gd name="T9" fmla="*/ 62 h 145"/>
                <a:gd name="T10" fmla="*/ 0 w 82"/>
                <a:gd name="T11" fmla="*/ 71 h 145"/>
                <a:gd name="T12" fmla="*/ 0 w 82"/>
                <a:gd name="T13" fmla="*/ 38 h 145"/>
                <a:gd name="T14" fmla="*/ 32 w 82"/>
                <a:gd name="T15" fmla="*/ 22 h 145"/>
                <a:gd name="T16" fmla="*/ 49 w 82"/>
                <a:gd name="T17" fmla="*/ 0 h 145"/>
                <a:gd name="T18" fmla="*/ 82 w 82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45">
                  <a:moveTo>
                    <a:pt x="82" y="0"/>
                  </a:moveTo>
                  <a:cubicBezTo>
                    <a:pt x="82" y="145"/>
                    <a:pt x="82" y="145"/>
                    <a:pt x="8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5" y="55"/>
                    <a:pt x="29" y="59"/>
                    <a:pt x="23" y="62"/>
                  </a:cubicBezTo>
                  <a:cubicBezTo>
                    <a:pt x="17" y="65"/>
                    <a:pt x="9" y="68"/>
                    <a:pt x="0" y="7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4"/>
                    <a:pt x="24" y="28"/>
                    <a:pt x="32" y="22"/>
                  </a:cubicBezTo>
                  <a:cubicBezTo>
                    <a:pt x="39" y="16"/>
                    <a:pt x="45" y="9"/>
                    <a:pt x="49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6" name="Freeform 149"/>
            <p:cNvSpPr/>
            <p:nvPr/>
          </p:nvSpPr>
          <p:spPr bwMode="auto">
            <a:xfrm>
              <a:off x="3625851" y="6254750"/>
              <a:ext cx="377825" cy="460375"/>
            </a:xfrm>
            <a:custGeom>
              <a:avLst/>
              <a:gdLst>
                <a:gd name="T0" fmla="*/ 119 w 119"/>
                <a:gd name="T1" fmla="*/ 145 h 145"/>
                <a:gd name="T2" fmla="*/ 0 w 119"/>
                <a:gd name="T3" fmla="*/ 145 h 145"/>
                <a:gd name="T4" fmla="*/ 12 w 119"/>
                <a:gd name="T5" fmla="*/ 112 h 145"/>
                <a:gd name="T6" fmla="*/ 51 w 119"/>
                <a:gd name="T7" fmla="*/ 75 h 145"/>
                <a:gd name="T8" fmla="*/ 73 w 119"/>
                <a:gd name="T9" fmla="*/ 55 h 145"/>
                <a:gd name="T10" fmla="*/ 78 w 119"/>
                <a:gd name="T11" fmla="*/ 43 h 145"/>
                <a:gd name="T12" fmla="*/ 73 w 119"/>
                <a:gd name="T13" fmla="*/ 31 h 145"/>
                <a:gd name="T14" fmla="*/ 61 w 119"/>
                <a:gd name="T15" fmla="*/ 27 h 145"/>
                <a:gd name="T16" fmla="*/ 49 w 119"/>
                <a:gd name="T17" fmla="*/ 32 h 145"/>
                <a:gd name="T18" fmla="*/ 42 w 119"/>
                <a:gd name="T19" fmla="*/ 49 h 145"/>
                <a:gd name="T20" fmla="*/ 2 w 119"/>
                <a:gd name="T21" fmla="*/ 45 h 145"/>
                <a:gd name="T22" fmla="*/ 11 w 119"/>
                <a:gd name="T23" fmla="*/ 19 h 145"/>
                <a:gd name="T24" fmla="*/ 29 w 119"/>
                <a:gd name="T25" fmla="*/ 5 h 145"/>
                <a:gd name="T26" fmla="*/ 60 w 119"/>
                <a:gd name="T27" fmla="*/ 0 h 145"/>
                <a:gd name="T28" fmla="*/ 93 w 119"/>
                <a:gd name="T29" fmla="*/ 4 h 145"/>
                <a:gd name="T30" fmla="*/ 111 w 119"/>
                <a:gd name="T31" fmla="*/ 19 h 145"/>
                <a:gd name="T32" fmla="*/ 118 w 119"/>
                <a:gd name="T33" fmla="*/ 41 h 145"/>
                <a:gd name="T34" fmla="*/ 110 w 119"/>
                <a:gd name="T35" fmla="*/ 66 h 145"/>
                <a:gd name="T36" fmla="*/ 82 w 119"/>
                <a:gd name="T37" fmla="*/ 92 h 145"/>
                <a:gd name="T38" fmla="*/ 66 w 119"/>
                <a:gd name="T39" fmla="*/ 104 h 145"/>
                <a:gd name="T40" fmla="*/ 57 w 119"/>
                <a:gd name="T41" fmla="*/ 113 h 145"/>
                <a:gd name="T42" fmla="*/ 119 w 119"/>
                <a:gd name="T43" fmla="*/ 113 h 145"/>
                <a:gd name="T44" fmla="*/ 119 w 119"/>
                <a:gd name="T4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45">
                  <a:moveTo>
                    <a:pt x="119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1" y="133"/>
                    <a:pt x="5" y="122"/>
                    <a:pt x="12" y="112"/>
                  </a:cubicBezTo>
                  <a:cubicBezTo>
                    <a:pt x="19" y="102"/>
                    <a:pt x="32" y="89"/>
                    <a:pt x="51" y="75"/>
                  </a:cubicBezTo>
                  <a:cubicBezTo>
                    <a:pt x="63" y="67"/>
                    <a:pt x="70" y="60"/>
                    <a:pt x="73" y="55"/>
                  </a:cubicBezTo>
                  <a:cubicBezTo>
                    <a:pt x="77" y="51"/>
                    <a:pt x="78" y="47"/>
                    <a:pt x="78" y="43"/>
                  </a:cubicBezTo>
                  <a:cubicBezTo>
                    <a:pt x="78" y="38"/>
                    <a:pt x="77" y="35"/>
                    <a:pt x="73" y="31"/>
                  </a:cubicBezTo>
                  <a:cubicBezTo>
                    <a:pt x="70" y="28"/>
                    <a:pt x="66" y="27"/>
                    <a:pt x="61" y="27"/>
                  </a:cubicBezTo>
                  <a:cubicBezTo>
                    <a:pt x="56" y="27"/>
                    <a:pt x="52" y="28"/>
                    <a:pt x="49" y="32"/>
                  </a:cubicBezTo>
                  <a:cubicBezTo>
                    <a:pt x="46" y="35"/>
                    <a:pt x="43" y="40"/>
                    <a:pt x="4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34"/>
                    <a:pt x="7" y="25"/>
                    <a:pt x="11" y="19"/>
                  </a:cubicBezTo>
                  <a:cubicBezTo>
                    <a:pt x="15" y="13"/>
                    <a:pt x="21" y="8"/>
                    <a:pt x="29" y="5"/>
                  </a:cubicBezTo>
                  <a:cubicBezTo>
                    <a:pt x="36" y="1"/>
                    <a:pt x="47" y="0"/>
                    <a:pt x="60" y="0"/>
                  </a:cubicBezTo>
                  <a:cubicBezTo>
                    <a:pt x="74" y="0"/>
                    <a:pt x="85" y="1"/>
                    <a:pt x="93" y="4"/>
                  </a:cubicBezTo>
                  <a:cubicBezTo>
                    <a:pt x="101" y="8"/>
                    <a:pt x="107" y="12"/>
                    <a:pt x="111" y="19"/>
                  </a:cubicBezTo>
                  <a:cubicBezTo>
                    <a:pt x="116" y="26"/>
                    <a:pt x="118" y="33"/>
                    <a:pt x="118" y="41"/>
                  </a:cubicBezTo>
                  <a:cubicBezTo>
                    <a:pt x="118" y="50"/>
                    <a:pt x="115" y="58"/>
                    <a:pt x="110" y="66"/>
                  </a:cubicBezTo>
                  <a:cubicBezTo>
                    <a:pt x="105" y="74"/>
                    <a:pt x="96" y="83"/>
                    <a:pt x="82" y="92"/>
                  </a:cubicBezTo>
                  <a:cubicBezTo>
                    <a:pt x="74" y="98"/>
                    <a:pt x="69" y="102"/>
                    <a:pt x="66" y="104"/>
                  </a:cubicBezTo>
                  <a:cubicBezTo>
                    <a:pt x="64" y="106"/>
                    <a:pt x="60" y="109"/>
                    <a:pt x="57" y="113"/>
                  </a:cubicBezTo>
                  <a:cubicBezTo>
                    <a:pt x="119" y="113"/>
                    <a:pt x="119" y="113"/>
                    <a:pt x="119" y="113"/>
                  </a:cubicBezTo>
                  <a:lnTo>
                    <a:pt x="11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7" name="Freeform 150"/>
            <p:cNvSpPr/>
            <p:nvPr/>
          </p:nvSpPr>
          <p:spPr bwMode="auto">
            <a:xfrm>
              <a:off x="4054476" y="6254750"/>
              <a:ext cx="374650" cy="469900"/>
            </a:xfrm>
            <a:custGeom>
              <a:avLst/>
              <a:gdLst>
                <a:gd name="T0" fmla="*/ 39 w 118"/>
                <a:gd name="T1" fmla="*/ 43 h 148"/>
                <a:gd name="T2" fmla="*/ 2 w 118"/>
                <a:gd name="T3" fmla="*/ 37 h 148"/>
                <a:gd name="T4" fmla="*/ 20 w 118"/>
                <a:gd name="T5" fmla="*/ 9 h 148"/>
                <a:gd name="T6" fmla="*/ 58 w 118"/>
                <a:gd name="T7" fmla="*/ 0 h 148"/>
                <a:gd name="T8" fmla="*/ 98 w 118"/>
                <a:gd name="T9" fmla="*/ 10 h 148"/>
                <a:gd name="T10" fmla="*/ 111 w 118"/>
                <a:gd name="T11" fmla="*/ 36 h 148"/>
                <a:gd name="T12" fmla="*/ 106 w 118"/>
                <a:gd name="T13" fmla="*/ 53 h 148"/>
                <a:gd name="T14" fmla="*/ 90 w 118"/>
                <a:gd name="T15" fmla="*/ 66 h 148"/>
                <a:gd name="T16" fmla="*/ 103 w 118"/>
                <a:gd name="T17" fmla="*/ 71 h 148"/>
                <a:gd name="T18" fmla="*/ 114 w 118"/>
                <a:gd name="T19" fmla="*/ 83 h 148"/>
                <a:gd name="T20" fmla="*/ 118 w 118"/>
                <a:gd name="T21" fmla="*/ 100 h 148"/>
                <a:gd name="T22" fmla="*/ 111 w 118"/>
                <a:gd name="T23" fmla="*/ 124 h 148"/>
                <a:gd name="T24" fmla="*/ 93 w 118"/>
                <a:gd name="T25" fmla="*/ 141 h 148"/>
                <a:gd name="T26" fmla="*/ 60 w 118"/>
                <a:gd name="T27" fmla="*/ 148 h 148"/>
                <a:gd name="T28" fmla="*/ 29 w 118"/>
                <a:gd name="T29" fmla="*/ 143 h 148"/>
                <a:gd name="T30" fmla="*/ 11 w 118"/>
                <a:gd name="T31" fmla="*/ 130 h 148"/>
                <a:gd name="T32" fmla="*/ 0 w 118"/>
                <a:gd name="T33" fmla="*/ 107 h 148"/>
                <a:gd name="T34" fmla="*/ 39 w 118"/>
                <a:gd name="T35" fmla="*/ 102 h 148"/>
                <a:gd name="T36" fmla="*/ 47 w 118"/>
                <a:gd name="T37" fmla="*/ 119 h 148"/>
                <a:gd name="T38" fmla="*/ 59 w 118"/>
                <a:gd name="T39" fmla="*/ 123 h 148"/>
                <a:gd name="T40" fmla="*/ 73 w 118"/>
                <a:gd name="T41" fmla="*/ 118 h 148"/>
                <a:gd name="T42" fmla="*/ 78 w 118"/>
                <a:gd name="T43" fmla="*/ 102 h 148"/>
                <a:gd name="T44" fmla="*/ 73 w 118"/>
                <a:gd name="T45" fmla="*/ 87 h 148"/>
                <a:gd name="T46" fmla="*/ 59 w 118"/>
                <a:gd name="T47" fmla="*/ 81 h 148"/>
                <a:gd name="T48" fmla="*/ 46 w 118"/>
                <a:gd name="T49" fmla="*/ 83 h 148"/>
                <a:gd name="T50" fmla="*/ 48 w 118"/>
                <a:gd name="T51" fmla="*/ 55 h 148"/>
                <a:gd name="T52" fmla="*/ 53 w 118"/>
                <a:gd name="T53" fmla="*/ 55 h 148"/>
                <a:gd name="T54" fmla="*/ 66 w 118"/>
                <a:gd name="T55" fmla="*/ 50 h 148"/>
                <a:gd name="T56" fmla="*/ 71 w 118"/>
                <a:gd name="T57" fmla="*/ 39 h 148"/>
                <a:gd name="T58" fmla="*/ 68 w 118"/>
                <a:gd name="T59" fmla="*/ 28 h 148"/>
                <a:gd name="T60" fmla="*/ 57 w 118"/>
                <a:gd name="T61" fmla="*/ 24 h 148"/>
                <a:gd name="T62" fmla="*/ 45 w 118"/>
                <a:gd name="T63" fmla="*/ 29 h 148"/>
                <a:gd name="T64" fmla="*/ 39 w 118"/>
                <a:gd name="T65" fmla="*/ 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48">
                  <a:moveTo>
                    <a:pt x="39" y="43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5" y="25"/>
                    <a:pt x="11" y="16"/>
                    <a:pt x="20" y="9"/>
                  </a:cubicBezTo>
                  <a:cubicBezTo>
                    <a:pt x="29" y="3"/>
                    <a:pt x="41" y="0"/>
                    <a:pt x="58" y="0"/>
                  </a:cubicBezTo>
                  <a:cubicBezTo>
                    <a:pt x="76" y="0"/>
                    <a:pt x="90" y="3"/>
                    <a:pt x="98" y="10"/>
                  </a:cubicBezTo>
                  <a:cubicBezTo>
                    <a:pt x="106" y="17"/>
                    <a:pt x="111" y="26"/>
                    <a:pt x="111" y="36"/>
                  </a:cubicBezTo>
                  <a:cubicBezTo>
                    <a:pt x="111" y="43"/>
                    <a:pt x="109" y="48"/>
                    <a:pt x="106" y="53"/>
                  </a:cubicBezTo>
                  <a:cubicBezTo>
                    <a:pt x="102" y="58"/>
                    <a:pt x="97" y="63"/>
                    <a:pt x="90" y="66"/>
                  </a:cubicBezTo>
                  <a:cubicBezTo>
                    <a:pt x="96" y="68"/>
                    <a:pt x="100" y="69"/>
                    <a:pt x="103" y="71"/>
                  </a:cubicBezTo>
                  <a:cubicBezTo>
                    <a:pt x="108" y="74"/>
                    <a:pt x="111" y="78"/>
                    <a:pt x="114" y="83"/>
                  </a:cubicBezTo>
                  <a:cubicBezTo>
                    <a:pt x="117" y="87"/>
                    <a:pt x="118" y="93"/>
                    <a:pt x="118" y="100"/>
                  </a:cubicBezTo>
                  <a:cubicBezTo>
                    <a:pt x="118" y="108"/>
                    <a:pt x="116" y="116"/>
                    <a:pt x="111" y="124"/>
                  </a:cubicBezTo>
                  <a:cubicBezTo>
                    <a:pt x="107" y="131"/>
                    <a:pt x="101" y="137"/>
                    <a:pt x="93" y="141"/>
                  </a:cubicBezTo>
                  <a:cubicBezTo>
                    <a:pt x="84" y="146"/>
                    <a:pt x="74" y="148"/>
                    <a:pt x="60" y="148"/>
                  </a:cubicBezTo>
                  <a:cubicBezTo>
                    <a:pt x="47" y="148"/>
                    <a:pt x="37" y="146"/>
                    <a:pt x="29" y="143"/>
                  </a:cubicBezTo>
                  <a:cubicBezTo>
                    <a:pt x="22" y="140"/>
                    <a:pt x="16" y="136"/>
                    <a:pt x="11" y="130"/>
                  </a:cubicBezTo>
                  <a:cubicBezTo>
                    <a:pt x="6" y="124"/>
                    <a:pt x="2" y="116"/>
                    <a:pt x="0" y="10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1" y="110"/>
                    <a:pt x="43" y="116"/>
                    <a:pt x="47" y="119"/>
                  </a:cubicBezTo>
                  <a:cubicBezTo>
                    <a:pt x="50" y="122"/>
                    <a:pt x="54" y="123"/>
                    <a:pt x="59" y="123"/>
                  </a:cubicBezTo>
                  <a:cubicBezTo>
                    <a:pt x="65" y="123"/>
                    <a:pt x="69" y="121"/>
                    <a:pt x="73" y="118"/>
                  </a:cubicBezTo>
                  <a:cubicBezTo>
                    <a:pt x="76" y="114"/>
                    <a:pt x="78" y="108"/>
                    <a:pt x="78" y="102"/>
                  </a:cubicBezTo>
                  <a:cubicBezTo>
                    <a:pt x="78" y="95"/>
                    <a:pt x="76" y="90"/>
                    <a:pt x="73" y="87"/>
                  </a:cubicBezTo>
                  <a:cubicBezTo>
                    <a:pt x="69" y="83"/>
                    <a:pt x="65" y="81"/>
                    <a:pt x="59" y="81"/>
                  </a:cubicBezTo>
                  <a:cubicBezTo>
                    <a:pt x="56" y="81"/>
                    <a:pt x="51" y="82"/>
                    <a:pt x="46" y="83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0" y="55"/>
                    <a:pt x="52" y="55"/>
                    <a:pt x="53" y="55"/>
                  </a:cubicBezTo>
                  <a:cubicBezTo>
                    <a:pt x="58" y="55"/>
                    <a:pt x="63" y="54"/>
                    <a:pt x="66" y="50"/>
                  </a:cubicBezTo>
                  <a:cubicBezTo>
                    <a:pt x="70" y="47"/>
                    <a:pt x="71" y="43"/>
                    <a:pt x="71" y="39"/>
                  </a:cubicBezTo>
                  <a:cubicBezTo>
                    <a:pt x="71" y="34"/>
                    <a:pt x="70" y="31"/>
                    <a:pt x="68" y="28"/>
                  </a:cubicBezTo>
                  <a:cubicBezTo>
                    <a:pt x="65" y="26"/>
                    <a:pt x="61" y="24"/>
                    <a:pt x="57" y="24"/>
                  </a:cubicBezTo>
                  <a:cubicBezTo>
                    <a:pt x="52" y="24"/>
                    <a:pt x="48" y="26"/>
                    <a:pt x="45" y="29"/>
                  </a:cubicBezTo>
                  <a:cubicBezTo>
                    <a:pt x="42" y="31"/>
                    <a:pt x="40" y="36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8" name="Freeform 151"/>
            <p:cNvSpPr>
              <a:spLocks noEditPoints="1"/>
            </p:cNvSpPr>
            <p:nvPr/>
          </p:nvSpPr>
          <p:spPr bwMode="auto">
            <a:xfrm>
              <a:off x="379413" y="6261100"/>
              <a:ext cx="495300" cy="454025"/>
            </a:xfrm>
            <a:custGeom>
              <a:avLst/>
              <a:gdLst>
                <a:gd name="T0" fmla="*/ 204 w 312"/>
                <a:gd name="T1" fmla="*/ 240 h 286"/>
                <a:gd name="T2" fmla="*/ 104 w 312"/>
                <a:gd name="T3" fmla="*/ 240 h 286"/>
                <a:gd name="T4" fmla="*/ 90 w 312"/>
                <a:gd name="T5" fmla="*/ 286 h 286"/>
                <a:gd name="T6" fmla="*/ 0 w 312"/>
                <a:gd name="T7" fmla="*/ 286 h 286"/>
                <a:gd name="T8" fmla="*/ 108 w 312"/>
                <a:gd name="T9" fmla="*/ 0 h 286"/>
                <a:gd name="T10" fmla="*/ 204 w 312"/>
                <a:gd name="T11" fmla="*/ 0 h 286"/>
                <a:gd name="T12" fmla="*/ 312 w 312"/>
                <a:gd name="T13" fmla="*/ 286 h 286"/>
                <a:gd name="T14" fmla="*/ 218 w 312"/>
                <a:gd name="T15" fmla="*/ 286 h 286"/>
                <a:gd name="T16" fmla="*/ 204 w 312"/>
                <a:gd name="T17" fmla="*/ 240 h 286"/>
                <a:gd name="T18" fmla="*/ 186 w 312"/>
                <a:gd name="T19" fmla="*/ 178 h 286"/>
                <a:gd name="T20" fmla="*/ 154 w 312"/>
                <a:gd name="T21" fmla="*/ 74 h 286"/>
                <a:gd name="T22" fmla="*/ 122 w 312"/>
                <a:gd name="T23" fmla="*/ 178 h 286"/>
                <a:gd name="T24" fmla="*/ 186 w 312"/>
                <a:gd name="T25" fmla="*/ 17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" h="286">
                  <a:moveTo>
                    <a:pt x="204" y="240"/>
                  </a:moveTo>
                  <a:lnTo>
                    <a:pt x="104" y="240"/>
                  </a:lnTo>
                  <a:lnTo>
                    <a:pt x="90" y="286"/>
                  </a:lnTo>
                  <a:lnTo>
                    <a:pt x="0" y="286"/>
                  </a:lnTo>
                  <a:lnTo>
                    <a:pt x="108" y="0"/>
                  </a:lnTo>
                  <a:lnTo>
                    <a:pt x="204" y="0"/>
                  </a:lnTo>
                  <a:lnTo>
                    <a:pt x="312" y="286"/>
                  </a:lnTo>
                  <a:lnTo>
                    <a:pt x="218" y="286"/>
                  </a:lnTo>
                  <a:lnTo>
                    <a:pt x="204" y="240"/>
                  </a:lnTo>
                  <a:close/>
                  <a:moveTo>
                    <a:pt x="186" y="178"/>
                  </a:moveTo>
                  <a:lnTo>
                    <a:pt x="154" y="74"/>
                  </a:lnTo>
                  <a:lnTo>
                    <a:pt x="122" y="178"/>
                  </a:lnTo>
                  <a:lnTo>
                    <a:pt x="186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9" name="Freeform 152"/>
            <p:cNvSpPr>
              <a:spLocks noEditPoints="1"/>
            </p:cNvSpPr>
            <p:nvPr/>
          </p:nvSpPr>
          <p:spPr bwMode="auto">
            <a:xfrm>
              <a:off x="919163" y="6261100"/>
              <a:ext cx="419100" cy="454025"/>
            </a:xfrm>
            <a:custGeom>
              <a:avLst/>
              <a:gdLst>
                <a:gd name="T0" fmla="*/ 0 w 132"/>
                <a:gd name="T1" fmla="*/ 0 h 143"/>
                <a:gd name="T2" fmla="*/ 83 w 132"/>
                <a:gd name="T3" fmla="*/ 0 h 143"/>
                <a:gd name="T4" fmla="*/ 114 w 132"/>
                <a:gd name="T5" fmla="*/ 10 h 143"/>
                <a:gd name="T6" fmla="*/ 125 w 132"/>
                <a:gd name="T7" fmla="*/ 36 h 143"/>
                <a:gd name="T8" fmla="*/ 118 w 132"/>
                <a:gd name="T9" fmla="*/ 57 h 143"/>
                <a:gd name="T10" fmla="*/ 102 w 132"/>
                <a:gd name="T11" fmla="*/ 67 h 143"/>
                <a:gd name="T12" fmla="*/ 125 w 132"/>
                <a:gd name="T13" fmla="*/ 80 h 143"/>
                <a:gd name="T14" fmla="*/ 132 w 132"/>
                <a:gd name="T15" fmla="*/ 102 h 143"/>
                <a:gd name="T16" fmla="*/ 127 w 132"/>
                <a:gd name="T17" fmla="*/ 123 h 143"/>
                <a:gd name="T18" fmla="*/ 113 w 132"/>
                <a:gd name="T19" fmla="*/ 137 h 143"/>
                <a:gd name="T20" fmla="*/ 96 w 132"/>
                <a:gd name="T21" fmla="*/ 141 h 143"/>
                <a:gd name="T22" fmla="*/ 76 w 132"/>
                <a:gd name="T23" fmla="*/ 143 h 143"/>
                <a:gd name="T24" fmla="*/ 0 w 132"/>
                <a:gd name="T25" fmla="*/ 143 h 143"/>
                <a:gd name="T26" fmla="*/ 0 w 132"/>
                <a:gd name="T27" fmla="*/ 0 h 143"/>
                <a:gd name="T28" fmla="*/ 44 w 132"/>
                <a:gd name="T29" fmla="*/ 56 h 143"/>
                <a:gd name="T30" fmla="*/ 64 w 132"/>
                <a:gd name="T31" fmla="*/ 56 h 143"/>
                <a:gd name="T32" fmla="*/ 78 w 132"/>
                <a:gd name="T33" fmla="*/ 53 h 143"/>
                <a:gd name="T34" fmla="*/ 82 w 132"/>
                <a:gd name="T35" fmla="*/ 42 h 143"/>
                <a:gd name="T36" fmla="*/ 78 w 132"/>
                <a:gd name="T37" fmla="*/ 33 h 143"/>
                <a:gd name="T38" fmla="*/ 64 w 132"/>
                <a:gd name="T39" fmla="*/ 29 h 143"/>
                <a:gd name="T40" fmla="*/ 44 w 132"/>
                <a:gd name="T41" fmla="*/ 29 h 143"/>
                <a:gd name="T42" fmla="*/ 44 w 132"/>
                <a:gd name="T43" fmla="*/ 56 h 143"/>
                <a:gd name="T44" fmla="*/ 44 w 132"/>
                <a:gd name="T45" fmla="*/ 112 h 143"/>
                <a:gd name="T46" fmla="*/ 67 w 132"/>
                <a:gd name="T47" fmla="*/ 112 h 143"/>
                <a:gd name="T48" fmla="*/ 83 w 132"/>
                <a:gd name="T49" fmla="*/ 108 h 143"/>
                <a:gd name="T50" fmla="*/ 88 w 132"/>
                <a:gd name="T51" fmla="*/ 98 h 143"/>
                <a:gd name="T52" fmla="*/ 83 w 132"/>
                <a:gd name="T53" fmla="*/ 87 h 143"/>
                <a:gd name="T54" fmla="*/ 67 w 132"/>
                <a:gd name="T55" fmla="*/ 83 h 143"/>
                <a:gd name="T56" fmla="*/ 44 w 132"/>
                <a:gd name="T57" fmla="*/ 83 h 143"/>
                <a:gd name="T58" fmla="*/ 44 w 132"/>
                <a:gd name="T59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43">
                  <a:moveTo>
                    <a:pt x="0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96" y="0"/>
                    <a:pt x="107" y="3"/>
                    <a:pt x="114" y="10"/>
                  </a:cubicBezTo>
                  <a:cubicBezTo>
                    <a:pt x="122" y="17"/>
                    <a:pt x="125" y="26"/>
                    <a:pt x="125" y="36"/>
                  </a:cubicBezTo>
                  <a:cubicBezTo>
                    <a:pt x="125" y="44"/>
                    <a:pt x="123" y="51"/>
                    <a:pt x="118" y="57"/>
                  </a:cubicBezTo>
                  <a:cubicBezTo>
                    <a:pt x="114" y="62"/>
                    <a:pt x="109" y="65"/>
                    <a:pt x="102" y="67"/>
                  </a:cubicBezTo>
                  <a:cubicBezTo>
                    <a:pt x="112" y="70"/>
                    <a:pt x="120" y="74"/>
                    <a:pt x="125" y="80"/>
                  </a:cubicBezTo>
                  <a:cubicBezTo>
                    <a:pt x="130" y="86"/>
                    <a:pt x="132" y="93"/>
                    <a:pt x="132" y="102"/>
                  </a:cubicBezTo>
                  <a:cubicBezTo>
                    <a:pt x="132" y="110"/>
                    <a:pt x="130" y="117"/>
                    <a:pt x="127" y="123"/>
                  </a:cubicBezTo>
                  <a:cubicBezTo>
                    <a:pt x="123" y="128"/>
                    <a:pt x="119" y="133"/>
                    <a:pt x="113" y="137"/>
                  </a:cubicBezTo>
                  <a:cubicBezTo>
                    <a:pt x="109" y="139"/>
                    <a:pt x="103" y="140"/>
                    <a:pt x="96" y="141"/>
                  </a:cubicBezTo>
                  <a:cubicBezTo>
                    <a:pt x="86" y="143"/>
                    <a:pt x="79" y="143"/>
                    <a:pt x="76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4" y="56"/>
                  </a:moveTo>
                  <a:cubicBezTo>
                    <a:pt x="64" y="56"/>
                    <a:pt x="64" y="56"/>
                    <a:pt x="64" y="56"/>
                  </a:cubicBezTo>
                  <a:cubicBezTo>
                    <a:pt x="71" y="56"/>
                    <a:pt x="75" y="55"/>
                    <a:pt x="78" y="53"/>
                  </a:cubicBezTo>
                  <a:cubicBezTo>
                    <a:pt x="81" y="50"/>
                    <a:pt x="82" y="47"/>
                    <a:pt x="82" y="42"/>
                  </a:cubicBezTo>
                  <a:cubicBezTo>
                    <a:pt x="82" y="38"/>
                    <a:pt x="81" y="35"/>
                    <a:pt x="78" y="33"/>
                  </a:cubicBezTo>
                  <a:cubicBezTo>
                    <a:pt x="75" y="30"/>
                    <a:pt x="71" y="29"/>
                    <a:pt x="64" y="29"/>
                  </a:cubicBezTo>
                  <a:cubicBezTo>
                    <a:pt x="44" y="29"/>
                    <a:pt x="44" y="29"/>
                    <a:pt x="44" y="29"/>
                  </a:cubicBezTo>
                  <a:lnTo>
                    <a:pt x="44" y="56"/>
                  </a:lnTo>
                  <a:close/>
                  <a:moveTo>
                    <a:pt x="44" y="112"/>
                  </a:moveTo>
                  <a:cubicBezTo>
                    <a:pt x="67" y="112"/>
                    <a:pt x="67" y="112"/>
                    <a:pt x="67" y="112"/>
                  </a:cubicBezTo>
                  <a:cubicBezTo>
                    <a:pt x="75" y="112"/>
                    <a:pt x="80" y="111"/>
                    <a:pt x="83" y="108"/>
                  </a:cubicBezTo>
                  <a:cubicBezTo>
                    <a:pt x="86" y="106"/>
                    <a:pt x="88" y="102"/>
                    <a:pt x="88" y="98"/>
                  </a:cubicBezTo>
                  <a:cubicBezTo>
                    <a:pt x="88" y="93"/>
                    <a:pt x="86" y="90"/>
                    <a:pt x="83" y="87"/>
                  </a:cubicBezTo>
                  <a:cubicBezTo>
                    <a:pt x="80" y="85"/>
                    <a:pt x="75" y="83"/>
                    <a:pt x="67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4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0" name="Freeform 153"/>
            <p:cNvSpPr/>
            <p:nvPr/>
          </p:nvSpPr>
          <p:spPr bwMode="auto">
            <a:xfrm>
              <a:off x="1395413" y="6254750"/>
              <a:ext cx="441325" cy="469900"/>
            </a:xfrm>
            <a:custGeom>
              <a:avLst/>
              <a:gdLst>
                <a:gd name="T0" fmla="*/ 101 w 139"/>
                <a:gd name="T1" fmla="*/ 87 h 148"/>
                <a:gd name="T2" fmla="*/ 139 w 139"/>
                <a:gd name="T3" fmla="*/ 98 h 148"/>
                <a:gd name="T4" fmla="*/ 127 w 139"/>
                <a:gd name="T5" fmla="*/ 126 h 148"/>
                <a:gd name="T6" fmla="*/ 106 w 139"/>
                <a:gd name="T7" fmla="*/ 142 h 148"/>
                <a:gd name="T8" fmla="*/ 74 w 139"/>
                <a:gd name="T9" fmla="*/ 148 h 148"/>
                <a:gd name="T10" fmla="*/ 36 w 139"/>
                <a:gd name="T11" fmla="*/ 141 h 148"/>
                <a:gd name="T12" fmla="*/ 11 w 139"/>
                <a:gd name="T13" fmla="*/ 117 h 148"/>
                <a:gd name="T14" fmla="*/ 0 w 139"/>
                <a:gd name="T15" fmla="*/ 73 h 148"/>
                <a:gd name="T16" fmla="*/ 19 w 139"/>
                <a:gd name="T17" fmla="*/ 19 h 148"/>
                <a:gd name="T18" fmla="*/ 72 w 139"/>
                <a:gd name="T19" fmla="*/ 0 h 148"/>
                <a:gd name="T20" fmla="*/ 115 w 139"/>
                <a:gd name="T21" fmla="*/ 11 h 148"/>
                <a:gd name="T22" fmla="*/ 138 w 139"/>
                <a:gd name="T23" fmla="*/ 44 h 148"/>
                <a:gd name="T24" fmla="*/ 99 w 139"/>
                <a:gd name="T25" fmla="*/ 53 h 148"/>
                <a:gd name="T26" fmla="*/ 95 w 139"/>
                <a:gd name="T27" fmla="*/ 43 h 148"/>
                <a:gd name="T28" fmla="*/ 85 w 139"/>
                <a:gd name="T29" fmla="*/ 35 h 148"/>
                <a:gd name="T30" fmla="*/ 73 w 139"/>
                <a:gd name="T31" fmla="*/ 33 h 148"/>
                <a:gd name="T32" fmla="*/ 50 w 139"/>
                <a:gd name="T33" fmla="*/ 45 h 148"/>
                <a:gd name="T34" fmla="*/ 44 w 139"/>
                <a:gd name="T35" fmla="*/ 73 h 148"/>
                <a:gd name="T36" fmla="*/ 52 w 139"/>
                <a:gd name="T37" fmla="*/ 106 h 148"/>
                <a:gd name="T38" fmla="*/ 72 w 139"/>
                <a:gd name="T39" fmla="*/ 114 h 148"/>
                <a:gd name="T40" fmla="*/ 91 w 139"/>
                <a:gd name="T41" fmla="*/ 107 h 148"/>
                <a:gd name="T42" fmla="*/ 101 w 139"/>
                <a:gd name="T43" fmla="*/ 8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48">
                  <a:moveTo>
                    <a:pt x="101" y="87"/>
                  </a:moveTo>
                  <a:cubicBezTo>
                    <a:pt x="139" y="98"/>
                    <a:pt x="139" y="98"/>
                    <a:pt x="139" y="98"/>
                  </a:cubicBezTo>
                  <a:cubicBezTo>
                    <a:pt x="137" y="109"/>
                    <a:pt x="133" y="118"/>
                    <a:pt x="127" y="126"/>
                  </a:cubicBezTo>
                  <a:cubicBezTo>
                    <a:pt x="121" y="133"/>
                    <a:pt x="114" y="138"/>
                    <a:pt x="106" y="142"/>
                  </a:cubicBezTo>
                  <a:cubicBezTo>
                    <a:pt x="98" y="146"/>
                    <a:pt x="87" y="148"/>
                    <a:pt x="74" y="148"/>
                  </a:cubicBezTo>
                  <a:cubicBezTo>
                    <a:pt x="59" y="148"/>
                    <a:pt x="46" y="145"/>
                    <a:pt x="36" y="141"/>
                  </a:cubicBezTo>
                  <a:cubicBezTo>
                    <a:pt x="26" y="136"/>
                    <a:pt x="18" y="128"/>
                    <a:pt x="11" y="117"/>
                  </a:cubicBezTo>
                  <a:cubicBezTo>
                    <a:pt x="4" y="106"/>
                    <a:pt x="0" y="91"/>
                    <a:pt x="0" y="73"/>
                  </a:cubicBezTo>
                  <a:cubicBezTo>
                    <a:pt x="0" y="50"/>
                    <a:pt x="6" y="31"/>
                    <a:pt x="19" y="19"/>
                  </a:cubicBezTo>
                  <a:cubicBezTo>
                    <a:pt x="32" y="6"/>
                    <a:pt x="49" y="0"/>
                    <a:pt x="72" y="0"/>
                  </a:cubicBezTo>
                  <a:cubicBezTo>
                    <a:pt x="90" y="0"/>
                    <a:pt x="105" y="3"/>
                    <a:pt x="115" y="11"/>
                  </a:cubicBezTo>
                  <a:cubicBezTo>
                    <a:pt x="125" y="18"/>
                    <a:pt x="133" y="29"/>
                    <a:pt x="138" y="4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8" y="48"/>
                    <a:pt x="96" y="45"/>
                    <a:pt x="95" y="43"/>
                  </a:cubicBezTo>
                  <a:cubicBezTo>
                    <a:pt x="92" y="40"/>
                    <a:pt x="89" y="37"/>
                    <a:pt x="85" y="35"/>
                  </a:cubicBezTo>
                  <a:cubicBezTo>
                    <a:pt x="82" y="34"/>
                    <a:pt x="78" y="33"/>
                    <a:pt x="73" y="33"/>
                  </a:cubicBezTo>
                  <a:cubicBezTo>
                    <a:pt x="63" y="33"/>
                    <a:pt x="56" y="37"/>
                    <a:pt x="50" y="45"/>
                  </a:cubicBezTo>
                  <a:cubicBezTo>
                    <a:pt x="46" y="51"/>
                    <a:pt x="44" y="60"/>
                    <a:pt x="44" y="73"/>
                  </a:cubicBezTo>
                  <a:cubicBezTo>
                    <a:pt x="44" y="89"/>
                    <a:pt x="47" y="100"/>
                    <a:pt x="52" y="106"/>
                  </a:cubicBezTo>
                  <a:cubicBezTo>
                    <a:pt x="56" y="112"/>
                    <a:pt x="63" y="114"/>
                    <a:pt x="72" y="114"/>
                  </a:cubicBezTo>
                  <a:cubicBezTo>
                    <a:pt x="80" y="114"/>
                    <a:pt x="87" y="112"/>
                    <a:pt x="91" y="107"/>
                  </a:cubicBezTo>
                  <a:cubicBezTo>
                    <a:pt x="95" y="103"/>
                    <a:pt x="99" y="96"/>
                    <a:pt x="10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1" name="Freeform 154"/>
            <p:cNvSpPr>
              <a:spLocks noEditPoints="1"/>
            </p:cNvSpPr>
            <p:nvPr/>
          </p:nvSpPr>
          <p:spPr bwMode="auto">
            <a:xfrm>
              <a:off x="1931988" y="6378575"/>
              <a:ext cx="376238" cy="346075"/>
            </a:xfrm>
            <a:custGeom>
              <a:avLst/>
              <a:gdLst>
                <a:gd name="T0" fmla="*/ 41 w 119"/>
                <a:gd name="T1" fmla="*/ 36 h 109"/>
                <a:gd name="T2" fmla="*/ 3 w 119"/>
                <a:gd name="T3" fmla="*/ 32 h 109"/>
                <a:gd name="T4" fmla="*/ 9 w 119"/>
                <a:gd name="T5" fmla="*/ 16 h 109"/>
                <a:gd name="T6" fmla="*/ 21 w 119"/>
                <a:gd name="T7" fmla="*/ 6 h 109"/>
                <a:gd name="T8" fmla="*/ 36 w 119"/>
                <a:gd name="T9" fmla="*/ 2 h 109"/>
                <a:gd name="T10" fmla="*/ 57 w 119"/>
                <a:gd name="T11" fmla="*/ 0 h 109"/>
                <a:gd name="T12" fmla="*/ 86 w 119"/>
                <a:gd name="T13" fmla="*/ 2 h 109"/>
                <a:gd name="T14" fmla="*/ 104 w 119"/>
                <a:gd name="T15" fmla="*/ 11 h 109"/>
                <a:gd name="T16" fmla="*/ 112 w 119"/>
                <a:gd name="T17" fmla="*/ 23 h 109"/>
                <a:gd name="T18" fmla="*/ 115 w 119"/>
                <a:gd name="T19" fmla="*/ 38 h 109"/>
                <a:gd name="T20" fmla="*/ 115 w 119"/>
                <a:gd name="T21" fmla="*/ 84 h 109"/>
                <a:gd name="T22" fmla="*/ 115 w 119"/>
                <a:gd name="T23" fmla="*/ 96 h 109"/>
                <a:gd name="T24" fmla="*/ 119 w 119"/>
                <a:gd name="T25" fmla="*/ 106 h 109"/>
                <a:gd name="T26" fmla="*/ 82 w 119"/>
                <a:gd name="T27" fmla="*/ 106 h 109"/>
                <a:gd name="T28" fmla="*/ 79 w 119"/>
                <a:gd name="T29" fmla="*/ 100 h 109"/>
                <a:gd name="T30" fmla="*/ 78 w 119"/>
                <a:gd name="T31" fmla="*/ 94 h 109"/>
                <a:gd name="T32" fmla="*/ 62 w 119"/>
                <a:gd name="T33" fmla="*/ 104 h 109"/>
                <a:gd name="T34" fmla="*/ 38 w 119"/>
                <a:gd name="T35" fmla="*/ 109 h 109"/>
                <a:gd name="T36" fmla="*/ 10 w 119"/>
                <a:gd name="T37" fmla="*/ 100 h 109"/>
                <a:gd name="T38" fmla="*/ 0 w 119"/>
                <a:gd name="T39" fmla="*/ 79 h 109"/>
                <a:gd name="T40" fmla="*/ 7 w 119"/>
                <a:gd name="T41" fmla="*/ 59 h 109"/>
                <a:gd name="T42" fmla="*/ 33 w 119"/>
                <a:gd name="T43" fmla="*/ 48 h 109"/>
                <a:gd name="T44" fmla="*/ 62 w 119"/>
                <a:gd name="T45" fmla="*/ 42 h 109"/>
                <a:gd name="T46" fmla="*/ 76 w 119"/>
                <a:gd name="T47" fmla="*/ 37 h 109"/>
                <a:gd name="T48" fmla="*/ 73 w 119"/>
                <a:gd name="T49" fmla="*/ 27 h 109"/>
                <a:gd name="T50" fmla="*/ 62 w 119"/>
                <a:gd name="T51" fmla="*/ 24 h 109"/>
                <a:gd name="T52" fmla="*/ 47 w 119"/>
                <a:gd name="T53" fmla="*/ 27 h 109"/>
                <a:gd name="T54" fmla="*/ 41 w 119"/>
                <a:gd name="T55" fmla="*/ 36 h 109"/>
                <a:gd name="T56" fmla="*/ 76 w 119"/>
                <a:gd name="T57" fmla="*/ 57 h 109"/>
                <a:gd name="T58" fmla="*/ 59 w 119"/>
                <a:gd name="T59" fmla="*/ 62 h 109"/>
                <a:gd name="T60" fmla="*/ 43 w 119"/>
                <a:gd name="T61" fmla="*/ 69 h 109"/>
                <a:gd name="T62" fmla="*/ 40 w 119"/>
                <a:gd name="T63" fmla="*/ 76 h 109"/>
                <a:gd name="T64" fmla="*/ 43 w 119"/>
                <a:gd name="T65" fmla="*/ 84 h 109"/>
                <a:gd name="T66" fmla="*/ 53 w 119"/>
                <a:gd name="T67" fmla="*/ 86 h 109"/>
                <a:gd name="T68" fmla="*/ 65 w 119"/>
                <a:gd name="T69" fmla="*/ 83 h 109"/>
                <a:gd name="T70" fmla="*/ 73 w 119"/>
                <a:gd name="T71" fmla="*/ 75 h 109"/>
                <a:gd name="T72" fmla="*/ 76 w 119"/>
                <a:gd name="T73" fmla="*/ 63 h 109"/>
                <a:gd name="T74" fmla="*/ 76 w 119"/>
                <a:gd name="T75" fmla="*/ 5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9">
                  <a:moveTo>
                    <a:pt x="41" y="36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5" y="25"/>
                    <a:pt x="7" y="20"/>
                    <a:pt x="9" y="16"/>
                  </a:cubicBezTo>
                  <a:cubicBezTo>
                    <a:pt x="12" y="13"/>
                    <a:pt x="16" y="9"/>
                    <a:pt x="21" y="6"/>
                  </a:cubicBezTo>
                  <a:cubicBezTo>
                    <a:pt x="25" y="4"/>
                    <a:pt x="30" y="3"/>
                    <a:pt x="36" y="2"/>
                  </a:cubicBezTo>
                  <a:cubicBezTo>
                    <a:pt x="42" y="1"/>
                    <a:pt x="49" y="0"/>
                    <a:pt x="57" y="0"/>
                  </a:cubicBezTo>
                  <a:cubicBezTo>
                    <a:pt x="69" y="0"/>
                    <a:pt x="78" y="1"/>
                    <a:pt x="86" y="2"/>
                  </a:cubicBezTo>
                  <a:cubicBezTo>
                    <a:pt x="93" y="3"/>
                    <a:pt x="99" y="6"/>
                    <a:pt x="104" y="11"/>
                  </a:cubicBezTo>
                  <a:cubicBezTo>
                    <a:pt x="107" y="13"/>
                    <a:pt x="110" y="18"/>
                    <a:pt x="112" y="23"/>
                  </a:cubicBezTo>
                  <a:cubicBezTo>
                    <a:pt x="114" y="28"/>
                    <a:pt x="115" y="33"/>
                    <a:pt x="115" y="38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9"/>
                    <a:pt x="115" y="93"/>
                    <a:pt x="115" y="96"/>
                  </a:cubicBezTo>
                  <a:cubicBezTo>
                    <a:pt x="116" y="98"/>
                    <a:pt x="117" y="102"/>
                    <a:pt x="119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1" y="104"/>
                    <a:pt x="80" y="102"/>
                    <a:pt x="79" y="100"/>
                  </a:cubicBezTo>
                  <a:cubicBezTo>
                    <a:pt x="79" y="99"/>
                    <a:pt x="78" y="97"/>
                    <a:pt x="78" y="94"/>
                  </a:cubicBezTo>
                  <a:cubicBezTo>
                    <a:pt x="73" y="99"/>
                    <a:pt x="68" y="102"/>
                    <a:pt x="62" y="104"/>
                  </a:cubicBezTo>
                  <a:cubicBezTo>
                    <a:pt x="55" y="107"/>
                    <a:pt x="47" y="109"/>
                    <a:pt x="38" y="109"/>
                  </a:cubicBezTo>
                  <a:cubicBezTo>
                    <a:pt x="25" y="109"/>
                    <a:pt x="16" y="106"/>
                    <a:pt x="10" y="100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71"/>
                    <a:pt x="2" y="64"/>
                    <a:pt x="7" y="59"/>
                  </a:cubicBezTo>
                  <a:cubicBezTo>
                    <a:pt x="12" y="54"/>
                    <a:pt x="20" y="50"/>
                    <a:pt x="33" y="48"/>
                  </a:cubicBezTo>
                  <a:cubicBezTo>
                    <a:pt x="47" y="45"/>
                    <a:pt x="57" y="43"/>
                    <a:pt x="62" y="42"/>
                  </a:cubicBezTo>
                  <a:cubicBezTo>
                    <a:pt x="66" y="40"/>
                    <a:pt x="71" y="39"/>
                    <a:pt x="76" y="37"/>
                  </a:cubicBezTo>
                  <a:cubicBezTo>
                    <a:pt x="76" y="32"/>
                    <a:pt x="75" y="29"/>
                    <a:pt x="73" y="27"/>
                  </a:cubicBezTo>
                  <a:cubicBezTo>
                    <a:pt x="71" y="25"/>
                    <a:pt x="67" y="24"/>
                    <a:pt x="62" y="24"/>
                  </a:cubicBezTo>
                  <a:cubicBezTo>
                    <a:pt x="55" y="24"/>
                    <a:pt x="51" y="25"/>
                    <a:pt x="47" y="27"/>
                  </a:cubicBezTo>
                  <a:cubicBezTo>
                    <a:pt x="45" y="29"/>
                    <a:pt x="43" y="32"/>
                    <a:pt x="41" y="36"/>
                  </a:cubicBezTo>
                  <a:close/>
                  <a:moveTo>
                    <a:pt x="76" y="57"/>
                  </a:moveTo>
                  <a:cubicBezTo>
                    <a:pt x="70" y="59"/>
                    <a:pt x="64" y="61"/>
                    <a:pt x="59" y="62"/>
                  </a:cubicBezTo>
                  <a:cubicBezTo>
                    <a:pt x="50" y="64"/>
                    <a:pt x="45" y="66"/>
                    <a:pt x="43" y="69"/>
                  </a:cubicBezTo>
                  <a:cubicBezTo>
                    <a:pt x="41" y="71"/>
                    <a:pt x="40" y="73"/>
                    <a:pt x="40" y="76"/>
                  </a:cubicBezTo>
                  <a:cubicBezTo>
                    <a:pt x="40" y="79"/>
                    <a:pt x="41" y="82"/>
                    <a:pt x="43" y="84"/>
                  </a:cubicBezTo>
                  <a:cubicBezTo>
                    <a:pt x="45" y="85"/>
                    <a:pt x="49" y="86"/>
                    <a:pt x="53" y="86"/>
                  </a:cubicBezTo>
                  <a:cubicBezTo>
                    <a:pt x="57" y="86"/>
                    <a:pt x="61" y="85"/>
                    <a:pt x="65" y="83"/>
                  </a:cubicBezTo>
                  <a:cubicBezTo>
                    <a:pt x="69" y="81"/>
                    <a:pt x="72" y="78"/>
                    <a:pt x="73" y="75"/>
                  </a:cubicBezTo>
                  <a:cubicBezTo>
                    <a:pt x="75" y="72"/>
                    <a:pt x="76" y="68"/>
                    <a:pt x="76" y="63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2" name="Freeform 155"/>
            <p:cNvSpPr>
              <a:spLocks noEditPoints="1"/>
            </p:cNvSpPr>
            <p:nvPr/>
          </p:nvSpPr>
          <p:spPr bwMode="auto">
            <a:xfrm>
              <a:off x="2374901" y="6261100"/>
              <a:ext cx="365125" cy="463550"/>
            </a:xfrm>
            <a:custGeom>
              <a:avLst/>
              <a:gdLst>
                <a:gd name="T0" fmla="*/ 0 w 115"/>
                <a:gd name="T1" fmla="*/ 0 h 146"/>
                <a:gd name="T2" fmla="*/ 41 w 115"/>
                <a:gd name="T3" fmla="*/ 0 h 146"/>
                <a:gd name="T4" fmla="*/ 41 w 115"/>
                <a:gd name="T5" fmla="*/ 50 h 146"/>
                <a:gd name="T6" fmla="*/ 54 w 115"/>
                <a:gd name="T7" fmla="*/ 40 h 146"/>
                <a:gd name="T8" fmla="*/ 71 w 115"/>
                <a:gd name="T9" fmla="*/ 37 h 146"/>
                <a:gd name="T10" fmla="*/ 102 w 115"/>
                <a:gd name="T11" fmla="*/ 51 h 146"/>
                <a:gd name="T12" fmla="*/ 115 w 115"/>
                <a:gd name="T13" fmla="*/ 90 h 146"/>
                <a:gd name="T14" fmla="*/ 109 w 115"/>
                <a:gd name="T15" fmla="*/ 120 h 146"/>
                <a:gd name="T16" fmla="*/ 93 w 115"/>
                <a:gd name="T17" fmla="*/ 139 h 146"/>
                <a:gd name="T18" fmla="*/ 71 w 115"/>
                <a:gd name="T19" fmla="*/ 146 h 146"/>
                <a:gd name="T20" fmla="*/ 52 w 115"/>
                <a:gd name="T21" fmla="*/ 141 h 146"/>
                <a:gd name="T22" fmla="*/ 38 w 115"/>
                <a:gd name="T23" fmla="*/ 128 h 146"/>
                <a:gd name="T24" fmla="*/ 38 w 115"/>
                <a:gd name="T25" fmla="*/ 143 h 146"/>
                <a:gd name="T26" fmla="*/ 0 w 115"/>
                <a:gd name="T27" fmla="*/ 143 h 146"/>
                <a:gd name="T28" fmla="*/ 0 w 115"/>
                <a:gd name="T29" fmla="*/ 0 h 146"/>
                <a:gd name="T30" fmla="*/ 40 w 115"/>
                <a:gd name="T31" fmla="*/ 91 h 146"/>
                <a:gd name="T32" fmla="*/ 45 w 115"/>
                <a:gd name="T33" fmla="*/ 110 h 146"/>
                <a:gd name="T34" fmla="*/ 58 w 115"/>
                <a:gd name="T35" fmla="*/ 116 h 146"/>
                <a:gd name="T36" fmla="*/ 70 w 115"/>
                <a:gd name="T37" fmla="*/ 111 h 146"/>
                <a:gd name="T38" fmla="*/ 75 w 115"/>
                <a:gd name="T39" fmla="*/ 91 h 146"/>
                <a:gd name="T40" fmla="*/ 70 w 115"/>
                <a:gd name="T41" fmla="*/ 73 h 146"/>
                <a:gd name="T42" fmla="*/ 59 w 115"/>
                <a:gd name="T43" fmla="*/ 67 h 146"/>
                <a:gd name="T44" fmla="*/ 45 w 115"/>
                <a:gd name="T45" fmla="*/ 73 h 146"/>
                <a:gd name="T46" fmla="*/ 40 w 115"/>
                <a:gd name="T47" fmla="*/ 9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146">
                  <a:moveTo>
                    <a:pt x="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5" y="45"/>
                    <a:pt x="49" y="42"/>
                    <a:pt x="54" y="40"/>
                  </a:cubicBezTo>
                  <a:cubicBezTo>
                    <a:pt x="59" y="38"/>
                    <a:pt x="65" y="37"/>
                    <a:pt x="71" y="37"/>
                  </a:cubicBezTo>
                  <a:cubicBezTo>
                    <a:pt x="84" y="37"/>
                    <a:pt x="94" y="42"/>
                    <a:pt x="102" y="51"/>
                  </a:cubicBezTo>
                  <a:cubicBezTo>
                    <a:pt x="111" y="60"/>
                    <a:pt x="115" y="73"/>
                    <a:pt x="115" y="90"/>
                  </a:cubicBezTo>
                  <a:cubicBezTo>
                    <a:pt x="115" y="101"/>
                    <a:pt x="113" y="111"/>
                    <a:pt x="109" y="120"/>
                  </a:cubicBezTo>
                  <a:cubicBezTo>
                    <a:pt x="105" y="128"/>
                    <a:pt x="100" y="135"/>
                    <a:pt x="93" y="139"/>
                  </a:cubicBezTo>
                  <a:cubicBezTo>
                    <a:pt x="87" y="143"/>
                    <a:pt x="79" y="146"/>
                    <a:pt x="71" y="146"/>
                  </a:cubicBezTo>
                  <a:cubicBezTo>
                    <a:pt x="64" y="146"/>
                    <a:pt x="58" y="144"/>
                    <a:pt x="52" y="141"/>
                  </a:cubicBezTo>
                  <a:cubicBezTo>
                    <a:pt x="48" y="139"/>
                    <a:pt x="43" y="134"/>
                    <a:pt x="38" y="128"/>
                  </a:cubicBezTo>
                  <a:cubicBezTo>
                    <a:pt x="38" y="143"/>
                    <a:pt x="38" y="143"/>
                    <a:pt x="38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0" y="91"/>
                  </a:moveTo>
                  <a:cubicBezTo>
                    <a:pt x="40" y="100"/>
                    <a:pt x="42" y="106"/>
                    <a:pt x="45" y="110"/>
                  </a:cubicBezTo>
                  <a:cubicBezTo>
                    <a:pt x="49" y="114"/>
                    <a:pt x="53" y="116"/>
                    <a:pt x="58" y="116"/>
                  </a:cubicBezTo>
                  <a:cubicBezTo>
                    <a:pt x="63" y="116"/>
                    <a:pt x="67" y="114"/>
                    <a:pt x="70" y="111"/>
                  </a:cubicBezTo>
                  <a:cubicBezTo>
                    <a:pt x="73" y="107"/>
                    <a:pt x="75" y="100"/>
                    <a:pt x="75" y="91"/>
                  </a:cubicBezTo>
                  <a:cubicBezTo>
                    <a:pt x="75" y="82"/>
                    <a:pt x="73" y="76"/>
                    <a:pt x="70" y="73"/>
                  </a:cubicBezTo>
                  <a:cubicBezTo>
                    <a:pt x="67" y="69"/>
                    <a:pt x="63" y="67"/>
                    <a:pt x="59" y="67"/>
                  </a:cubicBezTo>
                  <a:cubicBezTo>
                    <a:pt x="53" y="67"/>
                    <a:pt x="49" y="69"/>
                    <a:pt x="45" y="73"/>
                  </a:cubicBezTo>
                  <a:cubicBezTo>
                    <a:pt x="42" y="77"/>
                    <a:pt x="40" y="83"/>
                    <a:pt x="40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3" name="Freeform 156"/>
            <p:cNvSpPr/>
            <p:nvPr/>
          </p:nvSpPr>
          <p:spPr bwMode="auto">
            <a:xfrm>
              <a:off x="2784476" y="6378575"/>
              <a:ext cx="381000" cy="346075"/>
            </a:xfrm>
            <a:custGeom>
              <a:avLst/>
              <a:gdLst>
                <a:gd name="T0" fmla="*/ 82 w 120"/>
                <a:gd name="T1" fmla="*/ 66 h 109"/>
                <a:gd name="T2" fmla="*/ 120 w 120"/>
                <a:gd name="T3" fmla="*/ 70 h 109"/>
                <a:gd name="T4" fmla="*/ 110 w 120"/>
                <a:gd name="T5" fmla="*/ 90 h 109"/>
                <a:gd name="T6" fmla="*/ 91 w 120"/>
                <a:gd name="T7" fmla="*/ 104 h 109"/>
                <a:gd name="T8" fmla="*/ 63 w 120"/>
                <a:gd name="T9" fmla="*/ 109 h 109"/>
                <a:gd name="T10" fmla="*/ 36 w 120"/>
                <a:gd name="T11" fmla="*/ 105 h 109"/>
                <a:gd name="T12" fmla="*/ 17 w 120"/>
                <a:gd name="T13" fmla="*/ 96 h 109"/>
                <a:gd name="T14" fmla="*/ 4 w 120"/>
                <a:gd name="T15" fmla="*/ 79 h 109"/>
                <a:gd name="T16" fmla="*/ 0 w 120"/>
                <a:gd name="T17" fmla="*/ 55 h 109"/>
                <a:gd name="T18" fmla="*/ 5 w 120"/>
                <a:gd name="T19" fmla="*/ 28 h 109"/>
                <a:gd name="T20" fmla="*/ 16 w 120"/>
                <a:gd name="T21" fmla="*/ 14 h 109"/>
                <a:gd name="T22" fmla="*/ 31 w 120"/>
                <a:gd name="T23" fmla="*/ 5 h 109"/>
                <a:gd name="T24" fmla="*/ 60 w 120"/>
                <a:gd name="T25" fmla="*/ 0 h 109"/>
                <a:gd name="T26" fmla="*/ 99 w 120"/>
                <a:gd name="T27" fmla="*/ 9 h 109"/>
                <a:gd name="T28" fmla="*/ 118 w 120"/>
                <a:gd name="T29" fmla="*/ 36 h 109"/>
                <a:gd name="T30" fmla="*/ 80 w 120"/>
                <a:gd name="T31" fmla="*/ 41 h 109"/>
                <a:gd name="T32" fmla="*/ 74 w 120"/>
                <a:gd name="T33" fmla="*/ 31 h 109"/>
                <a:gd name="T34" fmla="*/ 62 w 120"/>
                <a:gd name="T35" fmla="*/ 27 h 109"/>
                <a:gd name="T36" fmla="*/ 46 w 120"/>
                <a:gd name="T37" fmla="*/ 34 h 109"/>
                <a:gd name="T38" fmla="*/ 39 w 120"/>
                <a:gd name="T39" fmla="*/ 56 h 109"/>
                <a:gd name="T40" fmla="*/ 46 w 120"/>
                <a:gd name="T41" fmla="*/ 75 h 109"/>
                <a:gd name="T42" fmla="*/ 61 w 120"/>
                <a:gd name="T43" fmla="*/ 82 h 109"/>
                <a:gd name="T44" fmla="*/ 74 w 120"/>
                <a:gd name="T45" fmla="*/ 78 h 109"/>
                <a:gd name="T46" fmla="*/ 82 w 120"/>
                <a:gd name="T47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9">
                  <a:moveTo>
                    <a:pt x="82" y="66"/>
                  </a:moveTo>
                  <a:cubicBezTo>
                    <a:pt x="120" y="70"/>
                    <a:pt x="120" y="70"/>
                    <a:pt x="120" y="70"/>
                  </a:cubicBezTo>
                  <a:cubicBezTo>
                    <a:pt x="118" y="78"/>
                    <a:pt x="114" y="85"/>
                    <a:pt x="110" y="90"/>
                  </a:cubicBezTo>
                  <a:cubicBezTo>
                    <a:pt x="105" y="96"/>
                    <a:pt x="99" y="101"/>
                    <a:pt x="91" y="104"/>
                  </a:cubicBezTo>
                  <a:cubicBezTo>
                    <a:pt x="84" y="107"/>
                    <a:pt x="75" y="109"/>
                    <a:pt x="63" y="109"/>
                  </a:cubicBezTo>
                  <a:cubicBezTo>
                    <a:pt x="52" y="109"/>
                    <a:pt x="43" y="108"/>
                    <a:pt x="36" y="105"/>
                  </a:cubicBezTo>
                  <a:cubicBezTo>
                    <a:pt x="28" y="103"/>
                    <a:pt x="22" y="100"/>
                    <a:pt x="17" y="96"/>
                  </a:cubicBezTo>
                  <a:cubicBezTo>
                    <a:pt x="12" y="91"/>
                    <a:pt x="7" y="86"/>
                    <a:pt x="4" y="79"/>
                  </a:cubicBezTo>
                  <a:cubicBezTo>
                    <a:pt x="1" y="73"/>
                    <a:pt x="0" y="65"/>
                    <a:pt x="0" y="55"/>
                  </a:cubicBezTo>
                  <a:cubicBezTo>
                    <a:pt x="0" y="44"/>
                    <a:pt x="2" y="35"/>
                    <a:pt x="5" y="28"/>
                  </a:cubicBezTo>
                  <a:cubicBezTo>
                    <a:pt x="8" y="23"/>
                    <a:pt x="12" y="18"/>
                    <a:pt x="16" y="14"/>
                  </a:cubicBezTo>
                  <a:cubicBezTo>
                    <a:pt x="21" y="10"/>
                    <a:pt x="26" y="7"/>
                    <a:pt x="31" y="5"/>
                  </a:cubicBezTo>
                  <a:cubicBezTo>
                    <a:pt x="38" y="2"/>
                    <a:pt x="48" y="0"/>
                    <a:pt x="60" y="0"/>
                  </a:cubicBezTo>
                  <a:cubicBezTo>
                    <a:pt x="77" y="0"/>
                    <a:pt x="90" y="3"/>
                    <a:pt x="99" y="9"/>
                  </a:cubicBezTo>
                  <a:cubicBezTo>
                    <a:pt x="108" y="15"/>
                    <a:pt x="114" y="24"/>
                    <a:pt x="118" y="36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36"/>
                    <a:pt x="77" y="33"/>
                    <a:pt x="74" y="31"/>
                  </a:cubicBezTo>
                  <a:cubicBezTo>
                    <a:pt x="71" y="29"/>
                    <a:pt x="67" y="27"/>
                    <a:pt x="62" y="27"/>
                  </a:cubicBezTo>
                  <a:cubicBezTo>
                    <a:pt x="55" y="27"/>
                    <a:pt x="50" y="30"/>
                    <a:pt x="46" y="34"/>
                  </a:cubicBezTo>
                  <a:cubicBezTo>
                    <a:pt x="41" y="39"/>
                    <a:pt x="39" y="46"/>
                    <a:pt x="39" y="56"/>
                  </a:cubicBezTo>
                  <a:cubicBezTo>
                    <a:pt x="39" y="64"/>
                    <a:pt x="41" y="71"/>
                    <a:pt x="46" y="75"/>
                  </a:cubicBezTo>
                  <a:cubicBezTo>
                    <a:pt x="50" y="80"/>
                    <a:pt x="55" y="82"/>
                    <a:pt x="61" y="82"/>
                  </a:cubicBezTo>
                  <a:cubicBezTo>
                    <a:pt x="66" y="82"/>
                    <a:pt x="71" y="81"/>
                    <a:pt x="74" y="78"/>
                  </a:cubicBezTo>
                  <a:cubicBezTo>
                    <a:pt x="78" y="75"/>
                    <a:pt x="80" y="71"/>
                    <a:pt x="8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4" name="Freeform 157"/>
            <p:cNvSpPr>
              <a:spLocks noEditPoints="1"/>
            </p:cNvSpPr>
            <p:nvPr/>
          </p:nvSpPr>
          <p:spPr bwMode="auto">
            <a:xfrm>
              <a:off x="4511676" y="6210300"/>
              <a:ext cx="596900" cy="593725"/>
            </a:xfrm>
            <a:custGeom>
              <a:avLst/>
              <a:gdLst>
                <a:gd name="T0" fmla="*/ 167 w 188"/>
                <a:gd name="T1" fmla="*/ 143 h 187"/>
                <a:gd name="T2" fmla="*/ 188 w 188"/>
                <a:gd name="T3" fmla="*/ 143 h 187"/>
                <a:gd name="T4" fmla="*/ 158 w 188"/>
                <a:gd name="T5" fmla="*/ 174 h 187"/>
                <a:gd name="T6" fmla="*/ 102 w 188"/>
                <a:gd name="T7" fmla="*/ 187 h 187"/>
                <a:gd name="T8" fmla="*/ 46 w 188"/>
                <a:gd name="T9" fmla="*/ 176 h 187"/>
                <a:gd name="T10" fmla="*/ 11 w 188"/>
                <a:gd name="T11" fmla="*/ 144 h 187"/>
                <a:gd name="T12" fmla="*/ 0 w 188"/>
                <a:gd name="T13" fmla="*/ 98 h 187"/>
                <a:gd name="T14" fmla="*/ 13 w 188"/>
                <a:gd name="T15" fmla="*/ 47 h 187"/>
                <a:gd name="T16" fmla="*/ 48 w 188"/>
                <a:gd name="T17" fmla="*/ 11 h 187"/>
                <a:gd name="T18" fmla="*/ 100 w 188"/>
                <a:gd name="T19" fmla="*/ 0 h 187"/>
                <a:gd name="T20" fmla="*/ 144 w 188"/>
                <a:gd name="T21" fmla="*/ 9 h 187"/>
                <a:gd name="T22" fmla="*/ 173 w 188"/>
                <a:gd name="T23" fmla="*/ 36 h 187"/>
                <a:gd name="T24" fmla="*/ 183 w 188"/>
                <a:gd name="T25" fmla="*/ 75 h 187"/>
                <a:gd name="T26" fmla="*/ 168 w 188"/>
                <a:gd name="T27" fmla="*/ 120 h 187"/>
                <a:gd name="T28" fmla="*/ 118 w 188"/>
                <a:gd name="T29" fmla="*/ 145 h 187"/>
                <a:gd name="T30" fmla="*/ 106 w 188"/>
                <a:gd name="T31" fmla="*/ 142 h 187"/>
                <a:gd name="T32" fmla="*/ 101 w 188"/>
                <a:gd name="T33" fmla="*/ 134 h 187"/>
                <a:gd name="T34" fmla="*/ 74 w 188"/>
                <a:gd name="T35" fmla="*/ 145 h 187"/>
                <a:gd name="T36" fmla="*/ 47 w 188"/>
                <a:gd name="T37" fmla="*/ 134 h 187"/>
                <a:gd name="T38" fmla="*/ 37 w 188"/>
                <a:gd name="T39" fmla="*/ 104 h 187"/>
                <a:gd name="T40" fmla="*/ 49 w 188"/>
                <a:gd name="T41" fmla="*/ 62 h 187"/>
                <a:gd name="T42" fmla="*/ 89 w 188"/>
                <a:gd name="T43" fmla="*/ 39 h 187"/>
                <a:gd name="T44" fmla="*/ 115 w 188"/>
                <a:gd name="T45" fmla="*/ 53 h 187"/>
                <a:gd name="T46" fmla="*/ 118 w 188"/>
                <a:gd name="T47" fmla="*/ 42 h 187"/>
                <a:gd name="T48" fmla="*/ 143 w 188"/>
                <a:gd name="T49" fmla="*/ 42 h 187"/>
                <a:gd name="T50" fmla="*/ 129 w 188"/>
                <a:gd name="T51" fmla="*/ 112 h 187"/>
                <a:gd name="T52" fmla="*/ 127 w 188"/>
                <a:gd name="T53" fmla="*/ 120 h 187"/>
                <a:gd name="T54" fmla="*/ 128 w 188"/>
                <a:gd name="T55" fmla="*/ 124 h 187"/>
                <a:gd name="T56" fmla="*/ 131 w 188"/>
                <a:gd name="T57" fmla="*/ 125 h 187"/>
                <a:gd name="T58" fmla="*/ 143 w 188"/>
                <a:gd name="T59" fmla="*/ 120 h 187"/>
                <a:gd name="T60" fmla="*/ 159 w 188"/>
                <a:gd name="T61" fmla="*/ 100 h 187"/>
                <a:gd name="T62" fmla="*/ 165 w 188"/>
                <a:gd name="T63" fmla="*/ 74 h 187"/>
                <a:gd name="T64" fmla="*/ 148 w 188"/>
                <a:gd name="T65" fmla="*/ 34 h 187"/>
                <a:gd name="T66" fmla="*/ 100 w 188"/>
                <a:gd name="T67" fmla="*/ 18 h 187"/>
                <a:gd name="T68" fmla="*/ 55 w 188"/>
                <a:gd name="T69" fmla="*/ 28 h 187"/>
                <a:gd name="T70" fmla="*/ 27 w 188"/>
                <a:gd name="T71" fmla="*/ 59 h 187"/>
                <a:gd name="T72" fmla="*/ 18 w 188"/>
                <a:gd name="T73" fmla="*/ 99 h 187"/>
                <a:gd name="T74" fmla="*/ 28 w 188"/>
                <a:gd name="T75" fmla="*/ 137 h 187"/>
                <a:gd name="T76" fmla="*/ 57 w 188"/>
                <a:gd name="T77" fmla="*/ 162 h 187"/>
                <a:gd name="T78" fmla="*/ 100 w 188"/>
                <a:gd name="T79" fmla="*/ 169 h 187"/>
                <a:gd name="T80" fmla="*/ 140 w 188"/>
                <a:gd name="T81" fmla="*/ 163 h 187"/>
                <a:gd name="T82" fmla="*/ 167 w 188"/>
                <a:gd name="T83" fmla="*/ 143 h 187"/>
                <a:gd name="T84" fmla="*/ 62 w 188"/>
                <a:gd name="T85" fmla="*/ 103 h 187"/>
                <a:gd name="T86" fmla="*/ 67 w 188"/>
                <a:gd name="T87" fmla="*/ 122 h 187"/>
                <a:gd name="T88" fmla="*/ 79 w 188"/>
                <a:gd name="T89" fmla="*/ 127 h 187"/>
                <a:gd name="T90" fmla="*/ 90 w 188"/>
                <a:gd name="T91" fmla="*/ 125 h 187"/>
                <a:gd name="T92" fmla="*/ 97 w 188"/>
                <a:gd name="T93" fmla="*/ 118 h 187"/>
                <a:gd name="T94" fmla="*/ 106 w 188"/>
                <a:gd name="T95" fmla="*/ 101 h 187"/>
                <a:gd name="T96" fmla="*/ 110 w 188"/>
                <a:gd name="T97" fmla="*/ 80 h 187"/>
                <a:gd name="T98" fmla="*/ 105 w 188"/>
                <a:gd name="T99" fmla="*/ 63 h 187"/>
                <a:gd name="T100" fmla="*/ 92 w 188"/>
                <a:gd name="T101" fmla="*/ 57 h 187"/>
                <a:gd name="T102" fmla="*/ 76 w 188"/>
                <a:gd name="T103" fmla="*/ 63 h 187"/>
                <a:gd name="T104" fmla="*/ 65 w 188"/>
                <a:gd name="T105" fmla="*/ 82 h 187"/>
                <a:gd name="T106" fmla="*/ 62 w 188"/>
                <a:gd name="T107" fmla="*/ 10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8" h="187">
                  <a:moveTo>
                    <a:pt x="167" y="143"/>
                  </a:moveTo>
                  <a:cubicBezTo>
                    <a:pt x="188" y="143"/>
                    <a:pt x="188" y="143"/>
                    <a:pt x="188" y="143"/>
                  </a:cubicBezTo>
                  <a:cubicBezTo>
                    <a:pt x="182" y="157"/>
                    <a:pt x="172" y="167"/>
                    <a:pt x="158" y="174"/>
                  </a:cubicBezTo>
                  <a:cubicBezTo>
                    <a:pt x="143" y="183"/>
                    <a:pt x="124" y="187"/>
                    <a:pt x="102" y="187"/>
                  </a:cubicBezTo>
                  <a:cubicBezTo>
                    <a:pt x="80" y="187"/>
                    <a:pt x="62" y="184"/>
                    <a:pt x="46" y="176"/>
                  </a:cubicBezTo>
                  <a:cubicBezTo>
                    <a:pt x="30" y="169"/>
                    <a:pt x="19" y="158"/>
                    <a:pt x="11" y="144"/>
                  </a:cubicBezTo>
                  <a:cubicBezTo>
                    <a:pt x="4" y="130"/>
                    <a:pt x="0" y="115"/>
                    <a:pt x="0" y="98"/>
                  </a:cubicBezTo>
                  <a:cubicBezTo>
                    <a:pt x="0" y="80"/>
                    <a:pt x="4" y="63"/>
                    <a:pt x="13" y="47"/>
                  </a:cubicBezTo>
                  <a:cubicBezTo>
                    <a:pt x="21" y="31"/>
                    <a:pt x="33" y="19"/>
                    <a:pt x="48" y="11"/>
                  </a:cubicBezTo>
                  <a:cubicBezTo>
                    <a:pt x="63" y="3"/>
                    <a:pt x="81" y="0"/>
                    <a:pt x="100" y="0"/>
                  </a:cubicBezTo>
                  <a:cubicBezTo>
                    <a:pt x="116" y="0"/>
                    <a:pt x="131" y="3"/>
                    <a:pt x="144" y="9"/>
                  </a:cubicBezTo>
                  <a:cubicBezTo>
                    <a:pt x="156" y="15"/>
                    <a:pt x="166" y="25"/>
                    <a:pt x="173" y="36"/>
                  </a:cubicBezTo>
                  <a:cubicBezTo>
                    <a:pt x="180" y="48"/>
                    <a:pt x="183" y="61"/>
                    <a:pt x="183" y="75"/>
                  </a:cubicBezTo>
                  <a:cubicBezTo>
                    <a:pt x="183" y="91"/>
                    <a:pt x="178" y="106"/>
                    <a:pt x="168" y="120"/>
                  </a:cubicBezTo>
                  <a:cubicBezTo>
                    <a:pt x="155" y="137"/>
                    <a:pt x="138" y="145"/>
                    <a:pt x="118" y="145"/>
                  </a:cubicBezTo>
                  <a:cubicBezTo>
                    <a:pt x="113" y="145"/>
                    <a:pt x="109" y="144"/>
                    <a:pt x="106" y="142"/>
                  </a:cubicBezTo>
                  <a:cubicBezTo>
                    <a:pt x="103" y="141"/>
                    <a:pt x="102" y="138"/>
                    <a:pt x="101" y="134"/>
                  </a:cubicBezTo>
                  <a:cubicBezTo>
                    <a:pt x="93" y="142"/>
                    <a:pt x="84" y="145"/>
                    <a:pt x="74" y="145"/>
                  </a:cubicBezTo>
                  <a:cubicBezTo>
                    <a:pt x="63" y="145"/>
                    <a:pt x="54" y="142"/>
                    <a:pt x="47" y="134"/>
                  </a:cubicBezTo>
                  <a:cubicBezTo>
                    <a:pt x="40" y="127"/>
                    <a:pt x="37" y="117"/>
                    <a:pt x="37" y="104"/>
                  </a:cubicBezTo>
                  <a:cubicBezTo>
                    <a:pt x="37" y="89"/>
                    <a:pt x="41" y="75"/>
                    <a:pt x="49" y="62"/>
                  </a:cubicBezTo>
                  <a:cubicBezTo>
                    <a:pt x="60" y="47"/>
                    <a:pt x="73" y="39"/>
                    <a:pt x="89" y="39"/>
                  </a:cubicBezTo>
                  <a:cubicBezTo>
                    <a:pt x="101" y="39"/>
                    <a:pt x="110" y="44"/>
                    <a:pt x="115" y="53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6"/>
                    <a:pt x="127" y="119"/>
                    <a:pt x="127" y="120"/>
                  </a:cubicBezTo>
                  <a:cubicBezTo>
                    <a:pt x="127" y="122"/>
                    <a:pt x="128" y="123"/>
                    <a:pt x="128" y="124"/>
                  </a:cubicBezTo>
                  <a:cubicBezTo>
                    <a:pt x="129" y="125"/>
                    <a:pt x="130" y="125"/>
                    <a:pt x="131" y="125"/>
                  </a:cubicBezTo>
                  <a:cubicBezTo>
                    <a:pt x="134" y="125"/>
                    <a:pt x="138" y="123"/>
                    <a:pt x="143" y="120"/>
                  </a:cubicBezTo>
                  <a:cubicBezTo>
                    <a:pt x="150" y="115"/>
                    <a:pt x="155" y="108"/>
                    <a:pt x="159" y="100"/>
                  </a:cubicBezTo>
                  <a:cubicBezTo>
                    <a:pt x="163" y="91"/>
                    <a:pt x="165" y="83"/>
                    <a:pt x="165" y="74"/>
                  </a:cubicBezTo>
                  <a:cubicBezTo>
                    <a:pt x="165" y="58"/>
                    <a:pt x="160" y="44"/>
                    <a:pt x="148" y="34"/>
                  </a:cubicBezTo>
                  <a:cubicBezTo>
                    <a:pt x="136" y="23"/>
                    <a:pt x="120" y="18"/>
                    <a:pt x="100" y="18"/>
                  </a:cubicBezTo>
                  <a:cubicBezTo>
                    <a:pt x="82" y="18"/>
                    <a:pt x="67" y="21"/>
                    <a:pt x="55" y="28"/>
                  </a:cubicBezTo>
                  <a:cubicBezTo>
                    <a:pt x="42" y="35"/>
                    <a:pt x="33" y="46"/>
                    <a:pt x="27" y="59"/>
                  </a:cubicBezTo>
                  <a:cubicBezTo>
                    <a:pt x="21" y="72"/>
                    <a:pt x="18" y="85"/>
                    <a:pt x="18" y="99"/>
                  </a:cubicBezTo>
                  <a:cubicBezTo>
                    <a:pt x="18" y="113"/>
                    <a:pt x="21" y="126"/>
                    <a:pt x="28" y="137"/>
                  </a:cubicBezTo>
                  <a:cubicBezTo>
                    <a:pt x="35" y="148"/>
                    <a:pt x="45" y="156"/>
                    <a:pt x="57" y="162"/>
                  </a:cubicBezTo>
                  <a:cubicBezTo>
                    <a:pt x="70" y="167"/>
                    <a:pt x="84" y="169"/>
                    <a:pt x="100" y="169"/>
                  </a:cubicBezTo>
                  <a:cubicBezTo>
                    <a:pt x="116" y="169"/>
                    <a:pt x="129" y="167"/>
                    <a:pt x="140" y="163"/>
                  </a:cubicBezTo>
                  <a:cubicBezTo>
                    <a:pt x="152" y="159"/>
                    <a:pt x="161" y="152"/>
                    <a:pt x="167" y="143"/>
                  </a:cubicBezTo>
                  <a:close/>
                  <a:moveTo>
                    <a:pt x="62" y="103"/>
                  </a:moveTo>
                  <a:cubicBezTo>
                    <a:pt x="62" y="112"/>
                    <a:pt x="64" y="118"/>
                    <a:pt x="67" y="122"/>
                  </a:cubicBezTo>
                  <a:cubicBezTo>
                    <a:pt x="70" y="125"/>
                    <a:pt x="74" y="127"/>
                    <a:pt x="79" y="127"/>
                  </a:cubicBezTo>
                  <a:cubicBezTo>
                    <a:pt x="83" y="127"/>
                    <a:pt x="87" y="126"/>
                    <a:pt x="90" y="125"/>
                  </a:cubicBezTo>
                  <a:cubicBezTo>
                    <a:pt x="92" y="123"/>
                    <a:pt x="95" y="121"/>
                    <a:pt x="97" y="118"/>
                  </a:cubicBezTo>
                  <a:cubicBezTo>
                    <a:pt x="101" y="115"/>
                    <a:pt x="104" y="109"/>
                    <a:pt x="106" y="101"/>
                  </a:cubicBezTo>
                  <a:cubicBezTo>
                    <a:pt x="109" y="93"/>
                    <a:pt x="110" y="86"/>
                    <a:pt x="110" y="80"/>
                  </a:cubicBezTo>
                  <a:cubicBezTo>
                    <a:pt x="110" y="72"/>
                    <a:pt x="108" y="67"/>
                    <a:pt x="105" y="63"/>
                  </a:cubicBezTo>
                  <a:cubicBezTo>
                    <a:pt x="101" y="59"/>
                    <a:pt x="97" y="57"/>
                    <a:pt x="92" y="57"/>
                  </a:cubicBezTo>
                  <a:cubicBezTo>
                    <a:pt x="86" y="57"/>
                    <a:pt x="81" y="59"/>
                    <a:pt x="76" y="63"/>
                  </a:cubicBezTo>
                  <a:cubicBezTo>
                    <a:pt x="71" y="68"/>
                    <a:pt x="68" y="74"/>
                    <a:pt x="65" y="82"/>
                  </a:cubicBezTo>
                  <a:cubicBezTo>
                    <a:pt x="63" y="90"/>
                    <a:pt x="62" y="97"/>
                    <a:pt x="6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5" name="Rectangle 158"/>
            <p:cNvSpPr>
              <a:spLocks noChangeArrowheads="1"/>
            </p:cNvSpPr>
            <p:nvPr/>
          </p:nvSpPr>
          <p:spPr bwMode="auto">
            <a:xfrm>
              <a:off x="5187951" y="6543675"/>
              <a:ext cx="1333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6" name="Freeform 159"/>
            <p:cNvSpPr>
              <a:spLocks noEditPoints="1"/>
            </p:cNvSpPr>
            <p:nvPr/>
          </p:nvSpPr>
          <p:spPr bwMode="auto">
            <a:xfrm>
              <a:off x="5384801" y="6210300"/>
              <a:ext cx="342900" cy="460375"/>
            </a:xfrm>
            <a:custGeom>
              <a:avLst/>
              <a:gdLst>
                <a:gd name="T0" fmla="*/ 69 w 108"/>
                <a:gd name="T1" fmla="*/ 100 h 145"/>
                <a:gd name="T2" fmla="*/ 32 w 108"/>
                <a:gd name="T3" fmla="*/ 100 h 145"/>
                <a:gd name="T4" fmla="*/ 32 w 108"/>
                <a:gd name="T5" fmla="*/ 97 h 145"/>
                <a:gd name="T6" fmla="*/ 34 w 108"/>
                <a:gd name="T7" fmla="*/ 81 h 145"/>
                <a:gd name="T8" fmla="*/ 41 w 108"/>
                <a:gd name="T9" fmla="*/ 70 h 145"/>
                <a:gd name="T10" fmla="*/ 60 w 108"/>
                <a:gd name="T11" fmla="*/ 53 h 145"/>
                <a:gd name="T12" fmla="*/ 68 w 108"/>
                <a:gd name="T13" fmla="*/ 41 h 145"/>
                <a:gd name="T14" fmla="*/ 64 w 108"/>
                <a:gd name="T15" fmla="*/ 33 h 145"/>
                <a:gd name="T16" fmla="*/ 55 w 108"/>
                <a:gd name="T17" fmla="*/ 30 h 145"/>
                <a:gd name="T18" fmla="*/ 43 w 108"/>
                <a:gd name="T19" fmla="*/ 35 h 145"/>
                <a:gd name="T20" fmla="*/ 38 w 108"/>
                <a:gd name="T21" fmla="*/ 51 h 145"/>
                <a:gd name="T22" fmla="*/ 0 w 108"/>
                <a:gd name="T23" fmla="*/ 46 h 145"/>
                <a:gd name="T24" fmla="*/ 15 w 108"/>
                <a:gd name="T25" fmla="*/ 12 h 145"/>
                <a:gd name="T26" fmla="*/ 55 w 108"/>
                <a:gd name="T27" fmla="*/ 0 h 145"/>
                <a:gd name="T28" fmla="*/ 90 w 108"/>
                <a:gd name="T29" fmla="*/ 9 h 145"/>
                <a:gd name="T30" fmla="*/ 108 w 108"/>
                <a:gd name="T31" fmla="*/ 41 h 145"/>
                <a:gd name="T32" fmla="*/ 103 w 108"/>
                <a:gd name="T33" fmla="*/ 57 h 145"/>
                <a:gd name="T34" fmla="*/ 84 w 108"/>
                <a:gd name="T35" fmla="*/ 75 h 145"/>
                <a:gd name="T36" fmla="*/ 72 w 108"/>
                <a:gd name="T37" fmla="*/ 88 h 145"/>
                <a:gd name="T38" fmla="*/ 69 w 108"/>
                <a:gd name="T39" fmla="*/ 100 h 145"/>
                <a:gd name="T40" fmla="*/ 31 w 108"/>
                <a:gd name="T41" fmla="*/ 110 h 145"/>
                <a:gd name="T42" fmla="*/ 71 w 108"/>
                <a:gd name="T43" fmla="*/ 110 h 145"/>
                <a:gd name="T44" fmla="*/ 71 w 108"/>
                <a:gd name="T45" fmla="*/ 145 h 145"/>
                <a:gd name="T46" fmla="*/ 31 w 108"/>
                <a:gd name="T47" fmla="*/ 145 h 145"/>
                <a:gd name="T48" fmla="*/ 31 w 108"/>
                <a:gd name="T4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145">
                  <a:moveTo>
                    <a:pt x="69" y="100"/>
                  </a:moveTo>
                  <a:cubicBezTo>
                    <a:pt x="32" y="100"/>
                    <a:pt x="32" y="100"/>
                    <a:pt x="32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0"/>
                    <a:pt x="33" y="85"/>
                    <a:pt x="34" y="81"/>
                  </a:cubicBezTo>
                  <a:cubicBezTo>
                    <a:pt x="36" y="77"/>
                    <a:pt x="38" y="74"/>
                    <a:pt x="41" y="70"/>
                  </a:cubicBezTo>
                  <a:cubicBezTo>
                    <a:pt x="43" y="67"/>
                    <a:pt x="50" y="61"/>
                    <a:pt x="60" y="53"/>
                  </a:cubicBezTo>
                  <a:cubicBezTo>
                    <a:pt x="65" y="49"/>
                    <a:pt x="68" y="45"/>
                    <a:pt x="68" y="41"/>
                  </a:cubicBezTo>
                  <a:cubicBezTo>
                    <a:pt x="68" y="38"/>
                    <a:pt x="67" y="35"/>
                    <a:pt x="64" y="33"/>
                  </a:cubicBezTo>
                  <a:cubicBezTo>
                    <a:pt x="62" y="31"/>
                    <a:pt x="59" y="30"/>
                    <a:pt x="55" y="30"/>
                  </a:cubicBezTo>
                  <a:cubicBezTo>
                    <a:pt x="50" y="30"/>
                    <a:pt x="46" y="32"/>
                    <a:pt x="43" y="35"/>
                  </a:cubicBezTo>
                  <a:cubicBezTo>
                    <a:pt x="40" y="38"/>
                    <a:pt x="38" y="43"/>
                    <a:pt x="38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32"/>
                    <a:pt x="6" y="21"/>
                    <a:pt x="15" y="12"/>
                  </a:cubicBezTo>
                  <a:cubicBezTo>
                    <a:pt x="24" y="4"/>
                    <a:pt x="37" y="0"/>
                    <a:pt x="55" y="0"/>
                  </a:cubicBezTo>
                  <a:cubicBezTo>
                    <a:pt x="70" y="0"/>
                    <a:pt x="81" y="3"/>
                    <a:pt x="90" y="9"/>
                  </a:cubicBezTo>
                  <a:cubicBezTo>
                    <a:pt x="102" y="17"/>
                    <a:pt x="108" y="27"/>
                    <a:pt x="108" y="41"/>
                  </a:cubicBezTo>
                  <a:cubicBezTo>
                    <a:pt x="108" y="46"/>
                    <a:pt x="106" y="51"/>
                    <a:pt x="103" y="57"/>
                  </a:cubicBezTo>
                  <a:cubicBezTo>
                    <a:pt x="100" y="62"/>
                    <a:pt x="94" y="68"/>
                    <a:pt x="84" y="75"/>
                  </a:cubicBezTo>
                  <a:cubicBezTo>
                    <a:pt x="78" y="81"/>
                    <a:pt x="73" y="85"/>
                    <a:pt x="72" y="88"/>
                  </a:cubicBezTo>
                  <a:cubicBezTo>
                    <a:pt x="70" y="91"/>
                    <a:pt x="69" y="95"/>
                    <a:pt x="69" y="100"/>
                  </a:cubicBezTo>
                  <a:close/>
                  <a:moveTo>
                    <a:pt x="31" y="110"/>
                  </a:moveTo>
                  <a:cubicBezTo>
                    <a:pt x="71" y="110"/>
                    <a:pt x="71" y="110"/>
                    <a:pt x="71" y="110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31" y="145"/>
                    <a:pt x="31" y="145"/>
                    <a:pt x="31" y="145"/>
                  </a:cubicBezTo>
                  <a:lnTo>
                    <a:pt x="31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7" name="Freeform 160"/>
            <p:cNvSpPr>
              <a:spLocks noEditPoints="1"/>
            </p:cNvSpPr>
            <p:nvPr/>
          </p:nvSpPr>
          <p:spPr bwMode="auto">
            <a:xfrm>
              <a:off x="5788026" y="6216650"/>
              <a:ext cx="133350" cy="454025"/>
            </a:xfrm>
            <a:custGeom>
              <a:avLst/>
              <a:gdLst>
                <a:gd name="T0" fmla="*/ 0 w 84"/>
                <a:gd name="T1" fmla="*/ 0 h 286"/>
                <a:gd name="T2" fmla="*/ 84 w 84"/>
                <a:gd name="T3" fmla="*/ 0 h 286"/>
                <a:gd name="T4" fmla="*/ 84 w 84"/>
                <a:gd name="T5" fmla="*/ 66 h 286"/>
                <a:gd name="T6" fmla="*/ 68 w 84"/>
                <a:gd name="T7" fmla="*/ 196 h 286"/>
                <a:gd name="T8" fmla="*/ 16 w 84"/>
                <a:gd name="T9" fmla="*/ 196 h 286"/>
                <a:gd name="T10" fmla="*/ 0 w 84"/>
                <a:gd name="T11" fmla="*/ 66 h 286"/>
                <a:gd name="T12" fmla="*/ 0 w 84"/>
                <a:gd name="T13" fmla="*/ 0 h 286"/>
                <a:gd name="T14" fmla="*/ 2 w 84"/>
                <a:gd name="T15" fmla="*/ 216 h 286"/>
                <a:gd name="T16" fmla="*/ 82 w 84"/>
                <a:gd name="T17" fmla="*/ 216 h 286"/>
                <a:gd name="T18" fmla="*/ 82 w 84"/>
                <a:gd name="T19" fmla="*/ 286 h 286"/>
                <a:gd name="T20" fmla="*/ 2 w 84"/>
                <a:gd name="T21" fmla="*/ 286 h 286"/>
                <a:gd name="T22" fmla="*/ 2 w 84"/>
                <a:gd name="T23" fmla="*/ 21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286">
                  <a:moveTo>
                    <a:pt x="0" y="0"/>
                  </a:moveTo>
                  <a:lnTo>
                    <a:pt x="84" y="0"/>
                  </a:lnTo>
                  <a:lnTo>
                    <a:pt x="84" y="66"/>
                  </a:lnTo>
                  <a:lnTo>
                    <a:pt x="68" y="196"/>
                  </a:lnTo>
                  <a:lnTo>
                    <a:pt x="16" y="196"/>
                  </a:lnTo>
                  <a:lnTo>
                    <a:pt x="0" y="66"/>
                  </a:lnTo>
                  <a:lnTo>
                    <a:pt x="0" y="0"/>
                  </a:lnTo>
                  <a:close/>
                  <a:moveTo>
                    <a:pt x="2" y="216"/>
                  </a:moveTo>
                  <a:lnTo>
                    <a:pt x="82" y="216"/>
                  </a:lnTo>
                  <a:lnTo>
                    <a:pt x="82" y="286"/>
                  </a:lnTo>
                  <a:lnTo>
                    <a:pt x="2" y="286"/>
                  </a:lnTo>
                  <a:lnTo>
                    <a:pt x="2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8" name="Freeform 161"/>
            <p:cNvSpPr/>
            <p:nvPr/>
          </p:nvSpPr>
          <p:spPr bwMode="auto">
            <a:xfrm>
              <a:off x="6016626" y="6210300"/>
              <a:ext cx="238125" cy="225425"/>
            </a:xfrm>
            <a:custGeom>
              <a:avLst/>
              <a:gdLst>
                <a:gd name="T0" fmla="*/ 27 w 75"/>
                <a:gd name="T1" fmla="*/ 0 h 71"/>
                <a:gd name="T2" fmla="*/ 48 w 75"/>
                <a:gd name="T3" fmla="*/ 0 h 71"/>
                <a:gd name="T4" fmla="*/ 46 w 75"/>
                <a:gd name="T5" fmla="*/ 14 h 71"/>
                <a:gd name="T6" fmla="*/ 44 w 75"/>
                <a:gd name="T7" fmla="*/ 27 h 71"/>
                <a:gd name="T8" fmla="*/ 49 w 75"/>
                <a:gd name="T9" fmla="*/ 24 h 71"/>
                <a:gd name="T10" fmla="*/ 55 w 75"/>
                <a:gd name="T11" fmla="*/ 21 h 71"/>
                <a:gd name="T12" fmla="*/ 69 w 75"/>
                <a:gd name="T13" fmla="*/ 14 h 71"/>
                <a:gd name="T14" fmla="*/ 75 w 75"/>
                <a:gd name="T15" fmla="*/ 35 h 71"/>
                <a:gd name="T16" fmla="*/ 60 w 75"/>
                <a:gd name="T17" fmla="*/ 38 h 71"/>
                <a:gd name="T18" fmla="*/ 48 w 75"/>
                <a:gd name="T19" fmla="*/ 39 h 71"/>
                <a:gd name="T20" fmla="*/ 57 w 75"/>
                <a:gd name="T21" fmla="*/ 47 h 71"/>
                <a:gd name="T22" fmla="*/ 67 w 75"/>
                <a:gd name="T23" fmla="*/ 58 h 71"/>
                <a:gd name="T24" fmla="*/ 49 w 75"/>
                <a:gd name="T25" fmla="*/ 71 h 71"/>
                <a:gd name="T26" fmla="*/ 42 w 75"/>
                <a:gd name="T27" fmla="*/ 58 h 71"/>
                <a:gd name="T28" fmla="*/ 37 w 75"/>
                <a:gd name="T29" fmla="*/ 47 h 71"/>
                <a:gd name="T30" fmla="*/ 32 w 75"/>
                <a:gd name="T31" fmla="*/ 58 h 71"/>
                <a:gd name="T32" fmla="*/ 25 w 75"/>
                <a:gd name="T33" fmla="*/ 71 h 71"/>
                <a:gd name="T34" fmla="*/ 7 w 75"/>
                <a:gd name="T35" fmla="*/ 58 h 71"/>
                <a:gd name="T36" fmla="*/ 18 w 75"/>
                <a:gd name="T37" fmla="*/ 47 h 71"/>
                <a:gd name="T38" fmla="*/ 27 w 75"/>
                <a:gd name="T39" fmla="*/ 39 h 71"/>
                <a:gd name="T40" fmla="*/ 15 w 75"/>
                <a:gd name="T41" fmla="*/ 37 h 71"/>
                <a:gd name="T42" fmla="*/ 0 w 75"/>
                <a:gd name="T43" fmla="*/ 35 h 71"/>
                <a:gd name="T44" fmla="*/ 7 w 75"/>
                <a:gd name="T45" fmla="*/ 14 h 71"/>
                <a:gd name="T46" fmla="*/ 20 w 75"/>
                <a:gd name="T47" fmla="*/ 21 h 71"/>
                <a:gd name="T48" fmla="*/ 31 w 75"/>
                <a:gd name="T49" fmla="*/ 27 h 71"/>
                <a:gd name="T50" fmla="*/ 28 w 75"/>
                <a:gd name="T51" fmla="*/ 14 h 71"/>
                <a:gd name="T52" fmla="*/ 27 w 75"/>
                <a:gd name="T5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1">
                  <a:moveTo>
                    <a:pt x="2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8"/>
                    <a:pt x="45" y="22"/>
                    <a:pt x="44" y="27"/>
                  </a:cubicBezTo>
                  <a:cubicBezTo>
                    <a:pt x="46" y="25"/>
                    <a:pt x="48" y="25"/>
                    <a:pt x="49" y="24"/>
                  </a:cubicBezTo>
                  <a:cubicBezTo>
                    <a:pt x="52" y="23"/>
                    <a:pt x="54" y="21"/>
                    <a:pt x="55" y="2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8" y="39"/>
                    <a:pt x="53" y="39"/>
                    <a:pt x="48" y="39"/>
                  </a:cubicBezTo>
                  <a:cubicBezTo>
                    <a:pt x="52" y="42"/>
                    <a:pt x="55" y="45"/>
                    <a:pt x="57" y="47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1" y="56"/>
                    <a:pt x="39" y="52"/>
                    <a:pt x="37" y="47"/>
                  </a:cubicBezTo>
                  <a:cubicBezTo>
                    <a:pt x="35" y="53"/>
                    <a:pt x="33" y="57"/>
                    <a:pt x="32" y="5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1" y="44"/>
                    <a:pt x="24" y="41"/>
                    <a:pt x="27" y="39"/>
                  </a:cubicBezTo>
                  <a:cubicBezTo>
                    <a:pt x="24" y="39"/>
                    <a:pt x="20" y="38"/>
                    <a:pt x="15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21"/>
                    <a:pt x="25" y="23"/>
                    <a:pt x="31" y="27"/>
                  </a:cubicBezTo>
                  <a:cubicBezTo>
                    <a:pt x="30" y="21"/>
                    <a:pt x="29" y="17"/>
                    <a:pt x="28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9" name="Freeform 162"/>
            <p:cNvSpPr/>
            <p:nvPr/>
          </p:nvSpPr>
          <p:spPr bwMode="auto">
            <a:xfrm>
              <a:off x="6353176" y="6273800"/>
              <a:ext cx="336550" cy="339725"/>
            </a:xfrm>
            <a:custGeom>
              <a:avLst/>
              <a:gdLst>
                <a:gd name="T0" fmla="*/ 0 w 212"/>
                <a:gd name="T1" fmla="*/ 76 h 214"/>
                <a:gd name="T2" fmla="*/ 74 w 212"/>
                <a:gd name="T3" fmla="*/ 76 h 214"/>
                <a:gd name="T4" fmla="*/ 74 w 212"/>
                <a:gd name="T5" fmla="*/ 0 h 214"/>
                <a:gd name="T6" fmla="*/ 138 w 212"/>
                <a:gd name="T7" fmla="*/ 0 h 214"/>
                <a:gd name="T8" fmla="*/ 138 w 212"/>
                <a:gd name="T9" fmla="*/ 76 h 214"/>
                <a:gd name="T10" fmla="*/ 212 w 212"/>
                <a:gd name="T11" fmla="*/ 76 h 214"/>
                <a:gd name="T12" fmla="*/ 212 w 212"/>
                <a:gd name="T13" fmla="*/ 140 h 214"/>
                <a:gd name="T14" fmla="*/ 138 w 212"/>
                <a:gd name="T15" fmla="*/ 140 h 214"/>
                <a:gd name="T16" fmla="*/ 138 w 212"/>
                <a:gd name="T17" fmla="*/ 214 h 214"/>
                <a:gd name="T18" fmla="*/ 74 w 212"/>
                <a:gd name="T19" fmla="*/ 214 h 214"/>
                <a:gd name="T20" fmla="*/ 74 w 212"/>
                <a:gd name="T21" fmla="*/ 140 h 214"/>
                <a:gd name="T22" fmla="*/ 0 w 212"/>
                <a:gd name="T23" fmla="*/ 140 h 214"/>
                <a:gd name="T24" fmla="*/ 0 w 212"/>
                <a:gd name="T25" fmla="*/ 7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214">
                  <a:moveTo>
                    <a:pt x="0" y="76"/>
                  </a:moveTo>
                  <a:lnTo>
                    <a:pt x="74" y="76"/>
                  </a:lnTo>
                  <a:lnTo>
                    <a:pt x="74" y="0"/>
                  </a:lnTo>
                  <a:lnTo>
                    <a:pt x="138" y="0"/>
                  </a:lnTo>
                  <a:lnTo>
                    <a:pt x="138" y="76"/>
                  </a:lnTo>
                  <a:lnTo>
                    <a:pt x="212" y="76"/>
                  </a:lnTo>
                  <a:lnTo>
                    <a:pt x="212" y="140"/>
                  </a:lnTo>
                  <a:lnTo>
                    <a:pt x="138" y="140"/>
                  </a:lnTo>
                  <a:lnTo>
                    <a:pt x="138" y="214"/>
                  </a:lnTo>
                  <a:lnTo>
                    <a:pt x="74" y="214"/>
                  </a:lnTo>
                  <a:lnTo>
                    <a:pt x="74" y="140"/>
                  </a:lnTo>
                  <a:lnTo>
                    <a:pt x="0" y="140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0" name="Rectangle 163"/>
            <p:cNvSpPr>
              <a:spLocks noChangeArrowheads="1"/>
            </p:cNvSpPr>
            <p:nvPr/>
          </p:nvSpPr>
          <p:spPr bwMode="auto">
            <a:xfrm>
              <a:off x="6784976" y="6457950"/>
              <a:ext cx="182563" cy="95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57" name="school bus front"/>
          <p:cNvGrpSpPr/>
          <p:nvPr/>
        </p:nvGrpSpPr>
        <p:grpSpPr>
          <a:xfrm>
            <a:off x="1686981" y="4344354"/>
            <a:ext cx="826440" cy="895241"/>
            <a:chOff x="6775451" y="3355975"/>
            <a:chExt cx="1582737" cy="1714500"/>
          </a:xfrm>
        </p:grpSpPr>
        <p:sp>
          <p:nvSpPr>
            <p:cNvPr id="2411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3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5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3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4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5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0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3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63" name="atom"/>
          <p:cNvGrpSpPr/>
          <p:nvPr/>
        </p:nvGrpSpPr>
        <p:grpSpPr>
          <a:xfrm>
            <a:off x="4335622" y="1610814"/>
            <a:ext cx="859597" cy="878663"/>
            <a:chOff x="1611313" y="4349750"/>
            <a:chExt cx="1646238" cy="1682750"/>
          </a:xfrm>
        </p:grpSpPr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459" name="glue"/>
          <p:cNvGrpSpPr/>
          <p:nvPr/>
        </p:nvGrpSpPr>
        <p:grpSpPr>
          <a:xfrm>
            <a:off x="6176773" y="1651451"/>
            <a:ext cx="475804" cy="940003"/>
            <a:chOff x="4159251" y="3527425"/>
            <a:chExt cx="911225" cy="1800225"/>
          </a:xfrm>
        </p:grpSpPr>
        <p:sp>
          <p:nvSpPr>
            <p:cNvPr id="2448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9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4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5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6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7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50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5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2" name="scissors"/>
          <p:cNvGrpSpPr/>
          <p:nvPr/>
        </p:nvGrpSpPr>
        <p:grpSpPr>
          <a:xfrm>
            <a:off x="5546749" y="2499562"/>
            <a:ext cx="975808" cy="912401"/>
            <a:chOff x="852488" y="165100"/>
            <a:chExt cx="1881188" cy="1758950"/>
          </a:xfrm>
        </p:grpSpPr>
        <p:sp>
          <p:nvSpPr>
            <p:cNvPr id="459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0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1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2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3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3" name="paint board"/>
          <p:cNvGrpSpPr/>
          <p:nvPr/>
        </p:nvGrpSpPr>
        <p:grpSpPr>
          <a:xfrm>
            <a:off x="5606080" y="3544646"/>
            <a:ext cx="1068859" cy="751001"/>
            <a:chOff x="2774951" y="98425"/>
            <a:chExt cx="2060575" cy="1447800"/>
          </a:xfrm>
        </p:grpSpPr>
        <p:sp>
          <p:nvSpPr>
            <p:cNvPr id="448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9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0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1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2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3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4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5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6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7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4" name="apple"/>
          <p:cNvGrpSpPr/>
          <p:nvPr/>
        </p:nvGrpSpPr>
        <p:grpSpPr>
          <a:xfrm>
            <a:off x="9097804" y="1644535"/>
            <a:ext cx="552546" cy="668655"/>
            <a:chOff x="5819776" y="171450"/>
            <a:chExt cx="1065213" cy="1289050"/>
          </a:xfrm>
        </p:grpSpPr>
        <p:sp>
          <p:nvSpPr>
            <p:cNvPr id="44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2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5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6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6" name="baseball bat"/>
          <p:cNvGrpSpPr/>
          <p:nvPr/>
        </p:nvGrpSpPr>
        <p:grpSpPr>
          <a:xfrm>
            <a:off x="3298453" y="4208037"/>
            <a:ext cx="2051255" cy="304683"/>
            <a:chOff x="2220913" y="2524125"/>
            <a:chExt cx="3954463" cy="587375"/>
          </a:xfrm>
        </p:grpSpPr>
        <p:sp>
          <p:nvSpPr>
            <p:cNvPr id="418" name="Oval 103"/>
            <p:cNvSpPr>
              <a:spLocks noChangeArrowheads="1"/>
            </p:cNvSpPr>
            <p:nvPr/>
          </p:nvSpPr>
          <p:spPr bwMode="auto">
            <a:xfrm>
              <a:off x="2244726" y="2663825"/>
              <a:ext cx="219075" cy="30797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9" name="Freeform 104"/>
            <p:cNvSpPr>
              <a:spLocks noEditPoints="1"/>
            </p:cNvSpPr>
            <p:nvPr/>
          </p:nvSpPr>
          <p:spPr bwMode="auto">
            <a:xfrm>
              <a:off x="2220913" y="2632075"/>
              <a:ext cx="277813" cy="368300"/>
            </a:xfrm>
            <a:custGeom>
              <a:avLst/>
              <a:gdLst>
                <a:gd name="T0" fmla="*/ 44 w 88"/>
                <a:gd name="T1" fmla="*/ 116 h 116"/>
                <a:gd name="T2" fmla="*/ 0 w 88"/>
                <a:gd name="T3" fmla="*/ 58 h 116"/>
                <a:gd name="T4" fmla="*/ 44 w 88"/>
                <a:gd name="T5" fmla="*/ 0 h 116"/>
                <a:gd name="T6" fmla="*/ 88 w 88"/>
                <a:gd name="T7" fmla="*/ 58 h 116"/>
                <a:gd name="T8" fmla="*/ 44 w 88"/>
                <a:gd name="T9" fmla="*/ 116 h 116"/>
                <a:gd name="T10" fmla="*/ 44 w 88"/>
                <a:gd name="T11" fmla="*/ 20 h 116"/>
                <a:gd name="T12" fmla="*/ 20 w 88"/>
                <a:gd name="T13" fmla="*/ 58 h 116"/>
                <a:gd name="T14" fmla="*/ 44 w 88"/>
                <a:gd name="T15" fmla="*/ 96 h 116"/>
                <a:gd name="T16" fmla="*/ 68 w 88"/>
                <a:gd name="T17" fmla="*/ 58 h 116"/>
                <a:gd name="T18" fmla="*/ 44 w 88"/>
                <a:gd name="T19" fmla="*/ 2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16">
                  <a:moveTo>
                    <a:pt x="44" y="116"/>
                  </a:moveTo>
                  <a:cubicBezTo>
                    <a:pt x="19" y="116"/>
                    <a:pt x="0" y="90"/>
                    <a:pt x="0" y="58"/>
                  </a:cubicBezTo>
                  <a:cubicBezTo>
                    <a:pt x="0" y="25"/>
                    <a:pt x="19" y="0"/>
                    <a:pt x="44" y="0"/>
                  </a:cubicBezTo>
                  <a:cubicBezTo>
                    <a:pt x="69" y="0"/>
                    <a:pt x="88" y="25"/>
                    <a:pt x="88" y="58"/>
                  </a:cubicBezTo>
                  <a:cubicBezTo>
                    <a:pt x="88" y="90"/>
                    <a:pt x="69" y="116"/>
                    <a:pt x="44" y="116"/>
                  </a:cubicBezTo>
                  <a:close/>
                  <a:moveTo>
                    <a:pt x="44" y="20"/>
                  </a:moveTo>
                  <a:cubicBezTo>
                    <a:pt x="31" y="20"/>
                    <a:pt x="20" y="37"/>
                    <a:pt x="20" y="58"/>
                  </a:cubicBezTo>
                  <a:cubicBezTo>
                    <a:pt x="20" y="79"/>
                    <a:pt x="31" y="96"/>
                    <a:pt x="44" y="96"/>
                  </a:cubicBezTo>
                  <a:cubicBezTo>
                    <a:pt x="57" y="96"/>
                    <a:pt x="68" y="79"/>
                    <a:pt x="68" y="58"/>
                  </a:cubicBezTo>
                  <a:cubicBezTo>
                    <a:pt x="68" y="37"/>
                    <a:pt x="57" y="20"/>
                    <a:pt x="44" y="2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0" name="Freeform 105"/>
            <p:cNvSpPr/>
            <p:nvPr/>
          </p:nvSpPr>
          <p:spPr bwMode="auto">
            <a:xfrm>
              <a:off x="2343151" y="2555875"/>
              <a:ext cx="3800475" cy="523875"/>
            </a:xfrm>
            <a:custGeom>
              <a:avLst/>
              <a:gdLst>
                <a:gd name="T0" fmla="*/ 1145 w 1197"/>
                <a:gd name="T1" fmla="*/ 165 h 165"/>
                <a:gd name="T2" fmla="*/ 20 w 1197"/>
                <a:gd name="T3" fmla="*/ 109 h 165"/>
                <a:gd name="T4" fmla="*/ 19 w 1197"/>
                <a:gd name="T5" fmla="*/ 109 h 165"/>
                <a:gd name="T6" fmla="*/ 0 w 1197"/>
                <a:gd name="T7" fmla="*/ 82 h 165"/>
                <a:gd name="T8" fmla="*/ 19 w 1197"/>
                <a:gd name="T9" fmla="*/ 56 h 165"/>
                <a:gd name="T10" fmla="*/ 20 w 1197"/>
                <a:gd name="T11" fmla="*/ 56 h 165"/>
                <a:gd name="T12" fmla="*/ 1145 w 1197"/>
                <a:gd name="T13" fmla="*/ 0 h 165"/>
                <a:gd name="T14" fmla="*/ 1197 w 1197"/>
                <a:gd name="T15" fmla="*/ 84 h 165"/>
                <a:gd name="T16" fmla="*/ 1145 w 1197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7" h="165">
                  <a:moveTo>
                    <a:pt x="1145" y="165"/>
                  </a:moveTo>
                  <a:cubicBezTo>
                    <a:pt x="1124" y="165"/>
                    <a:pt x="65" y="112"/>
                    <a:pt x="20" y="109"/>
                  </a:cubicBezTo>
                  <a:cubicBezTo>
                    <a:pt x="20" y="109"/>
                    <a:pt x="20" y="109"/>
                    <a:pt x="19" y="109"/>
                  </a:cubicBezTo>
                  <a:cubicBezTo>
                    <a:pt x="12" y="108"/>
                    <a:pt x="0" y="101"/>
                    <a:pt x="0" y="82"/>
                  </a:cubicBezTo>
                  <a:cubicBezTo>
                    <a:pt x="0" y="64"/>
                    <a:pt x="12" y="57"/>
                    <a:pt x="19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5" y="53"/>
                    <a:pt x="1119" y="0"/>
                    <a:pt x="1145" y="0"/>
                  </a:cubicBezTo>
                  <a:cubicBezTo>
                    <a:pt x="1183" y="0"/>
                    <a:pt x="1197" y="22"/>
                    <a:pt x="1197" y="84"/>
                  </a:cubicBezTo>
                  <a:cubicBezTo>
                    <a:pt x="1197" y="141"/>
                    <a:pt x="1182" y="165"/>
                    <a:pt x="1145" y="16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4000">
                  <a:schemeClr val="accent3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1" name="Freeform 106"/>
            <p:cNvSpPr>
              <a:spLocks noEditPoints="1"/>
            </p:cNvSpPr>
            <p:nvPr/>
          </p:nvSpPr>
          <p:spPr bwMode="auto">
            <a:xfrm>
              <a:off x="2311401" y="2524125"/>
              <a:ext cx="3863975" cy="587375"/>
            </a:xfrm>
            <a:custGeom>
              <a:avLst/>
              <a:gdLst>
                <a:gd name="T0" fmla="*/ 1155 w 1217"/>
                <a:gd name="T1" fmla="*/ 20 h 185"/>
                <a:gd name="T2" fmla="*/ 1197 w 1217"/>
                <a:gd name="T3" fmla="*/ 94 h 185"/>
                <a:gd name="T4" fmla="*/ 1155 w 1217"/>
                <a:gd name="T5" fmla="*/ 165 h 185"/>
                <a:gd name="T6" fmla="*/ 31 w 1217"/>
                <a:gd name="T7" fmla="*/ 109 h 185"/>
                <a:gd name="T8" fmla="*/ 20 w 1217"/>
                <a:gd name="T9" fmla="*/ 92 h 185"/>
                <a:gd name="T10" fmla="*/ 31 w 1217"/>
                <a:gd name="T11" fmla="*/ 76 h 185"/>
                <a:gd name="T12" fmla="*/ 1155 w 1217"/>
                <a:gd name="T13" fmla="*/ 20 h 185"/>
                <a:gd name="T14" fmla="*/ 1155 w 1217"/>
                <a:gd name="T15" fmla="*/ 0 h 185"/>
                <a:gd name="T16" fmla="*/ 30 w 1217"/>
                <a:gd name="T17" fmla="*/ 56 h 185"/>
                <a:gd name="T18" fmla="*/ 27 w 1217"/>
                <a:gd name="T19" fmla="*/ 56 h 185"/>
                <a:gd name="T20" fmla="*/ 0 w 1217"/>
                <a:gd name="T21" fmla="*/ 92 h 185"/>
                <a:gd name="T22" fmla="*/ 27 w 1217"/>
                <a:gd name="T23" fmla="*/ 129 h 185"/>
                <a:gd name="T24" fmla="*/ 30 w 1217"/>
                <a:gd name="T25" fmla="*/ 129 h 185"/>
                <a:gd name="T26" fmla="*/ 1155 w 1217"/>
                <a:gd name="T27" fmla="*/ 185 h 185"/>
                <a:gd name="T28" fmla="*/ 1217 w 1217"/>
                <a:gd name="T29" fmla="*/ 94 h 185"/>
                <a:gd name="T30" fmla="*/ 1202 w 1217"/>
                <a:gd name="T31" fmla="*/ 20 h 185"/>
                <a:gd name="T32" fmla="*/ 1155 w 1217"/>
                <a:gd name="T3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7" h="185">
                  <a:moveTo>
                    <a:pt x="1155" y="20"/>
                  </a:moveTo>
                  <a:cubicBezTo>
                    <a:pt x="1181" y="20"/>
                    <a:pt x="1197" y="28"/>
                    <a:pt x="1197" y="94"/>
                  </a:cubicBezTo>
                  <a:cubicBezTo>
                    <a:pt x="1197" y="160"/>
                    <a:pt x="1175" y="165"/>
                    <a:pt x="1155" y="165"/>
                  </a:cubicBezTo>
                  <a:cubicBezTo>
                    <a:pt x="1134" y="165"/>
                    <a:pt x="31" y="109"/>
                    <a:pt x="31" y="109"/>
                  </a:cubicBezTo>
                  <a:cubicBezTo>
                    <a:pt x="31" y="109"/>
                    <a:pt x="20" y="107"/>
                    <a:pt x="20" y="92"/>
                  </a:cubicBezTo>
                  <a:cubicBezTo>
                    <a:pt x="20" y="78"/>
                    <a:pt x="31" y="76"/>
                    <a:pt x="31" y="76"/>
                  </a:cubicBezTo>
                  <a:cubicBezTo>
                    <a:pt x="31" y="76"/>
                    <a:pt x="1129" y="20"/>
                    <a:pt x="1155" y="20"/>
                  </a:cubicBezTo>
                  <a:moveTo>
                    <a:pt x="1155" y="0"/>
                  </a:moveTo>
                  <a:cubicBezTo>
                    <a:pt x="1129" y="0"/>
                    <a:pt x="75" y="53"/>
                    <a:pt x="30" y="56"/>
                  </a:cubicBezTo>
                  <a:cubicBezTo>
                    <a:pt x="29" y="56"/>
                    <a:pt x="28" y="56"/>
                    <a:pt x="27" y="56"/>
                  </a:cubicBezTo>
                  <a:cubicBezTo>
                    <a:pt x="14" y="58"/>
                    <a:pt x="0" y="71"/>
                    <a:pt x="0" y="92"/>
                  </a:cubicBezTo>
                  <a:cubicBezTo>
                    <a:pt x="0" y="114"/>
                    <a:pt x="14" y="127"/>
                    <a:pt x="27" y="129"/>
                  </a:cubicBezTo>
                  <a:cubicBezTo>
                    <a:pt x="28" y="129"/>
                    <a:pt x="29" y="129"/>
                    <a:pt x="30" y="129"/>
                  </a:cubicBezTo>
                  <a:cubicBezTo>
                    <a:pt x="75" y="131"/>
                    <a:pt x="1134" y="185"/>
                    <a:pt x="1155" y="185"/>
                  </a:cubicBezTo>
                  <a:cubicBezTo>
                    <a:pt x="1198" y="185"/>
                    <a:pt x="1217" y="157"/>
                    <a:pt x="1217" y="94"/>
                  </a:cubicBezTo>
                  <a:cubicBezTo>
                    <a:pt x="1217" y="58"/>
                    <a:pt x="1212" y="35"/>
                    <a:pt x="1202" y="20"/>
                  </a:cubicBezTo>
                  <a:cubicBezTo>
                    <a:pt x="1189" y="2"/>
                    <a:pt x="1170" y="0"/>
                    <a:pt x="115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7" name="megaphone"/>
          <p:cNvGrpSpPr/>
          <p:nvPr/>
        </p:nvGrpSpPr>
        <p:grpSpPr>
          <a:xfrm>
            <a:off x="9023262" y="2450888"/>
            <a:ext cx="984866" cy="466082"/>
            <a:chOff x="3022601" y="1530350"/>
            <a:chExt cx="1898650" cy="898525"/>
          </a:xfrm>
        </p:grpSpPr>
        <p:sp>
          <p:nvSpPr>
            <p:cNvPr id="412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3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4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5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6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8" name="paint brush"/>
          <p:cNvGrpSpPr/>
          <p:nvPr/>
        </p:nvGrpSpPr>
        <p:grpSpPr>
          <a:xfrm>
            <a:off x="7213662" y="1697721"/>
            <a:ext cx="232218" cy="1108386"/>
            <a:chOff x="5181601" y="158750"/>
            <a:chExt cx="447675" cy="2136775"/>
          </a:xfrm>
        </p:grpSpPr>
        <p:sp>
          <p:nvSpPr>
            <p:cNvPr id="405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6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7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8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9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0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403" name="Freeform 118"/>
          <p:cNvSpPr/>
          <p:nvPr/>
        </p:nvSpPr>
        <p:spPr bwMode="auto">
          <a:xfrm>
            <a:off x="10205480" y="2357713"/>
            <a:ext cx="358208" cy="904166"/>
          </a:xfrm>
          <a:custGeom>
            <a:avLst/>
            <a:gdLst>
              <a:gd name="T0" fmla="*/ 115 w 218"/>
              <a:gd name="T1" fmla="*/ 549 h 549"/>
              <a:gd name="T2" fmla="*/ 0 w 218"/>
              <a:gd name="T3" fmla="*/ 417 h 549"/>
              <a:gd name="T4" fmla="*/ 0 w 218"/>
              <a:gd name="T5" fmla="*/ 91 h 549"/>
              <a:gd name="T6" fmla="*/ 86 w 218"/>
              <a:gd name="T7" fmla="*/ 0 h 549"/>
              <a:gd name="T8" fmla="*/ 141 w 218"/>
              <a:gd name="T9" fmla="*/ 21 h 549"/>
              <a:gd name="T10" fmla="*/ 171 w 218"/>
              <a:gd name="T11" fmla="*/ 91 h 549"/>
              <a:gd name="T12" fmla="*/ 171 w 218"/>
              <a:gd name="T13" fmla="*/ 405 h 549"/>
              <a:gd name="T14" fmla="*/ 110 w 218"/>
              <a:gd name="T15" fmla="*/ 474 h 549"/>
              <a:gd name="T16" fmla="*/ 69 w 218"/>
              <a:gd name="T17" fmla="*/ 463 h 549"/>
              <a:gd name="T18" fmla="*/ 41 w 218"/>
              <a:gd name="T19" fmla="*/ 405 h 549"/>
              <a:gd name="T20" fmla="*/ 41 w 218"/>
              <a:gd name="T21" fmla="*/ 173 h 549"/>
              <a:gd name="T22" fmla="*/ 51 w 218"/>
              <a:gd name="T23" fmla="*/ 163 h 549"/>
              <a:gd name="T24" fmla="*/ 61 w 218"/>
              <a:gd name="T25" fmla="*/ 173 h 549"/>
              <a:gd name="T26" fmla="*/ 61 w 218"/>
              <a:gd name="T27" fmla="*/ 405 h 549"/>
              <a:gd name="T28" fmla="*/ 80 w 218"/>
              <a:gd name="T29" fmla="*/ 447 h 549"/>
              <a:gd name="T30" fmla="*/ 106 w 218"/>
              <a:gd name="T31" fmla="*/ 454 h 549"/>
              <a:gd name="T32" fmla="*/ 107 w 218"/>
              <a:gd name="T33" fmla="*/ 454 h 549"/>
              <a:gd name="T34" fmla="*/ 109 w 218"/>
              <a:gd name="T35" fmla="*/ 454 h 549"/>
              <a:gd name="T36" fmla="*/ 151 w 218"/>
              <a:gd name="T37" fmla="*/ 405 h 549"/>
              <a:gd name="T38" fmla="*/ 151 w 218"/>
              <a:gd name="T39" fmla="*/ 91 h 549"/>
              <a:gd name="T40" fmla="*/ 86 w 218"/>
              <a:gd name="T41" fmla="*/ 20 h 549"/>
              <a:gd name="T42" fmla="*/ 20 w 218"/>
              <a:gd name="T43" fmla="*/ 91 h 549"/>
              <a:gd name="T44" fmla="*/ 20 w 218"/>
              <a:gd name="T45" fmla="*/ 417 h 549"/>
              <a:gd name="T46" fmla="*/ 115 w 218"/>
              <a:gd name="T47" fmla="*/ 529 h 549"/>
              <a:gd name="T48" fmla="*/ 198 w 218"/>
              <a:gd name="T49" fmla="*/ 411 h 549"/>
              <a:gd name="T50" fmla="*/ 198 w 218"/>
              <a:gd name="T51" fmla="*/ 68 h 549"/>
              <a:gd name="T52" fmla="*/ 208 w 218"/>
              <a:gd name="T53" fmla="*/ 58 h 549"/>
              <a:gd name="T54" fmla="*/ 218 w 218"/>
              <a:gd name="T55" fmla="*/ 68 h 549"/>
              <a:gd name="T56" fmla="*/ 218 w 218"/>
              <a:gd name="T57" fmla="*/ 411 h 549"/>
              <a:gd name="T58" fmla="*/ 115 w 218"/>
              <a:gd name="T59" fmla="*/ 549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8" h="549">
                <a:moveTo>
                  <a:pt x="115" y="549"/>
                </a:moveTo>
                <a:cubicBezTo>
                  <a:pt x="75" y="549"/>
                  <a:pt x="0" y="522"/>
                  <a:pt x="0" y="41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9"/>
                  <a:pt x="54" y="0"/>
                  <a:pt x="86" y="0"/>
                </a:cubicBezTo>
                <a:cubicBezTo>
                  <a:pt x="105" y="0"/>
                  <a:pt x="125" y="8"/>
                  <a:pt x="141" y="21"/>
                </a:cubicBezTo>
                <a:cubicBezTo>
                  <a:pt x="155" y="33"/>
                  <a:pt x="171" y="55"/>
                  <a:pt x="171" y="91"/>
                </a:cubicBezTo>
                <a:cubicBezTo>
                  <a:pt x="171" y="405"/>
                  <a:pt x="171" y="405"/>
                  <a:pt x="171" y="405"/>
                </a:cubicBezTo>
                <a:cubicBezTo>
                  <a:pt x="171" y="444"/>
                  <a:pt x="145" y="473"/>
                  <a:pt x="110" y="474"/>
                </a:cubicBezTo>
                <a:cubicBezTo>
                  <a:pt x="98" y="477"/>
                  <a:pt x="82" y="473"/>
                  <a:pt x="69" y="463"/>
                </a:cubicBezTo>
                <a:cubicBezTo>
                  <a:pt x="58" y="456"/>
                  <a:pt x="41" y="438"/>
                  <a:pt x="41" y="405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41" y="167"/>
                  <a:pt x="45" y="163"/>
                  <a:pt x="51" y="163"/>
                </a:cubicBezTo>
                <a:cubicBezTo>
                  <a:pt x="56" y="163"/>
                  <a:pt x="61" y="167"/>
                  <a:pt x="61" y="173"/>
                </a:cubicBezTo>
                <a:cubicBezTo>
                  <a:pt x="61" y="405"/>
                  <a:pt x="61" y="405"/>
                  <a:pt x="61" y="405"/>
                </a:cubicBezTo>
                <a:cubicBezTo>
                  <a:pt x="61" y="429"/>
                  <a:pt x="73" y="442"/>
                  <a:pt x="80" y="447"/>
                </a:cubicBezTo>
                <a:cubicBezTo>
                  <a:pt x="90" y="454"/>
                  <a:pt x="101" y="456"/>
                  <a:pt x="106" y="454"/>
                </a:cubicBezTo>
                <a:cubicBezTo>
                  <a:pt x="107" y="454"/>
                  <a:pt x="107" y="454"/>
                  <a:pt x="107" y="454"/>
                </a:cubicBezTo>
                <a:cubicBezTo>
                  <a:pt x="109" y="454"/>
                  <a:pt x="109" y="454"/>
                  <a:pt x="109" y="454"/>
                </a:cubicBezTo>
                <a:cubicBezTo>
                  <a:pt x="134" y="454"/>
                  <a:pt x="151" y="433"/>
                  <a:pt x="151" y="40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1" y="37"/>
                  <a:pt x="107" y="20"/>
                  <a:pt x="86" y="20"/>
                </a:cubicBezTo>
                <a:cubicBezTo>
                  <a:pt x="79" y="20"/>
                  <a:pt x="20" y="22"/>
                  <a:pt x="20" y="91"/>
                </a:cubicBezTo>
                <a:cubicBezTo>
                  <a:pt x="20" y="417"/>
                  <a:pt x="20" y="417"/>
                  <a:pt x="20" y="417"/>
                </a:cubicBezTo>
                <a:cubicBezTo>
                  <a:pt x="20" y="506"/>
                  <a:pt x="82" y="529"/>
                  <a:pt x="115" y="529"/>
                </a:cubicBezTo>
                <a:cubicBezTo>
                  <a:pt x="142" y="529"/>
                  <a:pt x="198" y="501"/>
                  <a:pt x="198" y="411"/>
                </a:cubicBezTo>
                <a:cubicBezTo>
                  <a:pt x="198" y="68"/>
                  <a:pt x="198" y="68"/>
                  <a:pt x="198" y="68"/>
                </a:cubicBezTo>
                <a:cubicBezTo>
                  <a:pt x="198" y="62"/>
                  <a:pt x="202" y="58"/>
                  <a:pt x="208" y="58"/>
                </a:cubicBezTo>
                <a:cubicBezTo>
                  <a:pt x="213" y="58"/>
                  <a:pt x="218" y="62"/>
                  <a:pt x="218" y="68"/>
                </a:cubicBezTo>
                <a:cubicBezTo>
                  <a:pt x="218" y="411"/>
                  <a:pt x="218" y="411"/>
                  <a:pt x="218" y="411"/>
                </a:cubicBezTo>
                <a:cubicBezTo>
                  <a:pt x="218" y="507"/>
                  <a:pt x="158" y="549"/>
                  <a:pt x="115" y="549"/>
                </a:cubicBezTo>
                <a:close/>
              </a:path>
            </a:pathLst>
          </a:custGeom>
          <a:gradFill flip="none" rotWithShape="1">
            <a:gsLst>
              <a:gs pos="14000">
                <a:schemeClr val="tx2"/>
              </a:gs>
              <a:gs pos="100000">
                <a:schemeClr val="bg2">
                  <a:lumMod val="25000"/>
                </a:schemeClr>
              </a:gs>
              <a:gs pos="68000">
                <a:schemeClr val="bg2">
                  <a:lumMod val="50000"/>
                </a:schemeClr>
              </a:gs>
              <a:gs pos="40000">
                <a:schemeClr val="tx2">
                  <a:lumMod val="60000"/>
                  <a:lumOff val="40000"/>
                </a:schemeClr>
              </a:gs>
            </a:gsLst>
            <a:lin ang="11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grpSp>
        <p:nvGrpSpPr>
          <p:cNvPr id="66" name="globe"/>
          <p:cNvGrpSpPr/>
          <p:nvPr/>
        </p:nvGrpSpPr>
        <p:grpSpPr>
          <a:xfrm>
            <a:off x="9049767" y="3885335"/>
            <a:ext cx="937104" cy="1245081"/>
            <a:chOff x="6924912" y="2286301"/>
            <a:chExt cx="937104" cy="1245081"/>
          </a:xfrm>
        </p:grpSpPr>
        <p:sp>
          <p:nvSpPr>
            <p:cNvPr id="386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7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8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9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0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1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2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3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" name="protractor"/>
          <p:cNvGrpSpPr/>
          <p:nvPr/>
        </p:nvGrpSpPr>
        <p:grpSpPr>
          <a:xfrm>
            <a:off x="4614657" y="2553424"/>
            <a:ext cx="942046" cy="487492"/>
            <a:chOff x="6700928" y="1680230"/>
            <a:chExt cx="942046" cy="487492"/>
          </a:xfrm>
        </p:grpSpPr>
        <p:sp>
          <p:nvSpPr>
            <p:cNvPr id="376" name="Freeform 119"/>
            <p:cNvSpPr>
              <a:spLocks noEditPoints="1"/>
            </p:cNvSpPr>
            <p:nvPr/>
          </p:nvSpPr>
          <p:spPr bwMode="auto">
            <a:xfrm>
              <a:off x="6717398" y="1696699"/>
              <a:ext cx="909107" cy="454553"/>
            </a:xfrm>
            <a:custGeom>
              <a:avLst/>
              <a:gdLst>
                <a:gd name="T0" fmla="*/ 276 w 552"/>
                <a:gd name="T1" fmla="*/ 0 h 276"/>
                <a:gd name="T2" fmla="*/ 0 w 552"/>
                <a:gd name="T3" fmla="*/ 276 h 276"/>
                <a:gd name="T4" fmla="*/ 57 w 552"/>
                <a:gd name="T5" fmla="*/ 276 h 276"/>
                <a:gd name="T6" fmla="*/ 67 w 552"/>
                <a:gd name="T7" fmla="*/ 276 h 276"/>
                <a:gd name="T8" fmla="*/ 485 w 552"/>
                <a:gd name="T9" fmla="*/ 276 h 276"/>
                <a:gd name="T10" fmla="*/ 501 w 552"/>
                <a:gd name="T11" fmla="*/ 276 h 276"/>
                <a:gd name="T12" fmla="*/ 552 w 552"/>
                <a:gd name="T13" fmla="*/ 276 h 276"/>
                <a:gd name="T14" fmla="*/ 276 w 552"/>
                <a:gd name="T15" fmla="*/ 0 h 276"/>
                <a:gd name="T16" fmla="*/ 82 w 552"/>
                <a:gd name="T17" fmla="*/ 208 h 276"/>
                <a:gd name="T18" fmla="*/ 276 w 552"/>
                <a:gd name="T19" fmla="*/ 67 h 276"/>
                <a:gd name="T20" fmla="*/ 470 w 552"/>
                <a:gd name="T21" fmla="*/ 208 h 276"/>
                <a:gd name="T22" fmla="*/ 82 w 552"/>
                <a:gd name="T23" fmla="*/ 20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276">
                  <a:moveTo>
                    <a:pt x="276" y="0"/>
                  </a:moveTo>
                  <a:cubicBezTo>
                    <a:pt x="123" y="0"/>
                    <a:pt x="0" y="124"/>
                    <a:pt x="0" y="276"/>
                  </a:cubicBezTo>
                  <a:cubicBezTo>
                    <a:pt x="57" y="276"/>
                    <a:pt x="57" y="276"/>
                    <a:pt x="57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485" y="276"/>
                    <a:pt x="485" y="276"/>
                    <a:pt x="485" y="276"/>
                  </a:cubicBezTo>
                  <a:cubicBezTo>
                    <a:pt x="501" y="276"/>
                    <a:pt x="501" y="276"/>
                    <a:pt x="501" y="276"/>
                  </a:cubicBezTo>
                  <a:cubicBezTo>
                    <a:pt x="552" y="276"/>
                    <a:pt x="552" y="276"/>
                    <a:pt x="552" y="276"/>
                  </a:cubicBezTo>
                  <a:cubicBezTo>
                    <a:pt x="552" y="124"/>
                    <a:pt x="428" y="0"/>
                    <a:pt x="276" y="0"/>
                  </a:cubicBezTo>
                  <a:close/>
                  <a:moveTo>
                    <a:pt x="82" y="208"/>
                  </a:moveTo>
                  <a:cubicBezTo>
                    <a:pt x="110" y="126"/>
                    <a:pt x="184" y="67"/>
                    <a:pt x="276" y="67"/>
                  </a:cubicBezTo>
                  <a:cubicBezTo>
                    <a:pt x="368" y="67"/>
                    <a:pt x="442" y="126"/>
                    <a:pt x="470" y="208"/>
                  </a:cubicBezTo>
                  <a:lnTo>
                    <a:pt x="82" y="20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7" name="Freeform 120"/>
            <p:cNvSpPr>
              <a:spLocks noEditPoints="1"/>
            </p:cNvSpPr>
            <p:nvPr/>
          </p:nvSpPr>
          <p:spPr bwMode="auto">
            <a:xfrm>
              <a:off x="6700928" y="1680230"/>
              <a:ext cx="942046" cy="487492"/>
            </a:xfrm>
            <a:custGeom>
              <a:avLst/>
              <a:gdLst>
                <a:gd name="T0" fmla="*/ 572 w 572"/>
                <a:gd name="T1" fmla="*/ 296 h 296"/>
                <a:gd name="T2" fmla="*/ 0 w 572"/>
                <a:gd name="T3" fmla="*/ 296 h 296"/>
                <a:gd name="T4" fmla="*/ 0 w 572"/>
                <a:gd name="T5" fmla="*/ 286 h 296"/>
                <a:gd name="T6" fmla="*/ 286 w 572"/>
                <a:gd name="T7" fmla="*/ 0 h 296"/>
                <a:gd name="T8" fmla="*/ 572 w 572"/>
                <a:gd name="T9" fmla="*/ 286 h 296"/>
                <a:gd name="T10" fmla="*/ 572 w 572"/>
                <a:gd name="T11" fmla="*/ 296 h 296"/>
                <a:gd name="T12" fmla="*/ 20 w 572"/>
                <a:gd name="T13" fmla="*/ 276 h 296"/>
                <a:gd name="T14" fmla="*/ 552 w 572"/>
                <a:gd name="T15" fmla="*/ 276 h 296"/>
                <a:gd name="T16" fmla="*/ 286 w 572"/>
                <a:gd name="T17" fmla="*/ 20 h 296"/>
                <a:gd name="T18" fmla="*/ 20 w 572"/>
                <a:gd name="T19" fmla="*/ 276 h 296"/>
                <a:gd name="T20" fmla="*/ 494 w 572"/>
                <a:gd name="T21" fmla="*/ 228 h 296"/>
                <a:gd name="T22" fmla="*/ 78 w 572"/>
                <a:gd name="T23" fmla="*/ 228 h 296"/>
                <a:gd name="T24" fmla="*/ 82 w 572"/>
                <a:gd name="T25" fmla="*/ 215 h 296"/>
                <a:gd name="T26" fmla="*/ 286 w 572"/>
                <a:gd name="T27" fmla="*/ 67 h 296"/>
                <a:gd name="T28" fmla="*/ 490 w 572"/>
                <a:gd name="T29" fmla="*/ 215 h 296"/>
                <a:gd name="T30" fmla="*/ 494 w 572"/>
                <a:gd name="T31" fmla="*/ 228 h 296"/>
                <a:gd name="T32" fmla="*/ 106 w 572"/>
                <a:gd name="T33" fmla="*/ 208 h 296"/>
                <a:gd name="T34" fmla="*/ 466 w 572"/>
                <a:gd name="T35" fmla="*/ 208 h 296"/>
                <a:gd name="T36" fmla="*/ 286 w 572"/>
                <a:gd name="T37" fmla="*/ 87 h 296"/>
                <a:gd name="T38" fmla="*/ 106 w 572"/>
                <a:gd name="T39" fmla="*/ 20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2" h="296">
                  <a:moveTo>
                    <a:pt x="572" y="296"/>
                  </a:moveTo>
                  <a:cubicBezTo>
                    <a:pt x="0" y="296"/>
                    <a:pt x="0" y="296"/>
                    <a:pt x="0" y="29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8"/>
                    <a:pt x="128" y="0"/>
                    <a:pt x="286" y="0"/>
                  </a:cubicBezTo>
                  <a:cubicBezTo>
                    <a:pt x="444" y="0"/>
                    <a:pt x="572" y="128"/>
                    <a:pt x="572" y="286"/>
                  </a:cubicBezTo>
                  <a:lnTo>
                    <a:pt x="572" y="296"/>
                  </a:lnTo>
                  <a:close/>
                  <a:moveTo>
                    <a:pt x="20" y="276"/>
                  </a:moveTo>
                  <a:cubicBezTo>
                    <a:pt x="552" y="276"/>
                    <a:pt x="552" y="276"/>
                    <a:pt x="552" y="276"/>
                  </a:cubicBezTo>
                  <a:cubicBezTo>
                    <a:pt x="546" y="134"/>
                    <a:pt x="429" y="20"/>
                    <a:pt x="286" y="20"/>
                  </a:cubicBezTo>
                  <a:cubicBezTo>
                    <a:pt x="143" y="20"/>
                    <a:pt x="25" y="134"/>
                    <a:pt x="20" y="276"/>
                  </a:cubicBezTo>
                  <a:close/>
                  <a:moveTo>
                    <a:pt x="494" y="228"/>
                  </a:moveTo>
                  <a:cubicBezTo>
                    <a:pt x="78" y="228"/>
                    <a:pt x="78" y="228"/>
                    <a:pt x="78" y="228"/>
                  </a:cubicBezTo>
                  <a:cubicBezTo>
                    <a:pt x="82" y="215"/>
                    <a:pt x="82" y="215"/>
                    <a:pt x="82" y="215"/>
                  </a:cubicBezTo>
                  <a:cubicBezTo>
                    <a:pt x="113" y="125"/>
                    <a:pt x="193" y="67"/>
                    <a:pt x="286" y="67"/>
                  </a:cubicBezTo>
                  <a:cubicBezTo>
                    <a:pt x="379" y="67"/>
                    <a:pt x="459" y="125"/>
                    <a:pt x="490" y="215"/>
                  </a:cubicBezTo>
                  <a:lnTo>
                    <a:pt x="494" y="228"/>
                  </a:lnTo>
                  <a:close/>
                  <a:moveTo>
                    <a:pt x="106" y="208"/>
                  </a:moveTo>
                  <a:cubicBezTo>
                    <a:pt x="466" y="208"/>
                    <a:pt x="466" y="208"/>
                    <a:pt x="466" y="208"/>
                  </a:cubicBezTo>
                  <a:cubicBezTo>
                    <a:pt x="435" y="134"/>
                    <a:pt x="365" y="87"/>
                    <a:pt x="286" y="87"/>
                  </a:cubicBezTo>
                  <a:cubicBezTo>
                    <a:pt x="206" y="87"/>
                    <a:pt x="137" y="134"/>
                    <a:pt x="106" y="20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8" name="Freeform 123"/>
            <p:cNvSpPr/>
            <p:nvPr/>
          </p:nvSpPr>
          <p:spPr bwMode="auto">
            <a:xfrm>
              <a:off x="6880444" y="1843276"/>
              <a:ext cx="74112" cy="64230"/>
            </a:xfrm>
            <a:custGeom>
              <a:avLst/>
              <a:gdLst>
                <a:gd name="T0" fmla="*/ 39 w 45"/>
                <a:gd name="T1" fmla="*/ 39 h 39"/>
                <a:gd name="T2" fmla="*/ 35 w 45"/>
                <a:gd name="T3" fmla="*/ 37 h 39"/>
                <a:gd name="T4" fmla="*/ 3 w 45"/>
                <a:gd name="T5" fmla="*/ 11 h 39"/>
                <a:gd name="T6" fmla="*/ 2 w 45"/>
                <a:gd name="T7" fmla="*/ 2 h 39"/>
                <a:gd name="T8" fmla="*/ 11 w 45"/>
                <a:gd name="T9" fmla="*/ 2 h 39"/>
                <a:gd name="T10" fmla="*/ 42 w 45"/>
                <a:gd name="T11" fmla="*/ 28 h 39"/>
                <a:gd name="T12" fmla="*/ 43 w 45"/>
                <a:gd name="T13" fmla="*/ 37 h 39"/>
                <a:gd name="T14" fmla="*/ 39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39" y="39"/>
                  </a:moveTo>
                  <a:cubicBezTo>
                    <a:pt x="37" y="39"/>
                    <a:pt x="36" y="38"/>
                    <a:pt x="35" y="3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5" y="30"/>
                    <a:pt x="45" y="34"/>
                    <a:pt x="43" y="37"/>
                  </a:cubicBezTo>
                  <a:cubicBezTo>
                    <a:pt x="42" y="38"/>
                    <a:pt x="40" y="39"/>
                    <a:pt x="39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9" name="Freeform 124"/>
            <p:cNvSpPr/>
            <p:nvPr/>
          </p:nvSpPr>
          <p:spPr bwMode="auto">
            <a:xfrm>
              <a:off x="7387699" y="1843276"/>
              <a:ext cx="74112" cy="64230"/>
            </a:xfrm>
            <a:custGeom>
              <a:avLst/>
              <a:gdLst>
                <a:gd name="T0" fmla="*/ 7 w 45"/>
                <a:gd name="T1" fmla="*/ 39 h 39"/>
                <a:gd name="T2" fmla="*/ 2 w 45"/>
                <a:gd name="T3" fmla="*/ 37 h 39"/>
                <a:gd name="T4" fmla="*/ 3 w 45"/>
                <a:gd name="T5" fmla="*/ 28 h 39"/>
                <a:gd name="T6" fmla="*/ 35 w 45"/>
                <a:gd name="T7" fmla="*/ 2 h 39"/>
                <a:gd name="T8" fmla="*/ 43 w 45"/>
                <a:gd name="T9" fmla="*/ 2 h 39"/>
                <a:gd name="T10" fmla="*/ 43 w 45"/>
                <a:gd name="T11" fmla="*/ 11 h 39"/>
                <a:gd name="T12" fmla="*/ 11 w 45"/>
                <a:gd name="T13" fmla="*/ 37 h 39"/>
                <a:gd name="T14" fmla="*/ 7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7" y="39"/>
                  </a:moveTo>
                  <a:cubicBezTo>
                    <a:pt x="5" y="39"/>
                    <a:pt x="4" y="38"/>
                    <a:pt x="2" y="37"/>
                  </a:cubicBezTo>
                  <a:cubicBezTo>
                    <a:pt x="0" y="34"/>
                    <a:pt x="1" y="30"/>
                    <a:pt x="3" y="2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41" y="0"/>
                    <a:pt x="43" y="2"/>
                  </a:cubicBezTo>
                  <a:cubicBezTo>
                    <a:pt x="45" y="5"/>
                    <a:pt x="45" y="9"/>
                    <a:pt x="43" y="11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8"/>
                    <a:pt x="8" y="39"/>
                    <a:pt x="7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0" name="Freeform 125"/>
            <p:cNvSpPr/>
            <p:nvPr/>
          </p:nvSpPr>
          <p:spPr bwMode="auto">
            <a:xfrm>
              <a:off x="6964437" y="1775752"/>
              <a:ext cx="55996" cy="79053"/>
            </a:xfrm>
            <a:custGeom>
              <a:avLst/>
              <a:gdLst>
                <a:gd name="T0" fmla="*/ 27 w 34"/>
                <a:gd name="T1" fmla="*/ 48 h 48"/>
                <a:gd name="T2" fmla="*/ 22 w 34"/>
                <a:gd name="T3" fmla="*/ 45 h 48"/>
                <a:gd name="T4" fmla="*/ 2 w 34"/>
                <a:gd name="T5" fmla="*/ 10 h 48"/>
                <a:gd name="T6" fmla="*/ 4 w 34"/>
                <a:gd name="T7" fmla="*/ 2 h 48"/>
                <a:gd name="T8" fmla="*/ 12 w 34"/>
                <a:gd name="T9" fmla="*/ 4 h 48"/>
                <a:gd name="T10" fmla="*/ 33 w 34"/>
                <a:gd name="T11" fmla="*/ 39 h 48"/>
                <a:gd name="T12" fmla="*/ 30 w 34"/>
                <a:gd name="T13" fmla="*/ 48 h 48"/>
                <a:gd name="T14" fmla="*/ 27 w 34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27" y="48"/>
                  </a:moveTo>
                  <a:cubicBezTo>
                    <a:pt x="25" y="48"/>
                    <a:pt x="23" y="47"/>
                    <a:pt x="22" y="4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2" y="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2"/>
                    <a:pt x="33" y="46"/>
                    <a:pt x="30" y="48"/>
                  </a:cubicBezTo>
                  <a:cubicBezTo>
                    <a:pt x="29" y="48"/>
                    <a:pt x="28" y="48"/>
                    <a:pt x="2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1" name="Freeform 126"/>
            <p:cNvSpPr/>
            <p:nvPr/>
          </p:nvSpPr>
          <p:spPr bwMode="auto">
            <a:xfrm>
              <a:off x="7321822" y="1775752"/>
              <a:ext cx="57643" cy="79053"/>
            </a:xfrm>
            <a:custGeom>
              <a:avLst/>
              <a:gdLst>
                <a:gd name="T0" fmla="*/ 7 w 35"/>
                <a:gd name="T1" fmla="*/ 48 h 48"/>
                <a:gd name="T2" fmla="*/ 4 w 35"/>
                <a:gd name="T3" fmla="*/ 48 h 48"/>
                <a:gd name="T4" fmla="*/ 2 w 35"/>
                <a:gd name="T5" fmla="*/ 39 h 48"/>
                <a:gd name="T6" fmla="*/ 23 w 35"/>
                <a:gd name="T7" fmla="*/ 4 h 48"/>
                <a:gd name="T8" fmla="*/ 31 w 35"/>
                <a:gd name="T9" fmla="*/ 2 h 48"/>
                <a:gd name="T10" fmla="*/ 33 w 35"/>
                <a:gd name="T11" fmla="*/ 10 h 48"/>
                <a:gd name="T12" fmla="*/ 12 w 35"/>
                <a:gd name="T13" fmla="*/ 45 h 48"/>
                <a:gd name="T14" fmla="*/ 7 w 35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8">
                  <a:moveTo>
                    <a:pt x="7" y="48"/>
                  </a:moveTo>
                  <a:cubicBezTo>
                    <a:pt x="6" y="48"/>
                    <a:pt x="5" y="48"/>
                    <a:pt x="4" y="48"/>
                  </a:cubicBezTo>
                  <a:cubicBezTo>
                    <a:pt x="1" y="46"/>
                    <a:pt x="0" y="42"/>
                    <a:pt x="2" y="3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1"/>
                    <a:pt x="28" y="0"/>
                    <a:pt x="31" y="2"/>
                  </a:cubicBezTo>
                  <a:cubicBezTo>
                    <a:pt x="34" y="3"/>
                    <a:pt x="35" y="7"/>
                    <a:pt x="33" y="10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7"/>
                    <a:pt x="9" y="48"/>
                    <a:pt x="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2" name="Freeform 129"/>
            <p:cNvSpPr/>
            <p:nvPr/>
          </p:nvSpPr>
          <p:spPr bwMode="auto">
            <a:xfrm>
              <a:off x="7064900" y="1742814"/>
              <a:ext cx="34586" cy="87287"/>
            </a:xfrm>
            <a:custGeom>
              <a:avLst/>
              <a:gdLst>
                <a:gd name="T0" fmla="*/ 14 w 21"/>
                <a:gd name="T1" fmla="*/ 53 h 53"/>
                <a:gd name="T2" fmla="*/ 8 w 21"/>
                <a:gd name="T3" fmla="*/ 48 h 53"/>
                <a:gd name="T4" fmla="*/ 1 w 21"/>
                <a:gd name="T5" fmla="*/ 7 h 53"/>
                <a:gd name="T6" fmla="*/ 6 w 21"/>
                <a:gd name="T7" fmla="*/ 1 h 53"/>
                <a:gd name="T8" fmla="*/ 13 w 21"/>
                <a:gd name="T9" fmla="*/ 5 h 53"/>
                <a:gd name="T10" fmla="*/ 20 w 21"/>
                <a:gd name="T11" fmla="*/ 46 h 53"/>
                <a:gd name="T12" fmla="*/ 15 w 21"/>
                <a:gd name="T13" fmla="*/ 53 h 53"/>
                <a:gd name="T14" fmla="*/ 14 w 21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14" y="53"/>
                  </a:moveTo>
                  <a:cubicBezTo>
                    <a:pt x="11" y="53"/>
                    <a:pt x="9" y="51"/>
                    <a:pt x="8" y="4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1" y="49"/>
                    <a:pt x="18" y="52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3" name="Freeform 130"/>
            <p:cNvSpPr/>
            <p:nvPr/>
          </p:nvSpPr>
          <p:spPr bwMode="auto">
            <a:xfrm>
              <a:off x="7244416" y="1742814"/>
              <a:ext cx="32939" cy="87287"/>
            </a:xfrm>
            <a:custGeom>
              <a:avLst/>
              <a:gdLst>
                <a:gd name="T0" fmla="*/ 7 w 20"/>
                <a:gd name="T1" fmla="*/ 53 h 53"/>
                <a:gd name="T2" fmla="*/ 6 w 20"/>
                <a:gd name="T3" fmla="*/ 53 h 53"/>
                <a:gd name="T4" fmla="*/ 1 w 20"/>
                <a:gd name="T5" fmla="*/ 46 h 53"/>
                <a:gd name="T6" fmla="*/ 8 w 20"/>
                <a:gd name="T7" fmla="*/ 5 h 53"/>
                <a:gd name="T8" fmla="*/ 15 w 20"/>
                <a:gd name="T9" fmla="*/ 1 h 53"/>
                <a:gd name="T10" fmla="*/ 20 w 20"/>
                <a:gd name="T11" fmla="*/ 7 h 53"/>
                <a:gd name="T12" fmla="*/ 12 w 20"/>
                <a:gd name="T13" fmla="*/ 48 h 53"/>
                <a:gd name="T14" fmla="*/ 7 w 2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3">
                  <a:moveTo>
                    <a:pt x="7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2" y="52"/>
                    <a:pt x="0" y="49"/>
                    <a:pt x="1" y="4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1"/>
                    <a:pt x="20" y="4"/>
                    <a:pt x="20" y="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1"/>
                    <a:pt x="9" y="53"/>
                    <a:pt x="7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4" name="Freeform 131"/>
            <p:cNvSpPr/>
            <p:nvPr/>
          </p:nvSpPr>
          <p:spPr bwMode="auto">
            <a:xfrm>
              <a:off x="7162069" y="1726344"/>
              <a:ext cx="19763" cy="87287"/>
            </a:xfrm>
            <a:custGeom>
              <a:avLst/>
              <a:gdLst>
                <a:gd name="T0" fmla="*/ 6 w 12"/>
                <a:gd name="T1" fmla="*/ 53 h 53"/>
                <a:gd name="T2" fmla="*/ 0 w 12"/>
                <a:gd name="T3" fmla="*/ 47 h 53"/>
                <a:gd name="T4" fmla="*/ 0 w 12"/>
                <a:gd name="T5" fmla="*/ 6 h 53"/>
                <a:gd name="T6" fmla="*/ 6 w 12"/>
                <a:gd name="T7" fmla="*/ 0 h 53"/>
                <a:gd name="T8" fmla="*/ 12 w 12"/>
                <a:gd name="T9" fmla="*/ 6 h 53"/>
                <a:gd name="T10" fmla="*/ 12 w 12"/>
                <a:gd name="T11" fmla="*/ 47 h 53"/>
                <a:gd name="T12" fmla="*/ 6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6" y="53"/>
                  </a:move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50"/>
                    <a:pt x="9" y="53"/>
                    <a:pt x="6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8" name="Freeform 121"/>
            <p:cNvSpPr/>
            <p:nvPr/>
          </p:nvSpPr>
          <p:spPr bwMode="auto">
            <a:xfrm>
              <a:off x="6814567" y="1923976"/>
              <a:ext cx="85640" cy="44467"/>
            </a:xfrm>
            <a:custGeom>
              <a:avLst/>
              <a:gdLst>
                <a:gd name="T0" fmla="*/ 45 w 52"/>
                <a:gd name="T1" fmla="*/ 27 h 27"/>
                <a:gd name="T2" fmla="*/ 43 w 52"/>
                <a:gd name="T3" fmla="*/ 27 h 27"/>
                <a:gd name="T4" fmla="*/ 5 w 52"/>
                <a:gd name="T5" fmla="*/ 13 h 27"/>
                <a:gd name="T6" fmla="*/ 1 w 52"/>
                <a:gd name="T7" fmla="*/ 5 h 27"/>
                <a:gd name="T8" fmla="*/ 9 w 52"/>
                <a:gd name="T9" fmla="*/ 1 h 27"/>
                <a:gd name="T10" fmla="*/ 47 w 52"/>
                <a:gd name="T11" fmla="*/ 16 h 27"/>
                <a:gd name="T12" fmla="*/ 51 w 52"/>
                <a:gd name="T13" fmla="*/ 23 h 27"/>
                <a:gd name="T14" fmla="*/ 45 w 5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7">
                  <a:moveTo>
                    <a:pt x="45" y="27"/>
                  </a:moveTo>
                  <a:cubicBezTo>
                    <a:pt x="45" y="27"/>
                    <a:pt x="44" y="27"/>
                    <a:pt x="43" y="2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1" y="5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1" y="17"/>
                    <a:pt x="52" y="20"/>
                    <a:pt x="51" y="23"/>
                  </a:cubicBezTo>
                  <a:cubicBezTo>
                    <a:pt x="50" y="26"/>
                    <a:pt x="48" y="27"/>
                    <a:pt x="45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9" name="Freeform 122"/>
            <p:cNvSpPr/>
            <p:nvPr/>
          </p:nvSpPr>
          <p:spPr bwMode="auto">
            <a:xfrm>
              <a:off x="7442049" y="1923976"/>
              <a:ext cx="87287" cy="44467"/>
            </a:xfrm>
            <a:custGeom>
              <a:avLst/>
              <a:gdLst>
                <a:gd name="T0" fmla="*/ 7 w 53"/>
                <a:gd name="T1" fmla="*/ 27 h 27"/>
                <a:gd name="T2" fmla="*/ 2 w 53"/>
                <a:gd name="T3" fmla="*/ 23 h 27"/>
                <a:gd name="T4" fmla="*/ 5 w 53"/>
                <a:gd name="T5" fmla="*/ 16 h 27"/>
                <a:gd name="T6" fmla="*/ 44 w 53"/>
                <a:gd name="T7" fmla="*/ 1 h 27"/>
                <a:gd name="T8" fmla="*/ 52 w 53"/>
                <a:gd name="T9" fmla="*/ 5 h 27"/>
                <a:gd name="T10" fmla="*/ 48 w 53"/>
                <a:gd name="T11" fmla="*/ 13 h 27"/>
                <a:gd name="T12" fmla="*/ 9 w 53"/>
                <a:gd name="T13" fmla="*/ 27 h 27"/>
                <a:gd name="T14" fmla="*/ 7 w 53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7">
                  <a:moveTo>
                    <a:pt x="7" y="27"/>
                  </a:moveTo>
                  <a:cubicBezTo>
                    <a:pt x="5" y="27"/>
                    <a:pt x="2" y="26"/>
                    <a:pt x="2" y="23"/>
                  </a:cubicBezTo>
                  <a:cubicBezTo>
                    <a:pt x="0" y="20"/>
                    <a:pt x="2" y="17"/>
                    <a:pt x="5" y="1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0"/>
                    <a:pt x="50" y="2"/>
                    <a:pt x="52" y="5"/>
                  </a:cubicBezTo>
                  <a:cubicBezTo>
                    <a:pt x="53" y="8"/>
                    <a:pt x="51" y="12"/>
                    <a:pt x="48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7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0" name="Freeform 127"/>
            <p:cNvSpPr/>
            <p:nvPr/>
          </p:nvSpPr>
          <p:spPr bwMode="auto">
            <a:xfrm>
              <a:off x="6773394" y="2035967"/>
              <a:ext cx="88934" cy="19763"/>
            </a:xfrm>
            <a:custGeom>
              <a:avLst/>
              <a:gdLst>
                <a:gd name="T0" fmla="*/ 48 w 54"/>
                <a:gd name="T1" fmla="*/ 12 h 12"/>
                <a:gd name="T2" fmla="*/ 6 w 54"/>
                <a:gd name="T3" fmla="*/ 12 h 12"/>
                <a:gd name="T4" fmla="*/ 0 w 54"/>
                <a:gd name="T5" fmla="*/ 6 h 12"/>
                <a:gd name="T6" fmla="*/ 6 w 54"/>
                <a:gd name="T7" fmla="*/ 0 h 12"/>
                <a:gd name="T8" fmla="*/ 48 w 54"/>
                <a:gd name="T9" fmla="*/ 0 h 12"/>
                <a:gd name="T10" fmla="*/ 54 w 54"/>
                <a:gd name="T11" fmla="*/ 6 h 12"/>
                <a:gd name="T12" fmla="*/ 48 w 5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">
                  <a:moveTo>
                    <a:pt x="4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4" y="6"/>
                  </a:cubicBezTo>
                  <a:cubicBezTo>
                    <a:pt x="54" y="10"/>
                    <a:pt x="51" y="12"/>
                    <a:pt x="4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1" name="Freeform 128"/>
            <p:cNvSpPr/>
            <p:nvPr/>
          </p:nvSpPr>
          <p:spPr bwMode="auto">
            <a:xfrm>
              <a:off x="7481575" y="2035967"/>
              <a:ext cx="87287" cy="19763"/>
            </a:xfrm>
            <a:custGeom>
              <a:avLst/>
              <a:gdLst>
                <a:gd name="T0" fmla="*/ 47 w 53"/>
                <a:gd name="T1" fmla="*/ 12 h 12"/>
                <a:gd name="T2" fmla="*/ 6 w 53"/>
                <a:gd name="T3" fmla="*/ 12 h 12"/>
                <a:gd name="T4" fmla="*/ 0 w 53"/>
                <a:gd name="T5" fmla="*/ 6 h 12"/>
                <a:gd name="T6" fmla="*/ 6 w 53"/>
                <a:gd name="T7" fmla="*/ 0 h 12"/>
                <a:gd name="T8" fmla="*/ 47 w 53"/>
                <a:gd name="T9" fmla="*/ 0 h 12"/>
                <a:gd name="T10" fmla="*/ 53 w 53"/>
                <a:gd name="T11" fmla="*/ 6 h 12"/>
                <a:gd name="T12" fmla="*/ 47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4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2" name="bell"/>
          <p:cNvGrpSpPr/>
          <p:nvPr/>
        </p:nvGrpSpPr>
        <p:grpSpPr>
          <a:xfrm>
            <a:off x="2690382" y="3493106"/>
            <a:ext cx="464435" cy="1044156"/>
            <a:chOff x="100013" y="4572000"/>
            <a:chExt cx="895350" cy="2012950"/>
          </a:xfrm>
        </p:grpSpPr>
        <p:sp>
          <p:nvSpPr>
            <p:cNvPr id="370" name="Oval 132"/>
            <p:cNvSpPr>
              <a:spLocks noChangeArrowheads="1"/>
            </p:cNvSpPr>
            <p:nvPr/>
          </p:nvSpPr>
          <p:spPr bwMode="auto">
            <a:xfrm>
              <a:off x="427038" y="6343650"/>
              <a:ext cx="241300" cy="24130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1" name="Freeform 133"/>
            <p:cNvSpPr/>
            <p:nvPr/>
          </p:nvSpPr>
          <p:spPr bwMode="auto">
            <a:xfrm>
              <a:off x="401638" y="4603750"/>
              <a:ext cx="295275" cy="1409700"/>
            </a:xfrm>
            <a:custGeom>
              <a:avLst/>
              <a:gdLst>
                <a:gd name="T0" fmla="*/ 92 w 93"/>
                <a:gd name="T1" fmla="*/ 44 h 444"/>
                <a:gd name="T2" fmla="*/ 46 w 93"/>
                <a:gd name="T3" fmla="*/ 0 h 444"/>
                <a:gd name="T4" fmla="*/ 0 w 93"/>
                <a:gd name="T5" fmla="*/ 44 h 444"/>
                <a:gd name="T6" fmla="*/ 0 w 93"/>
                <a:gd name="T7" fmla="*/ 44 h 444"/>
                <a:gd name="T8" fmla="*/ 25 w 93"/>
                <a:gd name="T9" fmla="*/ 444 h 444"/>
                <a:gd name="T10" fmla="*/ 67 w 93"/>
                <a:gd name="T11" fmla="*/ 444 h 444"/>
                <a:gd name="T12" fmla="*/ 93 w 93"/>
                <a:gd name="T13" fmla="*/ 44 h 444"/>
                <a:gd name="T14" fmla="*/ 92 w 93"/>
                <a:gd name="T15" fmla="*/ 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4">
                  <a:moveTo>
                    <a:pt x="92" y="44"/>
                  </a:moveTo>
                  <a:cubicBezTo>
                    <a:pt x="92" y="19"/>
                    <a:pt x="71" y="0"/>
                    <a:pt x="46" y="0"/>
                  </a:cubicBezTo>
                  <a:cubicBezTo>
                    <a:pt x="21" y="0"/>
                    <a:pt x="1" y="19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5" y="444"/>
                    <a:pt x="25" y="444"/>
                    <a:pt x="25" y="444"/>
                  </a:cubicBezTo>
                  <a:cubicBezTo>
                    <a:pt x="67" y="444"/>
                    <a:pt x="67" y="444"/>
                    <a:pt x="67" y="444"/>
                  </a:cubicBezTo>
                  <a:cubicBezTo>
                    <a:pt x="93" y="44"/>
                    <a:pt x="93" y="44"/>
                    <a:pt x="93" y="44"/>
                  </a:cubicBezTo>
                  <a:lnTo>
                    <a:pt x="92" y="44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2" name="Freeform 134"/>
            <p:cNvSpPr>
              <a:spLocks noEditPoints="1"/>
            </p:cNvSpPr>
            <p:nvPr/>
          </p:nvSpPr>
          <p:spPr bwMode="auto">
            <a:xfrm>
              <a:off x="366713" y="4572000"/>
              <a:ext cx="361950" cy="1473200"/>
            </a:xfrm>
            <a:custGeom>
              <a:avLst/>
              <a:gdLst>
                <a:gd name="T0" fmla="*/ 87 w 114"/>
                <a:gd name="T1" fmla="*/ 464 h 464"/>
                <a:gd name="T2" fmla="*/ 27 w 114"/>
                <a:gd name="T3" fmla="*/ 464 h 464"/>
                <a:gd name="T4" fmla="*/ 0 w 114"/>
                <a:gd name="T5" fmla="*/ 44 h 464"/>
                <a:gd name="T6" fmla="*/ 2 w 114"/>
                <a:gd name="T7" fmla="*/ 44 h 464"/>
                <a:gd name="T8" fmla="*/ 57 w 114"/>
                <a:gd name="T9" fmla="*/ 0 h 464"/>
                <a:gd name="T10" fmla="*/ 112 w 114"/>
                <a:gd name="T11" fmla="*/ 44 h 464"/>
                <a:gd name="T12" fmla="*/ 114 w 114"/>
                <a:gd name="T13" fmla="*/ 44 h 464"/>
                <a:gd name="T14" fmla="*/ 114 w 114"/>
                <a:gd name="T15" fmla="*/ 55 h 464"/>
                <a:gd name="T16" fmla="*/ 87 w 114"/>
                <a:gd name="T17" fmla="*/ 464 h 464"/>
                <a:gd name="T18" fmla="*/ 46 w 114"/>
                <a:gd name="T19" fmla="*/ 444 h 464"/>
                <a:gd name="T20" fmla="*/ 68 w 114"/>
                <a:gd name="T21" fmla="*/ 444 h 464"/>
                <a:gd name="T22" fmla="*/ 93 w 114"/>
                <a:gd name="T23" fmla="*/ 56 h 464"/>
                <a:gd name="T24" fmla="*/ 93 w 114"/>
                <a:gd name="T25" fmla="*/ 55 h 464"/>
                <a:gd name="T26" fmla="*/ 57 w 114"/>
                <a:gd name="T27" fmla="*/ 20 h 464"/>
                <a:gd name="T28" fmla="*/ 21 w 114"/>
                <a:gd name="T29" fmla="*/ 55 h 464"/>
                <a:gd name="T30" fmla="*/ 21 w 114"/>
                <a:gd name="T31" fmla="*/ 56 h 464"/>
                <a:gd name="T32" fmla="*/ 46 w 114"/>
                <a:gd name="T33" fmla="*/ 4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464">
                  <a:moveTo>
                    <a:pt x="87" y="464"/>
                  </a:moveTo>
                  <a:cubicBezTo>
                    <a:pt x="27" y="464"/>
                    <a:pt x="27" y="464"/>
                    <a:pt x="27" y="4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" y="19"/>
                    <a:pt x="30" y="0"/>
                    <a:pt x="57" y="0"/>
                  </a:cubicBezTo>
                  <a:cubicBezTo>
                    <a:pt x="84" y="0"/>
                    <a:pt x="107" y="19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55"/>
                    <a:pt x="114" y="55"/>
                    <a:pt x="114" y="55"/>
                  </a:cubicBezTo>
                  <a:lnTo>
                    <a:pt x="87" y="464"/>
                  </a:lnTo>
                  <a:close/>
                  <a:moveTo>
                    <a:pt x="46" y="444"/>
                  </a:moveTo>
                  <a:cubicBezTo>
                    <a:pt x="68" y="444"/>
                    <a:pt x="68" y="444"/>
                    <a:pt x="68" y="44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35"/>
                    <a:pt x="77" y="20"/>
                    <a:pt x="57" y="20"/>
                  </a:cubicBezTo>
                  <a:cubicBezTo>
                    <a:pt x="37" y="20"/>
                    <a:pt x="22" y="35"/>
                    <a:pt x="21" y="55"/>
                  </a:cubicBezTo>
                  <a:cubicBezTo>
                    <a:pt x="21" y="56"/>
                    <a:pt x="21" y="56"/>
                    <a:pt x="21" y="56"/>
                  </a:cubicBezTo>
                  <a:lnTo>
                    <a:pt x="46" y="44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3" name="Freeform 135"/>
            <p:cNvSpPr/>
            <p:nvPr/>
          </p:nvSpPr>
          <p:spPr bwMode="auto">
            <a:xfrm>
              <a:off x="134938" y="5743575"/>
              <a:ext cx="825500" cy="714375"/>
            </a:xfrm>
            <a:custGeom>
              <a:avLst/>
              <a:gdLst>
                <a:gd name="T0" fmla="*/ 11 w 260"/>
                <a:gd name="T1" fmla="*/ 225 h 225"/>
                <a:gd name="T2" fmla="*/ 1 w 260"/>
                <a:gd name="T3" fmla="*/ 219 h 225"/>
                <a:gd name="T4" fmla="*/ 4 w 260"/>
                <a:gd name="T5" fmla="*/ 208 h 225"/>
                <a:gd name="T6" fmla="*/ 21 w 260"/>
                <a:gd name="T7" fmla="*/ 191 h 225"/>
                <a:gd name="T8" fmla="*/ 43 w 260"/>
                <a:gd name="T9" fmla="*/ 128 h 225"/>
                <a:gd name="T10" fmla="*/ 46 w 260"/>
                <a:gd name="T11" fmla="*/ 112 h 225"/>
                <a:gd name="T12" fmla="*/ 60 w 260"/>
                <a:gd name="T13" fmla="*/ 32 h 225"/>
                <a:gd name="T14" fmla="*/ 60 w 260"/>
                <a:gd name="T15" fmla="*/ 27 h 225"/>
                <a:gd name="T16" fmla="*/ 62 w 260"/>
                <a:gd name="T17" fmla="*/ 17 h 225"/>
                <a:gd name="T18" fmla="*/ 63 w 260"/>
                <a:gd name="T19" fmla="*/ 8 h 225"/>
                <a:gd name="T20" fmla="*/ 73 w 260"/>
                <a:gd name="T21" fmla="*/ 0 h 225"/>
                <a:gd name="T22" fmla="*/ 187 w 260"/>
                <a:gd name="T23" fmla="*/ 0 h 225"/>
                <a:gd name="T24" fmla="*/ 197 w 260"/>
                <a:gd name="T25" fmla="*/ 8 h 225"/>
                <a:gd name="T26" fmla="*/ 206 w 260"/>
                <a:gd name="T27" fmla="*/ 61 h 225"/>
                <a:gd name="T28" fmla="*/ 211 w 260"/>
                <a:gd name="T29" fmla="*/ 91 h 225"/>
                <a:gd name="T30" fmla="*/ 221 w 260"/>
                <a:gd name="T31" fmla="*/ 150 h 225"/>
                <a:gd name="T32" fmla="*/ 221 w 260"/>
                <a:gd name="T33" fmla="*/ 151 h 225"/>
                <a:gd name="T34" fmla="*/ 235 w 260"/>
                <a:gd name="T35" fmla="*/ 187 h 225"/>
                <a:gd name="T36" fmla="*/ 256 w 260"/>
                <a:gd name="T37" fmla="*/ 208 h 225"/>
                <a:gd name="T38" fmla="*/ 259 w 260"/>
                <a:gd name="T39" fmla="*/ 219 h 225"/>
                <a:gd name="T40" fmla="*/ 250 w 260"/>
                <a:gd name="T41" fmla="*/ 225 h 225"/>
                <a:gd name="T42" fmla="*/ 11 w 260"/>
                <a:gd name="T4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0" h="225">
                  <a:moveTo>
                    <a:pt x="11" y="225"/>
                  </a:moveTo>
                  <a:cubicBezTo>
                    <a:pt x="7" y="225"/>
                    <a:pt x="3" y="223"/>
                    <a:pt x="1" y="219"/>
                  </a:cubicBezTo>
                  <a:cubicBezTo>
                    <a:pt x="0" y="215"/>
                    <a:pt x="1" y="211"/>
                    <a:pt x="4" y="208"/>
                  </a:cubicBezTo>
                  <a:cubicBezTo>
                    <a:pt x="9" y="203"/>
                    <a:pt x="15" y="197"/>
                    <a:pt x="21" y="191"/>
                  </a:cubicBezTo>
                  <a:cubicBezTo>
                    <a:pt x="36" y="174"/>
                    <a:pt x="39" y="152"/>
                    <a:pt x="43" y="128"/>
                  </a:cubicBezTo>
                  <a:cubicBezTo>
                    <a:pt x="44" y="123"/>
                    <a:pt x="45" y="117"/>
                    <a:pt x="46" y="112"/>
                  </a:cubicBezTo>
                  <a:cubicBezTo>
                    <a:pt x="51" y="85"/>
                    <a:pt x="55" y="58"/>
                    <a:pt x="60" y="32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3"/>
                    <a:pt x="61" y="20"/>
                    <a:pt x="62" y="17"/>
                  </a:cubicBezTo>
                  <a:cubicBezTo>
                    <a:pt x="62" y="14"/>
                    <a:pt x="63" y="11"/>
                    <a:pt x="63" y="8"/>
                  </a:cubicBezTo>
                  <a:cubicBezTo>
                    <a:pt x="64" y="3"/>
                    <a:pt x="68" y="0"/>
                    <a:pt x="73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92" y="0"/>
                    <a:pt x="196" y="3"/>
                    <a:pt x="197" y="8"/>
                  </a:cubicBezTo>
                  <a:cubicBezTo>
                    <a:pt x="200" y="25"/>
                    <a:pt x="202" y="43"/>
                    <a:pt x="206" y="61"/>
                  </a:cubicBezTo>
                  <a:cubicBezTo>
                    <a:pt x="207" y="71"/>
                    <a:pt x="209" y="81"/>
                    <a:pt x="211" y="91"/>
                  </a:cubicBezTo>
                  <a:cubicBezTo>
                    <a:pt x="214" y="110"/>
                    <a:pt x="217" y="130"/>
                    <a:pt x="221" y="150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4" y="165"/>
                    <a:pt x="227" y="177"/>
                    <a:pt x="235" y="187"/>
                  </a:cubicBezTo>
                  <a:cubicBezTo>
                    <a:pt x="240" y="194"/>
                    <a:pt x="247" y="201"/>
                    <a:pt x="256" y="208"/>
                  </a:cubicBezTo>
                  <a:cubicBezTo>
                    <a:pt x="259" y="210"/>
                    <a:pt x="260" y="215"/>
                    <a:pt x="259" y="219"/>
                  </a:cubicBezTo>
                  <a:cubicBezTo>
                    <a:pt x="258" y="223"/>
                    <a:pt x="254" y="225"/>
                    <a:pt x="250" y="225"/>
                  </a:cubicBezTo>
                  <a:lnTo>
                    <a:pt x="11" y="225"/>
                  </a:lnTo>
                  <a:close/>
                </a:path>
              </a:pathLst>
            </a:custGeom>
            <a:gradFill flip="none" rotWithShape="1">
              <a:gsLst>
                <a:gs pos="19000">
                  <a:schemeClr val="tx2">
                    <a:lumMod val="50000"/>
                  </a:schemeClr>
                </a:gs>
                <a:gs pos="81000">
                  <a:srgbClr val="727272"/>
                </a:gs>
                <a:gs pos="35000">
                  <a:srgbClr val="767676"/>
                </a:gs>
                <a:gs pos="58000">
                  <a:schemeClr val="tx2">
                    <a:lumMod val="60000"/>
                    <a:lumOff val="40000"/>
                  </a:schemeClr>
                </a:gs>
                <a:gs pos="95000">
                  <a:schemeClr val="tx2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4" name="Freeform 136"/>
            <p:cNvSpPr>
              <a:spLocks noEditPoints="1"/>
            </p:cNvSpPr>
            <p:nvPr/>
          </p:nvSpPr>
          <p:spPr bwMode="auto">
            <a:xfrm>
              <a:off x="100013" y="5711825"/>
              <a:ext cx="895350" cy="777875"/>
            </a:xfrm>
            <a:custGeom>
              <a:avLst/>
              <a:gdLst>
                <a:gd name="T0" fmla="*/ 198 w 282"/>
                <a:gd name="T1" fmla="*/ 20 h 245"/>
                <a:gd name="T2" fmla="*/ 207 w 282"/>
                <a:gd name="T3" fmla="*/ 73 h 245"/>
                <a:gd name="T4" fmla="*/ 222 w 282"/>
                <a:gd name="T5" fmla="*/ 162 h 245"/>
                <a:gd name="T6" fmla="*/ 238 w 282"/>
                <a:gd name="T7" fmla="*/ 203 h 245"/>
                <a:gd name="T8" fmla="*/ 261 w 282"/>
                <a:gd name="T9" fmla="*/ 225 h 245"/>
                <a:gd name="T10" fmla="*/ 22 w 282"/>
                <a:gd name="T11" fmla="*/ 225 h 245"/>
                <a:gd name="T12" fmla="*/ 39 w 282"/>
                <a:gd name="T13" fmla="*/ 207 h 245"/>
                <a:gd name="T14" fmla="*/ 67 w 282"/>
                <a:gd name="T15" fmla="*/ 124 h 245"/>
                <a:gd name="T16" fmla="*/ 81 w 282"/>
                <a:gd name="T17" fmla="*/ 38 h 245"/>
                <a:gd name="T18" fmla="*/ 84 w 282"/>
                <a:gd name="T19" fmla="*/ 20 h 245"/>
                <a:gd name="T20" fmla="*/ 198 w 282"/>
                <a:gd name="T21" fmla="*/ 20 h 245"/>
                <a:gd name="T22" fmla="*/ 198 w 282"/>
                <a:gd name="T23" fmla="*/ 0 h 245"/>
                <a:gd name="T24" fmla="*/ 84 w 282"/>
                <a:gd name="T25" fmla="*/ 0 h 245"/>
                <a:gd name="T26" fmla="*/ 64 w 282"/>
                <a:gd name="T27" fmla="*/ 17 h 245"/>
                <a:gd name="T28" fmla="*/ 63 w 282"/>
                <a:gd name="T29" fmla="*/ 25 h 245"/>
                <a:gd name="T30" fmla="*/ 61 w 282"/>
                <a:gd name="T31" fmla="*/ 35 h 245"/>
                <a:gd name="T32" fmla="*/ 61 w 282"/>
                <a:gd name="T33" fmla="*/ 40 h 245"/>
                <a:gd name="T34" fmla="*/ 47 w 282"/>
                <a:gd name="T35" fmla="*/ 120 h 245"/>
                <a:gd name="T36" fmla="*/ 44 w 282"/>
                <a:gd name="T37" fmla="*/ 136 h 245"/>
                <a:gd name="T38" fmla="*/ 24 w 282"/>
                <a:gd name="T39" fmla="*/ 194 h 245"/>
                <a:gd name="T40" fmla="*/ 8 w 282"/>
                <a:gd name="T41" fmla="*/ 211 h 245"/>
                <a:gd name="T42" fmla="*/ 3 w 282"/>
                <a:gd name="T43" fmla="*/ 233 h 245"/>
                <a:gd name="T44" fmla="*/ 22 w 282"/>
                <a:gd name="T45" fmla="*/ 245 h 245"/>
                <a:gd name="T46" fmla="*/ 261 w 282"/>
                <a:gd name="T47" fmla="*/ 245 h 245"/>
                <a:gd name="T48" fmla="*/ 279 w 282"/>
                <a:gd name="T49" fmla="*/ 232 h 245"/>
                <a:gd name="T50" fmla="*/ 273 w 282"/>
                <a:gd name="T51" fmla="*/ 210 h 245"/>
                <a:gd name="T52" fmla="*/ 253 w 282"/>
                <a:gd name="T53" fmla="*/ 191 h 245"/>
                <a:gd name="T54" fmla="*/ 242 w 282"/>
                <a:gd name="T55" fmla="*/ 159 h 245"/>
                <a:gd name="T56" fmla="*/ 242 w 282"/>
                <a:gd name="T57" fmla="*/ 158 h 245"/>
                <a:gd name="T58" fmla="*/ 231 w 282"/>
                <a:gd name="T59" fmla="*/ 99 h 245"/>
                <a:gd name="T60" fmla="*/ 226 w 282"/>
                <a:gd name="T61" fmla="*/ 69 h 245"/>
                <a:gd name="T62" fmla="*/ 218 w 282"/>
                <a:gd name="T63" fmla="*/ 17 h 245"/>
                <a:gd name="T64" fmla="*/ 198 w 282"/>
                <a:gd name="T6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245">
                  <a:moveTo>
                    <a:pt x="198" y="20"/>
                  </a:moveTo>
                  <a:cubicBezTo>
                    <a:pt x="201" y="37"/>
                    <a:pt x="204" y="55"/>
                    <a:pt x="207" y="73"/>
                  </a:cubicBezTo>
                  <a:cubicBezTo>
                    <a:pt x="212" y="103"/>
                    <a:pt x="216" y="133"/>
                    <a:pt x="222" y="162"/>
                  </a:cubicBezTo>
                  <a:cubicBezTo>
                    <a:pt x="225" y="177"/>
                    <a:pt x="228" y="191"/>
                    <a:pt x="238" y="203"/>
                  </a:cubicBezTo>
                  <a:cubicBezTo>
                    <a:pt x="244" y="211"/>
                    <a:pt x="252" y="219"/>
                    <a:pt x="261" y="225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28" y="220"/>
                    <a:pt x="34" y="214"/>
                    <a:pt x="39" y="207"/>
                  </a:cubicBezTo>
                  <a:cubicBezTo>
                    <a:pt x="60" y="184"/>
                    <a:pt x="61" y="153"/>
                    <a:pt x="67" y="124"/>
                  </a:cubicBezTo>
                  <a:cubicBezTo>
                    <a:pt x="72" y="95"/>
                    <a:pt x="77" y="67"/>
                    <a:pt x="81" y="38"/>
                  </a:cubicBezTo>
                  <a:cubicBezTo>
                    <a:pt x="82" y="32"/>
                    <a:pt x="83" y="26"/>
                    <a:pt x="84" y="20"/>
                  </a:cubicBezTo>
                  <a:cubicBezTo>
                    <a:pt x="198" y="20"/>
                    <a:pt x="198" y="20"/>
                    <a:pt x="198" y="20"/>
                  </a:cubicBezTo>
                  <a:moveTo>
                    <a:pt x="198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74" y="0"/>
                    <a:pt x="66" y="7"/>
                    <a:pt x="64" y="17"/>
                  </a:cubicBezTo>
                  <a:cubicBezTo>
                    <a:pt x="64" y="19"/>
                    <a:pt x="64" y="22"/>
                    <a:pt x="63" y="25"/>
                  </a:cubicBezTo>
                  <a:cubicBezTo>
                    <a:pt x="63" y="28"/>
                    <a:pt x="62" y="32"/>
                    <a:pt x="61" y="35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7" y="67"/>
                    <a:pt x="52" y="94"/>
                    <a:pt x="47" y="120"/>
                  </a:cubicBezTo>
                  <a:cubicBezTo>
                    <a:pt x="46" y="125"/>
                    <a:pt x="45" y="131"/>
                    <a:pt x="44" y="136"/>
                  </a:cubicBezTo>
                  <a:cubicBezTo>
                    <a:pt x="41" y="159"/>
                    <a:pt x="37" y="179"/>
                    <a:pt x="24" y="194"/>
                  </a:cubicBezTo>
                  <a:cubicBezTo>
                    <a:pt x="19" y="200"/>
                    <a:pt x="13" y="206"/>
                    <a:pt x="8" y="211"/>
                  </a:cubicBezTo>
                  <a:cubicBezTo>
                    <a:pt x="2" y="217"/>
                    <a:pt x="0" y="225"/>
                    <a:pt x="3" y="233"/>
                  </a:cubicBezTo>
                  <a:cubicBezTo>
                    <a:pt x="6" y="240"/>
                    <a:pt x="14" y="245"/>
                    <a:pt x="22" y="245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69" y="245"/>
                    <a:pt x="277" y="240"/>
                    <a:pt x="279" y="232"/>
                  </a:cubicBezTo>
                  <a:cubicBezTo>
                    <a:pt x="282" y="224"/>
                    <a:pt x="280" y="215"/>
                    <a:pt x="273" y="210"/>
                  </a:cubicBezTo>
                  <a:cubicBezTo>
                    <a:pt x="265" y="204"/>
                    <a:pt x="258" y="197"/>
                    <a:pt x="253" y="191"/>
                  </a:cubicBezTo>
                  <a:cubicBezTo>
                    <a:pt x="247" y="183"/>
                    <a:pt x="245" y="172"/>
                    <a:pt x="242" y="159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38" y="139"/>
                    <a:pt x="235" y="119"/>
                    <a:pt x="231" y="99"/>
                  </a:cubicBezTo>
                  <a:cubicBezTo>
                    <a:pt x="230" y="90"/>
                    <a:pt x="228" y="79"/>
                    <a:pt x="226" y="69"/>
                  </a:cubicBezTo>
                  <a:cubicBezTo>
                    <a:pt x="223" y="52"/>
                    <a:pt x="221" y="34"/>
                    <a:pt x="218" y="17"/>
                  </a:cubicBezTo>
                  <a:cubicBezTo>
                    <a:pt x="216" y="7"/>
                    <a:pt x="208" y="0"/>
                    <a:pt x="198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3" name="pencil"/>
          <p:cNvGrpSpPr/>
          <p:nvPr/>
        </p:nvGrpSpPr>
        <p:grpSpPr>
          <a:xfrm>
            <a:off x="10249835" y="3961625"/>
            <a:ext cx="228924" cy="1085329"/>
            <a:chOff x="3527426" y="4375150"/>
            <a:chExt cx="441325" cy="2092325"/>
          </a:xfrm>
        </p:grpSpPr>
        <p:sp>
          <p:nvSpPr>
            <p:cNvPr id="363" name="Freeform 137"/>
            <p:cNvSpPr/>
            <p:nvPr/>
          </p:nvSpPr>
          <p:spPr bwMode="auto">
            <a:xfrm>
              <a:off x="3559176" y="4638675"/>
              <a:ext cx="377825" cy="1797050"/>
            </a:xfrm>
            <a:custGeom>
              <a:avLst/>
              <a:gdLst>
                <a:gd name="T0" fmla="*/ 238 w 238"/>
                <a:gd name="T1" fmla="*/ 0 h 1132"/>
                <a:gd name="T2" fmla="*/ 238 w 238"/>
                <a:gd name="T3" fmla="*/ 930 h 1132"/>
                <a:gd name="T4" fmla="*/ 118 w 238"/>
                <a:gd name="T5" fmla="*/ 1132 h 1132"/>
                <a:gd name="T6" fmla="*/ 0 w 238"/>
                <a:gd name="T7" fmla="*/ 930 h 1132"/>
                <a:gd name="T8" fmla="*/ 0 w 238"/>
                <a:gd name="T9" fmla="*/ 0 h 1132"/>
                <a:gd name="T10" fmla="*/ 238 w 238"/>
                <a:gd name="T11" fmla="*/ 0 h 1132"/>
                <a:gd name="T12" fmla="*/ 238 w 238"/>
                <a:gd name="T13" fmla="*/ 0 h 1132"/>
                <a:gd name="T14" fmla="*/ 238 w 238"/>
                <a:gd name="T1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132">
                  <a:moveTo>
                    <a:pt x="238" y="0"/>
                  </a:moveTo>
                  <a:lnTo>
                    <a:pt x="238" y="930"/>
                  </a:lnTo>
                  <a:lnTo>
                    <a:pt x="118" y="1132"/>
                  </a:lnTo>
                  <a:lnTo>
                    <a:pt x="0" y="930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44000">
                  <a:schemeClr val="accent4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4" name="Freeform 138"/>
            <p:cNvSpPr>
              <a:spLocks noEditPoints="1"/>
            </p:cNvSpPr>
            <p:nvPr/>
          </p:nvSpPr>
          <p:spPr bwMode="auto">
            <a:xfrm>
              <a:off x="3527426" y="4606925"/>
              <a:ext cx="441325" cy="1860550"/>
            </a:xfrm>
            <a:custGeom>
              <a:avLst/>
              <a:gdLst>
                <a:gd name="T0" fmla="*/ 69 w 139"/>
                <a:gd name="T1" fmla="*/ 586 h 586"/>
                <a:gd name="T2" fmla="*/ 61 w 139"/>
                <a:gd name="T3" fmla="*/ 581 h 586"/>
                <a:gd name="T4" fmla="*/ 1 w 139"/>
                <a:gd name="T5" fmla="*/ 480 h 586"/>
                <a:gd name="T6" fmla="*/ 0 w 139"/>
                <a:gd name="T7" fmla="*/ 475 h 586"/>
                <a:gd name="T8" fmla="*/ 0 w 139"/>
                <a:gd name="T9" fmla="*/ 10 h 586"/>
                <a:gd name="T10" fmla="*/ 10 w 139"/>
                <a:gd name="T11" fmla="*/ 0 h 586"/>
                <a:gd name="T12" fmla="*/ 129 w 139"/>
                <a:gd name="T13" fmla="*/ 0 h 586"/>
                <a:gd name="T14" fmla="*/ 139 w 139"/>
                <a:gd name="T15" fmla="*/ 10 h 586"/>
                <a:gd name="T16" fmla="*/ 139 w 139"/>
                <a:gd name="T17" fmla="*/ 475 h 586"/>
                <a:gd name="T18" fmla="*/ 137 w 139"/>
                <a:gd name="T19" fmla="*/ 480 h 586"/>
                <a:gd name="T20" fmla="*/ 78 w 139"/>
                <a:gd name="T21" fmla="*/ 581 h 586"/>
                <a:gd name="T22" fmla="*/ 69 w 139"/>
                <a:gd name="T23" fmla="*/ 586 h 586"/>
                <a:gd name="T24" fmla="*/ 20 w 139"/>
                <a:gd name="T25" fmla="*/ 472 h 586"/>
                <a:gd name="T26" fmla="*/ 69 w 139"/>
                <a:gd name="T27" fmla="*/ 556 h 586"/>
                <a:gd name="T28" fmla="*/ 119 w 139"/>
                <a:gd name="T29" fmla="*/ 472 h 586"/>
                <a:gd name="T30" fmla="*/ 119 w 139"/>
                <a:gd name="T31" fmla="*/ 20 h 586"/>
                <a:gd name="T32" fmla="*/ 20 w 139"/>
                <a:gd name="T33" fmla="*/ 20 h 586"/>
                <a:gd name="T34" fmla="*/ 20 w 139"/>
                <a:gd name="T35" fmla="*/ 47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586">
                  <a:moveTo>
                    <a:pt x="69" y="586"/>
                  </a:moveTo>
                  <a:cubicBezTo>
                    <a:pt x="66" y="586"/>
                    <a:pt x="62" y="584"/>
                    <a:pt x="61" y="581"/>
                  </a:cubicBezTo>
                  <a:cubicBezTo>
                    <a:pt x="1" y="480"/>
                    <a:pt x="1" y="480"/>
                    <a:pt x="1" y="480"/>
                  </a:cubicBezTo>
                  <a:cubicBezTo>
                    <a:pt x="1" y="479"/>
                    <a:pt x="0" y="477"/>
                    <a:pt x="0" y="4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4" y="0"/>
                    <a:pt x="139" y="4"/>
                    <a:pt x="139" y="10"/>
                  </a:cubicBezTo>
                  <a:cubicBezTo>
                    <a:pt x="139" y="475"/>
                    <a:pt x="139" y="475"/>
                    <a:pt x="139" y="475"/>
                  </a:cubicBezTo>
                  <a:cubicBezTo>
                    <a:pt x="139" y="477"/>
                    <a:pt x="138" y="479"/>
                    <a:pt x="137" y="480"/>
                  </a:cubicBezTo>
                  <a:cubicBezTo>
                    <a:pt x="78" y="581"/>
                    <a:pt x="78" y="581"/>
                    <a:pt x="78" y="581"/>
                  </a:cubicBezTo>
                  <a:cubicBezTo>
                    <a:pt x="76" y="584"/>
                    <a:pt x="73" y="586"/>
                    <a:pt x="69" y="586"/>
                  </a:cubicBezTo>
                  <a:close/>
                  <a:moveTo>
                    <a:pt x="20" y="472"/>
                  </a:moveTo>
                  <a:cubicBezTo>
                    <a:pt x="69" y="556"/>
                    <a:pt x="69" y="556"/>
                    <a:pt x="69" y="556"/>
                  </a:cubicBezTo>
                  <a:cubicBezTo>
                    <a:pt x="119" y="472"/>
                    <a:pt x="119" y="472"/>
                    <a:pt x="119" y="472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5" name="Freeform 139"/>
            <p:cNvSpPr/>
            <p:nvPr/>
          </p:nvSpPr>
          <p:spPr bwMode="auto">
            <a:xfrm>
              <a:off x="3559176" y="4406900"/>
              <a:ext cx="377825" cy="231775"/>
            </a:xfrm>
            <a:custGeom>
              <a:avLst/>
              <a:gdLst>
                <a:gd name="T0" fmla="*/ 119 w 119"/>
                <a:gd name="T1" fmla="*/ 20 h 73"/>
                <a:gd name="T2" fmla="*/ 119 w 119"/>
                <a:gd name="T3" fmla="*/ 73 h 73"/>
                <a:gd name="T4" fmla="*/ 0 w 119"/>
                <a:gd name="T5" fmla="*/ 73 h 73"/>
                <a:gd name="T6" fmla="*/ 0 w 119"/>
                <a:gd name="T7" fmla="*/ 20 h 73"/>
                <a:gd name="T8" fmla="*/ 59 w 119"/>
                <a:gd name="T9" fmla="*/ 0 h 73"/>
                <a:gd name="T10" fmla="*/ 119 w 119"/>
                <a:gd name="T11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73">
                  <a:moveTo>
                    <a:pt x="119" y="20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20" y="0"/>
                    <a:pt x="59" y="0"/>
                  </a:cubicBezTo>
                  <a:cubicBezTo>
                    <a:pt x="99" y="0"/>
                    <a:pt x="119" y="20"/>
                    <a:pt x="119" y="2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6" name="Freeform 140"/>
            <p:cNvSpPr>
              <a:spLocks noEditPoints="1"/>
            </p:cNvSpPr>
            <p:nvPr/>
          </p:nvSpPr>
          <p:spPr bwMode="auto">
            <a:xfrm>
              <a:off x="3527426" y="4375150"/>
              <a:ext cx="441325" cy="295275"/>
            </a:xfrm>
            <a:custGeom>
              <a:avLst/>
              <a:gdLst>
                <a:gd name="T0" fmla="*/ 129 w 139"/>
                <a:gd name="T1" fmla="*/ 93 h 93"/>
                <a:gd name="T2" fmla="*/ 10 w 139"/>
                <a:gd name="T3" fmla="*/ 93 h 93"/>
                <a:gd name="T4" fmla="*/ 0 w 139"/>
                <a:gd name="T5" fmla="*/ 83 h 93"/>
                <a:gd name="T6" fmla="*/ 0 w 139"/>
                <a:gd name="T7" fmla="*/ 30 h 93"/>
                <a:gd name="T8" fmla="*/ 3 w 139"/>
                <a:gd name="T9" fmla="*/ 23 h 93"/>
                <a:gd name="T10" fmla="*/ 69 w 139"/>
                <a:gd name="T11" fmla="*/ 0 h 93"/>
                <a:gd name="T12" fmla="*/ 136 w 139"/>
                <a:gd name="T13" fmla="*/ 23 h 93"/>
                <a:gd name="T14" fmla="*/ 139 w 139"/>
                <a:gd name="T15" fmla="*/ 30 h 93"/>
                <a:gd name="T16" fmla="*/ 139 w 139"/>
                <a:gd name="T17" fmla="*/ 83 h 93"/>
                <a:gd name="T18" fmla="*/ 129 w 139"/>
                <a:gd name="T19" fmla="*/ 93 h 93"/>
                <a:gd name="T20" fmla="*/ 20 w 139"/>
                <a:gd name="T21" fmla="*/ 73 h 93"/>
                <a:gd name="T22" fmla="*/ 119 w 139"/>
                <a:gd name="T23" fmla="*/ 73 h 93"/>
                <a:gd name="T24" fmla="*/ 119 w 139"/>
                <a:gd name="T25" fmla="*/ 34 h 93"/>
                <a:gd name="T26" fmla="*/ 69 w 139"/>
                <a:gd name="T27" fmla="*/ 20 h 93"/>
                <a:gd name="T28" fmla="*/ 20 w 139"/>
                <a:gd name="T29" fmla="*/ 34 h 93"/>
                <a:gd name="T30" fmla="*/ 20 w 139"/>
                <a:gd name="T31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93">
                  <a:moveTo>
                    <a:pt x="129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8"/>
                    <a:pt x="0" y="8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1" y="24"/>
                    <a:pt x="3" y="23"/>
                  </a:cubicBezTo>
                  <a:cubicBezTo>
                    <a:pt x="4" y="22"/>
                    <a:pt x="26" y="0"/>
                    <a:pt x="69" y="0"/>
                  </a:cubicBezTo>
                  <a:cubicBezTo>
                    <a:pt x="112" y="0"/>
                    <a:pt x="135" y="22"/>
                    <a:pt x="136" y="23"/>
                  </a:cubicBezTo>
                  <a:cubicBezTo>
                    <a:pt x="137" y="24"/>
                    <a:pt x="139" y="27"/>
                    <a:pt x="139" y="30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39" y="88"/>
                    <a:pt x="134" y="93"/>
                    <a:pt x="129" y="93"/>
                  </a:cubicBezTo>
                  <a:close/>
                  <a:moveTo>
                    <a:pt x="20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2" y="29"/>
                    <a:pt x="96" y="20"/>
                    <a:pt x="69" y="20"/>
                  </a:cubicBezTo>
                  <a:cubicBezTo>
                    <a:pt x="43" y="20"/>
                    <a:pt x="26" y="29"/>
                    <a:pt x="20" y="34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3663951" y="6270625"/>
              <a:ext cx="168275" cy="142875"/>
            </a:xfrm>
            <a:custGeom>
              <a:avLst/>
              <a:gdLst>
                <a:gd name="T0" fmla="*/ 106 w 106"/>
                <a:gd name="T1" fmla="*/ 0 h 90"/>
                <a:gd name="T2" fmla="*/ 52 w 106"/>
                <a:gd name="T3" fmla="*/ 90 h 90"/>
                <a:gd name="T4" fmla="*/ 0 w 106"/>
                <a:gd name="T5" fmla="*/ 0 h 90"/>
                <a:gd name="T6" fmla="*/ 106 w 10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90">
                  <a:moveTo>
                    <a:pt x="106" y="0"/>
                  </a:moveTo>
                  <a:lnTo>
                    <a:pt x="52" y="90"/>
                  </a:lnTo>
                  <a:lnTo>
                    <a:pt x="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3641733" y="6248401"/>
              <a:ext cx="212726" cy="187325"/>
            </a:xfrm>
            <a:custGeom>
              <a:avLst/>
              <a:gdLst>
                <a:gd name="T0" fmla="*/ 33 w 67"/>
                <a:gd name="T1" fmla="*/ 59 h 59"/>
                <a:gd name="T2" fmla="*/ 28 w 67"/>
                <a:gd name="T3" fmla="*/ 56 h 59"/>
                <a:gd name="T4" fmla="*/ 1 w 67"/>
                <a:gd name="T5" fmla="*/ 10 h 59"/>
                <a:gd name="T6" fmla="*/ 1 w 67"/>
                <a:gd name="T7" fmla="*/ 3 h 59"/>
                <a:gd name="T8" fmla="*/ 7 w 67"/>
                <a:gd name="T9" fmla="*/ 0 h 59"/>
                <a:gd name="T10" fmla="*/ 60 w 67"/>
                <a:gd name="T11" fmla="*/ 0 h 59"/>
                <a:gd name="T12" fmla="*/ 66 w 67"/>
                <a:gd name="T13" fmla="*/ 3 h 59"/>
                <a:gd name="T14" fmla="*/ 66 w 67"/>
                <a:gd name="T15" fmla="*/ 10 h 59"/>
                <a:gd name="T16" fmla="*/ 39 w 67"/>
                <a:gd name="T17" fmla="*/ 56 h 59"/>
                <a:gd name="T18" fmla="*/ 33 w 67"/>
                <a:gd name="T19" fmla="*/ 59 h 59"/>
                <a:gd name="T20" fmla="*/ 18 w 67"/>
                <a:gd name="T21" fmla="*/ 13 h 59"/>
                <a:gd name="T22" fmla="*/ 33 w 67"/>
                <a:gd name="T23" fmla="*/ 40 h 59"/>
                <a:gd name="T24" fmla="*/ 49 w 67"/>
                <a:gd name="T25" fmla="*/ 13 h 59"/>
                <a:gd name="T26" fmla="*/ 18 w 67"/>
                <a:gd name="T2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59">
                  <a:moveTo>
                    <a:pt x="33" y="59"/>
                  </a:moveTo>
                  <a:cubicBezTo>
                    <a:pt x="31" y="59"/>
                    <a:pt x="29" y="57"/>
                    <a:pt x="28" y="5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cubicBezTo>
                    <a:pt x="67" y="5"/>
                    <a:pt x="67" y="8"/>
                    <a:pt x="66" y="1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8" y="57"/>
                    <a:pt x="36" y="59"/>
                    <a:pt x="33" y="59"/>
                  </a:cubicBezTo>
                  <a:close/>
                  <a:moveTo>
                    <a:pt x="18" y="1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49" y="13"/>
                    <a:pt x="49" y="13"/>
                    <a:pt x="49" y="13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5400">
              <a:solidFill>
                <a:schemeClr val="tx2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361" name="Freeform 143"/>
          <p:cNvSpPr/>
          <p:nvPr/>
        </p:nvSpPr>
        <p:spPr bwMode="auto">
          <a:xfrm>
            <a:off x="7773443" y="2585898"/>
            <a:ext cx="518784" cy="301389"/>
          </a:xfrm>
          <a:custGeom>
            <a:avLst/>
            <a:gdLst>
              <a:gd name="T0" fmla="*/ 66 w 315"/>
              <a:gd name="T1" fmla="*/ 183 h 183"/>
              <a:gd name="T2" fmla="*/ 65 w 315"/>
              <a:gd name="T3" fmla="*/ 183 h 183"/>
              <a:gd name="T4" fmla="*/ 56 w 315"/>
              <a:gd name="T5" fmla="*/ 176 h 183"/>
              <a:gd name="T6" fmla="*/ 7 w 315"/>
              <a:gd name="T7" fmla="*/ 111 h 183"/>
              <a:gd name="T8" fmla="*/ 2 w 315"/>
              <a:gd name="T9" fmla="*/ 98 h 183"/>
              <a:gd name="T10" fmla="*/ 16 w 315"/>
              <a:gd name="T11" fmla="*/ 93 h 183"/>
              <a:gd name="T12" fmla="*/ 68 w 315"/>
              <a:gd name="T13" fmla="*/ 149 h 183"/>
              <a:gd name="T14" fmla="*/ 178 w 315"/>
              <a:gd name="T15" fmla="*/ 38 h 183"/>
              <a:gd name="T16" fmla="*/ 305 w 315"/>
              <a:gd name="T17" fmla="*/ 0 h 183"/>
              <a:gd name="T18" fmla="*/ 305 w 315"/>
              <a:gd name="T19" fmla="*/ 0 h 183"/>
              <a:gd name="T20" fmla="*/ 315 w 315"/>
              <a:gd name="T21" fmla="*/ 10 h 183"/>
              <a:gd name="T22" fmla="*/ 305 w 315"/>
              <a:gd name="T23" fmla="*/ 20 h 183"/>
              <a:gd name="T24" fmla="*/ 188 w 315"/>
              <a:gd name="T25" fmla="*/ 55 h 183"/>
              <a:gd name="T26" fmla="*/ 75 w 315"/>
              <a:gd name="T27" fmla="*/ 178 h 183"/>
              <a:gd name="T28" fmla="*/ 66 w 315"/>
              <a:gd name="T2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" h="183">
                <a:moveTo>
                  <a:pt x="66" y="183"/>
                </a:moveTo>
                <a:cubicBezTo>
                  <a:pt x="66" y="183"/>
                  <a:pt x="65" y="183"/>
                  <a:pt x="65" y="183"/>
                </a:cubicBezTo>
                <a:cubicBezTo>
                  <a:pt x="61" y="183"/>
                  <a:pt x="58" y="180"/>
                  <a:pt x="56" y="176"/>
                </a:cubicBezTo>
                <a:cubicBezTo>
                  <a:pt x="50" y="153"/>
                  <a:pt x="36" y="124"/>
                  <a:pt x="7" y="111"/>
                </a:cubicBezTo>
                <a:cubicBezTo>
                  <a:pt x="2" y="109"/>
                  <a:pt x="0" y="103"/>
                  <a:pt x="2" y="98"/>
                </a:cubicBezTo>
                <a:cubicBezTo>
                  <a:pt x="5" y="93"/>
                  <a:pt x="11" y="90"/>
                  <a:pt x="16" y="93"/>
                </a:cubicBezTo>
                <a:cubicBezTo>
                  <a:pt x="42" y="105"/>
                  <a:pt x="58" y="127"/>
                  <a:pt x="68" y="149"/>
                </a:cubicBezTo>
                <a:cubicBezTo>
                  <a:pt x="94" y="104"/>
                  <a:pt x="136" y="62"/>
                  <a:pt x="178" y="38"/>
                </a:cubicBezTo>
                <a:cubicBezTo>
                  <a:pt x="224" y="12"/>
                  <a:pt x="262" y="0"/>
                  <a:pt x="305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311" y="0"/>
                  <a:pt x="315" y="5"/>
                  <a:pt x="315" y="10"/>
                </a:cubicBezTo>
                <a:cubicBezTo>
                  <a:pt x="315" y="16"/>
                  <a:pt x="311" y="20"/>
                  <a:pt x="305" y="20"/>
                </a:cubicBezTo>
                <a:cubicBezTo>
                  <a:pt x="265" y="20"/>
                  <a:pt x="231" y="30"/>
                  <a:pt x="188" y="55"/>
                </a:cubicBezTo>
                <a:cubicBezTo>
                  <a:pt x="143" y="81"/>
                  <a:pt x="98" y="129"/>
                  <a:pt x="75" y="178"/>
                </a:cubicBezTo>
                <a:cubicBezTo>
                  <a:pt x="73" y="181"/>
                  <a:pt x="70" y="183"/>
                  <a:pt x="66" y="18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grpSp>
        <p:nvGrpSpPr>
          <p:cNvPr id="275" name="A+"/>
          <p:cNvGrpSpPr/>
          <p:nvPr/>
        </p:nvGrpSpPr>
        <p:grpSpPr>
          <a:xfrm>
            <a:off x="1927570" y="2706811"/>
            <a:ext cx="461141" cy="551723"/>
            <a:chOff x="557213" y="1714500"/>
            <a:chExt cx="889000" cy="1063625"/>
          </a:xfrm>
        </p:grpSpPr>
        <p:sp>
          <p:nvSpPr>
            <p:cNvPr id="356" name="Freeform 144"/>
            <p:cNvSpPr/>
            <p:nvPr/>
          </p:nvSpPr>
          <p:spPr bwMode="auto">
            <a:xfrm>
              <a:off x="681038" y="1714500"/>
              <a:ext cx="695325" cy="1063625"/>
            </a:xfrm>
            <a:custGeom>
              <a:avLst/>
              <a:gdLst>
                <a:gd name="T0" fmla="*/ 10 w 219"/>
                <a:gd name="T1" fmla="*/ 335 h 335"/>
                <a:gd name="T2" fmla="*/ 0 w 219"/>
                <a:gd name="T3" fmla="*/ 325 h 335"/>
                <a:gd name="T4" fmla="*/ 9 w 219"/>
                <a:gd name="T5" fmla="*/ 192 h 335"/>
                <a:gd name="T6" fmla="*/ 12 w 219"/>
                <a:gd name="T7" fmla="*/ 150 h 335"/>
                <a:gd name="T8" fmla="*/ 37 w 219"/>
                <a:gd name="T9" fmla="*/ 6 h 335"/>
                <a:gd name="T10" fmla="*/ 47 w 219"/>
                <a:gd name="T11" fmla="*/ 0 h 335"/>
                <a:gd name="T12" fmla="*/ 56 w 219"/>
                <a:gd name="T13" fmla="*/ 6 h 335"/>
                <a:gd name="T14" fmla="*/ 65 w 219"/>
                <a:gd name="T15" fmla="*/ 30 h 335"/>
                <a:gd name="T16" fmla="*/ 216 w 219"/>
                <a:gd name="T17" fmla="*/ 314 h 335"/>
                <a:gd name="T18" fmla="*/ 215 w 219"/>
                <a:gd name="T19" fmla="*/ 329 h 335"/>
                <a:gd name="T20" fmla="*/ 201 w 219"/>
                <a:gd name="T21" fmla="*/ 328 h 335"/>
                <a:gd name="T22" fmla="*/ 47 w 219"/>
                <a:gd name="T23" fmla="*/ 39 h 335"/>
                <a:gd name="T24" fmla="*/ 32 w 219"/>
                <a:gd name="T25" fmla="*/ 152 h 335"/>
                <a:gd name="T26" fmla="*/ 29 w 219"/>
                <a:gd name="T27" fmla="*/ 194 h 335"/>
                <a:gd name="T28" fmla="*/ 20 w 219"/>
                <a:gd name="T29" fmla="*/ 325 h 335"/>
                <a:gd name="T30" fmla="*/ 10 w 219"/>
                <a:gd name="T3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35">
                  <a:moveTo>
                    <a:pt x="10" y="335"/>
                  </a:moveTo>
                  <a:cubicBezTo>
                    <a:pt x="5" y="335"/>
                    <a:pt x="0" y="331"/>
                    <a:pt x="0" y="325"/>
                  </a:cubicBezTo>
                  <a:cubicBezTo>
                    <a:pt x="0" y="281"/>
                    <a:pt x="3" y="237"/>
                    <a:pt x="9" y="192"/>
                  </a:cubicBezTo>
                  <a:cubicBezTo>
                    <a:pt x="10" y="179"/>
                    <a:pt x="11" y="165"/>
                    <a:pt x="12" y="150"/>
                  </a:cubicBezTo>
                  <a:cubicBezTo>
                    <a:pt x="15" y="102"/>
                    <a:pt x="19" y="48"/>
                    <a:pt x="37" y="6"/>
                  </a:cubicBezTo>
                  <a:cubicBezTo>
                    <a:pt x="39" y="2"/>
                    <a:pt x="43" y="0"/>
                    <a:pt x="47" y="0"/>
                  </a:cubicBezTo>
                  <a:cubicBezTo>
                    <a:pt x="51" y="0"/>
                    <a:pt x="54" y="3"/>
                    <a:pt x="56" y="6"/>
                  </a:cubicBezTo>
                  <a:cubicBezTo>
                    <a:pt x="59" y="14"/>
                    <a:pt x="62" y="22"/>
                    <a:pt x="65" y="30"/>
                  </a:cubicBezTo>
                  <a:cubicBezTo>
                    <a:pt x="104" y="131"/>
                    <a:pt x="145" y="236"/>
                    <a:pt x="216" y="314"/>
                  </a:cubicBezTo>
                  <a:cubicBezTo>
                    <a:pt x="219" y="319"/>
                    <a:pt x="219" y="325"/>
                    <a:pt x="215" y="329"/>
                  </a:cubicBezTo>
                  <a:cubicBezTo>
                    <a:pt x="211" y="332"/>
                    <a:pt x="205" y="332"/>
                    <a:pt x="201" y="328"/>
                  </a:cubicBezTo>
                  <a:cubicBezTo>
                    <a:pt x="128" y="247"/>
                    <a:pt x="87" y="141"/>
                    <a:pt x="47" y="39"/>
                  </a:cubicBezTo>
                  <a:cubicBezTo>
                    <a:pt x="37" y="74"/>
                    <a:pt x="34" y="115"/>
                    <a:pt x="32" y="152"/>
                  </a:cubicBezTo>
                  <a:cubicBezTo>
                    <a:pt x="31" y="166"/>
                    <a:pt x="30" y="181"/>
                    <a:pt x="29" y="194"/>
                  </a:cubicBezTo>
                  <a:cubicBezTo>
                    <a:pt x="23" y="239"/>
                    <a:pt x="20" y="282"/>
                    <a:pt x="20" y="325"/>
                  </a:cubicBezTo>
                  <a:cubicBezTo>
                    <a:pt x="20" y="331"/>
                    <a:pt x="16" y="335"/>
                    <a:pt x="10" y="3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7" name="Freeform 145"/>
            <p:cNvSpPr/>
            <p:nvPr/>
          </p:nvSpPr>
          <p:spPr bwMode="auto">
            <a:xfrm>
              <a:off x="557213" y="2124075"/>
              <a:ext cx="679450" cy="352425"/>
            </a:xfrm>
            <a:custGeom>
              <a:avLst/>
              <a:gdLst>
                <a:gd name="T0" fmla="*/ 12 w 214"/>
                <a:gd name="T1" fmla="*/ 111 h 111"/>
                <a:gd name="T2" fmla="*/ 3 w 214"/>
                <a:gd name="T3" fmla="*/ 106 h 111"/>
                <a:gd name="T4" fmla="*/ 7 w 214"/>
                <a:gd name="T5" fmla="*/ 93 h 111"/>
                <a:gd name="T6" fmla="*/ 64 w 214"/>
                <a:gd name="T7" fmla="*/ 63 h 111"/>
                <a:gd name="T8" fmla="*/ 200 w 214"/>
                <a:gd name="T9" fmla="*/ 1 h 111"/>
                <a:gd name="T10" fmla="*/ 212 w 214"/>
                <a:gd name="T11" fmla="*/ 8 h 111"/>
                <a:gd name="T12" fmla="*/ 205 w 214"/>
                <a:gd name="T13" fmla="*/ 20 h 111"/>
                <a:gd name="T14" fmla="*/ 73 w 214"/>
                <a:gd name="T15" fmla="*/ 80 h 111"/>
                <a:gd name="T16" fmla="*/ 16 w 214"/>
                <a:gd name="T17" fmla="*/ 110 h 111"/>
                <a:gd name="T18" fmla="*/ 12 w 214"/>
                <a:gd name="T1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11">
                  <a:moveTo>
                    <a:pt x="12" y="111"/>
                  </a:moveTo>
                  <a:cubicBezTo>
                    <a:pt x="8" y="111"/>
                    <a:pt x="4" y="109"/>
                    <a:pt x="3" y="106"/>
                  </a:cubicBezTo>
                  <a:cubicBezTo>
                    <a:pt x="0" y="101"/>
                    <a:pt x="2" y="95"/>
                    <a:pt x="7" y="93"/>
                  </a:cubicBezTo>
                  <a:cubicBezTo>
                    <a:pt x="26" y="83"/>
                    <a:pt x="45" y="73"/>
                    <a:pt x="64" y="63"/>
                  </a:cubicBezTo>
                  <a:cubicBezTo>
                    <a:pt x="108" y="39"/>
                    <a:pt x="153" y="14"/>
                    <a:pt x="200" y="1"/>
                  </a:cubicBezTo>
                  <a:cubicBezTo>
                    <a:pt x="205" y="0"/>
                    <a:pt x="211" y="3"/>
                    <a:pt x="212" y="8"/>
                  </a:cubicBezTo>
                  <a:cubicBezTo>
                    <a:pt x="214" y="13"/>
                    <a:pt x="211" y="19"/>
                    <a:pt x="205" y="20"/>
                  </a:cubicBezTo>
                  <a:cubicBezTo>
                    <a:pt x="161" y="33"/>
                    <a:pt x="116" y="57"/>
                    <a:pt x="73" y="80"/>
                  </a:cubicBezTo>
                  <a:cubicBezTo>
                    <a:pt x="54" y="91"/>
                    <a:pt x="35" y="101"/>
                    <a:pt x="16" y="110"/>
                  </a:cubicBezTo>
                  <a:cubicBezTo>
                    <a:pt x="15" y="111"/>
                    <a:pt x="13" y="111"/>
                    <a:pt x="12" y="1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8" name="Freeform 146"/>
            <p:cNvSpPr/>
            <p:nvPr/>
          </p:nvSpPr>
          <p:spPr bwMode="auto">
            <a:xfrm>
              <a:off x="1252538" y="1978025"/>
              <a:ext cx="171450" cy="250825"/>
            </a:xfrm>
            <a:custGeom>
              <a:avLst/>
              <a:gdLst>
                <a:gd name="T0" fmla="*/ 43 w 54"/>
                <a:gd name="T1" fmla="*/ 79 h 79"/>
                <a:gd name="T2" fmla="*/ 34 w 54"/>
                <a:gd name="T3" fmla="*/ 75 h 79"/>
                <a:gd name="T4" fmla="*/ 22 w 54"/>
                <a:gd name="T5" fmla="*/ 50 h 79"/>
                <a:gd name="T6" fmla="*/ 3 w 54"/>
                <a:gd name="T7" fmla="*/ 17 h 79"/>
                <a:gd name="T8" fmla="*/ 5 w 54"/>
                <a:gd name="T9" fmla="*/ 3 h 79"/>
                <a:gd name="T10" fmla="*/ 19 w 54"/>
                <a:gd name="T11" fmla="*/ 5 h 79"/>
                <a:gd name="T12" fmla="*/ 40 w 54"/>
                <a:gd name="T13" fmla="*/ 41 h 79"/>
                <a:gd name="T14" fmla="*/ 52 w 54"/>
                <a:gd name="T15" fmla="*/ 64 h 79"/>
                <a:gd name="T16" fmla="*/ 48 w 54"/>
                <a:gd name="T17" fmla="*/ 78 h 79"/>
                <a:gd name="T18" fmla="*/ 43 w 5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9">
                  <a:moveTo>
                    <a:pt x="43" y="79"/>
                  </a:moveTo>
                  <a:cubicBezTo>
                    <a:pt x="40" y="79"/>
                    <a:pt x="36" y="78"/>
                    <a:pt x="34" y="75"/>
                  </a:cubicBezTo>
                  <a:cubicBezTo>
                    <a:pt x="30" y="67"/>
                    <a:pt x="26" y="58"/>
                    <a:pt x="22" y="50"/>
                  </a:cubicBezTo>
                  <a:cubicBezTo>
                    <a:pt x="16" y="39"/>
                    <a:pt x="11" y="27"/>
                    <a:pt x="3" y="17"/>
                  </a:cubicBezTo>
                  <a:cubicBezTo>
                    <a:pt x="0" y="13"/>
                    <a:pt x="0" y="6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28" y="16"/>
                    <a:pt x="34" y="29"/>
                    <a:pt x="40" y="41"/>
                  </a:cubicBezTo>
                  <a:cubicBezTo>
                    <a:pt x="44" y="50"/>
                    <a:pt x="47" y="57"/>
                    <a:pt x="52" y="64"/>
                  </a:cubicBezTo>
                  <a:cubicBezTo>
                    <a:pt x="54" y="69"/>
                    <a:pt x="53" y="75"/>
                    <a:pt x="48" y="78"/>
                  </a:cubicBezTo>
                  <a:cubicBezTo>
                    <a:pt x="47" y="79"/>
                    <a:pt x="45" y="79"/>
                    <a:pt x="43" y="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9" name="Freeform 147"/>
            <p:cNvSpPr/>
            <p:nvPr/>
          </p:nvSpPr>
          <p:spPr bwMode="auto">
            <a:xfrm>
              <a:off x="1236663" y="2016125"/>
              <a:ext cx="209550" cy="146050"/>
            </a:xfrm>
            <a:custGeom>
              <a:avLst/>
              <a:gdLst>
                <a:gd name="T0" fmla="*/ 12 w 66"/>
                <a:gd name="T1" fmla="*/ 46 h 46"/>
                <a:gd name="T2" fmla="*/ 3 w 66"/>
                <a:gd name="T3" fmla="*/ 42 h 46"/>
                <a:gd name="T4" fmla="*/ 7 w 66"/>
                <a:gd name="T5" fmla="*/ 28 h 46"/>
                <a:gd name="T6" fmla="*/ 18 w 66"/>
                <a:gd name="T7" fmla="*/ 21 h 46"/>
                <a:gd name="T8" fmla="*/ 51 w 66"/>
                <a:gd name="T9" fmla="*/ 2 h 46"/>
                <a:gd name="T10" fmla="*/ 64 w 66"/>
                <a:gd name="T11" fmla="*/ 7 h 46"/>
                <a:gd name="T12" fmla="*/ 59 w 66"/>
                <a:gd name="T13" fmla="*/ 20 h 46"/>
                <a:gd name="T14" fmla="*/ 29 w 66"/>
                <a:gd name="T15" fmla="*/ 38 h 46"/>
                <a:gd name="T16" fmla="*/ 17 w 66"/>
                <a:gd name="T17" fmla="*/ 45 h 46"/>
                <a:gd name="T18" fmla="*/ 12 w 66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6">
                  <a:moveTo>
                    <a:pt x="12" y="46"/>
                  </a:moveTo>
                  <a:cubicBezTo>
                    <a:pt x="8" y="46"/>
                    <a:pt x="5" y="45"/>
                    <a:pt x="3" y="42"/>
                  </a:cubicBezTo>
                  <a:cubicBezTo>
                    <a:pt x="0" y="37"/>
                    <a:pt x="2" y="31"/>
                    <a:pt x="7" y="28"/>
                  </a:cubicBezTo>
                  <a:cubicBezTo>
                    <a:pt x="10" y="26"/>
                    <a:pt x="14" y="23"/>
                    <a:pt x="18" y="21"/>
                  </a:cubicBezTo>
                  <a:cubicBezTo>
                    <a:pt x="28" y="14"/>
                    <a:pt x="39" y="8"/>
                    <a:pt x="51" y="2"/>
                  </a:cubicBezTo>
                  <a:cubicBezTo>
                    <a:pt x="56" y="0"/>
                    <a:pt x="62" y="2"/>
                    <a:pt x="64" y="7"/>
                  </a:cubicBezTo>
                  <a:cubicBezTo>
                    <a:pt x="66" y="12"/>
                    <a:pt x="64" y="18"/>
                    <a:pt x="59" y="20"/>
                  </a:cubicBezTo>
                  <a:cubicBezTo>
                    <a:pt x="49" y="25"/>
                    <a:pt x="38" y="32"/>
                    <a:pt x="29" y="38"/>
                  </a:cubicBezTo>
                  <a:cubicBezTo>
                    <a:pt x="25" y="40"/>
                    <a:pt x="21" y="43"/>
                    <a:pt x="17" y="45"/>
                  </a:cubicBezTo>
                  <a:cubicBezTo>
                    <a:pt x="15" y="46"/>
                    <a:pt x="14" y="46"/>
                    <a:pt x="12" y="4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6" name="ribbon"/>
          <p:cNvGrpSpPr/>
          <p:nvPr/>
        </p:nvGrpSpPr>
        <p:grpSpPr>
          <a:xfrm>
            <a:off x="7049019" y="4030265"/>
            <a:ext cx="671949" cy="1101798"/>
            <a:chOff x="585788" y="3197225"/>
            <a:chExt cx="1295400" cy="2124075"/>
          </a:xfrm>
        </p:grpSpPr>
        <p:sp>
          <p:nvSpPr>
            <p:cNvPr id="351" name="Freeform 148"/>
            <p:cNvSpPr/>
            <p:nvPr/>
          </p:nvSpPr>
          <p:spPr bwMode="auto">
            <a:xfrm>
              <a:off x="944563" y="3854450"/>
              <a:ext cx="574675" cy="1431925"/>
            </a:xfrm>
            <a:custGeom>
              <a:avLst/>
              <a:gdLst>
                <a:gd name="T0" fmla="*/ 362 w 362"/>
                <a:gd name="T1" fmla="*/ 902 h 902"/>
                <a:gd name="T2" fmla="*/ 180 w 362"/>
                <a:gd name="T3" fmla="*/ 692 h 902"/>
                <a:gd name="T4" fmla="*/ 0 w 362"/>
                <a:gd name="T5" fmla="*/ 902 h 902"/>
                <a:gd name="T6" fmla="*/ 0 w 362"/>
                <a:gd name="T7" fmla="*/ 0 h 902"/>
                <a:gd name="T8" fmla="*/ 362 w 362"/>
                <a:gd name="T9" fmla="*/ 0 h 902"/>
                <a:gd name="T10" fmla="*/ 362 w 362"/>
                <a:gd name="T11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02">
                  <a:moveTo>
                    <a:pt x="362" y="902"/>
                  </a:moveTo>
                  <a:lnTo>
                    <a:pt x="180" y="692"/>
                  </a:lnTo>
                  <a:lnTo>
                    <a:pt x="0" y="902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62" y="9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2" name="Freeform 149"/>
            <p:cNvSpPr>
              <a:spLocks noEditPoints="1"/>
            </p:cNvSpPr>
            <p:nvPr/>
          </p:nvSpPr>
          <p:spPr bwMode="auto">
            <a:xfrm>
              <a:off x="912813" y="3822700"/>
              <a:ext cx="638175" cy="1498600"/>
            </a:xfrm>
            <a:custGeom>
              <a:avLst/>
              <a:gdLst>
                <a:gd name="T0" fmla="*/ 10 w 201"/>
                <a:gd name="T1" fmla="*/ 471 h 472"/>
                <a:gd name="T2" fmla="*/ 7 w 201"/>
                <a:gd name="T3" fmla="*/ 471 h 472"/>
                <a:gd name="T4" fmla="*/ 0 w 201"/>
                <a:gd name="T5" fmla="*/ 461 h 472"/>
                <a:gd name="T6" fmla="*/ 0 w 201"/>
                <a:gd name="T7" fmla="*/ 10 h 472"/>
                <a:gd name="T8" fmla="*/ 10 w 201"/>
                <a:gd name="T9" fmla="*/ 0 h 472"/>
                <a:gd name="T10" fmla="*/ 191 w 201"/>
                <a:gd name="T11" fmla="*/ 0 h 472"/>
                <a:gd name="T12" fmla="*/ 201 w 201"/>
                <a:gd name="T13" fmla="*/ 10 h 472"/>
                <a:gd name="T14" fmla="*/ 201 w 201"/>
                <a:gd name="T15" fmla="*/ 461 h 472"/>
                <a:gd name="T16" fmla="*/ 195 w 201"/>
                <a:gd name="T17" fmla="*/ 471 h 472"/>
                <a:gd name="T18" fmla="*/ 184 w 201"/>
                <a:gd name="T19" fmla="*/ 468 h 472"/>
                <a:gd name="T20" fmla="*/ 100 w 201"/>
                <a:gd name="T21" fmla="*/ 371 h 472"/>
                <a:gd name="T22" fmla="*/ 18 w 201"/>
                <a:gd name="T23" fmla="*/ 468 h 472"/>
                <a:gd name="T24" fmla="*/ 10 w 201"/>
                <a:gd name="T25" fmla="*/ 471 h 472"/>
                <a:gd name="T26" fmla="*/ 100 w 201"/>
                <a:gd name="T27" fmla="*/ 346 h 472"/>
                <a:gd name="T28" fmla="*/ 107 w 201"/>
                <a:gd name="T29" fmla="*/ 349 h 472"/>
                <a:gd name="T30" fmla="*/ 181 w 201"/>
                <a:gd name="T31" fmla="*/ 435 h 472"/>
                <a:gd name="T32" fmla="*/ 181 w 201"/>
                <a:gd name="T33" fmla="*/ 20 h 472"/>
                <a:gd name="T34" fmla="*/ 20 w 201"/>
                <a:gd name="T35" fmla="*/ 20 h 472"/>
                <a:gd name="T36" fmla="*/ 20 w 201"/>
                <a:gd name="T37" fmla="*/ 434 h 472"/>
                <a:gd name="T38" fmla="*/ 92 w 201"/>
                <a:gd name="T39" fmla="*/ 350 h 472"/>
                <a:gd name="T40" fmla="*/ 100 w 201"/>
                <a:gd name="T41" fmla="*/ 346 h 472"/>
                <a:gd name="T42" fmla="*/ 100 w 201"/>
                <a:gd name="T43" fmla="*/ 34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472">
                  <a:moveTo>
                    <a:pt x="10" y="471"/>
                  </a:moveTo>
                  <a:cubicBezTo>
                    <a:pt x="9" y="471"/>
                    <a:pt x="8" y="471"/>
                    <a:pt x="7" y="471"/>
                  </a:cubicBezTo>
                  <a:cubicBezTo>
                    <a:pt x="3" y="469"/>
                    <a:pt x="0" y="466"/>
                    <a:pt x="0" y="4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7" y="0"/>
                    <a:pt x="201" y="5"/>
                    <a:pt x="201" y="10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1" y="466"/>
                    <a:pt x="199" y="469"/>
                    <a:pt x="195" y="471"/>
                  </a:cubicBezTo>
                  <a:cubicBezTo>
                    <a:pt x="191" y="472"/>
                    <a:pt x="187" y="471"/>
                    <a:pt x="184" y="468"/>
                  </a:cubicBezTo>
                  <a:cubicBezTo>
                    <a:pt x="100" y="371"/>
                    <a:pt x="100" y="371"/>
                    <a:pt x="100" y="371"/>
                  </a:cubicBezTo>
                  <a:cubicBezTo>
                    <a:pt x="18" y="468"/>
                    <a:pt x="18" y="468"/>
                    <a:pt x="18" y="468"/>
                  </a:cubicBezTo>
                  <a:cubicBezTo>
                    <a:pt x="16" y="470"/>
                    <a:pt x="13" y="471"/>
                    <a:pt x="10" y="471"/>
                  </a:cubicBezTo>
                  <a:close/>
                  <a:moveTo>
                    <a:pt x="100" y="346"/>
                  </a:moveTo>
                  <a:cubicBezTo>
                    <a:pt x="103" y="346"/>
                    <a:pt x="106" y="347"/>
                    <a:pt x="107" y="349"/>
                  </a:cubicBezTo>
                  <a:cubicBezTo>
                    <a:pt x="181" y="435"/>
                    <a:pt x="181" y="435"/>
                    <a:pt x="181" y="43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92" y="350"/>
                    <a:pt x="92" y="350"/>
                    <a:pt x="92" y="350"/>
                  </a:cubicBezTo>
                  <a:cubicBezTo>
                    <a:pt x="94" y="347"/>
                    <a:pt x="97" y="346"/>
                    <a:pt x="100" y="346"/>
                  </a:cubicBezTo>
                  <a:cubicBezTo>
                    <a:pt x="100" y="346"/>
                    <a:pt x="100" y="346"/>
                    <a:pt x="100" y="3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3" name="Freeform 150"/>
            <p:cNvSpPr/>
            <p:nvPr/>
          </p:nvSpPr>
          <p:spPr bwMode="auto">
            <a:xfrm>
              <a:off x="617538" y="3228975"/>
              <a:ext cx="1228725" cy="1228725"/>
            </a:xfrm>
            <a:custGeom>
              <a:avLst/>
              <a:gdLst>
                <a:gd name="T0" fmla="*/ 206 w 774"/>
                <a:gd name="T1" fmla="*/ 206 h 774"/>
                <a:gd name="T2" fmla="*/ 188 w 774"/>
                <a:gd name="T3" fmla="*/ 56 h 774"/>
                <a:gd name="T4" fmla="*/ 312 w 774"/>
                <a:gd name="T5" fmla="*/ 142 h 774"/>
                <a:gd name="T6" fmla="*/ 366 w 774"/>
                <a:gd name="T7" fmla="*/ 0 h 774"/>
                <a:gd name="T8" fmla="*/ 438 w 774"/>
                <a:gd name="T9" fmla="*/ 134 h 774"/>
                <a:gd name="T10" fmla="*/ 550 w 774"/>
                <a:gd name="T11" fmla="*/ 34 h 774"/>
                <a:gd name="T12" fmla="*/ 550 w 774"/>
                <a:gd name="T13" fmla="*/ 186 h 774"/>
                <a:gd name="T14" fmla="*/ 698 w 774"/>
                <a:gd name="T15" fmla="*/ 150 h 774"/>
                <a:gd name="T16" fmla="*/ 628 w 774"/>
                <a:gd name="T17" fmla="*/ 284 h 774"/>
                <a:gd name="T18" fmla="*/ 774 w 774"/>
                <a:gd name="T19" fmla="*/ 320 h 774"/>
                <a:gd name="T20" fmla="*/ 650 w 774"/>
                <a:gd name="T21" fmla="*/ 406 h 774"/>
                <a:gd name="T22" fmla="*/ 764 w 774"/>
                <a:gd name="T23" fmla="*/ 506 h 774"/>
                <a:gd name="T24" fmla="*/ 614 w 774"/>
                <a:gd name="T25" fmla="*/ 526 h 774"/>
                <a:gd name="T26" fmla="*/ 666 w 774"/>
                <a:gd name="T27" fmla="*/ 666 h 774"/>
                <a:gd name="T28" fmla="*/ 526 w 774"/>
                <a:gd name="T29" fmla="*/ 614 h 774"/>
                <a:gd name="T30" fmla="*/ 506 w 774"/>
                <a:gd name="T31" fmla="*/ 764 h 774"/>
                <a:gd name="T32" fmla="*/ 406 w 774"/>
                <a:gd name="T33" fmla="*/ 650 h 774"/>
                <a:gd name="T34" fmla="*/ 320 w 774"/>
                <a:gd name="T35" fmla="*/ 774 h 774"/>
                <a:gd name="T36" fmla="*/ 284 w 774"/>
                <a:gd name="T37" fmla="*/ 628 h 774"/>
                <a:gd name="T38" fmla="*/ 150 w 774"/>
                <a:gd name="T39" fmla="*/ 698 h 774"/>
                <a:gd name="T40" fmla="*/ 186 w 774"/>
                <a:gd name="T41" fmla="*/ 552 h 774"/>
                <a:gd name="T42" fmla="*/ 34 w 774"/>
                <a:gd name="T43" fmla="*/ 550 h 774"/>
                <a:gd name="T44" fmla="*/ 134 w 774"/>
                <a:gd name="T45" fmla="*/ 438 h 774"/>
                <a:gd name="T46" fmla="*/ 0 w 774"/>
                <a:gd name="T47" fmla="*/ 366 h 774"/>
                <a:gd name="T48" fmla="*/ 142 w 774"/>
                <a:gd name="T49" fmla="*/ 314 h 774"/>
                <a:gd name="T50" fmla="*/ 56 w 774"/>
                <a:gd name="T51" fmla="*/ 188 h 774"/>
                <a:gd name="T52" fmla="*/ 206 w 774"/>
                <a:gd name="T53" fmla="*/ 20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4" h="774">
                  <a:moveTo>
                    <a:pt x="206" y="206"/>
                  </a:moveTo>
                  <a:lnTo>
                    <a:pt x="188" y="56"/>
                  </a:lnTo>
                  <a:lnTo>
                    <a:pt x="312" y="142"/>
                  </a:lnTo>
                  <a:lnTo>
                    <a:pt x="366" y="0"/>
                  </a:lnTo>
                  <a:lnTo>
                    <a:pt x="438" y="134"/>
                  </a:lnTo>
                  <a:lnTo>
                    <a:pt x="550" y="34"/>
                  </a:lnTo>
                  <a:lnTo>
                    <a:pt x="550" y="186"/>
                  </a:lnTo>
                  <a:lnTo>
                    <a:pt x="698" y="150"/>
                  </a:lnTo>
                  <a:lnTo>
                    <a:pt x="628" y="284"/>
                  </a:lnTo>
                  <a:lnTo>
                    <a:pt x="774" y="320"/>
                  </a:lnTo>
                  <a:lnTo>
                    <a:pt x="650" y="406"/>
                  </a:lnTo>
                  <a:lnTo>
                    <a:pt x="764" y="506"/>
                  </a:lnTo>
                  <a:lnTo>
                    <a:pt x="614" y="526"/>
                  </a:lnTo>
                  <a:lnTo>
                    <a:pt x="666" y="666"/>
                  </a:lnTo>
                  <a:lnTo>
                    <a:pt x="526" y="614"/>
                  </a:lnTo>
                  <a:lnTo>
                    <a:pt x="506" y="764"/>
                  </a:lnTo>
                  <a:lnTo>
                    <a:pt x="406" y="650"/>
                  </a:lnTo>
                  <a:lnTo>
                    <a:pt x="320" y="774"/>
                  </a:lnTo>
                  <a:lnTo>
                    <a:pt x="284" y="628"/>
                  </a:lnTo>
                  <a:lnTo>
                    <a:pt x="150" y="698"/>
                  </a:lnTo>
                  <a:lnTo>
                    <a:pt x="186" y="552"/>
                  </a:lnTo>
                  <a:lnTo>
                    <a:pt x="34" y="550"/>
                  </a:lnTo>
                  <a:lnTo>
                    <a:pt x="134" y="438"/>
                  </a:lnTo>
                  <a:lnTo>
                    <a:pt x="0" y="366"/>
                  </a:lnTo>
                  <a:lnTo>
                    <a:pt x="142" y="314"/>
                  </a:lnTo>
                  <a:lnTo>
                    <a:pt x="56" y="188"/>
                  </a:lnTo>
                  <a:lnTo>
                    <a:pt x="206" y="2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4" name="Freeform 151"/>
            <p:cNvSpPr>
              <a:spLocks noEditPoints="1"/>
            </p:cNvSpPr>
            <p:nvPr/>
          </p:nvSpPr>
          <p:spPr bwMode="auto">
            <a:xfrm>
              <a:off x="585788" y="3197225"/>
              <a:ext cx="1295400" cy="1292225"/>
            </a:xfrm>
            <a:custGeom>
              <a:avLst/>
              <a:gdLst>
                <a:gd name="T0" fmla="*/ 168 w 408"/>
                <a:gd name="T1" fmla="*/ 407 h 407"/>
                <a:gd name="T2" fmla="*/ 145 w 408"/>
                <a:gd name="T3" fmla="*/ 339 h 407"/>
                <a:gd name="T4" fmla="*/ 78 w 408"/>
                <a:gd name="T5" fmla="*/ 367 h 407"/>
                <a:gd name="T6" fmla="*/ 90 w 408"/>
                <a:gd name="T7" fmla="*/ 296 h 407"/>
                <a:gd name="T8" fmla="*/ 18 w 408"/>
                <a:gd name="T9" fmla="*/ 290 h 407"/>
                <a:gd name="T10" fmla="*/ 61 w 408"/>
                <a:gd name="T11" fmla="*/ 232 h 407"/>
                <a:gd name="T12" fmla="*/ 0 w 408"/>
                <a:gd name="T13" fmla="*/ 193 h 407"/>
                <a:gd name="T14" fmla="*/ 65 w 408"/>
                <a:gd name="T15" fmla="*/ 162 h 407"/>
                <a:gd name="T16" fmla="*/ 29 w 408"/>
                <a:gd name="T17" fmla="*/ 99 h 407"/>
                <a:gd name="T18" fmla="*/ 102 w 408"/>
                <a:gd name="T19" fmla="*/ 102 h 407"/>
                <a:gd name="T20" fmla="*/ 99 w 408"/>
                <a:gd name="T21" fmla="*/ 30 h 407"/>
                <a:gd name="T22" fmla="*/ 162 w 408"/>
                <a:gd name="T23" fmla="*/ 65 h 407"/>
                <a:gd name="T24" fmla="*/ 193 w 408"/>
                <a:gd name="T25" fmla="*/ 0 h 407"/>
                <a:gd name="T26" fmla="*/ 232 w 408"/>
                <a:gd name="T27" fmla="*/ 61 h 407"/>
                <a:gd name="T28" fmla="*/ 289 w 408"/>
                <a:gd name="T29" fmla="*/ 18 h 407"/>
                <a:gd name="T30" fmla="*/ 295 w 408"/>
                <a:gd name="T31" fmla="*/ 90 h 407"/>
                <a:gd name="T32" fmla="*/ 367 w 408"/>
                <a:gd name="T33" fmla="*/ 79 h 407"/>
                <a:gd name="T34" fmla="*/ 339 w 408"/>
                <a:gd name="T35" fmla="*/ 145 h 407"/>
                <a:gd name="T36" fmla="*/ 407 w 408"/>
                <a:gd name="T37" fmla="*/ 168 h 407"/>
                <a:gd name="T38" fmla="*/ 351 w 408"/>
                <a:gd name="T39" fmla="*/ 214 h 407"/>
                <a:gd name="T40" fmla="*/ 401 w 408"/>
                <a:gd name="T41" fmla="*/ 266 h 407"/>
                <a:gd name="T42" fmla="*/ 330 w 408"/>
                <a:gd name="T43" fmla="*/ 281 h 407"/>
                <a:gd name="T44" fmla="*/ 350 w 408"/>
                <a:gd name="T45" fmla="*/ 350 h 407"/>
                <a:gd name="T46" fmla="*/ 281 w 408"/>
                <a:gd name="T47" fmla="*/ 331 h 407"/>
                <a:gd name="T48" fmla="*/ 266 w 408"/>
                <a:gd name="T49" fmla="*/ 401 h 407"/>
                <a:gd name="T50" fmla="*/ 214 w 408"/>
                <a:gd name="T51" fmla="*/ 351 h 407"/>
                <a:gd name="T52" fmla="*/ 170 w 408"/>
                <a:gd name="T53" fmla="*/ 407 h 407"/>
                <a:gd name="T54" fmla="*/ 156 w 408"/>
                <a:gd name="T55" fmla="*/ 315 h 407"/>
                <a:gd name="T56" fmla="*/ 174 w 408"/>
                <a:gd name="T57" fmla="*/ 374 h 407"/>
                <a:gd name="T58" fmla="*/ 212 w 408"/>
                <a:gd name="T59" fmla="*/ 325 h 407"/>
                <a:gd name="T60" fmla="*/ 256 w 408"/>
                <a:gd name="T61" fmla="*/ 369 h 407"/>
                <a:gd name="T62" fmla="*/ 267 w 408"/>
                <a:gd name="T63" fmla="*/ 308 h 407"/>
                <a:gd name="T64" fmla="*/ 326 w 408"/>
                <a:gd name="T65" fmla="*/ 326 h 407"/>
                <a:gd name="T66" fmla="*/ 308 w 408"/>
                <a:gd name="T67" fmla="*/ 267 h 407"/>
                <a:gd name="T68" fmla="*/ 369 w 408"/>
                <a:gd name="T69" fmla="*/ 256 h 407"/>
                <a:gd name="T70" fmla="*/ 325 w 408"/>
                <a:gd name="T71" fmla="*/ 213 h 407"/>
                <a:gd name="T72" fmla="*/ 373 w 408"/>
                <a:gd name="T73" fmla="*/ 174 h 407"/>
                <a:gd name="T74" fmla="*/ 315 w 408"/>
                <a:gd name="T75" fmla="*/ 156 h 407"/>
                <a:gd name="T76" fmla="*/ 340 w 408"/>
                <a:gd name="T77" fmla="*/ 100 h 407"/>
                <a:gd name="T78" fmla="*/ 279 w 408"/>
                <a:gd name="T79" fmla="*/ 111 h 407"/>
                <a:gd name="T80" fmla="*/ 275 w 408"/>
                <a:gd name="T81" fmla="*/ 49 h 407"/>
                <a:gd name="T82" fmla="*/ 227 w 408"/>
                <a:gd name="T83" fmla="*/ 87 h 407"/>
                <a:gd name="T84" fmla="*/ 195 w 408"/>
                <a:gd name="T85" fmla="*/ 34 h 407"/>
                <a:gd name="T86" fmla="*/ 169 w 408"/>
                <a:gd name="T87" fmla="*/ 90 h 407"/>
                <a:gd name="T88" fmla="*/ 117 w 408"/>
                <a:gd name="T89" fmla="*/ 59 h 407"/>
                <a:gd name="T90" fmla="*/ 120 w 408"/>
                <a:gd name="T91" fmla="*/ 120 h 407"/>
                <a:gd name="T92" fmla="*/ 59 w 408"/>
                <a:gd name="T93" fmla="*/ 117 h 407"/>
                <a:gd name="T94" fmla="*/ 90 w 408"/>
                <a:gd name="T95" fmla="*/ 170 h 407"/>
                <a:gd name="T96" fmla="*/ 34 w 408"/>
                <a:gd name="T97" fmla="*/ 195 h 407"/>
                <a:gd name="T98" fmla="*/ 87 w 408"/>
                <a:gd name="T99" fmla="*/ 227 h 407"/>
                <a:gd name="T100" fmla="*/ 49 w 408"/>
                <a:gd name="T101" fmla="*/ 276 h 407"/>
                <a:gd name="T102" fmla="*/ 110 w 408"/>
                <a:gd name="T103" fmla="*/ 279 h 407"/>
                <a:gd name="T104" fmla="*/ 100 w 408"/>
                <a:gd name="T105" fmla="*/ 340 h 407"/>
                <a:gd name="T106" fmla="*/ 152 w 408"/>
                <a:gd name="T107" fmla="*/ 31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407">
                  <a:moveTo>
                    <a:pt x="170" y="407"/>
                  </a:moveTo>
                  <a:cubicBezTo>
                    <a:pt x="169" y="407"/>
                    <a:pt x="169" y="407"/>
                    <a:pt x="168" y="407"/>
                  </a:cubicBezTo>
                  <a:cubicBezTo>
                    <a:pt x="164" y="407"/>
                    <a:pt x="161" y="404"/>
                    <a:pt x="160" y="400"/>
                  </a:cubicBezTo>
                  <a:cubicBezTo>
                    <a:pt x="145" y="339"/>
                    <a:pt x="145" y="339"/>
                    <a:pt x="145" y="339"/>
                  </a:cubicBezTo>
                  <a:cubicBezTo>
                    <a:pt x="89" y="368"/>
                    <a:pt x="89" y="368"/>
                    <a:pt x="89" y="368"/>
                  </a:cubicBezTo>
                  <a:cubicBezTo>
                    <a:pt x="86" y="370"/>
                    <a:pt x="82" y="369"/>
                    <a:pt x="78" y="367"/>
                  </a:cubicBezTo>
                  <a:cubicBezTo>
                    <a:pt x="75" y="365"/>
                    <a:pt x="74" y="361"/>
                    <a:pt x="75" y="357"/>
                  </a:cubicBezTo>
                  <a:cubicBezTo>
                    <a:pt x="90" y="296"/>
                    <a:pt x="90" y="296"/>
                    <a:pt x="90" y="296"/>
                  </a:cubicBezTo>
                  <a:cubicBezTo>
                    <a:pt x="27" y="295"/>
                    <a:pt x="27" y="295"/>
                    <a:pt x="27" y="295"/>
                  </a:cubicBezTo>
                  <a:cubicBezTo>
                    <a:pt x="23" y="295"/>
                    <a:pt x="19" y="293"/>
                    <a:pt x="18" y="290"/>
                  </a:cubicBezTo>
                  <a:cubicBezTo>
                    <a:pt x="16" y="286"/>
                    <a:pt x="17" y="282"/>
                    <a:pt x="19" y="279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5" y="202"/>
                    <a:pt x="5" y="202"/>
                    <a:pt x="5" y="202"/>
                  </a:cubicBezTo>
                  <a:cubicBezTo>
                    <a:pt x="2" y="200"/>
                    <a:pt x="0" y="197"/>
                    <a:pt x="0" y="193"/>
                  </a:cubicBezTo>
                  <a:cubicBezTo>
                    <a:pt x="0" y="189"/>
                    <a:pt x="3" y="186"/>
                    <a:pt x="7" y="18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7" y="107"/>
                    <a:pt x="27" y="102"/>
                    <a:pt x="29" y="99"/>
                  </a:cubicBezTo>
                  <a:cubicBezTo>
                    <a:pt x="31" y="96"/>
                    <a:pt x="35" y="94"/>
                    <a:pt x="39" y="94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5"/>
                    <a:pt x="96" y="32"/>
                    <a:pt x="99" y="30"/>
                  </a:cubicBezTo>
                  <a:cubicBezTo>
                    <a:pt x="102" y="27"/>
                    <a:pt x="106" y="28"/>
                    <a:pt x="110" y="30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5" y="3"/>
                    <a:pt x="189" y="1"/>
                    <a:pt x="193" y="0"/>
                  </a:cubicBezTo>
                  <a:cubicBezTo>
                    <a:pt x="197" y="0"/>
                    <a:pt x="200" y="2"/>
                    <a:pt x="202" y="6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79" y="20"/>
                    <a:pt x="279" y="20"/>
                    <a:pt x="279" y="20"/>
                  </a:cubicBezTo>
                  <a:cubicBezTo>
                    <a:pt x="282" y="17"/>
                    <a:pt x="286" y="16"/>
                    <a:pt x="289" y="18"/>
                  </a:cubicBezTo>
                  <a:cubicBezTo>
                    <a:pt x="293" y="20"/>
                    <a:pt x="295" y="23"/>
                    <a:pt x="295" y="27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357" y="75"/>
                    <a:pt x="357" y="75"/>
                    <a:pt x="357" y="75"/>
                  </a:cubicBezTo>
                  <a:cubicBezTo>
                    <a:pt x="360" y="74"/>
                    <a:pt x="364" y="76"/>
                    <a:pt x="367" y="79"/>
                  </a:cubicBezTo>
                  <a:cubicBezTo>
                    <a:pt x="369" y="82"/>
                    <a:pt x="370" y="86"/>
                    <a:pt x="368" y="89"/>
                  </a:cubicBezTo>
                  <a:cubicBezTo>
                    <a:pt x="339" y="145"/>
                    <a:pt x="339" y="145"/>
                    <a:pt x="339" y="145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4" y="161"/>
                    <a:pt x="406" y="164"/>
                    <a:pt x="407" y="168"/>
                  </a:cubicBezTo>
                  <a:cubicBezTo>
                    <a:pt x="408" y="172"/>
                    <a:pt x="406" y="176"/>
                    <a:pt x="403" y="178"/>
                  </a:cubicBezTo>
                  <a:cubicBezTo>
                    <a:pt x="351" y="214"/>
                    <a:pt x="351" y="214"/>
                    <a:pt x="351" y="214"/>
                  </a:cubicBezTo>
                  <a:cubicBezTo>
                    <a:pt x="398" y="256"/>
                    <a:pt x="398" y="256"/>
                    <a:pt x="398" y="256"/>
                  </a:cubicBezTo>
                  <a:cubicBezTo>
                    <a:pt x="401" y="259"/>
                    <a:pt x="402" y="263"/>
                    <a:pt x="401" y="266"/>
                  </a:cubicBezTo>
                  <a:cubicBezTo>
                    <a:pt x="400" y="270"/>
                    <a:pt x="397" y="273"/>
                    <a:pt x="393" y="273"/>
                  </a:cubicBezTo>
                  <a:cubicBezTo>
                    <a:pt x="330" y="281"/>
                    <a:pt x="330" y="281"/>
                    <a:pt x="330" y="281"/>
                  </a:cubicBezTo>
                  <a:cubicBezTo>
                    <a:pt x="353" y="340"/>
                    <a:pt x="353" y="340"/>
                    <a:pt x="353" y="340"/>
                  </a:cubicBezTo>
                  <a:cubicBezTo>
                    <a:pt x="354" y="344"/>
                    <a:pt x="353" y="348"/>
                    <a:pt x="350" y="350"/>
                  </a:cubicBezTo>
                  <a:cubicBezTo>
                    <a:pt x="348" y="353"/>
                    <a:pt x="343" y="354"/>
                    <a:pt x="340" y="353"/>
                  </a:cubicBezTo>
                  <a:cubicBezTo>
                    <a:pt x="281" y="331"/>
                    <a:pt x="281" y="331"/>
                    <a:pt x="281" y="331"/>
                  </a:cubicBezTo>
                  <a:cubicBezTo>
                    <a:pt x="273" y="393"/>
                    <a:pt x="273" y="393"/>
                    <a:pt x="273" y="393"/>
                  </a:cubicBezTo>
                  <a:cubicBezTo>
                    <a:pt x="273" y="397"/>
                    <a:pt x="270" y="400"/>
                    <a:pt x="266" y="401"/>
                  </a:cubicBezTo>
                  <a:cubicBezTo>
                    <a:pt x="263" y="403"/>
                    <a:pt x="258" y="401"/>
                    <a:pt x="256" y="398"/>
                  </a:cubicBezTo>
                  <a:cubicBezTo>
                    <a:pt x="214" y="351"/>
                    <a:pt x="214" y="351"/>
                    <a:pt x="214" y="351"/>
                  </a:cubicBezTo>
                  <a:cubicBezTo>
                    <a:pt x="178" y="403"/>
                    <a:pt x="178" y="403"/>
                    <a:pt x="178" y="403"/>
                  </a:cubicBezTo>
                  <a:cubicBezTo>
                    <a:pt x="176" y="406"/>
                    <a:pt x="173" y="407"/>
                    <a:pt x="170" y="407"/>
                  </a:cubicBezTo>
                  <a:close/>
                  <a:moveTo>
                    <a:pt x="152" y="314"/>
                  </a:moveTo>
                  <a:cubicBezTo>
                    <a:pt x="153" y="314"/>
                    <a:pt x="154" y="314"/>
                    <a:pt x="156" y="315"/>
                  </a:cubicBezTo>
                  <a:cubicBezTo>
                    <a:pt x="159" y="316"/>
                    <a:pt x="161" y="319"/>
                    <a:pt x="161" y="32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205" y="330"/>
                    <a:pt x="205" y="330"/>
                    <a:pt x="205" y="330"/>
                  </a:cubicBezTo>
                  <a:cubicBezTo>
                    <a:pt x="207" y="327"/>
                    <a:pt x="209" y="325"/>
                    <a:pt x="212" y="325"/>
                  </a:cubicBezTo>
                  <a:cubicBezTo>
                    <a:pt x="215" y="325"/>
                    <a:pt x="218" y="326"/>
                    <a:pt x="220" y="329"/>
                  </a:cubicBezTo>
                  <a:cubicBezTo>
                    <a:pt x="256" y="369"/>
                    <a:pt x="256" y="369"/>
                    <a:pt x="256" y="369"/>
                  </a:cubicBezTo>
                  <a:cubicBezTo>
                    <a:pt x="263" y="316"/>
                    <a:pt x="263" y="316"/>
                    <a:pt x="263" y="316"/>
                  </a:cubicBezTo>
                  <a:cubicBezTo>
                    <a:pt x="263" y="312"/>
                    <a:pt x="265" y="310"/>
                    <a:pt x="267" y="308"/>
                  </a:cubicBezTo>
                  <a:cubicBezTo>
                    <a:pt x="270" y="307"/>
                    <a:pt x="273" y="306"/>
                    <a:pt x="276" y="307"/>
                  </a:cubicBezTo>
                  <a:cubicBezTo>
                    <a:pt x="326" y="326"/>
                    <a:pt x="326" y="326"/>
                    <a:pt x="326" y="326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6" y="273"/>
                    <a:pt x="306" y="270"/>
                    <a:pt x="308" y="267"/>
                  </a:cubicBezTo>
                  <a:cubicBezTo>
                    <a:pt x="310" y="265"/>
                    <a:pt x="312" y="263"/>
                    <a:pt x="315" y="263"/>
                  </a:cubicBezTo>
                  <a:cubicBezTo>
                    <a:pt x="369" y="256"/>
                    <a:pt x="369" y="256"/>
                    <a:pt x="369" y="256"/>
                  </a:cubicBezTo>
                  <a:cubicBezTo>
                    <a:pt x="329" y="221"/>
                    <a:pt x="329" y="221"/>
                    <a:pt x="329" y="221"/>
                  </a:cubicBezTo>
                  <a:cubicBezTo>
                    <a:pt x="326" y="219"/>
                    <a:pt x="325" y="216"/>
                    <a:pt x="325" y="213"/>
                  </a:cubicBezTo>
                  <a:cubicBezTo>
                    <a:pt x="325" y="209"/>
                    <a:pt x="327" y="207"/>
                    <a:pt x="329" y="205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19" y="161"/>
                    <a:pt x="316" y="159"/>
                    <a:pt x="315" y="156"/>
                  </a:cubicBezTo>
                  <a:cubicBezTo>
                    <a:pt x="314" y="153"/>
                    <a:pt x="314" y="150"/>
                    <a:pt x="315" y="147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288" y="112"/>
                    <a:pt x="288" y="112"/>
                    <a:pt x="288" y="112"/>
                  </a:cubicBezTo>
                  <a:cubicBezTo>
                    <a:pt x="285" y="113"/>
                    <a:pt x="282" y="113"/>
                    <a:pt x="279" y="111"/>
                  </a:cubicBezTo>
                  <a:cubicBezTo>
                    <a:pt x="277" y="109"/>
                    <a:pt x="275" y="106"/>
                    <a:pt x="275" y="103"/>
                  </a:cubicBezTo>
                  <a:cubicBezTo>
                    <a:pt x="275" y="49"/>
                    <a:pt x="275" y="49"/>
                    <a:pt x="275" y="49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3" y="87"/>
                    <a:pt x="230" y="88"/>
                    <a:pt x="227" y="87"/>
                  </a:cubicBezTo>
                  <a:cubicBezTo>
                    <a:pt x="224" y="86"/>
                    <a:pt x="221" y="85"/>
                    <a:pt x="220" y="82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5" y="87"/>
                    <a:pt x="172" y="90"/>
                    <a:pt x="169" y="90"/>
                  </a:cubicBezTo>
                  <a:cubicBezTo>
                    <a:pt x="166" y="91"/>
                    <a:pt x="163" y="91"/>
                    <a:pt x="161" y="8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3" y="115"/>
                    <a:pt x="122" y="118"/>
                    <a:pt x="120" y="120"/>
                  </a:cubicBezTo>
                  <a:cubicBezTo>
                    <a:pt x="118" y="122"/>
                    <a:pt x="115" y="123"/>
                    <a:pt x="112" y="123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1" y="163"/>
                    <a:pt x="91" y="167"/>
                    <a:pt x="90" y="170"/>
                  </a:cubicBezTo>
                  <a:cubicBezTo>
                    <a:pt x="89" y="172"/>
                    <a:pt x="87" y="175"/>
                    <a:pt x="84" y="17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82" y="220"/>
                    <a:pt x="82" y="220"/>
                    <a:pt x="82" y="220"/>
                  </a:cubicBezTo>
                  <a:cubicBezTo>
                    <a:pt x="84" y="221"/>
                    <a:pt x="86" y="224"/>
                    <a:pt x="87" y="227"/>
                  </a:cubicBezTo>
                  <a:cubicBezTo>
                    <a:pt x="87" y="230"/>
                    <a:pt x="87" y="233"/>
                    <a:pt x="85" y="235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103" y="276"/>
                    <a:pt x="103" y="276"/>
                    <a:pt x="103" y="276"/>
                  </a:cubicBezTo>
                  <a:cubicBezTo>
                    <a:pt x="106" y="276"/>
                    <a:pt x="109" y="277"/>
                    <a:pt x="110" y="279"/>
                  </a:cubicBezTo>
                  <a:cubicBezTo>
                    <a:pt x="112" y="282"/>
                    <a:pt x="113" y="285"/>
                    <a:pt x="112" y="288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47" y="315"/>
                    <a:pt x="147" y="315"/>
                    <a:pt x="147" y="315"/>
                  </a:cubicBezTo>
                  <a:cubicBezTo>
                    <a:pt x="149" y="314"/>
                    <a:pt x="150" y="314"/>
                    <a:pt x="152" y="3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7" name="medal"/>
          <p:cNvGrpSpPr/>
          <p:nvPr/>
        </p:nvGrpSpPr>
        <p:grpSpPr>
          <a:xfrm>
            <a:off x="7983929" y="4117552"/>
            <a:ext cx="801233" cy="1012864"/>
            <a:chOff x="2020888" y="3260725"/>
            <a:chExt cx="1544638" cy="1952625"/>
          </a:xfrm>
        </p:grpSpPr>
        <p:sp>
          <p:nvSpPr>
            <p:cNvPr id="341" name="Freeform 155"/>
            <p:cNvSpPr/>
            <p:nvPr/>
          </p:nvSpPr>
          <p:spPr bwMode="auto">
            <a:xfrm>
              <a:off x="2473326" y="3292475"/>
              <a:ext cx="1054100" cy="1695450"/>
            </a:xfrm>
            <a:custGeom>
              <a:avLst/>
              <a:gdLst>
                <a:gd name="T0" fmla="*/ 153 w 332"/>
                <a:gd name="T1" fmla="*/ 534 h 534"/>
                <a:gd name="T2" fmla="*/ 149 w 332"/>
                <a:gd name="T3" fmla="*/ 533 h 534"/>
                <a:gd name="T4" fmla="*/ 7 w 332"/>
                <a:gd name="T5" fmla="*/ 482 h 534"/>
                <a:gd name="T6" fmla="*/ 1 w 332"/>
                <a:gd name="T7" fmla="*/ 469 h 534"/>
                <a:gd name="T8" fmla="*/ 170 w 332"/>
                <a:gd name="T9" fmla="*/ 7 h 534"/>
                <a:gd name="T10" fmla="*/ 175 w 332"/>
                <a:gd name="T11" fmla="*/ 1 h 534"/>
                <a:gd name="T12" fmla="*/ 179 w 332"/>
                <a:gd name="T13" fmla="*/ 0 h 534"/>
                <a:gd name="T14" fmla="*/ 183 w 332"/>
                <a:gd name="T15" fmla="*/ 1 h 534"/>
                <a:gd name="T16" fmla="*/ 325 w 332"/>
                <a:gd name="T17" fmla="*/ 52 h 534"/>
                <a:gd name="T18" fmla="*/ 331 w 332"/>
                <a:gd name="T19" fmla="*/ 65 h 534"/>
                <a:gd name="T20" fmla="*/ 162 w 332"/>
                <a:gd name="T21" fmla="*/ 527 h 534"/>
                <a:gd name="T22" fmla="*/ 157 w 332"/>
                <a:gd name="T23" fmla="*/ 533 h 534"/>
                <a:gd name="T24" fmla="*/ 153 w 332"/>
                <a:gd name="T25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534">
                  <a:moveTo>
                    <a:pt x="153" y="534"/>
                  </a:moveTo>
                  <a:cubicBezTo>
                    <a:pt x="152" y="534"/>
                    <a:pt x="151" y="534"/>
                    <a:pt x="149" y="533"/>
                  </a:cubicBezTo>
                  <a:cubicBezTo>
                    <a:pt x="7" y="482"/>
                    <a:pt x="7" y="482"/>
                    <a:pt x="7" y="482"/>
                  </a:cubicBezTo>
                  <a:cubicBezTo>
                    <a:pt x="2" y="480"/>
                    <a:pt x="0" y="474"/>
                    <a:pt x="1" y="469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71" y="4"/>
                    <a:pt x="173" y="2"/>
                    <a:pt x="175" y="1"/>
                  </a:cubicBezTo>
                  <a:cubicBezTo>
                    <a:pt x="176" y="0"/>
                    <a:pt x="178" y="0"/>
                    <a:pt x="179" y="0"/>
                  </a:cubicBezTo>
                  <a:cubicBezTo>
                    <a:pt x="180" y="0"/>
                    <a:pt x="181" y="0"/>
                    <a:pt x="183" y="1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30" y="54"/>
                    <a:pt x="332" y="60"/>
                    <a:pt x="331" y="65"/>
                  </a:cubicBezTo>
                  <a:cubicBezTo>
                    <a:pt x="162" y="527"/>
                    <a:pt x="162" y="527"/>
                    <a:pt x="162" y="527"/>
                  </a:cubicBezTo>
                  <a:cubicBezTo>
                    <a:pt x="161" y="530"/>
                    <a:pt x="159" y="532"/>
                    <a:pt x="157" y="533"/>
                  </a:cubicBezTo>
                  <a:cubicBezTo>
                    <a:pt x="156" y="534"/>
                    <a:pt x="154" y="534"/>
                    <a:pt x="153" y="5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2" name="Freeform 156"/>
            <p:cNvSpPr>
              <a:spLocks noEditPoints="1"/>
            </p:cNvSpPr>
            <p:nvPr/>
          </p:nvSpPr>
          <p:spPr bwMode="auto">
            <a:xfrm>
              <a:off x="2435226" y="3260725"/>
              <a:ext cx="1130300" cy="1758950"/>
            </a:xfrm>
            <a:custGeom>
              <a:avLst/>
              <a:gdLst>
                <a:gd name="T0" fmla="*/ 191 w 356"/>
                <a:gd name="T1" fmla="*/ 20 h 554"/>
                <a:gd name="T2" fmla="*/ 333 w 356"/>
                <a:gd name="T3" fmla="*/ 72 h 554"/>
                <a:gd name="T4" fmla="*/ 165 w 356"/>
                <a:gd name="T5" fmla="*/ 534 h 554"/>
                <a:gd name="T6" fmla="*/ 23 w 356"/>
                <a:gd name="T7" fmla="*/ 482 h 554"/>
                <a:gd name="T8" fmla="*/ 191 w 356"/>
                <a:gd name="T9" fmla="*/ 20 h 554"/>
                <a:gd name="T10" fmla="*/ 191 w 356"/>
                <a:gd name="T11" fmla="*/ 0 h 554"/>
                <a:gd name="T12" fmla="*/ 183 w 356"/>
                <a:gd name="T13" fmla="*/ 2 h 554"/>
                <a:gd name="T14" fmla="*/ 172 w 356"/>
                <a:gd name="T15" fmla="*/ 13 h 554"/>
                <a:gd name="T16" fmla="*/ 4 w 356"/>
                <a:gd name="T17" fmla="*/ 475 h 554"/>
                <a:gd name="T18" fmla="*/ 16 w 356"/>
                <a:gd name="T19" fmla="*/ 501 h 554"/>
                <a:gd name="T20" fmla="*/ 158 w 356"/>
                <a:gd name="T21" fmla="*/ 553 h 554"/>
                <a:gd name="T22" fmla="*/ 165 w 356"/>
                <a:gd name="T23" fmla="*/ 554 h 554"/>
                <a:gd name="T24" fmla="*/ 173 w 356"/>
                <a:gd name="T25" fmla="*/ 552 h 554"/>
                <a:gd name="T26" fmla="*/ 184 w 356"/>
                <a:gd name="T27" fmla="*/ 541 h 554"/>
                <a:gd name="T28" fmla="*/ 352 w 356"/>
                <a:gd name="T29" fmla="*/ 78 h 554"/>
                <a:gd name="T30" fmla="*/ 340 w 356"/>
                <a:gd name="T31" fmla="*/ 53 h 554"/>
                <a:gd name="T32" fmla="*/ 198 w 356"/>
                <a:gd name="T33" fmla="*/ 1 h 554"/>
                <a:gd name="T34" fmla="*/ 191 w 356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6" h="554">
                  <a:moveTo>
                    <a:pt x="191" y="20"/>
                  </a:moveTo>
                  <a:cubicBezTo>
                    <a:pt x="333" y="72"/>
                    <a:pt x="333" y="72"/>
                    <a:pt x="333" y="72"/>
                  </a:cubicBezTo>
                  <a:cubicBezTo>
                    <a:pt x="165" y="534"/>
                    <a:pt x="165" y="534"/>
                    <a:pt x="165" y="534"/>
                  </a:cubicBezTo>
                  <a:cubicBezTo>
                    <a:pt x="23" y="482"/>
                    <a:pt x="23" y="482"/>
                    <a:pt x="23" y="482"/>
                  </a:cubicBezTo>
                  <a:cubicBezTo>
                    <a:pt x="191" y="20"/>
                    <a:pt x="191" y="20"/>
                    <a:pt x="191" y="20"/>
                  </a:cubicBezTo>
                  <a:moveTo>
                    <a:pt x="191" y="0"/>
                  </a:moveTo>
                  <a:cubicBezTo>
                    <a:pt x="188" y="0"/>
                    <a:pt x="185" y="1"/>
                    <a:pt x="183" y="2"/>
                  </a:cubicBezTo>
                  <a:cubicBezTo>
                    <a:pt x="178" y="4"/>
                    <a:pt x="174" y="8"/>
                    <a:pt x="172" y="13"/>
                  </a:cubicBezTo>
                  <a:cubicBezTo>
                    <a:pt x="4" y="475"/>
                    <a:pt x="4" y="475"/>
                    <a:pt x="4" y="475"/>
                  </a:cubicBezTo>
                  <a:cubicBezTo>
                    <a:pt x="0" y="486"/>
                    <a:pt x="6" y="497"/>
                    <a:pt x="16" y="501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60" y="554"/>
                    <a:pt x="163" y="554"/>
                    <a:pt x="165" y="554"/>
                  </a:cubicBezTo>
                  <a:cubicBezTo>
                    <a:pt x="168" y="554"/>
                    <a:pt x="171" y="553"/>
                    <a:pt x="173" y="552"/>
                  </a:cubicBezTo>
                  <a:cubicBezTo>
                    <a:pt x="178" y="550"/>
                    <a:pt x="182" y="546"/>
                    <a:pt x="184" y="541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6" y="68"/>
                    <a:pt x="350" y="57"/>
                    <a:pt x="340" y="53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0"/>
                    <a:pt x="193" y="0"/>
                    <a:pt x="19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grpSp>
          <p:nvGrpSpPr>
            <p:cNvPr id="343" name="Group 342"/>
            <p:cNvGrpSpPr/>
            <p:nvPr/>
          </p:nvGrpSpPr>
          <p:grpSpPr>
            <a:xfrm>
              <a:off x="2020888" y="3260725"/>
              <a:ext cx="1344613" cy="1952625"/>
              <a:chOff x="2020888" y="3260725"/>
              <a:chExt cx="1344613" cy="1952625"/>
            </a:xfrm>
          </p:grpSpPr>
          <p:sp>
            <p:nvSpPr>
              <p:cNvPr id="344" name="Freeform 152"/>
              <p:cNvSpPr/>
              <p:nvPr/>
            </p:nvSpPr>
            <p:spPr bwMode="auto">
              <a:xfrm>
                <a:off x="2055813" y="3292475"/>
                <a:ext cx="1055688" cy="1695450"/>
              </a:xfrm>
              <a:custGeom>
                <a:avLst/>
                <a:gdLst>
                  <a:gd name="T0" fmla="*/ 179 w 333"/>
                  <a:gd name="T1" fmla="*/ 534 h 534"/>
                  <a:gd name="T2" fmla="*/ 175 w 333"/>
                  <a:gd name="T3" fmla="*/ 533 h 534"/>
                  <a:gd name="T4" fmla="*/ 170 w 333"/>
                  <a:gd name="T5" fmla="*/ 527 h 534"/>
                  <a:gd name="T6" fmla="*/ 2 w 333"/>
                  <a:gd name="T7" fmla="*/ 65 h 534"/>
                  <a:gd name="T8" fmla="*/ 8 w 333"/>
                  <a:gd name="T9" fmla="*/ 52 h 534"/>
                  <a:gd name="T10" fmla="*/ 150 w 333"/>
                  <a:gd name="T11" fmla="*/ 1 h 534"/>
                  <a:gd name="T12" fmla="*/ 153 w 333"/>
                  <a:gd name="T13" fmla="*/ 0 h 534"/>
                  <a:gd name="T14" fmla="*/ 157 w 333"/>
                  <a:gd name="T15" fmla="*/ 1 h 534"/>
                  <a:gd name="T16" fmla="*/ 163 w 333"/>
                  <a:gd name="T17" fmla="*/ 7 h 534"/>
                  <a:gd name="T18" fmla="*/ 331 w 333"/>
                  <a:gd name="T19" fmla="*/ 469 h 534"/>
                  <a:gd name="T20" fmla="*/ 325 w 333"/>
                  <a:gd name="T21" fmla="*/ 482 h 534"/>
                  <a:gd name="T22" fmla="*/ 183 w 333"/>
                  <a:gd name="T23" fmla="*/ 533 h 534"/>
                  <a:gd name="T24" fmla="*/ 179 w 333"/>
                  <a:gd name="T25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3" h="534">
                    <a:moveTo>
                      <a:pt x="179" y="534"/>
                    </a:moveTo>
                    <a:cubicBezTo>
                      <a:pt x="178" y="534"/>
                      <a:pt x="177" y="534"/>
                      <a:pt x="175" y="533"/>
                    </a:cubicBezTo>
                    <a:cubicBezTo>
                      <a:pt x="173" y="532"/>
                      <a:pt x="171" y="530"/>
                      <a:pt x="170" y="52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0"/>
                      <a:pt x="3" y="54"/>
                      <a:pt x="8" y="52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51" y="0"/>
                      <a:pt x="152" y="0"/>
                      <a:pt x="153" y="0"/>
                    </a:cubicBezTo>
                    <a:cubicBezTo>
                      <a:pt x="155" y="0"/>
                      <a:pt x="156" y="0"/>
                      <a:pt x="157" y="1"/>
                    </a:cubicBezTo>
                    <a:cubicBezTo>
                      <a:pt x="160" y="2"/>
                      <a:pt x="162" y="4"/>
                      <a:pt x="163" y="7"/>
                    </a:cubicBezTo>
                    <a:cubicBezTo>
                      <a:pt x="331" y="469"/>
                      <a:pt x="331" y="469"/>
                      <a:pt x="331" y="469"/>
                    </a:cubicBezTo>
                    <a:cubicBezTo>
                      <a:pt x="333" y="474"/>
                      <a:pt x="330" y="480"/>
                      <a:pt x="325" y="482"/>
                    </a:cubicBezTo>
                    <a:cubicBezTo>
                      <a:pt x="183" y="533"/>
                      <a:pt x="183" y="533"/>
                      <a:pt x="183" y="533"/>
                    </a:cubicBezTo>
                    <a:cubicBezTo>
                      <a:pt x="182" y="534"/>
                      <a:pt x="181" y="534"/>
                      <a:pt x="179" y="53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345" name="Freeform 153"/>
              <p:cNvSpPr>
                <a:spLocks noEditPoints="1"/>
              </p:cNvSpPr>
              <p:nvPr/>
            </p:nvSpPr>
            <p:spPr bwMode="auto">
              <a:xfrm>
                <a:off x="2020888" y="3260725"/>
                <a:ext cx="1125538" cy="1758950"/>
              </a:xfrm>
              <a:custGeom>
                <a:avLst/>
                <a:gdLst>
                  <a:gd name="T0" fmla="*/ 164 w 355"/>
                  <a:gd name="T1" fmla="*/ 20 h 554"/>
                  <a:gd name="T2" fmla="*/ 332 w 355"/>
                  <a:gd name="T3" fmla="*/ 482 h 554"/>
                  <a:gd name="T4" fmla="*/ 190 w 355"/>
                  <a:gd name="T5" fmla="*/ 534 h 554"/>
                  <a:gd name="T6" fmla="*/ 22 w 355"/>
                  <a:gd name="T7" fmla="*/ 72 h 554"/>
                  <a:gd name="T8" fmla="*/ 164 w 355"/>
                  <a:gd name="T9" fmla="*/ 20 h 554"/>
                  <a:gd name="T10" fmla="*/ 164 w 355"/>
                  <a:gd name="T11" fmla="*/ 0 h 554"/>
                  <a:gd name="T12" fmla="*/ 157 w 355"/>
                  <a:gd name="T13" fmla="*/ 1 h 554"/>
                  <a:gd name="T14" fmla="*/ 15 w 355"/>
                  <a:gd name="T15" fmla="*/ 53 h 554"/>
                  <a:gd name="T16" fmla="*/ 3 w 355"/>
                  <a:gd name="T17" fmla="*/ 78 h 554"/>
                  <a:gd name="T18" fmla="*/ 172 w 355"/>
                  <a:gd name="T19" fmla="*/ 541 h 554"/>
                  <a:gd name="T20" fmla="*/ 182 w 355"/>
                  <a:gd name="T21" fmla="*/ 552 h 554"/>
                  <a:gd name="T22" fmla="*/ 190 w 355"/>
                  <a:gd name="T23" fmla="*/ 554 h 554"/>
                  <a:gd name="T24" fmla="*/ 197 w 355"/>
                  <a:gd name="T25" fmla="*/ 553 h 554"/>
                  <a:gd name="T26" fmla="*/ 339 w 355"/>
                  <a:gd name="T27" fmla="*/ 501 h 554"/>
                  <a:gd name="T28" fmla="*/ 351 w 355"/>
                  <a:gd name="T29" fmla="*/ 475 h 554"/>
                  <a:gd name="T30" fmla="*/ 183 w 355"/>
                  <a:gd name="T31" fmla="*/ 13 h 554"/>
                  <a:gd name="T32" fmla="*/ 173 w 355"/>
                  <a:gd name="T33" fmla="*/ 2 h 554"/>
                  <a:gd name="T34" fmla="*/ 164 w 355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5" h="554">
                    <a:moveTo>
                      <a:pt x="164" y="20"/>
                    </a:moveTo>
                    <a:cubicBezTo>
                      <a:pt x="332" y="482"/>
                      <a:pt x="332" y="482"/>
                      <a:pt x="332" y="482"/>
                    </a:cubicBezTo>
                    <a:cubicBezTo>
                      <a:pt x="190" y="534"/>
                      <a:pt x="190" y="534"/>
                      <a:pt x="190" y="53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64" y="20"/>
                      <a:pt x="164" y="20"/>
                      <a:pt x="164" y="20"/>
                    </a:cubicBezTo>
                    <a:moveTo>
                      <a:pt x="164" y="0"/>
                    </a:moveTo>
                    <a:cubicBezTo>
                      <a:pt x="162" y="0"/>
                      <a:pt x="159" y="0"/>
                      <a:pt x="157" y="1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5" y="57"/>
                      <a:pt x="0" y="68"/>
                      <a:pt x="3" y="78"/>
                    </a:cubicBezTo>
                    <a:cubicBezTo>
                      <a:pt x="172" y="541"/>
                      <a:pt x="172" y="541"/>
                      <a:pt x="172" y="541"/>
                    </a:cubicBezTo>
                    <a:cubicBezTo>
                      <a:pt x="173" y="546"/>
                      <a:pt x="177" y="550"/>
                      <a:pt x="182" y="552"/>
                    </a:cubicBezTo>
                    <a:cubicBezTo>
                      <a:pt x="185" y="553"/>
                      <a:pt x="188" y="554"/>
                      <a:pt x="190" y="554"/>
                    </a:cubicBezTo>
                    <a:cubicBezTo>
                      <a:pt x="193" y="554"/>
                      <a:pt x="195" y="554"/>
                      <a:pt x="197" y="553"/>
                    </a:cubicBezTo>
                    <a:cubicBezTo>
                      <a:pt x="339" y="501"/>
                      <a:pt x="339" y="501"/>
                      <a:pt x="339" y="501"/>
                    </a:cubicBezTo>
                    <a:cubicBezTo>
                      <a:pt x="350" y="497"/>
                      <a:pt x="355" y="486"/>
                      <a:pt x="351" y="475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1" y="8"/>
                      <a:pt x="177" y="4"/>
                      <a:pt x="173" y="2"/>
                    </a:cubicBezTo>
                    <a:cubicBezTo>
                      <a:pt x="170" y="1"/>
                      <a:pt x="167" y="0"/>
                      <a:pt x="164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346" name="Freeform 154"/>
              <p:cNvSpPr/>
              <p:nvPr/>
            </p:nvSpPr>
            <p:spPr bwMode="auto">
              <a:xfrm>
                <a:off x="2220913" y="3349625"/>
                <a:ext cx="715963" cy="1555750"/>
              </a:xfrm>
              <a:custGeom>
                <a:avLst/>
                <a:gdLst>
                  <a:gd name="T0" fmla="*/ 451 w 451"/>
                  <a:gd name="T1" fmla="*/ 940 h 980"/>
                  <a:gd name="T2" fmla="*/ 341 w 451"/>
                  <a:gd name="T3" fmla="*/ 980 h 980"/>
                  <a:gd name="T4" fmla="*/ 0 w 451"/>
                  <a:gd name="T5" fmla="*/ 40 h 980"/>
                  <a:gd name="T6" fmla="*/ 109 w 451"/>
                  <a:gd name="T7" fmla="*/ 0 h 980"/>
                  <a:gd name="T8" fmla="*/ 451 w 451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980">
                    <a:moveTo>
                      <a:pt x="451" y="940"/>
                    </a:moveTo>
                    <a:lnTo>
                      <a:pt x="341" y="980"/>
                    </a:lnTo>
                    <a:lnTo>
                      <a:pt x="0" y="40"/>
                    </a:lnTo>
                    <a:lnTo>
                      <a:pt x="109" y="0"/>
                    </a:lnTo>
                    <a:lnTo>
                      <a:pt x="451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347" name="Freeform 157"/>
              <p:cNvSpPr/>
              <p:nvPr/>
            </p:nvSpPr>
            <p:spPr bwMode="auto">
              <a:xfrm>
                <a:off x="2644776" y="3349625"/>
                <a:ext cx="720725" cy="1555750"/>
              </a:xfrm>
              <a:custGeom>
                <a:avLst/>
                <a:gdLst>
                  <a:gd name="T0" fmla="*/ 0 w 454"/>
                  <a:gd name="T1" fmla="*/ 940 h 980"/>
                  <a:gd name="T2" fmla="*/ 112 w 454"/>
                  <a:gd name="T3" fmla="*/ 980 h 980"/>
                  <a:gd name="T4" fmla="*/ 454 w 454"/>
                  <a:gd name="T5" fmla="*/ 40 h 980"/>
                  <a:gd name="T6" fmla="*/ 342 w 454"/>
                  <a:gd name="T7" fmla="*/ 0 h 980"/>
                  <a:gd name="T8" fmla="*/ 0 w 454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980">
                    <a:moveTo>
                      <a:pt x="0" y="940"/>
                    </a:moveTo>
                    <a:lnTo>
                      <a:pt x="112" y="980"/>
                    </a:lnTo>
                    <a:lnTo>
                      <a:pt x="454" y="40"/>
                    </a:lnTo>
                    <a:lnTo>
                      <a:pt x="342" y="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348" name="Oval 158"/>
              <p:cNvSpPr>
                <a:spLocks noChangeArrowheads="1"/>
              </p:cNvSpPr>
              <p:nvPr/>
            </p:nvSpPr>
            <p:spPr bwMode="auto">
              <a:xfrm>
                <a:off x="2308226" y="4203700"/>
                <a:ext cx="977900" cy="977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39000">
                    <a:srgbClr val="FAC309"/>
                  </a:gs>
                  <a:gs pos="84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349" name="Freeform 159"/>
              <p:cNvSpPr>
                <a:spLocks noEditPoints="1"/>
              </p:cNvSpPr>
              <p:nvPr/>
            </p:nvSpPr>
            <p:spPr bwMode="auto">
              <a:xfrm>
                <a:off x="2276476" y="4171950"/>
                <a:ext cx="1041400" cy="1041400"/>
              </a:xfrm>
              <a:custGeom>
                <a:avLst/>
                <a:gdLst>
                  <a:gd name="T0" fmla="*/ 164 w 328"/>
                  <a:gd name="T1" fmla="*/ 20 h 328"/>
                  <a:gd name="T2" fmla="*/ 308 w 328"/>
                  <a:gd name="T3" fmla="*/ 164 h 328"/>
                  <a:gd name="T4" fmla="*/ 164 w 328"/>
                  <a:gd name="T5" fmla="*/ 308 h 328"/>
                  <a:gd name="T6" fmla="*/ 20 w 328"/>
                  <a:gd name="T7" fmla="*/ 164 h 328"/>
                  <a:gd name="T8" fmla="*/ 164 w 328"/>
                  <a:gd name="T9" fmla="*/ 20 h 328"/>
                  <a:gd name="T10" fmla="*/ 164 w 328"/>
                  <a:gd name="T11" fmla="*/ 0 h 328"/>
                  <a:gd name="T12" fmla="*/ 0 w 328"/>
                  <a:gd name="T13" fmla="*/ 164 h 328"/>
                  <a:gd name="T14" fmla="*/ 164 w 328"/>
                  <a:gd name="T15" fmla="*/ 328 h 328"/>
                  <a:gd name="T16" fmla="*/ 328 w 328"/>
                  <a:gd name="T17" fmla="*/ 164 h 328"/>
                  <a:gd name="T18" fmla="*/ 164 w 328"/>
                  <a:gd name="T1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8" h="328">
                    <a:moveTo>
                      <a:pt x="164" y="20"/>
                    </a:moveTo>
                    <a:cubicBezTo>
                      <a:pt x="244" y="20"/>
                      <a:pt x="308" y="84"/>
                      <a:pt x="308" y="164"/>
                    </a:cubicBezTo>
                    <a:cubicBezTo>
                      <a:pt x="308" y="244"/>
                      <a:pt x="244" y="308"/>
                      <a:pt x="164" y="308"/>
                    </a:cubicBezTo>
                    <a:cubicBezTo>
                      <a:pt x="84" y="308"/>
                      <a:pt x="20" y="244"/>
                      <a:pt x="20" y="164"/>
                    </a:cubicBezTo>
                    <a:cubicBezTo>
                      <a:pt x="20" y="84"/>
                      <a:pt x="84" y="20"/>
                      <a:pt x="164" y="20"/>
                    </a:cubicBezTo>
                    <a:moveTo>
                      <a:pt x="164" y="0"/>
                    </a:moveTo>
                    <a:cubicBezTo>
                      <a:pt x="74" y="0"/>
                      <a:pt x="0" y="73"/>
                      <a:pt x="0" y="164"/>
                    </a:cubicBezTo>
                    <a:cubicBezTo>
                      <a:pt x="0" y="255"/>
                      <a:pt x="74" y="328"/>
                      <a:pt x="164" y="328"/>
                    </a:cubicBezTo>
                    <a:cubicBezTo>
                      <a:pt x="255" y="328"/>
                      <a:pt x="328" y="255"/>
                      <a:pt x="328" y="164"/>
                    </a:cubicBezTo>
                    <a:cubicBezTo>
                      <a:pt x="328" y="73"/>
                      <a:pt x="255" y="0"/>
                      <a:pt x="1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78" name="school bell"/>
          <p:cNvGrpSpPr/>
          <p:nvPr/>
        </p:nvGrpSpPr>
        <p:grpSpPr>
          <a:xfrm>
            <a:off x="3464175" y="3449604"/>
            <a:ext cx="639010" cy="614306"/>
            <a:chOff x="7605713" y="3454400"/>
            <a:chExt cx="1231900" cy="1184275"/>
          </a:xfrm>
        </p:grpSpPr>
        <p:sp>
          <p:nvSpPr>
            <p:cNvPr id="333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9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9" name="football"/>
          <p:cNvGrpSpPr/>
          <p:nvPr/>
        </p:nvGrpSpPr>
        <p:grpSpPr>
          <a:xfrm>
            <a:off x="9443761" y="3231604"/>
            <a:ext cx="940399" cy="568192"/>
            <a:chOff x="7104063" y="142875"/>
            <a:chExt cx="1812925" cy="1095375"/>
          </a:xfrm>
        </p:grpSpPr>
        <p:sp>
          <p:nvSpPr>
            <p:cNvPr id="311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2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3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6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8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0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2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4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6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8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9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0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1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4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5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7" name="calculator"/>
          <p:cNvGrpSpPr/>
          <p:nvPr/>
        </p:nvGrpSpPr>
        <p:grpSpPr>
          <a:xfrm>
            <a:off x="1911174" y="1564029"/>
            <a:ext cx="524549" cy="925576"/>
            <a:chOff x="7978948" y="1999734"/>
            <a:chExt cx="524549" cy="925576"/>
          </a:xfrm>
        </p:grpSpPr>
        <p:sp>
          <p:nvSpPr>
            <p:cNvPr id="282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4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3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4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5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6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7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8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9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0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1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2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3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4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5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6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7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8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9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0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1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2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3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4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5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6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7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8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9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5" name="speech bubble 2"/>
          <p:cNvGrpSpPr/>
          <p:nvPr/>
        </p:nvGrpSpPr>
        <p:grpSpPr>
          <a:xfrm>
            <a:off x="9776876" y="1322646"/>
            <a:ext cx="738967" cy="605841"/>
            <a:chOff x="1417638" y="3235325"/>
            <a:chExt cx="1471613" cy="1206500"/>
          </a:xfrm>
        </p:grpSpPr>
        <p:sp>
          <p:nvSpPr>
            <p:cNvPr id="645" name="Freeform 22"/>
            <p:cNvSpPr/>
            <p:nvPr/>
          </p:nvSpPr>
          <p:spPr bwMode="auto">
            <a:xfrm>
              <a:off x="1449388" y="3267075"/>
              <a:ext cx="1408113" cy="1143000"/>
            </a:xfrm>
            <a:custGeom>
              <a:avLst/>
              <a:gdLst>
                <a:gd name="T0" fmla="*/ 383 w 444"/>
                <a:gd name="T1" fmla="*/ 0 h 360"/>
                <a:gd name="T2" fmla="*/ 61 w 444"/>
                <a:gd name="T3" fmla="*/ 0 h 360"/>
                <a:gd name="T4" fmla="*/ 0 w 444"/>
                <a:gd name="T5" fmla="*/ 66 h 360"/>
                <a:gd name="T6" fmla="*/ 0 w 444"/>
                <a:gd name="T7" fmla="*/ 204 h 360"/>
                <a:gd name="T8" fmla="*/ 61 w 444"/>
                <a:gd name="T9" fmla="*/ 275 h 360"/>
                <a:gd name="T10" fmla="*/ 227 w 444"/>
                <a:gd name="T11" fmla="*/ 275 h 360"/>
                <a:gd name="T12" fmla="*/ 283 w 444"/>
                <a:gd name="T13" fmla="*/ 360 h 360"/>
                <a:gd name="T14" fmla="*/ 335 w 444"/>
                <a:gd name="T15" fmla="*/ 275 h 360"/>
                <a:gd name="T16" fmla="*/ 383 w 444"/>
                <a:gd name="T17" fmla="*/ 275 h 360"/>
                <a:gd name="T18" fmla="*/ 444 w 444"/>
                <a:gd name="T19" fmla="*/ 204 h 360"/>
                <a:gd name="T20" fmla="*/ 444 w 444"/>
                <a:gd name="T21" fmla="*/ 66 h 360"/>
                <a:gd name="T22" fmla="*/ 383 w 44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4" h="360">
                  <a:moveTo>
                    <a:pt x="38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42"/>
                    <a:pt x="28" y="275"/>
                    <a:pt x="61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335" y="275"/>
                    <a:pt x="335" y="275"/>
                    <a:pt x="335" y="275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416" y="275"/>
                    <a:pt x="444" y="242"/>
                    <a:pt x="444" y="204"/>
                  </a:cubicBezTo>
                  <a:cubicBezTo>
                    <a:pt x="444" y="66"/>
                    <a:pt x="444" y="66"/>
                    <a:pt x="444" y="66"/>
                  </a:cubicBezTo>
                  <a:cubicBezTo>
                    <a:pt x="444" y="28"/>
                    <a:pt x="416" y="0"/>
                    <a:pt x="3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6" name="Freeform 23"/>
            <p:cNvSpPr>
              <a:spLocks noEditPoints="1"/>
            </p:cNvSpPr>
            <p:nvPr/>
          </p:nvSpPr>
          <p:spPr bwMode="auto">
            <a:xfrm>
              <a:off x="1417638" y="3235325"/>
              <a:ext cx="1471613" cy="1206500"/>
            </a:xfrm>
            <a:custGeom>
              <a:avLst/>
              <a:gdLst>
                <a:gd name="T0" fmla="*/ 293 w 464"/>
                <a:gd name="T1" fmla="*/ 380 h 380"/>
                <a:gd name="T2" fmla="*/ 285 w 464"/>
                <a:gd name="T3" fmla="*/ 376 h 380"/>
                <a:gd name="T4" fmla="*/ 231 w 464"/>
                <a:gd name="T5" fmla="*/ 295 h 380"/>
                <a:gd name="T6" fmla="*/ 71 w 464"/>
                <a:gd name="T7" fmla="*/ 295 h 380"/>
                <a:gd name="T8" fmla="*/ 0 w 464"/>
                <a:gd name="T9" fmla="*/ 214 h 380"/>
                <a:gd name="T10" fmla="*/ 0 w 464"/>
                <a:gd name="T11" fmla="*/ 76 h 380"/>
                <a:gd name="T12" fmla="*/ 71 w 464"/>
                <a:gd name="T13" fmla="*/ 0 h 380"/>
                <a:gd name="T14" fmla="*/ 393 w 464"/>
                <a:gd name="T15" fmla="*/ 0 h 380"/>
                <a:gd name="T16" fmla="*/ 464 w 464"/>
                <a:gd name="T17" fmla="*/ 76 h 380"/>
                <a:gd name="T18" fmla="*/ 464 w 464"/>
                <a:gd name="T19" fmla="*/ 214 h 380"/>
                <a:gd name="T20" fmla="*/ 393 w 464"/>
                <a:gd name="T21" fmla="*/ 295 h 380"/>
                <a:gd name="T22" fmla="*/ 351 w 464"/>
                <a:gd name="T23" fmla="*/ 295 h 380"/>
                <a:gd name="T24" fmla="*/ 302 w 464"/>
                <a:gd name="T25" fmla="*/ 375 h 380"/>
                <a:gd name="T26" fmla="*/ 294 w 464"/>
                <a:gd name="T27" fmla="*/ 380 h 380"/>
                <a:gd name="T28" fmla="*/ 293 w 464"/>
                <a:gd name="T29" fmla="*/ 380 h 380"/>
                <a:gd name="T30" fmla="*/ 72 w 464"/>
                <a:gd name="T31" fmla="*/ 20 h 380"/>
                <a:gd name="T32" fmla="*/ 20 w 464"/>
                <a:gd name="T33" fmla="*/ 76 h 380"/>
                <a:gd name="T34" fmla="*/ 20 w 464"/>
                <a:gd name="T35" fmla="*/ 213 h 380"/>
                <a:gd name="T36" fmla="*/ 71 w 464"/>
                <a:gd name="T37" fmla="*/ 275 h 380"/>
                <a:gd name="T38" fmla="*/ 236 w 464"/>
                <a:gd name="T39" fmla="*/ 275 h 380"/>
                <a:gd name="T40" fmla="*/ 245 w 464"/>
                <a:gd name="T41" fmla="*/ 279 h 380"/>
                <a:gd name="T42" fmla="*/ 293 w 464"/>
                <a:gd name="T43" fmla="*/ 351 h 380"/>
                <a:gd name="T44" fmla="*/ 337 w 464"/>
                <a:gd name="T45" fmla="*/ 280 h 380"/>
                <a:gd name="T46" fmla="*/ 345 w 464"/>
                <a:gd name="T47" fmla="*/ 275 h 380"/>
                <a:gd name="T48" fmla="*/ 392 w 464"/>
                <a:gd name="T49" fmla="*/ 275 h 380"/>
                <a:gd name="T50" fmla="*/ 444 w 464"/>
                <a:gd name="T51" fmla="*/ 214 h 380"/>
                <a:gd name="T52" fmla="*/ 444 w 464"/>
                <a:gd name="T53" fmla="*/ 77 h 380"/>
                <a:gd name="T54" fmla="*/ 393 w 464"/>
                <a:gd name="T55" fmla="*/ 20 h 380"/>
                <a:gd name="T56" fmla="*/ 72 w 464"/>
                <a:gd name="T57" fmla="*/ 2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4" h="380">
                  <a:moveTo>
                    <a:pt x="293" y="380"/>
                  </a:moveTo>
                  <a:cubicBezTo>
                    <a:pt x="290" y="380"/>
                    <a:pt x="287" y="378"/>
                    <a:pt x="285" y="376"/>
                  </a:cubicBezTo>
                  <a:cubicBezTo>
                    <a:pt x="231" y="295"/>
                    <a:pt x="231" y="295"/>
                    <a:pt x="231" y="295"/>
                  </a:cubicBezTo>
                  <a:cubicBezTo>
                    <a:pt x="71" y="295"/>
                    <a:pt x="71" y="295"/>
                    <a:pt x="71" y="295"/>
                  </a:cubicBezTo>
                  <a:cubicBezTo>
                    <a:pt x="33" y="295"/>
                    <a:pt x="0" y="258"/>
                    <a:pt x="0" y="2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2" y="0"/>
                    <a:pt x="71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432" y="0"/>
                    <a:pt x="464" y="34"/>
                    <a:pt x="464" y="76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4" y="258"/>
                    <a:pt x="431" y="295"/>
                    <a:pt x="393" y="295"/>
                  </a:cubicBezTo>
                  <a:cubicBezTo>
                    <a:pt x="351" y="295"/>
                    <a:pt x="351" y="295"/>
                    <a:pt x="351" y="295"/>
                  </a:cubicBezTo>
                  <a:cubicBezTo>
                    <a:pt x="302" y="375"/>
                    <a:pt x="302" y="375"/>
                    <a:pt x="302" y="375"/>
                  </a:cubicBezTo>
                  <a:cubicBezTo>
                    <a:pt x="300" y="378"/>
                    <a:pt x="297" y="380"/>
                    <a:pt x="294" y="380"/>
                  </a:cubicBezTo>
                  <a:cubicBezTo>
                    <a:pt x="293" y="380"/>
                    <a:pt x="293" y="380"/>
                    <a:pt x="293" y="380"/>
                  </a:cubicBezTo>
                  <a:close/>
                  <a:moveTo>
                    <a:pt x="72" y="20"/>
                  </a:moveTo>
                  <a:cubicBezTo>
                    <a:pt x="43" y="20"/>
                    <a:pt x="20" y="45"/>
                    <a:pt x="20" y="76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46"/>
                    <a:pt x="44" y="275"/>
                    <a:pt x="71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40" y="275"/>
                    <a:pt x="243" y="276"/>
                    <a:pt x="245" y="279"/>
                  </a:cubicBezTo>
                  <a:cubicBezTo>
                    <a:pt x="293" y="351"/>
                    <a:pt x="293" y="351"/>
                    <a:pt x="293" y="351"/>
                  </a:cubicBezTo>
                  <a:cubicBezTo>
                    <a:pt x="337" y="280"/>
                    <a:pt x="337" y="280"/>
                    <a:pt x="337" y="280"/>
                  </a:cubicBezTo>
                  <a:cubicBezTo>
                    <a:pt x="339" y="277"/>
                    <a:pt x="342" y="275"/>
                    <a:pt x="345" y="275"/>
                  </a:cubicBezTo>
                  <a:cubicBezTo>
                    <a:pt x="392" y="275"/>
                    <a:pt x="392" y="275"/>
                    <a:pt x="392" y="275"/>
                  </a:cubicBezTo>
                  <a:cubicBezTo>
                    <a:pt x="420" y="275"/>
                    <a:pt x="444" y="246"/>
                    <a:pt x="444" y="214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44" y="45"/>
                    <a:pt x="421" y="20"/>
                    <a:pt x="393" y="20"/>
                  </a:cubicBezTo>
                  <a:lnTo>
                    <a:pt x="72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6" name="magnifying glass"/>
          <p:cNvGrpSpPr/>
          <p:nvPr/>
        </p:nvGrpSpPr>
        <p:grpSpPr>
          <a:xfrm>
            <a:off x="5486274" y="1671526"/>
            <a:ext cx="408146" cy="746141"/>
            <a:chOff x="2701926" y="250825"/>
            <a:chExt cx="812800" cy="1485900"/>
          </a:xfrm>
        </p:grpSpPr>
        <p:sp>
          <p:nvSpPr>
            <p:cNvPr id="640" name="Freeform 24"/>
            <p:cNvSpPr/>
            <p:nvPr/>
          </p:nvSpPr>
          <p:spPr bwMode="auto">
            <a:xfrm>
              <a:off x="3076576" y="1038225"/>
              <a:ext cx="63500" cy="698500"/>
            </a:xfrm>
            <a:custGeom>
              <a:avLst/>
              <a:gdLst>
                <a:gd name="T0" fmla="*/ 10 w 20"/>
                <a:gd name="T1" fmla="*/ 220 h 220"/>
                <a:gd name="T2" fmla="*/ 0 w 20"/>
                <a:gd name="T3" fmla="*/ 210 h 220"/>
                <a:gd name="T4" fmla="*/ 0 w 20"/>
                <a:gd name="T5" fmla="*/ 10 h 220"/>
                <a:gd name="T6" fmla="*/ 10 w 20"/>
                <a:gd name="T7" fmla="*/ 0 h 220"/>
                <a:gd name="T8" fmla="*/ 20 w 20"/>
                <a:gd name="T9" fmla="*/ 10 h 220"/>
                <a:gd name="T10" fmla="*/ 20 w 20"/>
                <a:gd name="T11" fmla="*/ 210 h 220"/>
                <a:gd name="T12" fmla="*/ 10 w 2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0">
                  <a:moveTo>
                    <a:pt x="10" y="220"/>
                  </a:moveTo>
                  <a:cubicBezTo>
                    <a:pt x="5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5"/>
                    <a:pt x="16" y="220"/>
                    <a:pt x="10" y="2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1" name="Oval 25"/>
            <p:cNvSpPr>
              <a:spLocks noChangeArrowheads="1"/>
            </p:cNvSpPr>
            <p:nvPr/>
          </p:nvSpPr>
          <p:spPr bwMode="auto">
            <a:xfrm>
              <a:off x="2733676" y="282575"/>
              <a:ext cx="749300" cy="76200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85000"/>
                  </a:schemeClr>
                </a:gs>
                <a:gs pos="66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2" name="Freeform 26"/>
            <p:cNvSpPr>
              <a:spLocks noEditPoints="1"/>
            </p:cNvSpPr>
            <p:nvPr/>
          </p:nvSpPr>
          <p:spPr bwMode="auto">
            <a:xfrm>
              <a:off x="2701926" y="250825"/>
              <a:ext cx="812800" cy="825500"/>
            </a:xfrm>
            <a:custGeom>
              <a:avLst/>
              <a:gdLst>
                <a:gd name="T0" fmla="*/ 128 w 256"/>
                <a:gd name="T1" fmla="*/ 260 h 260"/>
                <a:gd name="T2" fmla="*/ 0 w 256"/>
                <a:gd name="T3" fmla="*/ 130 h 260"/>
                <a:gd name="T4" fmla="*/ 128 w 256"/>
                <a:gd name="T5" fmla="*/ 0 h 260"/>
                <a:gd name="T6" fmla="*/ 256 w 256"/>
                <a:gd name="T7" fmla="*/ 130 h 260"/>
                <a:gd name="T8" fmla="*/ 128 w 256"/>
                <a:gd name="T9" fmla="*/ 260 h 260"/>
                <a:gd name="T10" fmla="*/ 128 w 256"/>
                <a:gd name="T11" fmla="*/ 20 h 260"/>
                <a:gd name="T12" fmla="*/ 20 w 256"/>
                <a:gd name="T13" fmla="*/ 130 h 260"/>
                <a:gd name="T14" fmla="*/ 128 w 256"/>
                <a:gd name="T15" fmla="*/ 240 h 260"/>
                <a:gd name="T16" fmla="*/ 236 w 256"/>
                <a:gd name="T17" fmla="*/ 130 h 260"/>
                <a:gd name="T18" fmla="*/ 128 w 256"/>
                <a:gd name="T19" fmla="*/ 2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60">
                  <a:moveTo>
                    <a:pt x="128" y="260"/>
                  </a:moveTo>
                  <a:cubicBezTo>
                    <a:pt x="58" y="260"/>
                    <a:pt x="0" y="201"/>
                    <a:pt x="0" y="130"/>
                  </a:cubicBezTo>
                  <a:cubicBezTo>
                    <a:pt x="0" y="58"/>
                    <a:pt x="58" y="0"/>
                    <a:pt x="128" y="0"/>
                  </a:cubicBezTo>
                  <a:cubicBezTo>
                    <a:pt x="199" y="0"/>
                    <a:pt x="256" y="58"/>
                    <a:pt x="256" y="130"/>
                  </a:cubicBezTo>
                  <a:cubicBezTo>
                    <a:pt x="256" y="201"/>
                    <a:pt x="199" y="260"/>
                    <a:pt x="128" y="260"/>
                  </a:cubicBezTo>
                  <a:close/>
                  <a:moveTo>
                    <a:pt x="128" y="20"/>
                  </a:moveTo>
                  <a:cubicBezTo>
                    <a:pt x="69" y="20"/>
                    <a:pt x="20" y="69"/>
                    <a:pt x="20" y="130"/>
                  </a:cubicBezTo>
                  <a:cubicBezTo>
                    <a:pt x="20" y="190"/>
                    <a:pt x="69" y="240"/>
                    <a:pt x="128" y="240"/>
                  </a:cubicBezTo>
                  <a:cubicBezTo>
                    <a:pt x="188" y="240"/>
                    <a:pt x="236" y="190"/>
                    <a:pt x="236" y="130"/>
                  </a:cubicBezTo>
                  <a:cubicBezTo>
                    <a:pt x="236" y="69"/>
                    <a:pt x="188" y="20"/>
                    <a:pt x="128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3" name="Freeform 27"/>
            <p:cNvSpPr>
              <a:spLocks noEditPoints="1"/>
            </p:cNvSpPr>
            <p:nvPr/>
          </p:nvSpPr>
          <p:spPr bwMode="auto">
            <a:xfrm>
              <a:off x="2809876" y="365125"/>
              <a:ext cx="596900" cy="596900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7" name="papers"/>
          <p:cNvGrpSpPr/>
          <p:nvPr/>
        </p:nvGrpSpPr>
        <p:grpSpPr>
          <a:xfrm>
            <a:off x="1724690" y="270396"/>
            <a:ext cx="939054" cy="1175013"/>
            <a:chOff x="3073401" y="2232025"/>
            <a:chExt cx="1870075" cy="2339975"/>
          </a:xfrm>
        </p:grpSpPr>
        <p:sp>
          <p:nvSpPr>
            <p:cNvPr id="617" name="Freeform 28"/>
            <p:cNvSpPr/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8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9" name="Freeform 30"/>
            <p:cNvSpPr/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0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1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2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3" name="Freeform 34"/>
            <p:cNvSpPr/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4" name="Freeform 35"/>
            <p:cNvSpPr/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5" name="Freeform 36"/>
            <p:cNvSpPr/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6" name="Freeform 37"/>
            <p:cNvSpPr/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7" name="Freeform 38"/>
            <p:cNvSpPr/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8" name="Freeform 39"/>
            <p:cNvSpPr/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9" name="Freeform 40"/>
            <p:cNvSpPr/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0" name="Freeform 41"/>
            <p:cNvSpPr/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1" name="Freeform 42"/>
            <p:cNvSpPr/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2" name="Freeform 43"/>
            <p:cNvSpPr/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3" name="Freeform 44"/>
            <p:cNvSpPr/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4" name="Freeform 45"/>
            <p:cNvSpPr/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5" name="Freeform 46"/>
            <p:cNvSpPr/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6" name="Freeform 47"/>
            <p:cNvSpPr/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7" name="Freeform 48"/>
            <p:cNvSpPr/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8" name="Freeform 49"/>
            <p:cNvSpPr/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8" name="test tube"/>
          <p:cNvGrpSpPr/>
          <p:nvPr/>
        </p:nvGrpSpPr>
        <p:grpSpPr>
          <a:xfrm>
            <a:off x="3173874" y="1723368"/>
            <a:ext cx="277412" cy="766868"/>
            <a:chOff x="3740151" y="352425"/>
            <a:chExt cx="552450" cy="1527175"/>
          </a:xfrm>
        </p:grpSpPr>
        <p:sp>
          <p:nvSpPr>
            <p:cNvPr id="607" name="Freeform 50"/>
            <p:cNvSpPr/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8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9" name="Freeform 52"/>
            <p:cNvSpPr/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0" name="Freeform 53"/>
            <p:cNvSpPr/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1" name="Freeform 54"/>
            <p:cNvSpPr/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2" name="Freeform 55"/>
            <p:cNvSpPr/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3" name="Freeform 56"/>
            <p:cNvSpPr/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4" name="Freeform 57"/>
            <p:cNvSpPr/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5" name="Freeform 58"/>
            <p:cNvSpPr/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9" name="beaker"/>
          <p:cNvGrpSpPr/>
          <p:nvPr/>
        </p:nvGrpSpPr>
        <p:grpSpPr>
          <a:xfrm>
            <a:off x="3572995" y="1740906"/>
            <a:ext cx="663237" cy="749330"/>
            <a:chOff x="4362451" y="368300"/>
            <a:chExt cx="1320800" cy="1492250"/>
          </a:xfrm>
        </p:grpSpPr>
        <p:sp>
          <p:nvSpPr>
            <p:cNvPr id="59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0" name="notebook"/>
          <p:cNvGrpSpPr/>
          <p:nvPr/>
        </p:nvGrpSpPr>
        <p:grpSpPr>
          <a:xfrm>
            <a:off x="3849119" y="358082"/>
            <a:ext cx="915139" cy="1087326"/>
            <a:chOff x="7173913" y="2085975"/>
            <a:chExt cx="1822450" cy="2165350"/>
          </a:xfrm>
        </p:grpSpPr>
        <p:sp>
          <p:nvSpPr>
            <p:cNvPr id="581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2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3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4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5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6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7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8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9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0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1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2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3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4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5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2" name="book"/>
          <p:cNvGrpSpPr/>
          <p:nvPr/>
        </p:nvGrpSpPr>
        <p:grpSpPr>
          <a:xfrm>
            <a:off x="1640825" y="3464453"/>
            <a:ext cx="1043483" cy="688746"/>
            <a:chOff x="481013" y="5330825"/>
            <a:chExt cx="2078038" cy="1371600"/>
          </a:xfrm>
        </p:grpSpPr>
        <p:sp>
          <p:nvSpPr>
            <p:cNvPr id="562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3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4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5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6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7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8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9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0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1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2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3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3" name="music notes"/>
          <p:cNvGrpSpPr/>
          <p:nvPr/>
        </p:nvGrpSpPr>
        <p:grpSpPr>
          <a:xfrm>
            <a:off x="2592435" y="2750938"/>
            <a:ext cx="730997" cy="671209"/>
            <a:chOff x="785813" y="123825"/>
            <a:chExt cx="1455738" cy="1336675"/>
          </a:xfrm>
        </p:grpSpPr>
        <p:sp>
          <p:nvSpPr>
            <p:cNvPr id="553" name="Freeform 100"/>
            <p:cNvSpPr/>
            <p:nvPr/>
          </p:nvSpPr>
          <p:spPr bwMode="auto">
            <a:xfrm>
              <a:off x="785813" y="112077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3"/>
                    <a:pt x="133" y="43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4" name="Freeform 101"/>
            <p:cNvSpPr/>
            <p:nvPr/>
          </p:nvSpPr>
          <p:spPr bwMode="auto">
            <a:xfrm>
              <a:off x="1135063" y="42545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5" name="Freeform 102"/>
            <p:cNvSpPr/>
            <p:nvPr/>
          </p:nvSpPr>
          <p:spPr bwMode="auto">
            <a:xfrm>
              <a:off x="1316038" y="82232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4"/>
                    <a:pt x="133" y="44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6" name="Freeform 103"/>
            <p:cNvSpPr/>
            <p:nvPr/>
          </p:nvSpPr>
          <p:spPr bwMode="auto">
            <a:xfrm>
              <a:off x="1665288" y="12700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7" name="Freeform 104"/>
            <p:cNvSpPr/>
            <p:nvPr/>
          </p:nvSpPr>
          <p:spPr bwMode="auto">
            <a:xfrm>
              <a:off x="1131888" y="123825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6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5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8"/>
                    <a:pt x="2" y="106"/>
                  </a:cubicBezTo>
                  <a:cubicBezTo>
                    <a:pt x="0" y="102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1"/>
                    <a:pt x="182" y="5"/>
                  </a:cubicBezTo>
                  <a:cubicBezTo>
                    <a:pt x="184" y="8"/>
                    <a:pt x="183" y="13"/>
                    <a:pt x="179" y="15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09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8" name="Freeform 105"/>
            <p:cNvSpPr/>
            <p:nvPr/>
          </p:nvSpPr>
          <p:spPr bwMode="auto">
            <a:xfrm>
              <a:off x="1131888" y="273050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7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6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9"/>
                    <a:pt x="2" y="107"/>
                  </a:cubicBezTo>
                  <a:cubicBezTo>
                    <a:pt x="0" y="103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2"/>
                    <a:pt x="182" y="5"/>
                  </a:cubicBezTo>
                  <a:cubicBezTo>
                    <a:pt x="184" y="9"/>
                    <a:pt x="183" y="14"/>
                    <a:pt x="179" y="16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10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9" name="Freeform 106"/>
            <p:cNvSpPr/>
            <p:nvPr/>
          </p:nvSpPr>
          <p:spPr bwMode="auto">
            <a:xfrm>
              <a:off x="1817688" y="1069975"/>
              <a:ext cx="423863" cy="339725"/>
            </a:xfrm>
            <a:custGeom>
              <a:avLst/>
              <a:gdLst>
                <a:gd name="T0" fmla="*/ 47 w 134"/>
                <a:gd name="T1" fmla="*/ 17 h 107"/>
                <a:gd name="T2" fmla="*/ 11 w 134"/>
                <a:gd name="T3" fmla="*/ 84 h 107"/>
                <a:gd name="T4" fmla="*/ 87 w 134"/>
                <a:gd name="T5" fmla="*/ 91 h 107"/>
                <a:gd name="T6" fmla="*/ 123 w 134"/>
                <a:gd name="T7" fmla="*/ 24 h 107"/>
                <a:gd name="T8" fmla="*/ 47 w 134"/>
                <a:gd name="T9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07">
                  <a:moveTo>
                    <a:pt x="47" y="17"/>
                  </a:moveTo>
                  <a:cubicBezTo>
                    <a:pt x="16" y="33"/>
                    <a:pt x="0" y="63"/>
                    <a:pt x="11" y="84"/>
                  </a:cubicBezTo>
                  <a:cubicBezTo>
                    <a:pt x="22" y="104"/>
                    <a:pt x="56" y="107"/>
                    <a:pt x="87" y="91"/>
                  </a:cubicBezTo>
                  <a:cubicBezTo>
                    <a:pt x="118" y="74"/>
                    <a:pt x="134" y="44"/>
                    <a:pt x="123" y="24"/>
                  </a:cubicBezTo>
                  <a:cubicBezTo>
                    <a:pt x="112" y="3"/>
                    <a:pt x="78" y="0"/>
                    <a:pt x="47" y="17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0" name="Freeform 107"/>
            <p:cNvSpPr/>
            <p:nvPr/>
          </p:nvSpPr>
          <p:spPr bwMode="auto">
            <a:xfrm>
              <a:off x="2170113" y="374650"/>
              <a:ext cx="47625" cy="841375"/>
            </a:xfrm>
            <a:custGeom>
              <a:avLst/>
              <a:gdLst>
                <a:gd name="T0" fmla="*/ 7 w 15"/>
                <a:gd name="T1" fmla="*/ 265 h 265"/>
                <a:gd name="T2" fmla="*/ 0 w 15"/>
                <a:gd name="T3" fmla="*/ 257 h 265"/>
                <a:gd name="T4" fmla="*/ 0 w 15"/>
                <a:gd name="T5" fmla="*/ 8 h 265"/>
                <a:gd name="T6" fmla="*/ 7 w 15"/>
                <a:gd name="T7" fmla="*/ 0 h 265"/>
                <a:gd name="T8" fmla="*/ 15 w 15"/>
                <a:gd name="T9" fmla="*/ 8 h 265"/>
                <a:gd name="T10" fmla="*/ 15 w 15"/>
                <a:gd name="T11" fmla="*/ 257 h 265"/>
                <a:gd name="T12" fmla="*/ 7 w 15"/>
                <a:gd name="T1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5">
                  <a:moveTo>
                    <a:pt x="7" y="265"/>
                  </a:moveTo>
                  <a:cubicBezTo>
                    <a:pt x="3" y="265"/>
                    <a:pt x="0" y="261"/>
                    <a:pt x="0" y="2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1" y="265"/>
                    <a:pt x="7" y="26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4" name="speech bubble 1"/>
          <p:cNvGrpSpPr/>
          <p:nvPr/>
        </p:nvGrpSpPr>
        <p:grpSpPr>
          <a:xfrm>
            <a:off x="9185218" y="485628"/>
            <a:ext cx="1174217" cy="959780"/>
            <a:chOff x="268288" y="1568450"/>
            <a:chExt cx="2338388" cy="1911350"/>
          </a:xfrm>
        </p:grpSpPr>
        <p:sp>
          <p:nvSpPr>
            <p:cNvPr id="549" name="Freeform 108"/>
            <p:cNvSpPr/>
            <p:nvPr/>
          </p:nvSpPr>
          <p:spPr bwMode="auto">
            <a:xfrm>
              <a:off x="300038" y="1600200"/>
              <a:ext cx="2274888" cy="1847850"/>
            </a:xfrm>
            <a:custGeom>
              <a:avLst/>
              <a:gdLst>
                <a:gd name="T0" fmla="*/ 99 w 717"/>
                <a:gd name="T1" fmla="*/ 0 h 582"/>
                <a:gd name="T2" fmla="*/ 618 w 717"/>
                <a:gd name="T3" fmla="*/ 0 h 582"/>
                <a:gd name="T4" fmla="*/ 717 w 717"/>
                <a:gd name="T5" fmla="*/ 108 h 582"/>
                <a:gd name="T6" fmla="*/ 717 w 717"/>
                <a:gd name="T7" fmla="*/ 329 h 582"/>
                <a:gd name="T8" fmla="*/ 618 w 717"/>
                <a:gd name="T9" fmla="*/ 444 h 582"/>
                <a:gd name="T10" fmla="*/ 351 w 717"/>
                <a:gd name="T11" fmla="*/ 444 h 582"/>
                <a:gd name="T12" fmla="*/ 260 w 717"/>
                <a:gd name="T13" fmla="*/ 582 h 582"/>
                <a:gd name="T14" fmla="*/ 176 w 717"/>
                <a:gd name="T15" fmla="*/ 444 h 582"/>
                <a:gd name="T16" fmla="*/ 99 w 717"/>
                <a:gd name="T17" fmla="*/ 444 h 582"/>
                <a:gd name="T18" fmla="*/ 0 w 717"/>
                <a:gd name="T19" fmla="*/ 329 h 582"/>
                <a:gd name="T20" fmla="*/ 0 w 717"/>
                <a:gd name="T21" fmla="*/ 108 h 582"/>
                <a:gd name="T22" fmla="*/ 99 w 717"/>
                <a:gd name="T2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582">
                  <a:moveTo>
                    <a:pt x="99" y="0"/>
                  </a:moveTo>
                  <a:cubicBezTo>
                    <a:pt x="618" y="0"/>
                    <a:pt x="618" y="0"/>
                    <a:pt x="618" y="0"/>
                  </a:cubicBezTo>
                  <a:cubicBezTo>
                    <a:pt x="672" y="0"/>
                    <a:pt x="717" y="46"/>
                    <a:pt x="717" y="108"/>
                  </a:cubicBezTo>
                  <a:cubicBezTo>
                    <a:pt x="717" y="329"/>
                    <a:pt x="717" y="329"/>
                    <a:pt x="717" y="329"/>
                  </a:cubicBezTo>
                  <a:cubicBezTo>
                    <a:pt x="717" y="391"/>
                    <a:pt x="672" y="444"/>
                    <a:pt x="618" y="444"/>
                  </a:cubicBezTo>
                  <a:cubicBezTo>
                    <a:pt x="351" y="444"/>
                    <a:pt x="351" y="444"/>
                    <a:pt x="351" y="444"/>
                  </a:cubicBezTo>
                  <a:cubicBezTo>
                    <a:pt x="260" y="582"/>
                    <a:pt x="260" y="582"/>
                    <a:pt x="260" y="582"/>
                  </a:cubicBezTo>
                  <a:cubicBezTo>
                    <a:pt x="176" y="444"/>
                    <a:pt x="176" y="444"/>
                    <a:pt x="176" y="444"/>
                  </a:cubicBezTo>
                  <a:cubicBezTo>
                    <a:pt x="99" y="444"/>
                    <a:pt x="99" y="444"/>
                    <a:pt x="99" y="444"/>
                  </a:cubicBezTo>
                  <a:cubicBezTo>
                    <a:pt x="46" y="444"/>
                    <a:pt x="0" y="391"/>
                    <a:pt x="0" y="32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46"/>
                    <a:pt x="46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0" name="Freeform 109"/>
            <p:cNvSpPr>
              <a:spLocks noEditPoints="1"/>
            </p:cNvSpPr>
            <p:nvPr/>
          </p:nvSpPr>
          <p:spPr bwMode="auto">
            <a:xfrm>
              <a:off x="268288" y="1568450"/>
              <a:ext cx="2338388" cy="1911350"/>
            </a:xfrm>
            <a:custGeom>
              <a:avLst/>
              <a:gdLst>
                <a:gd name="T0" fmla="*/ 270 w 737"/>
                <a:gd name="T1" fmla="*/ 602 h 602"/>
                <a:gd name="T2" fmla="*/ 269 w 737"/>
                <a:gd name="T3" fmla="*/ 602 h 602"/>
                <a:gd name="T4" fmla="*/ 261 w 737"/>
                <a:gd name="T5" fmla="*/ 597 h 602"/>
                <a:gd name="T6" fmla="*/ 180 w 737"/>
                <a:gd name="T7" fmla="*/ 464 h 602"/>
                <a:gd name="T8" fmla="*/ 110 w 737"/>
                <a:gd name="T9" fmla="*/ 464 h 602"/>
                <a:gd name="T10" fmla="*/ 0 w 737"/>
                <a:gd name="T11" fmla="*/ 339 h 602"/>
                <a:gd name="T12" fmla="*/ 0 w 737"/>
                <a:gd name="T13" fmla="*/ 118 h 602"/>
                <a:gd name="T14" fmla="*/ 109 w 737"/>
                <a:gd name="T15" fmla="*/ 0 h 602"/>
                <a:gd name="T16" fmla="*/ 628 w 737"/>
                <a:gd name="T17" fmla="*/ 0 h 602"/>
                <a:gd name="T18" fmla="*/ 737 w 737"/>
                <a:gd name="T19" fmla="*/ 118 h 602"/>
                <a:gd name="T20" fmla="*/ 737 w 737"/>
                <a:gd name="T21" fmla="*/ 339 h 602"/>
                <a:gd name="T22" fmla="*/ 628 w 737"/>
                <a:gd name="T23" fmla="*/ 464 h 602"/>
                <a:gd name="T24" fmla="*/ 366 w 737"/>
                <a:gd name="T25" fmla="*/ 464 h 602"/>
                <a:gd name="T26" fmla="*/ 278 w 737"/>
                <a:gd name="T27" fmla="*/ 598 h 602"/>
                <a:gd name="T28" fmla="*/ 270 w 737"/>
                <a:gd name="T29" fmla="*/ 602 h 602"/>
                <a:gd name="T30" fmla="*/ 109 w 737"/>
                <a:gd name="T31" fmla="*/ 20 h 602"/>
                <a:gd name="T32" fmla="*/ 20 w 737"/>
                <a:gd name="T33" fmla="*/ 118 h 602"/>
                <a:gd name="T34" fmla="*/ 20 w 737"/>
                <a:gd name="T35" fmla="*/ 339 h 602"/>
                <a:gd name="T36" fmla="*/ 109 w 737"/>
                <a:gd name="T37" fmla="*/ 444 h 602"/>
                <a:gd name="T38" fmla="*/ 186 w 737"/>
                <a:gd name="T39" fmla="*/ 444 h 602"/>
                <a:gd name="T40" fmla="*/ 194 w 737"/>
                <a:gd name="T41" fmla="*/ 449 h 602"/>
                <a:gd name="T42" fmla="*/ 270 w 737"/>
                <a:gd name="T43" fmla="*/ 573 h 602"/>
                <a:gd name="T44" fmla="*/ 353 w 737"/>
                <a:gd name="T45" fmla="*/ 449 h 602"/>
                <a:gd name="T46" fmla="*/ 361 w 737"/>
                <a:gd name="T47" fmla="*/ 444 h 602"/>
                <a:gd name="T48" fmla="*/ 628 w 737"/>
                <a:gd name="T49" fmla="*/ 444 h 602"/>
                <a:gd name="T50" fmla="*/ 717 w 737"/>
                <a:gd name="T51" fmla="*/ 339 h 602"/>
                <a:gd name="T52" fmla="*/ 717 w 737"/>
                <a:gd name="T53" fmla="*/ 118 h 602"/>
                <a:gd name="T54" fmla="*/ 628 w 737"/>
                <a:gd name="T55" fmla="*/ 20 h 602"/>
                <a:gd name="T56" fmla="*/ 109 w 737"/>
                <a:gd name="T57" fmla="*/ 2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7" h="602">
                  <a:moveTo>
                    <a:pt x="270" y="602"/>
                  </a:moveTo>
                  <a:cubicBezTo>
                    <a:pt x="270" y="602"/>
                    <a:pt x="269" y="602"/>
                    <a:pt x="269" y="602"/>
                  </a:cubicBezTo>
                  <a:cubicBezTo>
                    <a:pt x="266" y="602"/>
                    <a:pt x="263" y="600"/>
                    <a:pt x="261" y="597"/>
                  </a:cubicBezTo>
                  <a:cubicBezTo>
                    <a:pt x="180" y="464"/>
                    <a:pt x="180" y="464"/>
                    <a:pt x="180" y="464"/>
                  </a:cubicBezTo>
                  <a:cubicBezTo>
                    <a:pt x="110" y="464"/>
                    <a:pt x="110" y="464"/>
                    <a:pt x="110" y="464"/>
                  </a:cubicBezTo>
                  <a:cubicBezTo>
                    <a:pt x="50" y="464"/>
                    <a:pt x="0" y="407"/>
                    <a:pt x="0" y="3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49" y="0"/>
                    <a:pt x="109" y="0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688" y="0"/>
                    <a:pt x="737" y="53"/>
                    <a:pt x="737" y="118"/>
                  </a:cubicBezTo>
                  <a:cubicBezTo>
                    <a:pt x="737" y="339"/>
                    <a:pt x="737" y="339"/>
                    <a:pt x="737" y="339"/>
                  </a:cubicBezTo>
                  <a:cubicBezTo>
                    <a:pt x="737" y="407"/>
                    <a:pt x="687" y="464"/>
                    <a:pt x="628" y="464"/>
                  </a:cubicBezTo>
                  <a:cubicBezTo>
                    <a:pt x="366" y="464"/>
                    <a:pt x="366" y="464"/>
                    <a:pt x="366" y="464"/>
                  </a:cubicBezTo>
                  <a:cubicBezTo>
                    <a:pt x="278" y="598"/>
                    <a:pt x="278" y="598"/>
                    <a:pt x="278" y="598"/>
                  </a:cubicBezTo>
                  <a:cubicBezTo>
                    <a:pt x="276" y="600"/>
                    <a:pt x="273" y="602"/>
                    <a:pt x="270" y="602"/>
                  </a:cubicBezTo>
                  <a:close/>
                  <a:moveTo>
                    <a:pt x="109" y="20"/>
                  </a:moveTo>
                  <a:cubicBezTo>
                    <a:pt x="60" y="20"/>
                    <a:pt x="20" y="64"/>
                    <a:pt x="20" y="118"/>
                  </a:cubicBezTo>
                  <a:cubicBezTo>
                    <a:pt x="20" y="339"/>
                    <a:pt x="20" y="339"/>
                    <a:pt x="20" y="339"/>
                  </a:cubicBezTo>
                  <a:cubicBezTo>
                    <a:pt x="20" y="395"/>
                    <a:pt x="62" y="444"/>
                    <a:pt x="109" y="444"/>
                  </a:cubicBezTo>
                  <a:cubicBezTo>
                    <a:pt x="186" y="444"/>
                    <a:pt x="186" y="444"/>
                    <a:pt x="186" y="444"/>
                  </a:cubicBezTo>
                  <a:cubicBezTo>
                    <a:pt x="189" y="444"/>
                    <a:pt x="192" y="446"/>
                    <a:pt x="194" y="449"/>
                  </a:cubicBezTo>
                  <a:cubicBezTo>
                    <a:pt x="270" y="573"/>
                    <a:pt x="270" y="573"/>
                    <a:pt x="270" y="573"/>
                  </a:cubicBezTo>
                  <a:cubicBezTo>
                    <a:pt x="353" y="449"/>
                    <a:pt x="353" y="449"/>
                    <a:pt x="353" y="449"/>
                  </a:cubicBezTo>
                  <a:cubicBezTo>
                    <a:pt x="355" y="446"/>
                    <a:pt x="358" y="444"/>
                    <a:pt x="361" y="444"/>
                  </a:cubicBezTo>
                  <a:cubicBezTo>
                    <a:pt x="628" y="444"/>
                    <a:pt x="628" y="444"/>
                    <a:pt x="628" y="444"/>
                  </a:cubicBezTo>
                  <a:cubicBezTo>
                    <a:pt x="676" y="444"/>
                    <a:pt x="717" y="395"/>
                    <a:pt x="717" y="339"/>
                  </a:cubicBezTo>
                  <a:cubicBezTo>
                    <a:pt x="717" y="118"/>
                    <a:pt x="717" y="118"/>
                    <a:pt x="717" y="118"/>
                  </a:cubicBezTo>
                  <a:cubicBezTo>
                    <a:pt x="717" y="64"/>
                    <a:pt x="677" y="20"/>
                    <a:pt x="628" y="20"/>
                  </a:cubicBezTo>
                  <a:lnTo>
                    <a:pt x="109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5" name="briefcase"/>
          <p:cNvGrpSpPr/>
          <p:nvPr/>
        </p:nvGrpSpPr>
        <p:grpSpPr>
          <a:xfrm>
            <a:off x="7016145" y="798114"/>
            <a:ext cx="714255" cy="647294"/>
            <a:chOff x="7462838" y="390525"/>
            <a:chExt cx="1422400" cy="1289050"/>
          </a:xfrm>
        </p:grpSpPr>
        <p:sp>
          <p:nvSpPr>
            <p:cNvPr id="542" name="Freeform 110"/>
            <p:cNvSpPr>
              <a:spLocks noEditPoints="1"/>
            </p:cNvSpPr>
            <p:nvPr/>
          </p:nvSpPr>
          <p:spPr bwMode="auto">
            <a:xfrm>
              <a:off x="7897813" y="390525"/>
              <a:ext cx="552450" cy="365125"/>
            </a:xfrm>
            <a:custGeom>
              <a:avLst/>
              <a:gdLst>
                <a:gd name="T0" fmla="*/ 145 w 174"/>
                <a:gd name="T1" fmla="*/ 25 h 115"/>
                <a:gd name="T2" fmla="*/ 149 w 174"/>
                <a:gd name="T3" fmla="*/ 30 h 115"/>
                <a:gd name="T4" fmla="*/ 149 w 174"/>
                <a:gd name="T5" fmla="*/ 86 h 115"/>
                <a:gd name="T6" fmla="*/ 145 w 174"/>
                <a:gd name="T7" fmla="*/ 90 h 115"/>
                <a:gd name="T8" fmla="*/ 29 w 174"/>
                <a:gd name="T9" fmla="*/ 90 h 115"/>
                <a:gd name="T10" fmla="*/ 25 w 174"/>
                <a:gd name="T11" fmla="*/ 86 h 115"/>
                <a:gd name="T12" fmla="*/ 25 w 174"/>
                <a:gd name="T13" fmla="*/ 30 h 115"/>
                <a:gd name="T14" fmla="*/ 29 w 174"/>
                <a:gd name="T15" fmla="*/ 25 h 115"/>
                <a:gd name="T16" fmla="*/ 145 w 174"/>
                <a:gd name="T17" fmla="*/ 25 h 115"/>
                <a:gd name="T18" fmla="*/ 145 w 174"/>
                <a:gd name="T19" fmla="*/ 0 h 115"/>
                <a:gd name="T20" fmla="*/ 29 w 174"/>
                <a:gd name="T21" fmla="*/ 0 h 115"/>
                <a:gd name="T22" fmla="*/ 0 w 174"/>
                <a:gd name="T23" fmla="*/ 30 h 115"/>
                <a:gd name="T24" fmla="*/ 0 w 174"/>
                <a:gd name="T25" fmla="*/ 86 h 115"/>
                <a:gd name="T26" fmla="*/ 29 w 174"/>
                <a:gd name="T27" fmla="*/ 115 h 115"/>
                <a:gd name="T28" fmla="*/ 145 w 174"/>
                <a:gd name="T29" fmla="*/ 115 h 115"/>
                <a:gd name="T30" fmla="*/ 174 w 174"/>
                <a:gd name="T31" fmla="*/ 86 h 115"/>
                <a:gd name="T32" fmla="*/ 174 w 174"/>
                <a:gd name="T33" fmla="*/ 30 h 115"/>
                <a:gd name="T34" fmla="*/ 145 w 174"/>
                <a:gd name="T3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4" h="115">
                  <a:moveTo>
                    <a:pt x="145" y="25"/>
                  </a:moveTo>
                  <a:cubicBezTo>
                    <a:pt x="147" y="25"/>
                    <a:pt x="149" y="27"/>
                    <a:pt x="149" y="30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9" y="88"/>
                    <a:pt x="147" y="90"/>
                    <a:pt x="145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7" y="90"/>
                    <a:pt x="25" y="88"/>
                    <a:pt x="25" y="8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7"/>
                    <a:pt x="27" y="25"/>
                    <a:pt x="29" y="25"/>
                  </a:cubicBezTo>
                  <a:cubicBezTo>
                    <a:pt x="145" y="25"/>
                    <a:pt x="145" y="25"/>
                    <a:pt x="145" y="25"/>
                  </a:cubicBezTo>
                  <a:moveTo>
                    <a:pt x="14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2"/>
                    <a:pt x="13" y="115"/>
                    <a:pt x="29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61" y="115"/>
                    <a:pt x="174" y="102"/>
                    <a:pt x="174" y="86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4" y="13"/>
                    <a:pt x="161" y="0"/>
                    <a:pt x="14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3" name="Freeform 111"/>
            <p:cNvSpPr/>
            <p:nvPr/>
          </p:nvSpPr>
          <p:spPr bwMode="auto">
            <a:xfrm>
              <a:off x="7494588" y="584200"/>
              <a:ext cx="1358900" cy="1063625"/>
            </a:xfrm>
            <a:custGeom>
              <a:avLst/>
              <a:gdLst>
                <a:gd name="T0" fmla="*/ 27 w 428"/>
                <a:gd name="T1" fmla="*/ 335 h 335"/>
                <a:gd name="T2" fmla="*/ 0 w 428"/>
                <a:gd name="T3" fmla="*/ 308 h 335"/>
                <a:gd name="T4" fmla="*/ 0 w 428"/>
                <a:gd name="T5" fmla="*/ 27 h 335"/>
                <a:gd name="T6" fmla="*/ 27 w 428"/>
                <a:gd name="T7" fmla="*/ 0 h 335"/>
                <a:gd name="T8" fmla="*/ 401 w 428"/>
                <a:gd name="T9" fmla="*/ 0 h 335"/>
                <a:gd name="T10" fmla="*/ 428 w 428"/>
                <a:gd name="T11" fmla="*/ 27 h 335"/>
                <a:gd name="T12" fmla="*/ 428 w 428"/>
                <a:gd name="T13" fmla="*/ 308 h 335"/>
                <a:gd name="T14" fmla="*/ 401 w 428"/>
                <a:gd name="T15" fmla="*/ 335 h 335"/>
                <a:gd name="T16" fmla="*/ 27 w 428"/>
                <a:gd name="T1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335">
                  <a:moveTo>
                    <a:pt x="27" y="335"/>
                  </a:moveTo>
                  <a:cubicBezTo>
                    <a:pt x="12" y="335"/>
                    <a:pt x="0" y="322"/>
                    <a:pt x="0" y="30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16" y="0"/>
                    <a:pt x="428" y="12"/>
                    <a:pt x="428" y="27"/>
                  </a:cubicBezTo>
                  <a:cubicBezTo>
                    <a:pt x="428" y="308"/>
                    <a:pt x="428" y="308"/>
                    <a:pt x="428" y="308"/>
                  </a:cubicBezTo>
                  <a:cubicBezTo>
                    <a:pt x="428" y="322"/>
                    <a:pt x="416" y="335"/>
                    <a:pt x="401" y="335"/>
                  </a:cubicBezTo>
                  <a:lnTo>
                    <a:pt x="27" y="335"/>
                  </a:ln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85000">
                  <a:schemeClr val="accent3">
                    <a:lumMod val="75000"/>
                  </a:schemeClr>
                </a:gs>
              </a:gsLst>
              <a:lin ang="4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4" name="Freeform 112"/>
            <p:cNvSpPr>
              <a:spLocks noEditPoints="1"/>
            </p:cNvSpPr>
            <p:nvPr/>
          </p:nvSpPr>
          <p:spPr bwMode="auto">
            <a:xfrm>
              <a:off x="7462838" y="552450"/>
              <a:ext cx="1422400" cy="1127125"/>
            </a:xfrm>
            <a:custGeom>
              <a:avLst/>
              <a:gdLst>
                <a:gd name="T0" fmla="*/ 411 w 448"/>
                <a:gd name="T1" fmla="*/ 20 h 355"/>
                <a:gd name="T2" fmla="*/ 428 w 448"/>
                <a:gd name="T3" fmla="*/ 37 h 355"/>
                <a:gd name="T4" fmla="*/ 428 w 448"/>
                <a:gd name="T5" fmla="*/ 318 h 355"/>
                <a:gd name="T6" fmla="*/ 411 w 448"/>
                <a:gd name="T7" fmla="*/ 335 h 355"/>
                <a:gd name="T8" fmla="*/ 37 w 448"/>
                <a:gd name="T9" fmla="*/ 335 h 355"/>
                <a:gd name="T10" fmla="*/ 20 w 448"/>
                <a:gd name="T11" fmla="*/ 318 h 355"/>
                <a:gd name="T12" fmla="*/ 20 w 448"/>
                <a:gd name="T13" fmla="*/ 37 h 355"/>
                <a:gd name="T14" fmla="*/ 37 w 448"/>
                <a:gd name="T15" fmla="*/ 20 h 355"/>
                <a:gd name="T16" fmla="*/ 411 w 448"/>
                <a:gd name="T17" fmla="*/ 20 h 355"/>
                <a:gd name="T18" fmla="*/ 411 w 448"/>
                <a:gd name="T19" fmla="*/ 0 h 355"/>
                <a:gd name="T20" fmla="*/ 37 w 448"/>
                <a:gd name="T21" fmla="*/ 0 h 355"/>
                <a:gd name="T22" fmla="*/ 0 w 448"/>
                <a:gd name="T23" fmla="*/ 37 h 355"/>
                <a:gd name="T24" fmla="*/ 0 w 448"/>
                <a:gd name="T25" fmla="*/ 318 h 355"/>
                <a:gd name="T26" fmla="*/ 37 w 448"/>
                <a:gd name="T27" fmla="*/ 355 h 355"/>
                <a:gd name="T28" fmla="*/ 411 w 448"/>
                <a:gd name="T29" fmla="*/ 355 h 355"/>
                <a:gd name="T30" fmla="*/ 448 w 448"/>
                <a:gd name="T31" fmla="*/ 318 h 355"/>
                <a:gd name="T32" fmla="*/ 448 w 448"/>
                <a:gd name="T33" fmla="*/ 37 h 355"/>
                <a:gd name="T34" fmla="*/ 411 w 448"/>
                <a:gd name="T3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8" h="355">
                  <a:moveTo>
                    <a:pt x="411" y="20"/>
                  </a:moveTo>
                  <a:cubicBezTo>
                    <a:pt x="420" y="20"/>
                    <a:pt x="428" y="27"/>
                    <a:pt x="428" y="37"/>
                  </a:cubicBezTo>
                  <a:cubicBezTo>
                    <a:pt x="428" y="318"/>
                    <a:pt x="428" y="318"/>
                    <a:pt x="428" y="318"/>
                  </a:cubicBezTo>
                  <a:cubicBezTo>
                    <a:pt x="428" y="327"/>
                    <a:pt x="420" y="335"/>
                    <a:pt x="411" y="335"/>
                  </a:cubicBezTo>
                  <a:cubicBezTo>
                    <a:pt x="37" y="335"/>
                    <a:pt x="37" y="335"/>
                    <a:pt x="37" y="335"/>
                  </a:cubicBezTo>
                  <a:cubicBezTo>
                    <a:pt x="28" y="335"/>
                    <a:pt x="20" y="327"/>
                    <a:pt x="20" y="31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27"/>
                    <a:pt x="28" y="20"/>
                    <a:pt x="37" y="20"/>
                  </a:cubicBezTo>
                  <a:cubicBezTo>
                    <a:pt x="411" y="20"/>
                    <a:pt x="411" y="20"/>
                    <a:pt x="411" y="20"/>
                  </a:cubicBezTo>
                  <a:moveTo>
                    <a:pt x="41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0" y="338"/>
                    <a:pt x="17" y="355"/>
                    <a:pt x="37" y="355"/>
                  </a:cubicBezTo>
                  <a:cubicBezTo>
                    <a:pt x="411" y="355"/>
                    <a:pt x="411" y="355"/>
                    <a:pt x="411" y="355"/>
                  </a:cubicBezTo>
                  <a:cubicBezTo>
                    <a:pt x="431" y="355"/>
                    <a:pt x="448" y="338"/>
                    <a:pt x="448" y="318"/>
                  </a:cubicBezTo>
                  <a:cubicBezTo>
                    <a:pt x="448" y="37"/>
                    <a:pt x="448" y="37"/>
                    <a:pt x="448" y="37"/>
                  </a:cubicBezTo>
                  <a:cubicBezTo>
                    <a:pt x="448" y="16"/>
                    <a:pt x="431" y="0"/>
                    <a:pt x="411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5" name="Freeform 113"/>
            <p:cNvSpPr/>
            <p:nvPr/>
          </p:nvSpPr>
          <p:spPr bwMode="auto">
            <a:xfrm>
              <a:off x="7507288" y="577850"/>
              <a:ext cx="1333500" cy="625475"/>
            </a:xfrm>
            <a:custGeom>
              <a:avLst/>
              <a:gdLst>
                <a:gd name="T0" fmla="*/ 311 w 420"/>
                <a:gd name="T1" fmla="*/ 197 h 197"/>
                <a:gd name="T2" fmla="*/ 111 w 420"/>
                <a:gd name="T3" fmla="*/ 197 h 197"/>
                <a:gd name="T4" fmla="*/ 102 w 420"/>
                <a:gd name="T5" fmla="*/ 192 h 197"/>
                <a:gd name="T6" fmla="*/ 3 w 420"/>
                <a:gd name="T7" fmla="*/ 20 h 197"/>
                <a:gd name="T8" fmla="*/ 7 w 420"/>
                <a:gd name="T9" fmla="*/ 7 h 197"/>
                <a:gd name="T10" fmla="*/ 20 w 420"/>
                <a:gd name="T11" fmla="*/ 10 h 197"/>
                <a:gd name="T12" fmla="*/ 117 w 420"/>
                <a:gd name="T13" fmla="*/ 177 h 197"/>
                <a:gd name="T14" fmla="*/ 305 w 420"/>
                <a:gd name="T15" fmla="*/ 177 h 197"/>
                <a:gd name="T16" fmla="*/ 400 w 420"/>
                <a:gd name="T17" fmla="*/ 7 h 197"/>
                <a:gd name="T18" fmla="*/ 413 w 420"/>
                <a:gd name="T19" fmla="*/ 3 h 197"/>
                <a:gd name="T20" fmla="*/ 417 w 420"/>
                <a:gd name="T21" fmla="*/ 17 h 197"/>
                <a:gd name="T22" fmla="*/ 319 w 420"/>
                <a:gd name="T23" fmla="*/ 191 h 197"/>
                <a:gd name="T24" fmla="*/ 311 w 420"/>
                <a:gd name="T2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97">
                  <a:moveTo>
                    <a:pt x="311" y="197"/>
                  </a:moveTo>
                  <a:cubicBezTo>
                    <a:pt x="111" y="197"/>
                    <a:pt x="111" y="197"/>
                    <a:pt x="111" y="197"/>
                  </a:cubicBezTo>
                  <a:cubicBezTo>
                    <a:pt x="107" y="197"/>
                    <a:pt x="104" y="195"/>
                    <a:pt x="102" y="19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6"/>
                    <a:pt x="2" y="9"/>
                    <a:pt x="7" y="7"/>
                  </a:cubicBezTo>
                  <a:cubicBezTo>
                    <a:pt x="11" y="4"/>
                    <a:pt x="17" y="5"/>
                    <a:pt x="20" y="10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400" y="7"/>
                    <a:pt x="400" y="7"/>
                    <a:pt x="400" y="7"/>
                  </a:cubicBezTo>
                  <a:cubicBezTo>
                    <a:pt x="402" y="2"/>
                    <a:pt x="408" y="0"/>
                    <a:pt x="413" y="3"/>
                  </a:cubicBezTo>
                  <a:cubicBezTo>
                    <a:pt x="418" y="6"/>
                    <a:pt x="420" y="12"/>
                    <a:pt x="417" y="17"/>
                  </a:cubicBezTo>
                  <a:cubicBezTo>
                    <a:pt x="319" y="191"/>
                    <a:pt x="319" y="191"/>
                    <a:pt x="319" y="191"/>
                  </a:cubicBezTo>
                  <a:cubicBezTo>
                    <a:pt x="318" y="195"/>
                    <a:pt x="314" y="197"/>
                    <a:pt x="311" y="19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6" name="Rectangle 114"/>
            <p:cNvSpPr>
              <a:spLocks noChangeArrowheads="1"/>
            </p:cNvSpPr>
            <p:nvPr/>
          </p:nvSpPr>
          <p:spPr bwMode="auto">
            <a:xfrm>
              <a:off x="8116888" y="1085850"/>
              <a:ext cx="114300" cy="1905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7" name="Freeform 115"/>
            <p:cNvSpPr>
              <a:spLocks noEditPoints="1"/>
            </p:cNvSpPr>
            <p:nvPr/>
          </p:nvSpPr>
          <p:spPr bwMode="auto">
            <a:xfrm>
              <a:off x="8085138" y="1054100"/>
              <a:ext cx="177800" cy="254000"/>
            </a:xfrm>
            <a:custGeom>
              <a:avLst/>
              <a:gdLst>
                <a:gd name="T0" fmla="*/ 46 w 56"/>
                <a:gd name="T1" fmla="*/ 80 h 80"/>
                <a:gd name="T2" fmla="*/ 10 w 56"/>
                <a:gd name="T3" fmla="*/ 80 h 80"/>
                <a:gd name="T4" fmla="*/ 0 w 56"/>
                <a:gd name="T5" fmla="*/ 70 h 80"/>
                <a:gd name="T6" fmla="*/ 0 w 56"/>
                <a:gd name="T7" fmla="*/ 10 h 80"/>
                <a:gd name="T8" fmla="*/ 10 w 56"/>
                <a:gd name="T9" fmla="*/ 0 h 80"/>
                <a:gd name="T10" fmla="*/ 46 w 56"/>
                <a:gd name="T11" fmla="*/ 0 h 80"/>
                <a:gd name="T12" fmla="*/ 56 w 56"/>
                <a:gd name="T13" fmla="*/ 10 h 80"/>
                <a:gd name="T14" fmla="*/ 56 w 56"/>
                <a:gd name="T15" fmla="*/ 70 h 80"/>
                <a:gd name="T16" fmla="*/ 46 w 56"/>
                <a:gd name="T17" fmla="*/ 80 h 80"/>
                <a:gd name="T18" fmla="*/ 20 w 56"/>
                <a:gd name="T19" fmla="*/ 60 h 80"/>
                <a:gd name="T20" fmla="*/ 36 w 56"/>
                <a:gd name="T21" fmla="*/ 60 h 80"/>
                <a:gd name="T22" fmla="*/ 36 w 56"/>
                <a:gd name="T23" fmla="*/ 20 h 80"/>
                <a:gd name="T24" fmla="*/ 20 w 56"/>
                <a:gd name="T25" fmla="*/ 20 h 80"/>
                <a:gd name="T26" fmla="*/ 20 w 56"/>
                <a:gd name="T27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80">
                  <a:moveTo>
                    <a:pt x="46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5" y="80"/>
                    <a:pt x="0" y="75"/>
                    <a:pt x="0" y="7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0"/>
                    <a:pt x="56" y="5"/>
                    <a:pt x="56" y="1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5"/>
                    <a:pt x="51" y="80"/>
                    <a:pt x="46" y="80"/>
                  </a:cubicBezTo>
                  <a:close/>
                  <a:moveTo>
                    <a:pt x="20" y="60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6" name="calendar"/>
          <p:cNvGrpSpPr/>
          <p:nvPr/>
        </p:nvGrpSpPr>
        <p:grpSpPr>
          <a:xfrm>
            <a:off x="4930066" y="676945"/>
            <a:ext cx="983695" cy="768462"/>
            <a:chOff x="2857501" y="4991100"/>
            <a:chExt cx="1958975" cy="1530350"/>
          </a:xfrm>
        </p:grpSpPr>
        <p:sp>
          <p:nvSpPr>
            <p:cNvPr id="523" name="Freeform 116"/>
            <p:cNvSpPr/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4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5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6" name="Freeform 119"/>
            <p:cNvSpPr/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7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8" name="Freeform 121"/>
            <p:cNvSpPr/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9" name="Freeform 122"/>
            <p:cNvSpPr/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0" name="Freeform 123"/>
            <p:cNvSpPr/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1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2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3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4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5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6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7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8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9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0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7" name="compass"/>
          <p:cNvGrpSpPr/>
          <p:nvPr/>
        </p:nvGrpSpPr>
        <p:grpSpPr>
          <a:xfrm>
            <a:off x="6536304" y="2568835"/>
            <a:ext cx="658847" cy="882258"/>
            <a:chOff x="7491413" y="4575175"/>
            <a:chExt cx="1470025" cy="1968500"/>
          </a:xfrm>
        </p:grpSpPr>
        <p:sp>
          <p:nvSpPr>
            <p:cNvPr id="513" name="Freeform 134"/>
            <p:cNvSpPr/>
            <p:nvPr/>
          </p:nvSpPr>
          <p:spPr bwMode="auto">
            <a:xfrm>
              <a:off x="7516813" y="5911850"/>
              <a:ext cx="276225" cy="631825"/>
            </a:xfrm>
            <a:custGeom>
              <a:avLst/>
              <a:gdLst>
                <a:gd name="T0" fmla="*/ 11 w 87"/>
                <a:gd name="T1" fmla="*/ 199 h 199"/>
                <a:gd name="T2" fmla="*/ 8 w 87"/>
                <a:gd name="T3" fmla="*/ 198 h 199"/>
                <a:gd name="T4" fmla="*/ 2 w 87"/>
                <a:gd name="T5" fmla="*/ 186 h 199"/>
                <a:gd name="T6" fmla="*/ 67 w 87"/>
                <a:gd name="T7" fmla="*/ 8 h 199"/>
                <a:gd name="T8" fmla="*/ 79 w 87"/>
                <a:gd name="T9" fmla="*/ 2 h 199"/>
                <a:gd name="T10" fmla="*/ 85 w 87"/>
                <a:gd name="T11" fmla="*/ 14 h 199"/>
                <a:gd name="T12" fmla="*/ 21 w 87"/>
                <a:gd name="T13" fmla="*/ 192 h 199"/>
                <a:gd name="T14" fmla="*/ 11 w 87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99">
                  <a:moveTo>
                    <a:pt x="11" y="199"/>
                  </a:moveTo>
                  <a:cubicBezTo>
                    <a:pt x="10" y="199"/>
                    <a:pt x="9" y="199"/>
                    <a:pt x="8" y="198"/>
                  </a:cubicBezTo>
                  <a:cubicBezTo>
                    <a:pt x="3" y="197"/>
                    <a:pt x="0" y="191"/>
                    <a:pt x="2" y="186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2"/>
                    <a:pt x="74" y="0"/>
                    <a:pt x="79" y="2"/>
                  </a:cubicBezTo>
                  <a:cubicBezTo>
                    <a:pt x="85" y="3"/>
                    <a:pt x="87" y="9"/>
                    <a:pt x="85" y="14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9" y="197"/>
                    <a:pt x="15" y="199"/>
                    <a:pt x="11" y="19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4" name="Freeform 135"/>
            <p:cNvSpPr/>
            <p:nvPr/>
          </p:nvSpPr>
          <p:spPr bwMode="auto">
            <a:xfrm>
              <a:off x="7523163" y="4806950"/>
              <a:ext cx="723900" cy="1587500"/>
            </a:xfrm>
            <a:custGeom>
              <a:avLst/>
              <a:gdLst>
                <a:gd name="T0" fmla="*/ 106 w 456"/>
                <a:gd name="T1" fmla="*/ 1000 h 1000"/>
                <a:gd name="T2" fmla="*/ 0 w 456"/>
                <a:gd name="T3" fmla="*/ 962 h 1000"/>
                <a:gd name="T4" fmla="*/ 352 w 456"/>
                <a:gd name="T5" fmla="*/ 0 h 1000"/>
                <a:gd name="T6" fmla="*/ 456 w 456"/>
                <a:gd name="T7" fmla="*/ 38 h 1000"/>
                <a:gd name="T8" fmla="*/ 106 w 456"/>
                <a:gd name="T9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000">
                  <a:moveTo>
                    <a:pt x="106" y="1000"/>
                  </a:moveTo>
                  <a:lnTo>
                    <a:pt x="0" y="962"/>
                  </a:lnTo>
                  <a:lnTo>
                    <a:pt x="352" y="0"/>
                  </a:lnTo>
                  <a:lnTo>
                    <a:pt x="456" y="38"/>
                  </a:lnTo>
                  <a:lnTo>
                    <a:pt x="106" y="10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5" name="Freeform 136"/>
            <p:cNvSpPr>
              <a:spLocks noEditPoints="1"/>
            </p:cNvSpPr>
            <p:nvPr/>
          </p:nvSpPr>
          <p:spPr bwMode="auto">
            <a:xfrm>
              <a:off x="7491413" y="4768850"/>
              <a:ext cx="790575" cy="1657350"/>
            </a:xfrm>
            <a:custGeom>
              <a:avLst/>
              <a:gdLst>
                <a:gd name="T0" fmla="*/ 63 w 249"/>
                <a:gd name="T1" fmla="*/ 522 h 522"/>
                <a:gd name="T2" fmla="*/ 60 w 249"/>
                <a:gd name="T3" fmla="*/ 521 h 522"/>
                <a:gd name="T4" fmla="*/ 7 w 249"/>
                <a:gd name="T5" fmla="*/ 502 h 522"/>
                <a:gd name="T6" fmla="*/ 1 w 249"/>
                <a:gd name="T7" fmla="*/ 497 h 522"/>
                <a:gd name="T8" fmla="*/ 1 w 249"/>
                <a:gd name="T9" fmla="*/ 489 h 522"/>
                <a:gd name="T10" fmla="*/ 176 w 249"/>
                <a:gd name="T11" fmla="*/ 8 h 522"/>
                <a:gd name="T12" fmla="*/ 189 w 249"/>
                <a:gd name="T13" fmla="*/ 2 h 522"/>
                <a:gd name="T14" fmla="*/ 242 w 249"/>
                <a:gd name="T15" fmla="*/ 22 h 522"/>
                <a:gd name="T16" fmla="*/ 247 w 249"/>
                <a:gd name="T17" fmla="*/ 27 h 522"/>
                <a:gd name="T18" fmla="*/ 248 w 249"/>
                <a:gd name="T19" fmla="*/ 34 h 522"/>
                <a:gd name="T20" fmla="*/ 72 w 249"/>
                <a:gd name="T21" fmla="*/ 515 h 522"/>
                <a:gd name="T22" fmla="*/ 63 w 249"/>
                <a:gd name="T23" fmla="*/ 522 h 522"/>
                <a:gd name="T24" fmla="*/ 23 w 249"/>
                <a:gd name="T25" fmla="*/ 487 h 522"/>
                <a:gd name="T26" fmla="*/ 57 w 249"/>
                <a:gd name="T27" fmla="*/ 499 h 522"/>
                <a:gd name="T28" fmla="*/ 226 w 249"/>
                <a:gd name="T29" fmla="*/ 37 h 522"/>
                <a:gd name="T30" fmla="*/ 192 w 249"/>
                <a:gd name="T31" fmla="*/ 24 h 522"/>
                <a:gd name="T32" fmla="*/ 23 w 249"/>
                <a:gd name="T33" fmla="*/ 48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522">
                  <a:moveTo>
                    <a:pt x="63" y="522"/>
                  </a:moveTo>
                  <a:cubicBezTo>
                    <a:pt x="62" y="522"/>
                    <a:pt x="61" y="522"/>
                    <a:pt x="60" y="521"/>
                  </a:cubicBezTo>
                  <a:cubicBezTo>
                    <a:pt x="7" y="502"/>
                    <a:pt x="7" y="502"/>
                    <a:pt x="7" y="502"/>
                  </a:cubicBezTo>
                  <a:cubicBezTo>
                    <a:pt x="4" y="501"/>
                    <a:pt x="2" y="499"/>
                    <a:pt x="1" y="497"/>
                  </a:cubicBezTo>
                  <a:cubicBezTo>
                    <a:pt x="0" y="495"/>
                    <a:pt x="0" y="492"/>
                    <a:pt x="1" y="489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3"/>
                    <a:pt x="184" y="0"/>
                    <a:pt x="189" y="2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4" y="22"/>
                    <a:pt x="246" y="24"/>
                    <a:pt x="247" y="27"/>
                  </a:cubicBezTo>
                  <a:cubicBezTo>
                    <a:pt x="249" y="29"/>
                    <a:pt x="249" y="32"/>
                    <a:pt x="248" y="34"/>
                  </a:cubicBezTo>
                  <a:cubicBezTo>
                    <a:pt x="72" y="515"/>
                    <a:pt x="72" y="515"/>
                    <a:pt x="72" y="515"/>
                  </a:cubicBezTo>
                  <a:cubicBezTo>
                    <a:pt x="71" y="519"/>
                    <a:pt x="67" y="522"/>
                    <a:pt x="63" y="522"/>
                  </a:cubicBezTo>
                  <a:close/>
                  <a:moveTo>
                    <a:pt x="23" y="487"/>
                  </a:moveTo>
                  <a:cubicBezTo>
                    <a:pt x="57" y="499"/>
                    <a:pt x="57" y="499"/>
                    <a:pt x="57" y="499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192" y="24"/>
                    <a:pt x="192" y="24"/>
                    <a:pt x="192" y="24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6" name="Freeform 137"/>
            <p:cNvSpPr/>
            <p:nvPr/>
          </p:nvSpPr>
          <p:spPr bwMode="auto">
            <a:xfrm>
              <a:off x="8164513" y="4664075"/>
              <a:ext cx="765175" cy="1847850"/>
            </a:xfrm>
            <a:custGeom>
              <a:avLst/>
              <a:gdLst>
                <a:gd name="T0" fmla="*/ 482 w 482"/>
                <a:gd name="T1" fmla="*/ 1044 h 1164"/>
                <a:gd name="T2" fmla="*/ 468 w 482"/>
                <a:gd name="T3" fmla="*/ 1164 h 1164"/>
                <a:gd name="T4" fmla="*/ 376 w 482"/>
                <a:gd name="T5" fmla="*/ 1082 h 1164"/>
                <a:gd name="T6" fmla="*/ 0 w 482"/>
                <a:gd name="T7" fmla="*/ 38 h 1164"/>
                <a:gd name="T8" fmla="*/ 106 w 482"/>
                <a:gd name="T9" fmla="*/ 0 h 1164"/>
                <a:gd name="T10" fmla="*/ 482 w 482"/>
                <a:gd name="T11" fmla="*/ 104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1164">
                  <a:moveTo>
                    <a:pt x="482" y="1044"/>
                  </a:moveTo>
                  <a:lnTo>
                    <a:pt x="468" y="1164"/>
                  </a:lnTo>
                  <a:lnTo>
                    <a:pt x="376" y="1082"/>
                  </a:lnTo>
                  <a:lnTo>
                    <a:pt x="0" y="38"/>
                  </a:lnTo>
                  <a:lnTo>
                    <a:pt x="106" y="0"/>
                  </a:lnTo>
                  <a:lnTo>
                    <a:pt x="482" y="104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7" name="Freeform 138"/>
            <p:cNvSpPr>
              <a:spLocks noEditPoints="1"/>
            </p:cNvSpPr>
            <p:nvPr/>
          </p:nvSpPr>
          <p:spPr bwMode="auto">
            <a:xfrm>
              <a:off x="8129588" y="4629150"/>
              <a:ext cx="831850" cy="1914525"/>
            </a:xfrm>
            <a:custGeom>
              <a:avLst/>
              <a:gdLst>
                <a:gd name="T0" fmla="*/ 245 w 262"/>
                <a:gd name="T1" fmla="*/ 603 h 603"/>
                <a:gd name="T2" fmla="*/ 239 w 262"/>
                <a:gd name="T3" fmla="*/ 601 h 603"/>
                <a:gd name="T4" fmla="*/ 192 w 262"/>
                <a:gd name="T5" fmla="*/ 560 h 603"/>
                <a:gd name="T6" fmla="*/ 189 w 262"/>
                <a:gd name="T7" fmla="*/ 556 h 603"/>
                <a:gd name="T8" fmla="*/ 2 w 262"/>
                <a:gd name="T9" fmla="*/ 33 h 603"/>
                <a:gd name="T10" fmla="*/ 8 w 262"/>
                <a:gd name="T11" fmla="*/ 21 h 603"/>
                <a:gd name="T12" fmla="*/ 60 w 262"/>
                <a:gd name="T13" fmla="*/ 1 h 603"/>
                <a:gd name="T14" fmla="*/ 68 w 262"/>
                <a:gd name="T15" fmla="*/ 2 h 603"/>
                <a:gd name="T16" fmla="*/ 73 w 262"/>
                <a:gd name="T17" fmla="*/ 7 h 603"/>
                <a:gd name="T18" fmla="*/ 261 w 262"/>
                <a:gd name="T19" fmla="*/ 530 h 603"/>
                <a:gd name="T20" fmla="*/ 262 w 262"/>
                <a:gd name="T21" fmla="*/ 534 h 603"/>
                <a:gd name="T22" fmla="*/ 255 w 262"/>
                <a:gd name="T23" fmla="*/ 594 h 603"/>
                <a:gd name="T24" fmla="*/ 249 w 262"/>
                <a:gd name="T25" fmla="*/ 602 h 603"/>
                <a:gd name="T26" fmla="*/ 245 w 262"/>
                <a:gd name="T27" fmla="*/ 603 h 603"/>
                <a:gd name="T28" fmla="*/ 207 w 262"/>
                <a:gd name="T29" fmla="*/ 546 h 603"/>
                <a:gd name="T30" fmla="*/ 237 w 262"/>
                <a:gd name="T31" fmla="*/ 573 h 603"/>
                <a:gd name="T32" fmla="*/ 242 w 262"/>
                <a:gd name="T33" fmla="*/ 534 h 603"/>
                <a:gd name="T34" fmla="*/ 58 w 262"/>
                <a:gd name="T35" fmla="*/ 24 h 603"/>
                <a:gd name="T36" fmla="*/ 24 w 262"/>
                <a:gd name="T37" fmla="*/ 36 h 603"/>
                <a:gd name="T38" fmla="*/ 207 w 262"/>
                <a:gd name="T39" fmla="*/ 54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03">
                  <a:moveTo>
                    <a:pt x="245" y="603"/>
                  </a:moveTo>
                  <a:cubicBezTo>
                    <a:pt x="243" y="603"/>
                    <a:pt x="240" y="602"/>
                    <a:pt x="239" y="601"/>
                  </a:cubicBezTo>
                  <a:cubicBezTo>
                    <a:pt x="192" y="560"/>
                    <a:pt x="192" y="560"/>
                    <a:pt x="192" y="560"/>
                  </a:cubicBezTo>
                  <a:cubicBezTo>
                    <a:pt x="191" y="559"/>
                    <a:pt x="190" y="557"/>
                    <a:pt x="189" y="55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8"/>
                    <a:pt x="2" y="22"/>
                    <a:pt x="8" y="2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0"/>
                    <a:pt x="66" y="1"/>
                    <a:pt x="68" y="2"/>
                  </a:cubicBezTo>
                  <a:cubicBezTo>
                    <a:pt x="70" y="3"/>
                    <a:pt x="72" y="5"/>
                    <a:pt x="73" y="7"/>
                  </a:cubicBezTo>
                  <a:cubicBezTo>
                    <a:pt x="261" y="530"/>
                    <a:pt x="261" y="530"/>
                    <a:pt x="261" y="530"/>
                  </a:cubicBezTo>
                  <a:cubicBezTo>
                    <a:pt x="262" y="531"/>
                    <a:pt x="262" y="532"/>
                    <a:pt x="262" y="534"/>
                  </a:cubicBezTo>
                  <a:cubicBezTo>
                    <a:pt x="255" y="594"/>
                    <a:pt x="255" y="594"/>
                    <a:pt x="255" y="594"/>
                  </a:cubicBezTo>
                  <a:cubicBezTo>
                    <a:pt x="255" y="598"/>
                    <a:pt x="252" y="601"/>
                    <a:pt x="249" y="602"/>
                  </a:cubicBezTo>
                  <a:cubicBezTo>
                    <a:pt x="248" y="603"/>
                    <a:pt x="246" y="603"/>
                    <a:pt x="245" y="603"/>
                  </a:cubicBezTo>
                  <a:close/>
                  <a:moveTo>
                    <a:pt x="207" y="546"/>
                  </a:moveTo>
                  <a:cubicBezTo>
                    <a:pt x="237" y="573"/>
                    <a:pt x="237" y="573"/>
                    <a:pt x="237" y="573"/>
                  </a:cubicBezTo>
                  <a:cubicBezTo>
                    <a:pt x="242" y="534"/>
                    <a:pt x="242" y="534"/>
                    <a:pt x="242" y="53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24" y="36"/>
                    <a:pt x="24" y="36"/>
                    <a:pt x="24" y="36"/>
                  </a:cubicBezTo>
                  <a:lnTo>
                    <a:pt x="207" y="5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8" name="Oval 139"/>
            <p:cNvSpPr>
              <a:spLocks noChangeArrowheads="1"/>
            </p:cNvSpPr>
            <p:nvPr/>
          </p:nvSpPr>
          <p:spPr bwMode="auto">
            <a:xfrm>
              <a:off x="7948613" y="4606925"/>
              <a:ext cx="460375" cy="460375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9" name="Freeform 140"/>
            <p:cNvSpPr>
              <a:spLocks noEditPoints="1"/>
            </p:cNvSpPr>
            <p:nvPr/>
          </p:nvSpPr>
          <p:spPr bwMode="auto">
            <a:xfrm>
              <a:off x="7916863" y="4575175"/>
              <a:ext cx="523875" cy="523875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165 w 165"/>
                <a:gd name="T7" fmla="*/ 82 h 165"/>
                <a:gd name="T8" fmla="*/ 83 w 165"/>
                <a:gd name="T9" fmla="*/ 165 h 165"/>
                <a:gd name="T10" fmla="*/ 83 w 165"/>
                <a:gd name="T11" fmla="*/ 20 h 165"/>
                <a:gd name="T12" fmla="*/ 20 w 165"/>
                <a:gd name="T13" fmla="*/ 82 h 165"/>
                <a:gd name="T14" fmla="*/ 83 w 165"/>
                <a:gd name="T15" fmla="*/ 145 h 165"/>
                <a:gd name="T16" fmla="*/ 145 w 165"/>
                <a:gd name="T17" fmla="*/ 82 h 165"/>
                <a:gd name="T18" fmla="*/ 83 w 165"/>
                <a:gd name="T1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83" y="20"/>
                  </a:moveTo>
                  <a:cubicBezTo>
                    <a:pt x="48" y="20"/>
                    <a:pt x="20" y="48"/>
                    <a:pt x="20" y="82"/>
                  </a:cubicBezTo>
                  <a:cubicBezTo>
                    <a:pt x="20" y="117"/>
                    <a:pt x="48" y="145"/>
                    <a:pt x="83" y="145"/>
                  </a:cubicBezTo>
                  <a:cubicBezTo>
                    <a:pt x="117" y="145"/>
                    <a:pt x="145" y="117"/>
                    <a:pt x="145" y="82"/>
                  </a:cubicBezTo>
                  <a:cubicBezTo>
                    <a:pt x="145" y="48"/>
                    <a:pt x="117" y="20"/>
                    <a:pt x="83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0" name="Freeform 141"/>
            <p:cNvSpPr/>
            <p:nvPr/>
          </p:nvSpPr>
          <p:spPr bwMode="auto">
            <a:xfrm>
              <a:off x="7764463" y="4794250"/>
              <a:ext cx="1038225" cy="800100"/>
            </a:xfrm>
            <a:custGeom>
              <a:avLst/>
              <a:gdLst>
                <a:gd name="T0" fmla="*/ 231 w 327"/>
                <a:gd name="T1" fmla="*/ 29 h 252"/>
                <a:gd name="T2" fmla="*/ 186 w 327"/>
                <a:gd name="T3" fmla="*/ 154 h 252"/>
                <a:gd name="T4" fmla="*/ 59 w 327"/>
                <a:gd name="T5" fmla="*/ 114 h 252"/>
                <a:gd name="T6" fmla="*/ 0 w 327"/>
                <a:gd name="T7" fmla="*/ 143 h 252"/>
                <a:gd name="T8" fmla="*/ 215 w 327"/>
                <a:gd name="T9" fmla="*/ 213 h 252"/>
                <a:gd name="T10" fmla="*/ 290 w 327"/>
                <a:gd name="T11" fmla="*/ 0 h 252"/>
                <a:gd name="T12" fmla="*/ 231 w 327"/>
                <a:gd name="T13" fmla="*/ 2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252">
                  <a:moveTo>
                    <a:pt x="231" y="29"/>
                  </a:moveTo>
                  <a:cubicBezTo>
                    <a:pt x="252" y="76"/>
                    <a:pt x="232" y="131"/>
                    <a:pt x="186" y="154"/>
                  </a:cubicBezTo>
                  <a:cubicBezTo>
                    <a:pt x="139" y="177"/>
                    <a:pt x="83" y="159"/>
                    <a:pt x="59" y="11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1" y="221"/>
                    <a:pt x="136" y="252"/>
                    <a:pt x="215" y="213"/>
                  </a:cubicBezTo>
                  <a:cubicBezTo>
                    <a:pt x="294" y="174"/>
                    <a:pt x="327" y="79"/>
                    <a:pt x="290" y="0"/>
                  </a:cubicBezTo>
                  <a:lnTo>
                    <a:pt x="231" y="2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1" name="Freeform 142"/>
            <p:cNvSpPr>
              <a:spLocks noEditPoints="1"/>
            </p:cNvSpPr>
            <p:nvPr/>
          </p:nvSpPr>
          <p:spPr bwMode="auto">
            <a:xfrm>
              <a:off x="7729538" y="4762500"/>
              <a:ext cx="1108075" cy="793750"/>
            </a:xfrm>
            <a:custGeom>
              <a:avLst/>
              <a:gdLst>
                <a:gd name="T0" fmla="*/ 154 w 349"/>
                <a:gd name="T1" fmla="*/ 250 h 250"/>
                <a:gd name="T2" fmla="*/ 2 w 349"/>
                <a:gd name="T3" fmla="*/ 158 h 250"/>
                <a:gd name="T4" fmla="*/ 1 w 349"/>
                <a:gd name="T5" fmla="*/ 150 h 250"/>
                <a:gd name="T6" fmla="*/ 6 w 349"/>
                <a:gd name="T7" fmla="*/ 144 h 250"/>
                <a:gd name="T8" fmla="*/ 65 w 349"/>
                <a:gd name="T9" fmla="*/ 115 h 250"/>
                <a:gd name="T10" fmla="*/ 78 w 349"/>
                <a:gd name="T11" fmla="*/ 119 h 250"/>
                <a:gd name="T12" fmla="*/ 154 w 349"/>
                <a:gd name="T13" fmla="*/ 164 h 250"/>
                <a:gd name="T14" fmla="*/ 192 w 349"/>
                <a:gd name="T15" fmla="*/ 155 h 250"/>
                <a:gd name="T16" fmla="*/ 233 w 349"/>
                <a:gd name="T17" fmla="*/ 43 h 250"/>
                <a:gd name="T18" fmla="*/ 238 w 349"/>
                <a:gd name="T19" fmla="*/ 30 h 250"/>
                <a:gd name="T20" fmla="*/ 297 w 349"/>
                <a:gd name="T21" fmla="*/ 1 h 250"/>
                <a:gd name="T22" fmla="*/ 305 w 349"/>
                <a:gd name="T23" fmla="*/ 1 h 250"/>
                <a:gd name="T24" fmla="*/ 310 w 349"/>
                <a:gd name="T25" fmla="*/ 6 h 250"/>
                <a:gd name="T26" fmla="*/ 230 w 349"/>
                <a:gd name="T27" fmla="*/ 232 h 250"/>
                <a:gd name="T28" fmla="*/ 154 w 349"/>
                <a:gd name="T29" fmla="*/ 250 h 250"/>
                <a:gd name="T30" fmla="*/ 25 w 349"/>
                <a:gd name="T31" fmla="*/ 158 h 250"/>
                <a:gd name="T32" fmla="*/ 154 w 349"/>
                <a:gd name="T33" fmla="*/ 230 h 250"/>
                <a:gd name="T34" fmla="*/ 221 w 349"/>
                <a:gd name="T35" fmla="*/ 214 h 250"/>
                <a:gd name="T36" fmla="*/ 296 w 349"/>
                <a:gd name="T37" fmla="*/ 24 h 250"/>
                <a:gd name="T38" fmla="*/ 255 w 349"/>
                <a:gd name="T39" fmla="*/ 44 h 250"/>
                <a:gd name="T40" fmla="*/ 201 w 349"/>
                <a:gd name="T41" fmla="*/ 173 h 250"/>
                <a:gd name="T42" fmla="*/ 154 w 349"/>
                <a:gd name="T43" fmla="*/ 184 h 250"/>
                <a:gd name="T44" fmla="*/ 66 w 349"/>
                <a:gd name="T45" fmla="*/ 137 h 250"/>
                <a:gd name="T46" fmla="*/ 25 w 349"/>
                <a:gd name="T47" fmla="*/ 15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9" h="250">
                  <a:moveTo>
                    <a:pt x="154" y="250"/>
                  </a:moveTo>
                  <a:cubicBezTo>
                    <a:pt x="90" y="250"/>
                    <a:pt x="32" y="215"/>
                    <a:pt x="2" y="158"/>
                  </a:cubicBezTo>
                  <a:cubicBezTo>
                    <a:pt x="1" y="156"/>
                    <a:pt x="0" y="153"/>
                    <a:pt x="1" y="150"/>
                  </a:cubicBezTo>
                  <a:cubicBezTo>
                    <a:pt x="2" y="148"/>
                    <a:pt x="4" y="146"/>
                    <a:pt x="6" y="14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0" y="113"/>
                    <a:pt x="76" y="115"/>
                    <a:pt x="78" y="119"/>
                  </a:cubicBezTo>
                  <a:cubicBezTo>
                    <a:pt x="94" y="147"/>
                    <a:pt x="123" y="164"/>
                    <a:pt x="154" y="164"/>
                  </a:cubicBezTo>
                  <a:cubicBezTo>
                    <a:pt x="167" y="164"/>
                    <a:pt x="180" y="161"/>
                    <a:pt x="192" y="155"/>
                  </a:cubicBezTo>
                  <a:cubicBezTo>
                    <a:pt x="234" y="135"/>
                    <a:pt x="252" y="85"/>
                    <a:pt x="233" y="43"/>
                  </a:cubicBezTo>
                  <a:cubicBezTo>
                    <a:pt x="231" y="38"/>
                    <a:pt x="233" y="32"/>
                    <a:pt x="238" y="30"/>
                  </a:cubicBezTo>
                  <a:cubicBezTo>
                    <a:pt x="297" y="1"/>
                    <a:pt x="297" y="1"/>
                    <a:pt x="297" y="1"/>
                  </a:cubicBezTo>
                  <a:cubicBezTo>
                    <a:pt x="299" y="0"/>
                    <a:pt x="302" y="0"/>
                    <a:pt x="305" y="1"/>
                  </a:cubicBezTo>
                  <a:cubicBezTo>
                    <a:pt x="307" y="1"/>
                    <a:pt x="309" y="3"/>
                    <a:pt x="310" y="6"/>
                  </a:cubicBezTo>
                  <a:cubicBezTo>
                    <a:pt x="349" y="91"/>
                    <a:pt x="314" y="190"/>
                    <a:pt x="230" y="232"/>
                  </a:cubicBezTo>
                  <a:cubicBezTo>
                    <a:pt x="206" y="244"/>
                    <a:pt x="181" y="250"/>
                    <a:pt x="154" y="250"/>
                  </a:cubicBezTo>
                  <a:close/>
                  <a:moveTo>
                    <a:pt x="25" y="158"/>
                  </a:moveTo>
                  <a:cubicBezTo>
                    <a:pt x="52" y="202"/>
                    <a:pt x="101" y="230"/>
                    <a:pt x="154" y="230"/>
                  </a:cubicBezTo>
                  <a:cubicBezTo>
                    <a:pt x="178" y="230"/>
                    <a:pt x="200" y="224"/>
                    <a:pt x="221" y="214"/>
                  </a:cubicBezTo>
                  <a:cubicBezTo>
                    <a:pt x="292" y="179"/>
                    <a:pt x="324" y="97"/>
                    <a:pt x="296" y="24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72" y="94"/>
                    <a:pt x="249" y="149"/>
                    <a:pt x="201" y="173"/>
                  </a:cubicBezTo>
                  <a:cubicBezTo>
                    <a:pt x="186" y="180"/>
                    <a:pt x="170" y="184"/>
                    <a:pt x="154" y="184"/>
                  </a:cubicBezTo>
                  <a:cubicBezTo>
                    <a:pt x="119" y="184"/>
                    <a:pt x="86" y="166"/>
                    <a:pt x="66" y="137"/>
                  </a:cubicBezTo>
                  <a:lnTo>
                    <a:pt x="25" y="1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8" name="computer"/>
          <p:cNvGrpSpPr/>
          <p:nvPr/>
        </p:nvGrpSpPr>
        <p:grpSpPr>
          <a:xfrm>
            <a:off x="7896208" y="514325"/>
            <a:ext cx="1123198" cy="931082"/>
            <a:chOff x="5095876" y="4794250"/>
            <a:chExt cx="2236788" cy="1854200"/>
          </a:xfrm>
        </p:grpSpPr>
        <p:sp>
          <p:nvSpPr>
            <p:cNvPr id="506" name="Freeform 143"/>
            <p:cNvSpPr/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7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8" name="Freeform 145"/>
            <p:cNvSpPr/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9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0" name="Freeform 147"/>
            <p:cNvSpPr/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1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80" name="single paper"/>
          <p:cNvGrpSpPr/>
          <p:nvPr/>
        </p:nvGrpSpPr>
        <p:grpSpPr>
          <a:xfrm>
            <a:off x="2829552" y="358081"/>
            <a:ext cx="853758" cy="1087326"/>
            <a:chOff x="5194301" y="2371725"/>
            <a:chExt cx="1700213" cy="2165350"/>
          </a:xfrm>
        </p:grpSpPr>
        <p:sp>
          <p:nvSpPr>
            <p:cNvPr id="482" name="Freeform 152"/>
            <p:cNvSpPr/>
            <p:nvPr/>
          </p:nvSpPr>
          <p:spPr bwMode="auto">
            <a:xfrm>
              <a:off x="5226051" y="2403475"/>
              <a:ext cx="1636713" cy="2101850"/>
            </a:xfrm>
            <a:custGeom>
              <a:avLst/>
              <a:gdLst>
                <a:gd name="T0" fmla="*/ 36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6 w 516"/>
                <a:gd name="T7" fmla="*/ 0 h 662"/>
                <a:gd name="T8" fmla="*/ 479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79 w 516"/>
                <a:gd name="T15" fmla="*/ 662 h 662"/>
                <a:gd name="T16" fmla="*/ 36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6" y="662"/>
                  </a:moveTo>
                  <a:cubicBezTo>
                    <a:pt x="16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99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499" y="662"/>
                    <a:pt x="479" y="662"/>
                  </a:cubicBezTo>
                  <a:lnTo>
                    <a:pt x="36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3" name="Freeform 153"/>
            <p:cNvSpPr>
              <a:spLocks noEditPoints="1"/>
            </p:cNvSpPr>
            <p:nvPr/>
          </p:nvSpPr>
          <p:spPr bwMode="auto">
            <a:xfrm>
              <a:off x="5194301" y="2371725"/>
              <a:ext cx="1700213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89 w 536"/>
                <a:gd name="T7" fmla="*/ 662 h 682"/>
                <a:gd name="T8" fmla="*/ 46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6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6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6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6" y="662"/>
                    <a:pt x="46" y="662"/>
                    <a:pt x="46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6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6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4" name="Freeform 154"/>
            <p:cNvSpPr>
              <a:spLocks noEditPoints="1"/>
            </p:cNvSpPr>
            <p:nvPr/>
          </p:nvSpPr>
          <p:spPr bwMode="auto">
            <a:xfrm>
              <a:off x="6299201" y="2635250"/>
              <a:ext cx="438150" cy="790575"/>
            </a:xfrm>
            <a:custGeom>
              <a:avLst/>
              <a:gdLst>
                <a:gd name="T0" fmla="*/ 118 w 138"/>
                <a:gd name="T1" fmla="*/ 249 h 249"/>
                <a:gd name="T2" fmla="*/ 19 w 138"/>
                <a:gd name="T3" fmla="*/ 249 h 249"/>
                <a:gd name="T4" fmla="*/ 0 w 138"/>
                <a:gd name="T5" fmla="*/ 230 h 249"/>
                <a:gd name="T6" fmla="*/ 0 w 138"/>
                <a:gd name="T7" fmla="*/ 19 h 249"/>
                <a:gd name="T8" fmla="*/ 19 w 138"/>
                <a:gd name="T9" fmla="*/ 0 h 249"/>
                <a:gd name="T10" fmla="*/ 118 w 138"/>
                <a:gd name="T11" fmla="*/ 0 h 249"/>
                <a:gd name="T12" fmla="*/ 138 w 138"/>
                <a:gd name="T13" fmla="*/ 19 h 249"/>
                <a:gd name="T14" fmla="*/ 138 w 138"/>
                <a:gd name="T15" fmla="*/ 230 h 249"/>
                <a:gd name="T16" fmla="*/ 118 w 138"/>
                <a:gd name="T17" fmla="*/ 249 h 249"/>
                <a:gd name="T18" fmla="*/ 19 w 138"/>
                <a:gd name="T19" fmla="*/ 12 h 249"/>
                <a:gd name="T20" fmla="*/ 12 w 138"/>
                <a:gd name="T21" fmla="*/ 19 h 249"/>
                <a:gd name="T22" fmla="*/ 12 w 138"/>
                <a:gd name="T23" fmla="*/ 230 h 249"/>
                <a:gd name="T24" fmla="*/ 19 w 138"/>
                <a:gd name="T25" fmla="*/ 237 h 249"/>
                <a:gd name="T26" fmla="*/ 118 w 138"/>
                <a:gd name="T27" fmla="*/ 237 h 249"/>
                <a:gd name="T28" fmla="*/ 126 w 138"/>
                <a:gd name="T29" fmla="*/ 230 h 249"/>
                <a:gd name="T30" fmla="*/ 126 w 138"/>
                <a:gd name="T31" fmla="*/ 19 h 249"/>
                <a:gd name="T32" fmla="*/ 118 w 138"/>
                <a:gd name="T33" fmla="*/ 12 h 249"/>
                <a:gd name="T34" fmla="*/ 19 w 138"/>
                <a:gd name="T35" fmla="*/ 1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49">
                  <a:moveTo>
                    <a:pt x="118" y="249"/>
                  </a:moveTo>
                  <a:cubicBezTo>
                    <a:pt x="19" y="249"/>
                    <a:pt x="19" y="249"/>
                    <a:pt x="19" y="249"/>
                  </a:cubicBezTo>
                  <a:cubicBezTo>
                    <a:pt x="9" y="249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8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49"/>
                    <a:pt x="118" y="24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5" y="237"/>
                    <a:pt x="19" y="237"/>
                  </a:cubicBezTo>
                  <a:cubicBezTo>
                    <a:pt x="118" y="237"/>
                    <a:pt x="118" y="237"/>
                    <a:pt x="118" y="237"/>
                  </a:cubicBezTo>
                  <a:cubicBezTo>
                    <a:pt x="122" y="237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2" y="12"/>
                    <a:pt x="118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5" name="Freeform 155"/>
            <p:cNvSpPr>
              <a:spLocks noEditPoints="1"/>
            </p:cNvSpPr>
            <p:nvPr/>
          </p:nvSpPr>
          <p:spPr bwMode="auto">
            <a:xfrm>
              <a:off x="5400676" y="3765550"/>
              <a:ext cx="790575" cy="536575"/>
            </a:xfrm>
            <a:custGeom>
              <a:avLst/>
              <a:gdLst>
                <a:gd name="T0" fmla="*/ 231 w 249"/>
                <a:gd name="T1" fmla="*/ 169 h 169"/>
                <a:gd name="T2" fmla="*/ 19 w 249"/>
                <a:gd name="T3" fmla="*/ 169 h 169"/>
                <a:gd name="T4" fmla="*/ 0 w 249"/>
                <a:gd name="T5" fmla="*/ 151 h 169"/>
                <a:gd name="T6" fmla="*/ 0 w 249"/>
                <a:gd name="T7" fmla="*/ 18 h 169"/>
                <a:gd name="T8" fmla="*/ 19 w 249"/>
                <a:gd name="T9" fmla="*/ 0 h 169"/>
                <a:gd name="T10" fmla="*/ 231 w 249"/>
                <a:gd name="T11" fmla="*/ 0 h 169"/>
                <a:gd name="T12" fmla="*/ 249 w 249"/>
                <a:gd name="T13" fmla="*/ 18 h 169"/>
                <a:gd name="T14" fmla="*/ 249 w 249"/>
                <a:gd name="T15" fmla="*/ 151 h 169"/>
                <a:gd name="T16" fmla="*/ 231 w 249"/>
                <a:gd name="T17" fmla="*/ 169 h 169"/>
                <a:gd name="T18" fmla="*/ 19 w 249"/>
                <a:gd name="T19" fmla="*/ 12 h 169"/>
                <a:gd name="T20" fmla="*/ 12 w 249"/>
                <a:gd name="T21" fmla="*/ 18 h 169"/>
                <a:gd name="T22" fmla="*/ 12 w 249"/>
                <a:gd name="T23" fmla="*/ 151 h 169"/>
                <a:gd name="T24" fmla="*/ 19 w 249"/>
                <a:gd name="T25" fmla="*/ 157 h 169"/>
                <a:gd name="T26" fmla="*/ 231 w 249"/>
                <a:gd name="T27" fmla="*/ 157 h 169"/>
                <a:gd name="T28" fmla="*/ 237 w 249"/>
                <a:gd name="T29" fmla="*/ 151 h 169"/>
                <a:gd name="T30" fmla="*/ 237 w 249"/>
                <a:gd name="T31" fmla="*/ 18 h 169"/>
                <a:gd name="T32" fmla="*/ 231 w 249"/>
                <a:gd name="T33" fmla="*/ 12 h 169"/>
                <a:gd name="T34" fmla="*/ 19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1" y="169"/>
                  </a:moveTo>
                  <a:cubicBezTo>
                    <a:pt x="19" y="169"/>
                    <a:pt x="19" y="169"/>
                    <a:pt x="19" y="169"/>
                  </a:cubicBezTo>
                  <a:cubicBezTo>
                    <a:pt x="9" y="169"/>
                    <a:pt x="0" y="161"/>
                    <a:pt x="0" y="15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9" y="8"/>
                    <a:pt x="249" y="18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1" y="16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4"/>
                    <a:pt x="15" y="157"/>
                    <a:pt x="19" y="157"/>
                  </a:cubicBezTo>
                  <a:cubicBezTo>
                    <a:pt x="231" y="157"/>
                    <a:pt x="231" y="157"/>
                    <a:pt x="231" y="157"/>
                  </a:cubicBezTo>
                  <a:cubicBezTo>
                    <a:pt x="235" y="157"/>
                    <a:pt x="237" y="154"/>
                    <a:pt x="237" y="15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5"/>
                    <a:pt x="235" y="12"/>
                    <a:pt x="231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6" name="Freeform 156"/>
            <p:cNvSpPr/>
            <p:nvPr/>
          </p:nvSpPr>
          <p:spPr bwMode="auto">
            <a:xfrm>
              <a:off x="5400676" y="26352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7" name="Freeform 157"/>
            <p:cNvSpPr/>
            <p:nvPr/>
          </p:nvSpPr>
          <p:spPr bwMode="auto">
            <a:xfrm>
              <a:off x="5400676" y="2759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8" name="Freeform 158"/>
            <p:cNvSpPr/>
            <p:nvPr/>
          </p:nvSpPr>
          <p:spPr bwMode="auto">
            <a:xfrm>
              <a:off x="5400676" y="2886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9" name="Freeform 159"/>
            <p:cNvSpPr/>
            <p:nvPr/>
          </p:nvSpPr>
          <p:spPr bwMode="auto">
            <a:xfrm>
              <a:off x="5400676" y="3009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0" name="Freeform 160"/>
            <p:cNvSpPr/>
            <p:nvPr/>
          </p:nvSpPr>
          <p:spPr bwMode="auto">
            <a:xfrm>
              <a:off x="5400676" y="3136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1" name="Freeform 161"/>
            <p:cNvSpPr/>
            <p:nvPr/>
          </p:nvSpPr>
          <p:spPr bwMode="auto">
            <a:xfrm>
              <a:off x="5400676" y="3263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2" name="Freeform 162"/>
            <p:cNvSpPr/>
            <p:nvPr/>
          </p:nvSpPr>
          <p:spPr bwMode="auto">
            <a:xfrm>
              <a:off x="5400676" y="3387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3" name="Freeform 163"/>
            <p:cNvSpPr/>
            <p:nvPr/>
          </p:nvSpPr>
          <p:spPr bwMode="auto">
            <a:xfrm>
              <a:off x="5400676" y="3514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4" name="Freeform 164"/>
            <p:cNvSpPr/>
            <p:nvPr/>
          </p:nvSpPr>
          <p:spPr bwMode="auto">
            <a:xfrm>
              <a:off x="5400676" y="36385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5" name="Freeform 165"/>
            <p:cNvSpPr/>
            <p:nvPr/>
          </p:nvSpPr>
          <p:spPr bwMode="auto">
            <a:xfrm>
              <a:off x="6308726" y="3514725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9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6" name="Freeform 166"/>
            <p:cNvSpPr/>
            <p:nvPr/>
          </p:nvSpPr>
          <p:spPr bwMode="auto">
            <a:xfrm>
              <a:off x="6308726" y="3638550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10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7" name="Freeform 167"/>
            <p:cNvSpPr/>
            <p:nvPr/>
          </p:nvSpPr>
          <p:spPr bwMode="auto">
            <a:xfrm>
              <a:off x="6299201" y="3765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8" name="Freeform 168"/>
            <p:cNvSpPr/>
            <p:nvPr/>
          </p:nvSpPr>
          <p:spPr bwMode="auto">
            <a:xfrm>
              <a:off x="6299201" y="3892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2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9" name="Freeform 169"/>
            <p:cNvSpPr/>
            <p:nvPr/>
          </p:nvSpPr>
          <p:spPr bwMode="auto">
            <a:xfrm>
              <a:off x="6299201" y="4016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0" name="Freeform 170"/>
            <p:cNvSpPr/>
            <p:nvPr/>
          </p:nvSpPr>
          <p:spPr bwMode="auto">
            <a:xfrm>
              <a:off x="6299201" y="4143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1" name="Freeform 171"/>
            <p:cNvSpPr/>
            <p:nvPr/>
          </p:nvSpPr>
          <p:spPr bwMode="auto">
            <a:xfrm>
              <a:off x="6299201" y="426720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47" name="ruler"/>
          <p:cNvGrpSpPr/>
          <p:nvPr/>
        </p:nvGrpSpPr>
        <p:grpSpPr>
          <a:xfrm>
            <a:off x="1690384" y="5343830"/>
            <a:ext cx="1949353" cy="234621"/>
            <a:chOff x="287338" y="3762375"/>
            <a:chExt cx="3719513" cy="447675"/>
          </a:xfrm>
        </p:grpSpPr>
        <p:sp>
          <p:nvSpPr>
            <p:cNvPr id="649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0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2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3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4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5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6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7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8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9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0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1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2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4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5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6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7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8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9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0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1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2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3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4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5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6" name="Freeform 237"/>
            <p:cNvSpPr/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7" name="Freeform 238"/>
            <p:cNvSpPr/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8" name="Freeform 239"/>
            <p:cNvSpPr/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9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0" name="Freeform 241"/>
            <p:cNvSpPr/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1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2" name="Freeform 243"/>
            <p:cNvSpPr/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3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4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5" name="Freeform 246"/>
            <p:cNvSpPr/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6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7" name="Freeform 248"/>
            <p:cNvSpPr/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8" name="Freeform 249"/>
            <p:cNvSpPr/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9" name="Freeform 250"/>
            <p:cNvSpPr/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0" name="Freeform 251"/>
            <p:cNvSpPr/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691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692" name="useful artwork"/>
          <p:cNvSpPr txBox="1"/>
          <p:nvPr/>
        </p:nvSpPr>
        <p:spPr>
          <a:xfrm>
            <a:off x="617570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63" name="microscope"/>
          <p:cNvGrpSpPr/>
          <p:nvPr/>
        </p:nvGrpSpPr>
        <p:grpSpPr>
          <a:xfrm>
            <a:off x="2542167" y="1697862"/>
            <a:ext cx="498519" cy="798294"/>
            <a:chOff x="5365751" y="3905250"/>
            <a:chExt cx="955675" cy="1530350"/>
          </a:xfrm>
        </p:grpSpPr>
        <p:sp>
          <p:nvSpPr>
            <p:cNvPr id="765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6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7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8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9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0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1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2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3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4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5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6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7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840" name="star"/>
          <p:cNvGrpSpPr/>
          <p:nvPr/>
        </p:nvGrpSpPr>
        <p:grpSpPr>
          <a:xfrm>
            <a:off x="3737545" y="4841259"/>
            <a:ext cx="781217" cy="741358"/>
            <a:chOff x="122238" y="3832225"/>
            <a:chExt cx="1555750" cy="1476375"/>
          </a:xfrm>
        </p:grpSpPr>
        <p:sp>
          <p:nvSpPr>
            <p:cNvPr id="841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843" name="soccer ball"/>
          <p:cNvGrpSpPr/>
          <p:nvPr/>
        </p:nvGrpSpPr>
        <p:grpSpPr>
          <a:xfrm>
            <a:off x="8429026" y="2986213"/>
            <a:ext cx="813585" cy="813585"/>
            <a:chOff x="7408863" y="1479550"/>
            <a:chExt cx="1568450" cy="1568450"/>
          </a:xfrm>
        </p:grpSpPr>
        <p:sp>
          <p:nvSpPr>
            <p:cNvPr id="84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6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7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8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9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0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1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2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3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4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5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6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7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8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9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60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61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2183" name="super star sticker"/>
          <p:cNvGrpSpPr/>
          <p:nvPr/>
        </p:nvGrpSpPr>
        <p:grpSpPr>
          <a:xfrm>
            <a:off x="3558414" y="300645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84" name="gr8 job sticker"/>
          <p:cNvGrpSpPr/>
          <p:nvPr/>
        </p:nvGrpSpPr>
        <p:grpSpPr>
          <a:xfrm>
            <a:off x="5319776" y="300645"/>
            <a:ext cx="1568450" cy="1568450"/>
            <a:chOff x="3813176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844926" y="279400"/>
              <a:ext cx="1504950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060826" y="603250"/>
              <a:ext cx="393700" cy="393700"/>
            </a:xfrm>
            <a:custGeom>
              <a:avLst/>
              <a:gdLst>
                <a:gd name="T0" fmla="*/ 124 w 124"/>
                <a:gd name="T1" fmla="*/ 61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40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3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7 h 124"/>
                <a:gd name="T24" fmla="*/ 114 w 124"/>
                <a:gd name="T25" fmla="*/ 28 h 124"/>
                <a:gd name="T26" fmla="*/ 113 w 124"/>
                <a:gd name="T27" fmla="*/ 30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6 w 124"/>
                <a:gd name="T35" fmla="*/ 6 h 124"/>
                <a:gd name="T36" fmla="*/ 55 w 124"/>
                <a:gd name="T37" fmla="*/ 66 h 124"/>
                <a:gd name="T38" fmla="*/ 56 w 124"/>
                <a:gd name="T39" fmla="*/ 118 h 124"/>
                <a:gd name="T40" fmla="*/ 62 w 124"/>
                <a:gd name="T41" fmla="*/ 119 h 124"/>
                <a:gd name="T42" fmla="*/ 81 w 124"/>
                <a:gd name="T43" fmla="*/ 115 h 124"/>
                <a:gd name="T44" fmla="*/ 114 w 124"/>
                <a:gd name="T45" fmla="*/ 86 h 124"/>
                <a:gd name="T46" fmla="*/ 119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6 w 124"/>
                <a:gd name="T53" fmla="*/ 64 h 124"/>
                <a:gd name="T54" fmla="*/ 70 w 124"/>
                <a:gd name="T55" fmla="*/ 61 h 124"/>
                <a:gd name="T56" fmla="*/ 75 w 124"/>
                <a:gd name="T57" fmla="*/ 61 h 124"/>
                <a:gd name="T58" fmla="*/ 124 w 124"/>
                <a:gd name="T59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1"/>
                  </a:moveTo>
                  <a:cubicBezTo>
                    <a:pt x="124" y="78"/>
                    <a:pt x="119" y="92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1" y="124"/>
                    <a:pt x="62" y="124"/>
                  </a:cubicBezTo>
                  <a:cubicBezTo>
                    <a:pt x="54" y="124"/>
                    <a:pt x="47" y="122"/>
                    <a:pt x="40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8" y="93"/>
                    <a:pt x="4" y="84"/>
                  </a:cubicBezTo>
                  <a:cubicBezTo>
                    <a:pt x="2" y="76"/>
                    <a:pt x="0" y="69"/>
                    <a:pt x="0" y="62"/>
                  </a:cubicBezTo>
                  <a:cubicBezTo>
                    <a:pt x="0" y="48"/>
                    <a:pt x="4" y="36"/>
                    <a:pt x="13" y="25"/>
                  </a:cubicBezTo>
                  <a:cubicBezTo>
                    <a:pt x="19" y="17"/>
                    <a:pt x="26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9" y="0"/>
                    <a:pt x="93" y="6"/>
                    <a:pt x="105" y="17"/>
                  </a:cubicBezTo>
                  <a:cubicBezTo>
                    <a:pt x="111" y="23"/>
                    <a:pt x="114" y="26"/>
                    <a:pt x="114" y="28"/>
                  </a:cubicBezTo>
                  <a:cubicBezTo>
                    <a:pt x="114" y="29"/>
                    <a:pt x="113" y="30"/>
                    <a:pt x="113" y="30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8" y="30"/>
                    <a:pt x="106" y="28"/>
                  </a:cubicBezTo>
                  <a:cubicBezTo>
                    <a:pt x="95" y="13"/>
                    <a:pt x="80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8"/>
                    <a:pt x="60" y="119"/>
                    <a:pt x="62" y="119"/>
                  </a:cubicBezTo>
                  <a:cubicBezTo>
                    <a:pt x="68" y="119"/>
                    <a:pt x="75" y="118"/>
                    <a:pt x="81" y="115"/>
                  </a:cubicBezTo>
                  <a:cubicBezTo>
                    <a:pt x="96" y="110"/>
                    <a:pt x="107" y="100"/>
                    <a:pt x="114" y="86"/>
                  </a:cubicBezTo>
                  <a:cubicBezTo>
                    <a:pt x="116" y="79"/>
                    <a:pt x="118" y="73"/>
                    <a:pt x="119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8" y="67"/>
                    <a:pt x="67" y="66"/>
                  </a:cubicBezTo>
                  <a:cubicBezTo>
                    <a:pt x="66" y="66"/>
                    <a:pt x="66" y="65"/>
                    <a:pt x="66" y="64"/>
                  </a:cubicBezTo>
                  <a:cubicBezTo>
                    <a:pt x="66" y="62"/>
                    <a:pt x="67" y="61"/>
                    <a:pt x="70" y="61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124" y="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473576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09 w 118"/>
                <a:gd name="T5" fmla="*/ 113 h 118"/>
                <a:gd name="T6" fmla="*/ 112 w 118"/>
                <a:gd name="T7" fmla="*/ 115 h 118"/>
                <a:gd name="T8" fmla="*/ 108 w 118"/>
                <a:gd name="T9" fmla="*/ 118 h 118"/>
                <a:gd name="T10" fmla="*/ 83 w 118"/>
                <a:gd name="T11" fmla="*/ 110 h 118"/>
                <a:gd name="T12" fmla="*/ 52 w 118"/>
                <a:gd name="T13" fmla="*/ 90 h 118"/>
                <a:gd name="T14" fmla="*/ 52 w 118"/>
                <a:gd name="T15" fmla="*/ 93 h 118"/>
                <a:gd name="T16" fmla="*/ 52 w 118"/>
                <a:gd name="T17" fmla="*/ 108 h 118"/>
                <a:gd name="T18" fmla="*/ 52 w 118"/>
                <a:gd name="T19" fmla="*/ 116 h 118"/>
                <a:gd name="T20" fmla="*/ 0 w 118"/>
                <a:gd name="T21" fmla="*/ 116 h 118"/>
                <a:gd name="T22" fmla="*/ 0 w 118"/>
                <a:gd name="T23" fmla="*/ 112 h 118"/>
                <a:gd name="T24" fmla="*/ 0 w 118"/>
                <a:gd name="T25" fmla="*/ 85 h 118"/>
                <a:gd name="T26" fmla="*/ 0 w 118"/>
                <a:gd name="T27" fmla="*/ 51 h 118"/>
                <a:gd name="T28" fmla="*/ 0 w 118"/>
                <a:gd name="T29" fmla="*/ 0 h 118"/>
                <a:gd name="T30" fmla="*/ 34 w 118"/>
                <a:gd name="T31" fmla="*/ 0 h 118"/>
                <a:gd name="T32" fmla="*/ 69 w 118"/>
                <a:gd name="T33" fmla="*/ 1 h 118"/>
                <a:gd name="T34" fmla="*/ 89 w 118"/>
                <a:gd name="T35" fmla="*/ 6 h 118"/>
                <a:gd name="T36" fmla="*/ 111 w 118"/>
                <a:gd name="T37" fmla="*/ 24 h 118"/>
                <a:gd name="T38" fmla="*/ 118 w 118"/>
                <a:gd name="T39" fmla="*/ 49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8 w 118"/>
                <a:gd name="T51" fmla="*/ 67 h 118"/>
                <a:gd name="T52" fmla="*/ 112 w 118"/>
                <a:gd name="T53" fmla="*/ 49 h 118"/>
                <a:gd name="T54" fmla="*/ 102 w 118"/>
                <a:gd name="T55" fmla="*/ 22 h 118"/>
                <a:gd name="T56" fmla="*/ 84 w 118"/>
                <a:gd name="T57" fmla="*/ 10 h 118"/>
                <a:gd name="T58" fmla="*/ 52 w 118"/>
                <a:gd name="T59" fmla="*/ 6 h 118"/>
                <a:gd name="T60" fmla="*/ 52 w 118"/>
                <a:gd name="T61" fmla="*/ 63 h 118"/>
                <a:gd name="T62" fmla="*/ 52 w 118"/>
                <a:gd name="T63" fmla="*/ 78 h 118"/>
                <a:gd name="T64" fmla="*/ 52 w 118"/>
                <a:gd name="T65" fmla="*/ 82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6" y="101"/>
                    <a:pt x="82" y="104"/>
                    <a:pt x="89" y="107"/>
                  </a:cubicBezTo>
                  <a:cubicBezTo>
                    <a:pt x="95" y="109"/>
                    <a:pt x="102" y="111"/>
                    <a:pt x="109" y="113"/>
                  </a:cubicBezTo>
                  <a:cubicBezTo>
                    <a:pt x="111" y="113"/>
                    <a:pt x="112" y="114"/>
                    <a:pt x="112" y="115"/>
                  </a:cubicBezTo>
                  <a:cubicBezTo>
                    <a:pt x="112" y="117"/>
                    <a:pt x="110" y="118"/>
                    <a:pt x="108" y="118"/>
                  </a:cubicBezTo>
                  <a:cubicBezTo>
                    <a:pt x="102" y="118"/>
                    <a:pt x="93" y="116"/>
                    <a:pt x="83" y="110"/>
                  </a:cubicBezTo>
                  <a:cubicBezTo>
                    <a:pt x="74" y="106"/>
                    <a:pt x="63" y="99"/>
                    <a:pt x="52" y="9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0" y="0"/>
                    <a:pt x="61" y="0"/>
                    <a:pt x="69" y="1"/>
                  </a:cubicBezTo>
                  <a:cubicBezTo>
                    <a:pt x="77" y="2"/>
                    <a:pt x="84" y="3"/>
                    <a:pt x="89" y="6"/>
                  </a:cubicBezTo>
                  <a:cubicBezTo>
                    <a:pt x="98" y="9"/>
                    <a:pt x="105" y="16"/>
                    <a:pt x="111" y="24"/>
                  </a:cubicBezTo>
                  <a:cubicBezTo>
                    <a:pt x="115" y="32"/>
                    <a:pt x="118" y="41"/>
                    <a:pt x="118" y="49"/>
                  </a:cubicBezTo>
                  <a:cubicBezTo>
                    <a:pt x="118" y="59"/>
                    <a:pt x="115" y="68"/>
                    <a:pt x="110" y="76"/>
                  </a:cubicBezTo>
                  <a:cubicBezTo>
                    <a:pt x="101" y="89"/>
                    <a:pt x="88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8" y="88"/>
                    <a:pt x="97" y="82"/>
                  </a:cubicBezTo>
                  <a:cubicBezTo>
                    <a:pt x="102" y="78"/>
                    <a:pt x="106" y="73"/>
                    <a:pt x="108" y="67"/>
                  </a:cubicBezTo>
                  <a:cubicBezTo>
                    <a:pt x="111" y="61"/>
                    <a:pt x="112" y="55"/>
                    <a:pt x="112" y="49"/>
                  </a:cubicBezTo>
                  <a:cubicBezTo>
                    <a:pt x="112" y="39"/>
                    <a:pt x="109" y="30"/>
                    <a:pt x="102" y="22"/>
                  </a:cubicBezTo>
                  <a:cubicBezTo>
                    <a:pt x="97" y="16"/>
                    <a:pt x="91" y="12"/>
                    <a:pt x="84" y="10"/>
                  </a:cubicBezTo>
                  <a:cubicBezTo>
                    <a:pt x="76" y="7"/>
                    <a:pt x="66" y="6"/>
                    <a:pt x="52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5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4857751" y="606425"/>
              <a:ext cx="323850" cy="390525"/>
            </a:xfrm>
            <a:custGeom>
              <a:avLst/>
              <a:gdLst>
                <a:gd name="T0" fmla="*/ 80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3 w 102"/>
                <a:gd name="T7" fmla="*/ 104 h 123"/>
                <a:gd name="T8" fmla="*/ 69 w 102"/>
                <a:gd name="T9" fmla="*/ 119 h 123"/>
                <a:gd name="T10" fmla="*/ 46 w 102"/>
                <a:gd name="T11" fmla="*/ 123 h 123"/>
                <a:gd name="T12" fmla="*/ 10 w 102"/>
                <a:gd name="T13" fmla="*/ 111 h 123"/>
                <a:gd name="T14" fmla="*/ 2 w 102"/>
                <a:gd name="T15" fmla="*/ 102 h 123"/>
                <a:gd name="T16" fmla="*/ 0 w 102"/>
                <a:gd name="T17" fmla="*/ 91 h 123"/>
                <a:gd name="T18" fmla="*/ 4 w 102"/>
                <a:gd name="T19" fmla="*/ 78 h 123"/>
                <a:gd name="T20" fmla="*/ 16 w 102"/>
                <a:gd name="T21" fmla="*/ 68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4 w 102"/>
                <a:gd name="T29" fmla="*/ 8 h 123"/>
                <a:gd name="T30" fmla="*/ 93 w 102"/>
                <a:gd name="T31" fmla="*/ 26 h 123"/>
                <a:gd name="T32" fmla="*/ 90 w 102"/>
                <a:gd name="T33" fmla="*/ 38 h 123"/>
                <a:gd name="T34" fmla="*/ 80 w 102"/>
                <a:gd name="T35" fmla="*/ 47 h 123"/>
                <a:gd name="T36" fmla="*/ 21 w 102"/>
                <a:gd name="T37" fmla="*/ 73 h 123"/>
                <a:gd name="T38" fmla="*/ 12 w 102"/>
                <a:gd name="T39" fmla="*/ 78 h 123"/>
                <a:gd name="T40" fmla="*/ 6 w 102"/>
                <a:gd name="T41" fmla="*/ 91 h 123"/>
                <a:gd name="T42" fmla="*/ 9 w 102"/>
                <a:gd name="T43" fmla="*/ 101 h 123"/>
                <a:gd name="T44" fmla="*/ 16 w 102"/>
                <a:gd name="T45" fmla="*/ 108 h 123"/>
                <a:gd name="T46" fmla="*/ 46 w 102"/>
                <a:gd name="T47" fmla="*/ 117 h 123"/>
                <a:gd name="T48" fmla="*/ 64 w 102"/>
                <a:gd name="T49" fmla="*/ 114 h 123"/>
                <a:gd name="T50" fmla="*/ 72 w 102"/>
                <a:gd name="T51" fmla="*/ 107 h 123"/>
                <a:gd name="T52" fmla="*/ 64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4 w 102"/>
                <a:gd name="T59" fmla="*/ 44 h 123"/>
                <a:gd name="T60" fmla="*/ 84 w 102"/>
                <a:gd name="T61" fmla="*/ 36 h 123"/>
                <a:gd name="T62" fmla="*/ 87 w 102"/>
                <a:gd name="T63" fmla="*/ 26 h 123"/>
                <a:gd name="T64" fmla="*/ 78 w 102"/>
                <a:gd name="T65" fmla="*/ 11 h 123"/>
                <a:gd name="T66" fmla="*/ 53 w 102"/>
                <a:gd name="T67" fmla="*/ 5 h 123"/>
                <a:gd name="T68" fmla="*/ 35 w 102"/>
                <a:gd name="T69" fmla="*/ 8 h 123"/>
                <a:gd name="T70" fmla="*/ 28 w 102"/>
                <a:gd name="T71" fmla="*/ 15 h 123"/>
                <a:gd name="T72" fmla="*/ 43 w 102"/>
                <a:gd name="T73" fmla="*/ 29 h 123"/>
                <a:gd name="T74" fmla="*/ 65 w 102"/>
                <a:gd name="T75" fmla="*/ 40 h 123"/>
                <a:gd name="T76" fmla="*/ 74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0" y="47"/>
                  </a:moveTo>
                  <a:cubicBezTo>
                    <a:pt x="85" y="50"/>
                    <a:pt x="89" y="53"/>
                    <a:pt x="92" y="56"/>
                  </a:cubicBezTo>
                  <a:cubicBezTo>
                    <a:pt x="98" y="62"/>
                    <a:pt x="102" y="70"/>
                    <a:pt x="102" y="80"/>
                  </a:cubicBezTo>
                  <a:cubicBezTo>
                    <a:pt x="102" y="89"/>
                    <a:pt x="99" y="96"/>
                    <a:pt x="93" y="104"/>
                  </a:cubicBezTo>
                  <a:cubicBezTo>
                    <a:pt x="88" y="110"/>
                    <a:pt x="80" y="115"/>
                    <a:pt x="69" y="119"/>
                  </a:cubicBezTo>
                  <a:cubicBezTo>
                    <a:pt x="62" y="121"/>
                    <a:pt x="54" y="123"/>
                    <a:pt x="46" y="123"/>
                  </a:cubicBezTo>
                  <a:cubicBezTo>
                    <a:pt x="31" y="123"/>
                    <a:pt x="19" y="119"/>
                    <a:pt x="10" y="111"/>
                  </a:cubicBezTo>
                  <a:cubicBezTo>
                    <a:pt x="7" y="109"/>
                    <a:pt x="4" y="106"/>
                    <a:pt x="2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6"/>
                    <a:pt x="1" y="82"/>
                    <a:pt x="4" y="78"/>
                  </a:cubicBezTo>
                  <a:cubicBezTo>
                    <a:pt x="6" y="75"/>
                    <a:pt x="11" y="71"/>
                    <a:pt x="16" y="68"/>
                  </a:cubicBezTo>
                  <a:cubicBezTo>
                    <a:pt x="7" y="59"/>
                    <a:pt x="3" y="50"/>
                    <a:pt x="3" y="39"/>
                  </a:cubicBezTo>
                  <a:cubicBezTo>
                    <a:pt x="3" y="27"/>
                    <a:pt x="7" y="18"/>
                    <a:pt x="17" y="11"/>
                  </a:cubicBezTo>
                  <a:cubicBezTo>
                    <a:pt x="27" y="3"/>
                    <a:pt x="39" y="0"/>
                    <a:pt x="54" y="0"/>
                  </a:cubicBezTo>
                  <a:cubicBezTo>
                    <a:pt x="67" y="0"/>
                    <a:pt x="77" y="2"/>
                    <a:pt x="84" y="8"/>
                  </a:cubicBezTo>
                  <a:cubicBezTo>
                    <a:pt x="90" y="12"/>
                    <a:pt x="93" y="18"/>
                    <a:pt x="93" y="26"/>
                  </a:cubicBezTo>
                  <a:cubicBezTo>
                    <a:pt x="93" y="31"/>
                    <a:pt x="92" y="34"/>
                    <a:pt x="90" y="38"/>
                  </a:cubicBezTo>
                  <a:cubicBezTo>
                    <a:pt x="88" y="41"/>
                    <a:pt x="85" y="44"/>
                    <a:pt x="80" y="47"/>
                  </a:cubicBezTo>
                  <a:close/>
                  <a:moveTo>
                    <a:pt x="21" y="73"/>
                  </a:moveTo>
                  <a:cubicBezTo>
                    <a:pt x="17" y="74"/>
                    <a:pt x="14" y="76"/>
                    <a:pt x="12" y="78"/>
                  </a:cubicBezTo>
                  <a:cubicBezTo>
                    <a:pt x="8" y="81"/>
                    <a:pt x="6" y="86"/>
                    <a:pt x="6" y="91"/>
                  </a:cubicBezTo>
                  <a:cubicBezTo>
                    <a:pt x="6" y="94"/>
                    <a:pt x="7" y="98"/>
                    <a:pt x="9" y="101"/>
                  </a:cubicBezTo>
                  <a:cubicBezTo>
                    <a:pt x="10" y="104"/>
                    <a:pt x="13" y="106"/>
                    <a:pt x="16" y="108"/>
                  </a:cubicBezTo>
                  <a:cubicBezTo>
                    <a:pt x="24" y="114"/>
                    <a:pt x="34" y="117"/>
                    <a:pt x="46" y="117"/>
                  </a:cubicBezTo>
                  <a:cubicBezTo>
                    <a:pt x="53" y="117"/>
                    <a:pt x="59" y="116"/>
                    <a:pt x="64" y="114"/>
                  </a:cubicBezTo>
                  <a:cubicBezTo>
                    <a:pt x="69" y="112"/>
                    <a:pt x="72" y="110"/>
                    <a:pt x="72" y="107"/>
                  </a:cubicBezTo>
                  <a:cubicBezTo>
                    <a:pt x="72" y="104"/>
                    <a:pt x="69" y="101"/>
                    <a:pt x="64" y="98"/>
                  </a:cubicBezTo>
                  <a:cubicBezTo>
                    <a:pt x="61" y="96"/>
                    <a:pt x="53" y="92"/>
                    <a:pt x="41" y="85"/>
                  </a:cubicBezTo>
                  <a:cubicBezTo>
                    <a:pt x="35" y="82"/>
                    <a:pt x="29" y="78"/>
                    <a:pt x="21" y="73"/>
                  </a:cubicBezTo>
                  <a:close/>
                  <a:moveTo>
                    <a:pt x="74" y="44"/>
                  </a:moveTo>
                  <a:cubicBezTo>
                    <a:pt x="79" y="42"/>
                    <a:pt x="82" y="39"/>
                    <a:pt x="84" y="36"/>
                  </a:cubicBezTo>
                  <a:cubicBezTo>
                    <a:pt x="86" y="33"/>
                    <a:pt x="87" y="30"/>
                    <a:pt x="87" y="26"/>
                  </a:cubicBezTo>
                  <a:cubicBezTo>
                    <a:pt x="87" y="20"/>
                    <a:pt x="84" y="15"/>
                    <a:pt x="78" y="11"/>
                  </a:cubicBezTo>
                  <a:cubicBezTo>
                    <a:pt x="72" y="7"/>
                    <a:pt x="63" y="5"/>
                    <a:pt x="53" y="5"/>
                  </a:cubicBezTo>
                  <a:cubicBezTo>
                    <a:pt x="46" y="5"/>
                    <a:pt x="40" y="6"/>
                    <a:pt x="35" y="8"/>
                  </a:cubicBezTo>
                  <a:cubicBezTo>
                    <a:pt x="31" y="10"/>
                    <a:pt x="28" y="12"/>
                    <a:pt x="28" y="15"/>
                  </a:cubicBezTo>
                  <a:cubicBezTo>
                    <a:pt x="28" y="19"/>
                    <a:pt x="33" y="24"/>
                    <a:pt x="43" y="29"/>
                  </a:cubicBezTo>
                  <a:cubicBezTo>
                    <a:pt x="48" y="32"/>
                    <a:pt x="55" y="36"/>
                    <a:pt x="65" y="40"/>
                  </a:cubicBezTo>
                  <a:lnTo>
                    <a:pt x="74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40640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100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5 h 120"/>
                <a:gd name="T10" fmla="*/ 71 w 100"/>
                <a:gd name="T11" fmla="*/ 116 h 120"/>
                <a:gd name="T12" fmla="*/ 45 w 100"/>
                <a:gd name="T13" fmla="*/ 120 h 120"/>
                <a:gd name="T14" fmla="*/ 12 w 100"/>
                <a:gd name="T15" fmla="*/ 111 h 120"/>
                <a:gd name="T16" fmla="*/ 4 w 100"/>
                <a:gd name="T17" fmla="*/ 102 h 120"/>
                <a:gd name="T18" fmla="*/ 0 w 100"/>
                <a:gd name="T19" fmla="*/ 91 h 120"/>
                <a:gd name="T20" fmla="*/ 4 w 100"/>
                <a:gd name="T21" fmla="*/ 87 h 120"/>
                <a:gd name="T22" fmla="*/ 8 w 100"/>
                <a:gd name="T23" fmla="*/ 93 h 120"/>
                <a:gd name="T24" fmla="*/ 22 w 100"/>
                <a:gd name="T25" fmla="*/ 110 h 120"/>
                <a:gd name="T26" fmla="*/ 43 w 100"/>
                <a:gd name="T27" fmla="*/ 114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7 h 120"/>
                <a:gd name="T34" fmla="*/ 49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5"/>
                  </a:cubicBezTo>
                  <a:cubicBezTo>
                    <a:pt x="84" y="110"/>
                    <a:pt x="78" y="114"/>
                    <a:pt x="71" y="116"/>
                  </a:cubicBezTo>
                  <a:cubicBezTo>
                    <a:pt x="64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9" y="109"/>
                    <a:pt x="6" y="105"/>
                    <a:pt x="4" y="102"/>
                  </a:cubicBezTo>
                  <a:cubicBezTo>
                    <a:pt x="1" y="98"/>
                    <a:pt x="0" y="94"/>
                    <a:pt x="0" y="91"/>
                  </a:cubicBezTo>
                  <a:cubicBezTo>
                    <a:pt x="0" y="89"/>
                    <a:pt x="1" y="87"/>
                    <a:pt x="4" y="87"/>
                  </a:cubicBezTo>
                  <a:cubicBezTo>
                    <a:pt x="6" y="87"/>
                    <a:pt x="8" y="89"/>
                    <a:pt x="8" y="93"/>
                  </a:cubicBezTo>
                  <a:cubicBezTo>
                    <a:pt x="9" y="100"/>
                    <a:pt x="14" y="106"/>
                    <a:pt x="22" y="110"/>
                  </a:cubicBezTo>
                  <a:cubicBezTo>
                    <a:pt x="28" y="113"/>
                    <a:pt x="35" y="114"/>
                    <a:pt x="43" y="114"/>
                  </a:cubicBezTo>
                  <a:cubicBezTo>
                    <a:pt x="44" y="114"/>
                    <a:pt x="46" y="114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005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7 w 124"/>
                <a:gd name="T5" fmla="*/ 32 h 124"/>
                <a:gd name="T6" fmla="*/ 124 w 124"/>
                <a:gd name="T7" fmla="*/ 63 h 124"/>
                <a:gd name="T8" fmla="*/ 119 w 124"/>
                <a:gd name="T9" fmla="*/ 88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6 w 124"/>
                <a:gd name="T27" fmla="*/ 6 h 124"/>
                <a:gd name="T28" fmla="*/ 55 w 124"/>
                <a:gd name="T29" fmla="*/ 61 h 124"/>
                <a:gd name="T30" fmla="*/ 56 w 124"/>
                <a:gd name="T31" fmla="*/ 108 h 124"/>
                <a:gd name="T32" fmla="*/ 56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5 w 124"/>
                <a:gd name="T39" fmla="*/ 84 h 124"/>
                <a:gd name="T40" fmla="*/ 119 w 124"/>
                <a:gd name="T41" fmla="*/ 62 h 124"/>
                <a:gd name="T42" fmla="*/ 112 w 124"/>
                <a:gd name="T43" fmla="*/ 34 h 124"/>
                <a:gd name="T44" fmla="*/ 87 w 124"/>
                <a:gd name="T45" fmla="*/ 11 h 124"/>
                <a:gd name="T46" fmla="*/ 62 w 124"/>
                <a:gd name="T47" fmla="*/ 5 h 124"/>
                <a:gd name="T48" fmla="*/ 56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1" y="11"/>
                    <a:pt x="110" y="20"/>
                    <a:pt x="117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1"/>
                    <a:pt x="123" y="80"/>
                    <a:pt x="119" y="88"/>
                  </a:cubicBezTo>
                  <a:cubicBezTo>
                    <a:pt x="113" y="101"/>
                    <a:pt x="104" y="110"/>
                    <a:pt x="91" y="117"/>
                  </a:cubicBezTo>
                  <a:cubicBezTo>
                    <a:pt x="82" y="121"/>
                    <a:pt x="72" y="124"/>
                    <a:pt x="62" y="124"/>
                  </a:cubicBezTo>
                  <a:cubicBezTo>
                    <a:pt x="52" y="124"/>
                    <a:pt x="42" y="121"/>
                    <a:pt x="32" y="116"/>
                  </a:cubicBezTo>
                  <a:cubicBezTo>
                    <a:pt x="20" y="109"/>
                    <a:pt x="11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1"/>
                    <a:pt x="3" y="41"/>
                    <a:pt x="8" y="32"/>
                  </a:cubicBezTo>
                  <a:cubicBezTo>
                    <a:pt x="15" y="20"/>
                    <a:pt x="24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6" y="6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9"/>
                    <a:pt x="59" y="119"/>
                    <a:pt x="61" y="119"/>
                  </a:cubicBezTo>
                  <a:cubicBezTo>
                    <a:pt x="74" y="119"/>
                    <a:pt x="85" y="115"/>
                    <a:pt x="95" y="108"/>
                  </a:cubicBezTo>
                  <a:cubicBezTo>
                    <a:pt x="104" y="102"/>
                    <a:pt x="111" y="94"/>
                    <a:pt x="115" y="84"/>
                  </a:cubicBezTo>
                  <a:cubicBezTo>
                    <a:pt x="118" y="77"/>
                    <a:pt x="119" y="69"/>
                    <a:pt x="119" y="62"/>
                  </a:cubicBezTo>
                  <a:cubicBezTo>
                    <a:pt x="119" y="52"/>
                    <a:pt x="117" y="43"/>
                    <a:pt x="112" y="34"/>
                  </a:cubicBezTo>
                  <a:cubicBezTo>
                    <a:pt x="106" y="24"/>
                    <a:pt x="98" y="16"/>
                    <a:pt x="87" y="11"/>
                  </a:cubicBezTo>
                  <a:cubicBezTo>
                    <a:pt x="79" y="7"/>
                    <a:pt x="71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813301" y="1069975"/>
              <a:ext cx="352425" cy="368300"/>
            </a:xfrm>
            <a:custGeom>
              <a:avLst/>
              <a:gdLst>
                <a:gd name="T0" fmla="*/ 95 w 111"/>
                <a:gd name="T1" fmla="*/ 66 h 116"/>
                <a:gd name="T2" fmla="*/ 104 w 111"/>
                <a:gd name="T3" fmla="*/ 75 h 116"/>
                <a:gd name="T4" fmla="*/ 107 w 111"/>
                <a:gd name="T5" fmla="*/ 87 h 116"/>
                <a:gd name="T6" fmla="*/ 99 w 111"/>
                <a:gd name="T7" fmla="*/ 105 h 116"/>
                <a:gd name="T8" fmla="*/ 71 w 111"/>
                <a:gd name="T9" fmla="*/ 116 h 116"/>
                <a:gd name="T10" fmla="*/ 42 w 111"/>
                <a:gd name="T11" fmla="*/ 116 h 116"/>
                <a:gd name="T12" fmla="*/ 0 w 111"/>
                <a:gd name="T13" fmla="*/ 116 h 116"/>
                <a:gd name="T14" fmla="*/ 0 w 111"/>
                <a:gd name="T15" fmla="*/ 112 h 116"/>
                <a:gd name="T16" fmla="*/ 0 w 111"/>
                <a:gd name="T17" fmla="*/ 96 h 116"/>
                <a:gd name="T18" fmla="*/ 0 w 111"/>
                <a:gd name="T19" fmla="*/ 63 h 116"/>
                <a:gd name="T20" fmla="*/ 0 w 111"/>
                <a:gd name="T21" fmla="*/ 27 h 116"/>
                <a:gd name="T22" fmla="*/ 0 w 111"/>
                <a:gd name="T23" fmla="*/ 0 h 116"/>
                <a:gd name="T24" fmla="*/ 46 w 111"/>
                <a:gd name="T25" fmla="*/ 0 h 116"/>
                <a:gd name="T26" fmla="*/ 69 w 111"/>
                <a:gd name="T27" fmla="*/ 0 h 116"/>
                <a:gd name="T28" fmla="*/ 83 w 111"/>
                <a:gd name="T29" fmla="*/ 3 h 116"/>
                <a:gd name="T30" fmla="*/ 96 w 111"/>
                <a:gd name="T31" fmla="*/ 10 h 116"/>
                <a:gd name="T32" fmla="*/ 106 w 111"/>
                <a:gd name="T33" fmla="*/ 19 h 116"/>
                <a:gd name="T34" fmla="*/ 111 w 111"/>
                <a:gd name="T35" fmla="*/ 38 h 116"/>
                <a:gd name="T36" fmla="*/ 107 w 111"/>
                <a:gd name="T37" fmla="*/ 55 h 116"/>
                <a:gd name="T38" fmla="*/ 95 w 111"/>
                <a:gd name="T39" fmla="*/ 66 h 116"/>
                <a:gd name="T40" fmla="*/ 88 w 111"/>
                <a:gd name="T41" fmla="*/ 68 h 116"/>
                <a:gd name="T42" fmla="*/ 81 w 111"/>
                <a:gd name="T43" fmla="*/ 68 h 116"/>
                <a:gd name="T44" fmla="*/ 70 w 111"/>
                <a:gd name="T45" fmla="*/ 66 h 116"/>
                <a:gd name="T46" fmla="*/ 66 w 111"/>
                <a:gd name="T47" fmla="*/ 60 h 116"/>
                <a:gd name="T48" fmla="*/ 67 w 111"/>
                <a:gd name="T49" fmla="*/ 58 h 116"/>
                <a:gd name="T50" fmla="*/ 70 w 111"/>
                <a:gd name="T51" fmla="*/ 59 h 116"/>
                <a:gd name="T52" fmla="*/ 83 w 111"/>
                <a:gd name="T53" fmla="*/ 62 h 116"/>
                <a:gd name="T54" fmla="*/ 102 w 111"/>
                <a:gd name="T55" fmla="*/ 52 h 116"/>
                <a:gd name="T56" fmla="*/ 106 w 111"/>
                <a:gd name="T57" fmla="*/ 38 h 116"/>
                <a:gd name="T58" fmla="*/ 96 w 111"/>
                <a:gd name="T59" fmla="*/ 17 h 116"/>
                <a:gd name="T60" fmla="*/ 80 w 111"/>
                <a:gd name="T61" fmla="*/ 8 h 116"/>
                <a:gd name="T62" fmla="*/ 57 w 111"/>
                <a:gd name="T63" fmla="*/ 5 h 116"/>
                <a:gd name="T64" fmla="*/ 52 w 111"/>
                <a:gd name="T65" fmla="*/ 5 h 116"/>
                <a:gd name="T66" fmla="*/ 52 w 111"/>
                <a:gd name="T67" fmla="*/ 57 h 116"/>
                <a:gd name="T68" fmla="*/ 52 w 111"/>
                <a:gd name="T69" fmla="*/ 111 h 116"/>
                <a:gd name="T70" fmla="*/ 60 w 111"/>
                <a:gd name="T71" fmla="*/ 111 h 116"/>
                <a:gd name="T72" fmla="*/ 80 w 111"/>
                <a:gd name="T73" fmla="*/ 109 h 116"/>
                <a:gd name="T74" fmla="*/ 91 w 111"/>
                <a:gd name="T75" fmla="*/ 105 h 116"/>
                <a:gd name="T76" fmla="*/ 101 w 111"/>
                <a:gd name="T77" fmla="*/ 86 h 116"/>
                <a:gd name="T78" fmla="*/ 98 w 111"/>
                <a:gd name="T79" fmla="*/ 76 h 116"/>
                <a:gd name="T80" fmla="*/ 88 w 111"/>
                <a:gd name="T81" fmla="*/ 6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116">
                  <a:moveTo>
                    <a:pt x="95" y="66"/>
                  </a:moveTo>
                  <a:cubicBezTo>
                    <a:pt x="99" y="68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4" y="99"/>
                    <a:pt x="99" y="105"/>
                  </a:cubicBezTo>
                  <a:cubicBezTo>
                    <a:pt x="93" y="112"/>
                    <a:pt x="84" y="115"/>
                    <a:pt x="71" y="116"/>
                  </a:cubicBezTo>
                  <a:cubicBezTo>
                    <a:pt x="64" y="116"/>
                    <a:pt x="55" y="116"/>
                    <a:pt x="4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7" y="0"/>
                    <a:pt x="65" y="0"/>
                    <a:pt x="69" y="0"/>
                  </a:cubicBezTo>
                  <a:cubicBezTo>
                    <a:pt x="74" y="0"/>
                    <a:pt x="78" y="1"/>
                    <a:pt x="83" y="3"/>
                  </a:cubicBezTo>
                  <a:cubicBezTo>
                    <a:pt x="87" y="4"/>
                    <a:pt x="92" y="7"/>
                    <a:pt x="96" y="10"/>
                  </a:cubicBezTo>
                  <a:cubicBezTo>
                    <a:pt x="100" y="13"/>
                    <a:pt x="104" y="16"/>
                    <a:pt x="106" y="19"/>
                  </a:cubicBezTo>
                  <a:cubicBezTo>
                    <a:pt x="110" y="25"/>
                    <a:pt x="111" y="31"/>
                    <a:pt x="111" y="38"/>
                  </a:cubicBezTo>
                  <a:cubicBezTo>
                    <a:pt x="111" y="44"/>
                    <a:pt x="110" y="50"/>
                    <a:pt x="107" y="55"/>
                  </a:cubicBezTo>
                  <a:cubicBezTo>
                    <a:pt x="104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5" y="68"/>
                    <a:pt x="83" y="68"/>
                    <a:pt x="81" y="68"/>
                  </a:cubicBezTo>
                  <a:cubicBezTo>
                    <a:pt x="76" y="68"/>
                    <a:pt x="73" y="68"/>
                    <a:pt x="70" y="66"/>
                  </a:cubicBezTo>
                  <a:cubicBezTo>
                    <a:pt x="67" y="65"/>
                    <a:pt x="66" y="63"/>
                    <a:pt x="66" y="60"/>
                  </a:cubicBezTo>
                  <a:cubicBezTo>
                    <a:pt x="66" y="59"/>
                    <a:pt x="66" y="58"/>
                    <a:pt x="67" y="58"/>
                  </a:cubicBezTo>
                  <a:cubicBezTo>
                    <a:pt x="68" y="58"/>
                    <a:pt x="69" y="59"/>
                    <a:pt x="70" y="59"/>
                  </a:cubicBezTo>
                  <a:cubicBezTo>
                    <a:pt x="74" y="61"/>
                    <a:pt x="78" y="62"/>
                    <a:pt x="83" y="62"/>
                  </a:cubicBezTo>
                  <a:cubicBezTo>
                    <a:pt x="91" y="62"/>
                    <a:pt x="97" y="59"/>
                    <a:pt x="102" y="52"/>
                  </a:cubicBezTo>
                  <a:cubicBezTo>
                    <a:pt x="104" y="48"/>
                    <a:pt x="106" y="43"/>
                    <a:pt x="106" y="38"/>
                  </a:cubicBezTo>
                  <a:cubicBezTo>
                    <a:pt x="106" y="30"/>
                    <a:pt x="103" y="23"/>
                    <a:pt x="96" y="17"/>
                  </a:cubicBezTo>
                  <a:cubicBezTo>
                    <a:pt x="92" y="13"/>
                    <a:pt x="86" y="10"/>
                    <a:pt x="80" y="8"/>
                  </a:cubicBezTo>
                  <a:cubicBezTo>
                    <a:pt x="74" y="6"/>
                    <a:pt x="66" y="5"/>
                    <a:pt x="57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8" y="111"/>
                    <a:pt x="75" y="110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8" y="100"/>
                    <a:pt x="101" y="94"/>
                    <a:pt x="101" y="86"/>
                  </a:cubicBezTo>
                  <a:cubicBezTo>
                    <a:pt x="101" y="83"/>
                    <a:pt x="100" y="79"/>
                    <a:pt x="98" y="76"/>
                  </a:cubicBezTo>
                  <a:cubicBezTo>
                    <a:pt x="96" y="73"/>
                    <a:pt x="92" y="70"/>
                    <a:pt x="88" y="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35426" y="603250"/>
              <a:ext cx="393700" cy="393700"/>
            </a:xfrm>
            <a:custGeom>
              <a:avLst/>
              <a:gdLst>
                <a:gd name="T0" fmla="*/ 124 w 124"/>
                <a:gd name="T1" fmla="*/ 62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39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2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8 h 124"/>
                <a:gd name="T24" fmla="*/ 113 w 124"/>
                <a:gd name="T25" fmla="*/ 29 h 124"/>
                <a:gd name="T26" fmla="*/ 112 w 124"/>
                <a:gd name="T27" fmla="*/ 31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5 w 124"/>
                <a:gd name="T35" fmla="*/ 6 h 124"/>
                <a:gd name="T36" fmla="*/ 55 w 124"/>
                <a:gd name="T37" fmla="*/ 67 h 124"/>
                <a:gd name="T38" fmla="*/ 55 w 124"/>
                <a:gd name="T39" fmla="*/ 118 h 124"/>
                <a:gd name="T40" fmla="*/ 62 w 124"/>
                <a:gd name="T41" fmla="*/ 119 h 124"/>
                <a:gd name="T42" fmla="*/ 80 w 124"/>
                <a:gd name="T43" fmla="*/ 116 h 124"/>
                <a:gd name="T44" fmla="*/ 113 w 124"/>
                <a:gd name="T45" fmla="*/ 86 h 124"/>
                <a:gd name="T46" fmla="*/ 118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5 w 124"/>
                <a:gd name="T53" fmla="*/ 64 h 124"/>
                <a:gd name="T54" fmla="*/ 69 w 124"/>
                <a:gd name="T55" fmla="*/ 61 h 124"/>
                <a:gd name="T56" fmla="*/ 75 w 124"/>
                <a:gd name="T57" fmla="*/ 62 h 124"/>
                <a:gd name="T58" fmla="*/ 124 w 124"/>
                <a:gd name="T5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2"/>
                  </a:moveTo>
                  <a:cubicBezTo>
                    <a:pt x="124" y="79"/>
                    <a:pt x="118" y="93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0" y="124"/>
                    <a:pt x="62" y="124"/>
                  </a:cubicBezTo>
                  <a:cubicBezTo>
                    <a:pt x="54" y="124"/>
                    <a:pt x="47" y="123"/>
                    <a:pt x="39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7" y="93"/>
                    <a:pt x="4" y="84"/>
                  </a:cubicBezTo>
                  <a:cubicBezTo>
                    <a:pt x="1" y="77"/>
                    <a:pt x="0" y="69"/>
                    <a:pt x="0" y="62"/>
                  </a:cubicBezTo>
                  <a:cubicBezTo>
                    <a:pt x="0" y="48"/>
                    <a:pt x="4" y="36"/>
                    <a:pt x="12" y="25"/>
                  </a:cubicBezTo>
                  <a:cubicBezTo>
                    <a:pt x="18" y="17"/>
                    <a:pt x="25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8" y="0"/>
                    <a:pt x="93" y="6"/>
                    <a:pt x="105" y="18"/>
                  </a:cubicBezTo>
                  <a:cubicBezTo>
                    <a:pt x="110" y="23"/>
                    <a:pt x="113" y="26"/>
                    <a:pt x="113" y="29"/>
                  </a:cubicBezTo>
                  <a:cubicBezTo>
                    <a:pt x="113" y="29"/>
                    <a:pt x="113" y="30"/>
                    <a:pt x="112" y="31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7" y="30"/>
                    <a:pt x="106" y="28"/>
                  </a:cubicBezTo>
                  <a:cubicBezTo>
                    <a:pt x="94" y="13"/>
                    <a:pt x="80" y="5"/>
                    <a:pt x="62" y="5"/>
                  </a:cubicBezTo>
                  <a:cubicBezTo>
                    <a:pt x="60" y="5"/>
                    <a:pt x="57" y="6"/>
                    <a:pt x="55" y="6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2" y="119"/>
                  </a:cubicBezTo>
                  <a:cubicBezTo>
                    <a:pt x="68" y="119"/>
                    <a:pt x="74" y="118"/>
                    <a:pt x="80" y="116"/>
                  </a:cubicBezTo>
                  <a:cubicBezTo>
                    <a:pt x="96" y="110"/>
                    <a:pt x="107" y="100"/>
                    <a:pt x="113" y="86"/>
                  </a:cubicBezTo>
                  <a:cubicBezTo>
                    <a:pt x="116" y="80"/>
                    <a:pt x="118" y="73"/>
                    <a:pt x="11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7" y="67"/>
                    <a:pt x="67" y="66"/>
                  </a:cubicBezTo>
                  <a:cubicBezTo>
                    <a:pt x="66" y="66"/>
                    <a:pt x="65" y="65"/>
                    <a:pt x="65" y="64"/>
                  </a:cubicBezTo>
                  <a:cubicBezTo>
                    <a:pt x="65" y="62"/>
                    <a:pt x="67" y="61"/>
                    <a:pt x="69" y="61"/>
                  </a:cubicBezTo>
                  <a:cubicBezTo>
                    <a:pt x="75" y="62"/>
                    <a:pt x="75" y="62"/>
                    <a:pt x="75" y="62"/>
                  </a:cubicBezTo>
                  <a:lnTo>
                    <a:pt x="124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4445001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10 w 118"/>
                <a:gd name="T5" fmla="*/ 113 h 118"/>
                <a:gd name="T6" fmla="*/ 112 w 118"/>
                <a:gd name="T7" fmla="*/ 116 h 118"/>
                <a:gd name="T8" fmla="*/ 108 w 118"/>
                <a:gd name="T9" fmla="*/ 118 h 118"/>
                <a:gd name="T10" fmla="*/ 83 w 118"/>
                <a:gd name="T11" fmla="*/ 111 h 118"/>
                <a:gd name="T12" fmla="*/ 52 w 118"/>
                <a:gd name="T13" fmla="*/ 90 h 118"/>
                <a:gd name="T14" fmla="*/ 52 w 118"/>
                <a:gd name="T15" fmla="*/ 94 h 118"/>
                <a:gd name="T16" fmla="*/ 52 w 118"/>
                <a:gd name="T17" fmla="*/ 108 h 118"/>
                <a:gd name="T18" fmla="*/ 52 w 118"/>
                <a:gd name="T19" fmla="*/ 117 h 118"/>
                <a:gd name="T20" fmla="*/ 0 w 118"/>
                <a:gd name="T21" fmla="*/ 117 h 118"/>
                <a:gd name="T22" fmla="*/ 0 w 118"/>
                <a:gd name="T23" fmla="*/ 113 h 118"/>
                <a:gd name="T24" fmla="*/ 0 w 118"/>
                <a:gd name="T25" fmla="*/ 85 h 118"/>
                <a:gd name="T26" fmla="*/ 1 w 118"/>
                <a:gd name="T27" fmla="*/ 51 h 118"/>
                <a:gd name="T28" fmla="*/ 0 w 118"/>
                <a:gd name="T29" fmla="*/ 0 h 118"/>
                <a:gd name="T30" fmla="*/ 35 w 118"/>
                <a:gd name="T31" fmla="*/ 0 h 118"/>
                <a:gd name="T32" fmla="*/ 70 w 118"/>
                <a:gd name="T33" fmla="*/ 1 h 118"/>
                <a:gd name="T34" fmla="*/ 90 w 118"/>
                <a:gd name="T35" fmla="*/ 6 h 118"/>
                <a:gd name="T36" fmla="*/ 111 w 118"/>
                <a:gd name="T37" fmla="*/ 24 h 118"/>
                <a:gd name="T38" fmla="*/ 118 w 118"/>
                <a:gd name="T39" fmla="*/ 50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9 w 118"/>
                <a:gd name="T51" fmla="*/ 67 h 118"/>
                <a:gd name="T52" fmla="*/ 113 w 118"/>
                <a:gd name="T53" fmla="*/ 49 h 118"/>
                <a:gd name="T54" fmla="*/ 103 w 118"/>
                <a:gd name="T55" fmla="*/ 23 h 118"/>
                <a:gd name="T56" fmla="*/ 84 w 118"/>
                <a:gd name="T57" fmla="*/ 10 h 118"/>
                <a:gd name="T58" fmla="*/ 53 w 118"/>
                <a:gd name="T59" fmla="*/ 6 h 118"/>
                <a:gd name="T60" fmla="*/ 52 w 118"/>
                <a:gd name="T61" fmla="*/ 63 h 118"/>
                <a:gd name="T62" fmla="*/ 52 w 118"/>
                <a:gd name="T63" fmla="*/ 79 h 118"/>
                <a:gd name="T64" fmla="*/ 52 w 118"/>
                <a:gd name="T65" fmla="*/ 83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7" y="101"/>
                    <a:pt x="83" y="104"/>
                    <a:pt x="89" y="107"/>
                  </a:cubicBezTo>
                  <a:cubicBezTo>
                    <a:pt x="96" y="109"/>
                    <a:pt x="102" y="112"/>
                    <a:pt x="110" y="113"/>
                  </a:cubicBezTo>
                  <a:cubicBezTo>
                    <a:pt x="111" y="113"/>
                    <a:pt x="112" y="114"/>
                    <a:pt x="112" y="116"/>
                  </a:cubicBezTo>
                  <a:cubicBezTo>
                    <a:pt x="112" y="117"/>
                    <a:pt x="111" y="118"/>
                    <a:pt x="108" y="118"/>
                  </a:cubicBezTo>
                  <a:cubicBezTo>
                    <a:pt x="102" y="118"/>
                    <a:pt x="94" y="116"/>
                    <a:pt x="83" y="111"/>
                  </a:cubicBezTo>
                  <a:cubicBezTo>
                    <a:pt x="74" y="106"/>
                    <a:pt x="64" y="99"/>
                    <a:pt x="52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0" y="0"/>
                    <a:pt x="62" y="0"/>
                    <a:pt x="70" y="1"/>
                  </a:cubicBezTo>
                  <a:cubicBezTo>
                    <a:pt x="78" y="2"/>
                    <a:pt x="84" y="3"/>
                    <a:pt x="90" y="6"/>
                  </a:cubicBezTo>
                  <a:cubicBezTo>
                    <a:pt x="99" y="10"/>
                    <a:pt x="106" y="16"/>
                    <a:pt x="111" y="24"/>
                  </a:cubicBezTo>
                  <a:cubicBezTo>
                    <a:pt x="116" y="32"/>
                    <a:pt x="118" y="41"/>
                    <a:pt x="118" y="50"/>
                  </a:cubicBezTo>
                  <a:cubicBezTo>
                    <a:pt x="118" y="59"/>
                    <a:pt x="116" y="68"/>
                    <a:pt x="110" y="76"/>
                  </a:cubicBezTo>
                  <a:cubicBezTo>
                    <a:pt x="102" y="89"/>
                    <a:pt x="89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9" y="89"/>
                    <a:pt x="97" y="82"/>
                  </a:cubicBezTo>
                  <a:cubicBezTo>
                    <a:pt x="102" y="78"/>
                    <a:pt x="106" y="73"/>
                    <a:pt x="109" y="67"/>
                  </a:cubicBezTo>
                  <a:cubicBezTo>
                    <a:pt x="112" y="61"/>
                    <a:pt x="113" y="55"/>
                    <a:pt x="113" y="49"/>
                  </a:cubicBezTo>
                  <a:cubicBezTo>
                    <a:pt x="113" y="39"/>
                    <a:pt x="110" y="31"/>
                    <a:pt x="103" y="23"/>
                  </a:cubicBezTo>
                  <a:cubicBezTo>
                    <a:pt x="98" y="17"/>
                    <a:pt x="92" y="12"/>
                    <a:pt x="84" y="10"/>
                  </a:cubicBezTo>
                  <a:cubicBezTo>
                    <a:pt x="77" y="7"/>
                    <a:pt x="66" y="6"/>
                    <a:pt x="53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6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829176" y="606425"/>
              <a:ext cx="323850" cy="390525"/>
            </a:xfrm>
            <a:custGeom>
              <a:avLst/>
              <a:gdLst>
                <a:gd name="T0" fmla="*/ 81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4 w 102"/>
                <a:gd name="T7" fmla="*/ 104 h 123"/>
                <a:gd name="T8" fmla="*/ 70 w 102"/>
                <a:gd name="T9" fmla="*/ 119 h 123"/>
                <a:gd name="T10" fmla="*/ 47 w 102"/>
                <a:gd name="T11" fmla="*/ 123 h 123"/>
                <a:gd name="T12" fmla="*/ 10 w 102"/>
                <a:gd name="T13" fmla="*/ 112 h 123"/>
                <a:gd name="T14" fmla="*/ 3 w 102"/>
                <a:gd name="T15" fmla="*/ 102 h 123"/>
                <a:gd name="T16" fmla="*/ 0 w 102"/>
                <a:gd name="T17" fmla="*/ 91 h 123"/>
                <a:gd name="T18" fmla="*/ 4 w 102"/>
                <a:gd name="T19" fmla="*/ 79 h 123"/>
                <a:gd name="T20" fmla="*/ 17 w 102"/>
                <a:gd name="T21" fmla="*/ 69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5 w 102"/>
                <a:gd name="T29" fmla="*/ 8 h 123"/>
                <a:gd name="T30" fmla="*/ 94 w 102"/>
                <a:gd name="T31" fmla="*/ 26 h 123"/>
                <a:gd name="T32" fmla="*/ 91 w 102"/>
                <a:gd name="T33" fmla="*/ 38 h 123"/>
                <a:gd name="T34" fmla="*/ 81 w 102"/>
                <a:gd name="T35" fmla="*/ 47 h 123"/>
                <a:gd name="T36" fmla="*/ 21 w 102"/>
                <a:gd name="T37" fmla="*/ 73 h 123"/>
                <a:gd name="T38" fmla="*/ 13 w 102"/>
                <a:gd name="T39" fmla="*/ 78 h 123"/>
                <a:gd name="T40" fmla="*/ 7 w 102"/>
                <a:gd name="T41" fmla="*/ 91 h 123"/>
                <a:gd name="T42" fmla="*/ 9 w 102"/>
                <a:gd name="T43" fmla="*/ 101 h 123"/>
                <a:gd name="T44" fmla="*/ 16 w 102"/>
                <a:gd name="T45" fmla="*/ 109 h 123"/>
                <a:gd name="T46" fmla="*/ 46 w 102"/>
                <a:gd name="T47" fmla="*/ 117 h 123"/>
                <a:gd name="T48" fmla="*/ 65 w 102"/>
                <a:gd name="T49" fmla="*/ 114 h 123"/>
                <a:gd name="T50" fmla="*/ 73 w 102"/>
                <a:gd name="T51" fmla="*/ 107 h 123"/>
                <a:gd name="T52" fmla="*/ 65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5 w 102"/>
                <a:gd name="T59" fmla="*/ 44 h 123"/>
                <a:gd name="T60" fmla="*/ 84 w 102"/>
                <a:gd name="T61" fmla="*/ 36 h 123"/>
                <a:gd name="T62" fmla="*/ 87 w 102"/>
                <a:gd name="T63" fmla="*/ 27 h 123"/>
                <a:gd name="T64" fmla="*/ 79 w 102"/>
                <a:gd name="T65" fmla="*/ 11 h 123"/>
                <a:gd name="T66" fmla="*/ 54 w 102"/>
                <a:gd name="T67" fmla="*/ 5 h 123"/>
                <a:gd name="T68" fmla="*/ 36 w 102"/>
                <a:gd name="T69" fmla="*/ 8 h 123"/>
                <a:gd name="T70" fmla="*/ 29 w 102"/>
                <a:gd name="T71" fmla="*/ 15 h 123"/>
                <a:gd name="T72" fmla="*/ 44 w 102"/>
                <a:gd name="T73" fmla="*/ 29 h 123"/>
                <a:gd name="T74" fmla="*/ 66 w 102"/>
                <a:gd name="T75" fmla="*/ 40 h 123"/>
                <a:gd name="T76" fmla="*/ 75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1" y="47"/>
                  </a:moveTo>
                  <a:cubicBezTo>
                    <a:pt x="86" y="51"/>
                    <a:pt x="90" y="54"/>
                    <a:pt x="92" y="56"/>
                  </a:cubicBezTo>
                  <a:cubicBezTo>
                    <a:pt x="99" y="63"/>
                    <a:pt x="102" y="71"/>
                    <a:pt x="102" y="80"/>
                  </a:cubicBezTo>
                  <a:cubicBezTo>
                    <a:pt x="102" y="89"/>
                    <a:pt x="99" y="97"/>
                    <a:pt x="94" y="104"/>
                  </a:cubicBezTo>
                  <a:cubicBezTo>
                    <a:pt x="88" y="110"/>
                    <a:pt x="80" y="116"/>
                    <a:pt x="70" y="119"/>
                  </a:cubicBezTo>
                  <a:cubicBezTo>
                    <a:pt x="62" y="122"/>
                    <a:pt x="55" y="123"/>
                    <a:pt x="47" y="123"/>
                  </a:cubicBezTo>
                  <a:cubicBezTo>
                    <a:pt x="32" y="123"/>
                    <a:pt x="20" y="119"/>
                    <a:pt x="10" y="112"/>
                  </a:cubicBezTo>
                  <a:cubicBezTo>
                    <a:pt x="7" y="109"/>
                    <a:pt x="5" y="106"/>
                    <a:pt x="3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7"/>
                    <a:pt x="2" y="82"/>
                    <a:pt x="4" y="79"/>
                  </a:cubicBezTo>
                  <a:cubicBezTo>
                    <a:pt x="7" y="75"/>
                    <a:pt x="11" y="72"/>
                    <a:pt x="17" y="69"/>
                  </a:cubicBezTo>
                  <a:cubicBezTo>
                    <a:pt x="8" y="60"/>
                    <a:pt x="3" y="50"/>
                    <a:pt x="3" y="39"/>
                  </a:cubicBezTo>
                  <a:cubicBezTo>
                    <a:pt x="3" y="28"/>
                    <a:pt x="8" y="18"/>
                    <a:pt x="17" y="11"/>
                  </a:cubicBezTo>
                  <a:cubicBezTo>
                    <a:pt x="27" y="4"/>
                    <a:pt x="40" y="0"/>
                    <a:pt x="54" y="0"/>
                  </a:cubicBezTo>
                  <a:cubicBezTo>
                    <a:pt x="67" y="0"/>
                    <a:pt x="77" y="3"/>
                    <a:pt x="85" y="8"/>
                  </a:cubicBezTo>
                  <a:cubicBezTo>
                    <a:pt x="91" y="12"/>
                    <a:pt x="94" y="19"/>
                    <a:pt x="94" y="26"/>
                  </a:cubicBezTo>
                  <a:cubicBezTo>
                    <a:pt x="94" y="31"/>
                    <a:pt x="93" y="35"/>
                    <a:pt x="91" y="38"/>
                  </a:cubicBezTo>
                  <a:cubicBezTo>
                    <a:pt x="89" y="41"/>
                    <a:pt x="86" y="44"/>
                    <a:pt x="81" y="47"/>
                  </a:cubicBezTo>
                  <a:close/>
                  <a:moveTo>
                    <a:pt x="21" y="73"/>
                  </a:moveTo>
                  <a:cubicBezTo>
                    <a:pt x="17" y="75"/>
                    <a:pt x="15" y="76"/>
                    <a:pt x="13" y="78"/>
                  </a:cubicBezTo>
                  <a:cubicBezTo>
                    <a:pt x="9" y="82"/>
                    <a:pt x="7" y="86"/>
                    <a:pt x="7" y="91"/>
                  </a:cubicBezTo>
                  <a:cubicBezTo>
                    <a:pt x="7" y="95"/>
                    <a:pt x="7" y="98"/>
                    <a:pt x="9" y="101"/>
                  </a:cubicBezTo>
                  <a:cubicBezTo>
                    <a:pt x="11" y="104"/>
                    <a:pt x="13" y="107"/>
                    <a:pt x="16" y="109"/>
                  </a:cubicBezTo>
                  <a:cubicBezTo>
                    <a:pt x="25" y="114"/>
                    <a:pt x="35" y="117"/>
                    <a:pt x="46" y="117"/>
                  </a:cubicBezTo>
                  <a:cubicBezTo>
                    <a:pt x="54" y="117"/>
                    <a:pt x="60" y="116"/>
                    <a:pt x="65" y="114"/>
                  </a:cubicBezTo>
                  <a:cubicBezTo>
                    <a:pt x="70" y="112"/>
                    <a:pt x="73" y="110"/>
                    <a:pt x="73" y="107"/>
                  </a:cubicBezTo>
                  <a:cubicBezTo>
                    <a:pt x="73" y="104"/>
                    <a:pt x="70" y="101"/>
                    <a:pt x="65" y="98"/>
                  </a:cubicBezTo>
                  <a:cubicBezTo>
                    <a:pt x="62" y="96"/>
                    <a:pt x="54" y="92"/>
                    <a:pt x="41" y="85"/>
                  </a:cubicBezTo>
                  <a:cubicBezTo>
                    <a:pt x="36" y="83"/>
                    <a:pt x="29" y="78"/>
                    <a:pt x="21" y="73"/>
                  </a:cubicBezTo>
                  <a:close/>
                  <a:moveTo>
                    <a:pt x="75" y="44"/>
                  </a:moveTo>
                  <a:cubicBezTo>
                    <a:pt x="79" y="42"/>
                    <a:pt x="83" y="39"/>
                    <a:pt x="84" y="36"/>
                  </a:cubicBezTo>
                  <a:cubicBezTo>
                    <a:pt x="86" y="34"/>
                    <a:pt x="87" y="30"/>
                    <a:pt x="87" y="27"/>
                  </a:cubicBezTo>
                  <a:cubicBezTo>
                    <a:pt x="87" y="20"/>
                    <a:pt x="85" y="15"/>
                    <a:pt x="79" y="11"/>
                  </a:cubicBezTo>
                  <a:cubicBezTo>
                    <a:pt x="73" y="7"/>
                    <a:pt x="64" y="5"/>
                    <a:pt x="54" y="5"/>
                  </a:cubicBezTo>
                  <a:cubicBezTo>
                    <a:pt x="46" y="5"/>
                    <a:pt x="40" y="6"/>
                    <a:pt x="36" y="8"/>
                  </a:cubicBezTo>
                  <a:cubicBezTo>
                    <a:pt x="31" y="10"/>
                    <a:pt x="29" y="12"/>
                    <a:pt x="29" y="15"/>
                  </a:cubicBezTo>
                  <a:cubicBezTo>
                    <a:pt x="29" y="19"/>
                    <a:pt x="34" y="24"/>
                    <a:pt x="44" y="29"/>
                  </a:cubicBezTo>
                  <a:cubicBezTo>
                    <a:pt x="49" y="32"/>
                    <a:pt x="56" y="36"/>
                    <a:pt x="66" y="40"/>
                  </a:cubicBezTo>
                  <a:lnTo>
                    <a:pt x="7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0386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99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6 h 120"/>
                <a:gd name="T10" fmla="*/ 70 w 100"/>
                <a:gd name="T11" fmla="*/ 117 h 120"/>
                <a:gd name="T12" fmla="*/ 45 w 100"/>
                <a:gd name="T13" fmla="*/ 120 h 120"/>
                <a:gd name="T14" fmla="*/ 12 w 100"/>
                <a:gd name="T15" fmla="*/ 111 h 120"/>
                <a:gd name="T16" fmla="*/ 3 w 100"/>
                <a:gd name="T17" fmla="*/ 102 h 120"/>
                <a:gd name="T18" fmla="*/ 0 w 100"/>
                <a:gd name="T19" fmla="*/ 91 h 120"/>
                <a:gd name="T20" fmla="*/ 4 w 100"/>
                <a:gd name="T21" fmla="*/ 88 h 120"/>
                <a:gd name="T22" fmla="*/ 8 w 100"/>
                <a:gd name="T23" fmla="*/ 93 h 120"/>
                <a:gd name="T24" fmla="*/ 21 w 100"/>
                <a:gd name="T25" fmla="*/ 110 h 120"/>
                <a:gd name="T26" fmla="*/ 42 w 100"/>
                <a:gd name="T27" fmla="*/ 115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8 h 120"/>
                <a:gd name="T34" fmla="*/ 48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99" y="20"/>
                    <a:pt x="99" y="20"/>
                    <a:pt x="99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6"/>
                  </a:cubicBezTo>
                  <a:cubicBezTo>
                    <a:pt x="83" y="111"/>
                    <a:pt x="77" y="114"/>
                    <a:pt x="70" y="117"/>
                  </a:cubicBezTo>
                  <a:cubicBezTo>
                    <a:pt x="63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8" y="109"/>
                    <a:pt x="6" y="106"/>
                    <a:pt x="3" y="102"/>
                  </a:cubicBezTo>
                  <a:cubicBezTo>
                    <a:pt x="1" y="98"/>
                    <a:pt x="0" y="95"/>
                    <a:pt x="0" y="91"/>
                  </a:cubicBezTo>
                  <a:cubicBezTo>
                    <a:pt x="0" y="89"/>
                    <a:pt x="1" y="88"/>
                    <a:pt x="4" y="88"/>
                  </a:cubicBezTo>
                  <a:cubicBezTo>
                    <a:pt x="6" y="88"/>
                    <a:pt x="7" y="89"/>
                    <a:pt x="8" y="93"/>
                  </a:cubicBezTo>
                  <a:cubicBezTo>
                    <a:pt x="9" y="100"/>
                    <a:pt x="13" y="106"/>
                    <a:pt x="21" y="110"/>
                  </a:cubicBezTo>
                  <a:cubicBezTo>
                    <a:pt x="28" y="113"/>
                    <a:pt x="35" y="115"/>
                    <a:pt x="42" y="115"/>
                  </a:cubicBezTo>
                  <a:cubicBezTo>
                    <a:pt x="43" y="115"/>
                    <a:pt x="45" y="115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3751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6 w 124"/>
                <a:gd name="T5" fmla="*/ 32 h 124"/>
                <a:gd name="T6" fmla="*/ 124 w 124"/>
                <a:gd name="T7" fmla="*/ 63 h 124"/>
                <a:gd name="T8" fmla="*/ 118 w 124"/>
                <a:gd name="T9" fmla="*/ 89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5 w 124"/>
                <a:gd name="T27" fmla="*/ 6 h 124"/>
                <a:gd name="T28" fmla="*/ 55 w 124"/>
                <a:gd name="T29" fmla="*/ 62 h 124"/>
                <a:gd name="T30" fmla="*/ 55 w 124"/>
                <a:gd name="T31" fmla="*/ 108 h 124"/>
                <a:gd name="T32" fmla="*/ 55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4 w 124"/>
                <a:gd name="T39" fmla="*/ 84 h 124"/>
                <a:gd name="T40" fmla="*/ 119 w 124"/>
                <a:gd name="T41" fmla="*/ 62 h 124"/>
                <a:gd name="T42" fmla="*/ 111 w 124"/>
                <a:gd name="T43" fmla="*/ 34 h 124"/>
                <a:gd name="T44" fmla="*/ 87 w 124"/>
                <a:gd name="T45" fmla="*/ 11 h 124"/>
                <a:gd name="T46" fmla="*/ 61 w 124"/>
                <a:gd name="T47" fmla="*/ 5 h 124"/>
                <a:gd name="T48" fmla="*/ 55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0" y="12"/>
                    <a:pt x="110" y="20"/>
                    <a:pt x="116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2"/>
                    <a:pt x="122" y="80"/>
                    <a:pt x="118" y="89"/>
                  </a:cubicBezTo>
                  <a:cubicBezTo>
                    <a:pt x="112" y="101"/>
                    <a:pt x="103" y="110"/>
                    <a:pt x="91" y="117"/>
                  </a:cubicBezTo>
                  <a:cubicBezTo>
                    <a:pt x="82" y="122"/>
                    <a:pt x="72" y="124"/>
                    <a:pt x="62" y="124"/>
                  </a:cubicBezTo>
                  <a:cubicBezTo>
                    <a:pt x="51" y="124"/>
                    <a:pt x="41" y="121"/>
                    <a:pt x="32" y="116"/>
                  </a:cubicBezTo>
                  <a:cubicBezTo>
                    <a:pt x="19" y="109"/>
                    <a:pt x="10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2"/>
                    <a:pt x="3" y="42"/>
                    <a:pt x="8" y="32"/>
                  </a:cubicBezTo>
                  <a:cubicBezTo>
                    <a:pt x="14" y="21"/>
                    <a:pt x="23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5" y="6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1" y="119"/>
                  </a:cubicBezTo>
                  <a:cubicBezTo>
                    <a:pt x="73" y="119"/>
                    <a:pt x="85" y="115"/>
                    <a:pt x="95" y="108"/>
                  </a:cubicBezTo>
                  <a:cubicBezTo>
                    <a:pt x="104" y="102"/>
                    <a:pt x="110" y="94"/>
                    <a:pt x="114" y="84"/>
                  </a:cubicBezTo>
                  <a:cubicBezTo>
                    <a:pt x="117" y="77"/>
                    <a:pt x="119" y="70"/>
                    <a:pt x="119" y="62"/>
                  </a:cubicBezTo>
                  <a:cubicBezTo>
                    <a:pt x="119" y="52"/>
                    <a:pt x="116" y="43"/>
                    <a:pt x="111" y="34"/>
                  </a:cubicBezTo>
                  <a:cubicBezTo>
                    <a:pt x="106" y="24"/>
                    <a:pt x="97" y="16"/>
                    <a:pt x="87" y="11"/>
                  </a:cubicBezTo>
                  <a:cubicBezTo>
                    <a:pt x="79" y="7"/>
                    <a:pt x="70" y="5"/>
                    <a:pt x="61" y="5"/>
                  </a:cubicBezTo>
                  <a:cubicBezTo>
                    <a:pt x="59" y="5"/>
                    <a:pt x="57" y="6"/>
                    <a:pt x="5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48" name="Freeform 31"/>
            <p:cNvSpPr>
              <a:spLocks noEditPoints="1"/>
            </p:cNvSpPr>
            <p:nvPr/>
          </p:nvSpPr>
          <p:spPr bwMode="auto">
            <a:xfrm>
              <a:off x="4784726" y="1069975"/>
              <a:ext cx="355600" cy="371475"/>
            </a:xfrm>
            <a:custGeom>
              <a:avLst/>
              <a:gdLst>
                <a:gd name="T0" fmla="*/ 95 w 112"/>
                <a:gd name="T1" fmla="*/ 66 h 117"/>
                <a:gd name="T2" fmla="*/ 104 w 112"/>
                <a:gd name="T3" fmla="*/ 75 h 117"/>
                <a:gd name="T4" fmla="*/ 107 w 112"/>
                <a:gd name="T5" fmla="*/ 87 h 117"/>
                <a:gd name="T6" fmla="*/ 100 w 112"/>
                <a:gd name="T7" fmla="*/ 105 h 117"/>
                <a:gd name="T8" fmla="*/ 72 w 112"/>
                <a:gd name="T9" fmla="*/ 116 h 117"/>
                <a:gd name="T10" fmla="*/ 43 w 112"/>
                <a:gd name="T11" fmla="*/ 117 h 117"/>
                <a:gd name="T12" fmla="*/ 0 w 112"/>
                <a:gd name="T13" fmla="*/ 117 h 117"/>
                <a:gd name="T14" fmla="*/ 0 w 112"/>
                <a:gd name="T15" fmla="*/ 113 h 117"/>
                <a:gd name="T16" fmla="*/ 1 w 112"/>
                <a:gd name="T17" fmla="*/ 96 h 117"/>
                <a:gd name="T18" fmla="*/ 1 w 112"/>
                <a:gd name="T19" fmla="*/ 63 h 117"/>
                <a:gd name="T20" fmla="*/ 0 w 112"/>
                <a:gd name="T21" fmla="*/ 28 h 117"/>
                <a:gd name="T22" fmla="*/ 0 w 112"/>
                <a:gd name="T23" fmla="*/ 0 h 117"/>
                <a:gd name="T24" fmla="*/ 46 w 112"/>
                <a:gd name="T25" fmla="*/ 0 h 117"/>
                <a:gd name="T26" fmla="*/ 70 w 112"/>
                <a:gd name="T27" fmla="*/ 0 h 117"/>
                <a:gd name="T28" fmla="*/ 83 w 112"/>
                <a:gd name="T29" fmla="*/ 3 h 117"/>
                <a:gd name="T30" fmla="*/ 97 w 112"/>
                <a:gd name="T31" fmla="*/ 10 h 117"/>
                <a:gd name="T32" fmla="*/ 107 w 112"/>
                <a:gd name="T33" fmla="*/ 20 h 117"/>
                <a:gd name="T34" fmla="*/ 112 w 112"/>
                <a:gd name="T35" fmla="*/ 38 h 117"/>
                <a:gd name="T36" fmla="*/ 108 w 112"/>
                <a:gd name="T37" fmla="*/ 55 h 117"/>
                <a:gd name="T38" fmla="*/ 95 w 112"/>
                <a:gd name="T39" fmla="*/ 66 h 117"/>
                <a:gd name="T40" fmla="*/ 88 w 112"/>
                <a:gd name="T41" fmla="*/ 68 h 117"/>
                <a:gd name="T42" fmla="*/ 81 w 112"/>
                <a:gd name="T43" fmla="*/ 69 h 117"/>
                <a:gd name="T44" fmla="*/ 71 w 112"/>
                <a:gd name="T45" fmla="*/ 66 h 117"/>
                <a:gd name="T46" fmla="*/ 66 w 112"/>
                <a:gd name="T47" fmla="*/ 61 h 117"/>
                <a:gd name="T48" fmla="*/ 68 w 112"/>
                <a:gd name="T49" fmla="*/ 59 h 117"/>
                <a:gd name="T50" fmla="*/ 71 w 112"/>
                <a:gd name="T51" fmla="*/ 60 h 117"/>
                <a:gd name="T52" fmla="*/ 83 w 112"/>
                <a:gd name="T53" fmla="*/ 63 h 117"/>
                <a:gd name="T54" fmla="*/ 102 w 112"/>
                <a:gd name="T55" fmla="*/ 53 h 117"/>
                <a:gd name="T56" fmla="*/ 107 w 112"/>
                <a:gd name="T57" fmla="*/ 38 h 117"/>
                <a:gd name="T58" fmla="*/ 97 w 112"/>
                <a:gd name="T59" fmla="*/ 17 h 117"/>
                <a:gd name="T60" fmla="*/ 81 w 112"/>
                <a:gd name="T61" fmla="*/ 8 h 117"/>
                <a:gd name="T62" fmla="*/ 57 w 112"/>
                <a:gd name="T63" fmla="*/ 5 h 117"/>
                <a:gd name="T64" fmla="*/ 53 w 112"/>
                <a:gd name="T65" fmla="*/ 5 h 117"/>
                <a:gd name="T66" fmla="*/ 52 w 112"/>
                <a:gd name="T67" fmla="*/ 57 h 117"/>
                <a:gd name="T68" fmla="*/ 53 w 112"/>
                <a:gd name="T69" fmla="*/ 111 h 117"/>
                <a:gd name="T70" fmla="*/ 60 w 112"/>
                <a:gd name="T71" fmla="*/ 111 h 117"/>
                <a:gd name="T72" fmla="*/ 80 w 112"/>
                <a:gd name="T73" fmla="*/ 110 h 117"/>
                <a:gd name="T74" fmla="*/ 92 w 112"/>
                <a:gd name="T75" fmla="*/ 105 h 117"/>
                <a:gd name="T76" fmla="*/ 102 w 112"/>
                <a:gd name="T77" fmla="*/ 87 h 117"/>
                <a:gd name="T78" fmla="*/ 98 w 112"/>
                <a:gd name="T79" fmla="*/ 76 h 117"/>
                <a:gd name="T80" fmla="*/ 88 w 112"/>
                <a:gd name="T81" fmla="*/ 6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17">
                  <a:moveTo>
                    <a:pt x="95" y="66"/>
                  </a:moveTo>
                  <a:cubicBezTo>
                    <a:pt x="99" y="69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5" y="99"/>
                    <a:pt x="100" y="105"/>
                  </a:cubicBezTo>
                  <a:cubicBezTo>
                    <a:pt x="94" y="112"/>
                    <a:pt x="84" y="115"/>
                    <a:pt x="72" y="116"/>
                  </a:cubicBezTo>
                  <a:cubicBezTo>
                    <a:pt x="65" y="116"/>
                    <a:pt x="55" y="117"/>
                    <a:pt x="43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8" y="0"/>
                    <a:pt x="66" y="0"/>
                    <a:pt x="70" y="0"/>
                  </a:cubicBezTo>
                  <a:cubicBezTo>
                    <a:pt x="74" y="1"/>
                    <a:pt x="79" y="2"/>
                    <a:pt x="83" y="3"/>
                  </a:cubicBezTo>
                  <a:cubicBezTo>
                    <a:pt x="88" y="5"/>
                    <a:pt x="93" y="7"/>
                    <a:pt x="97" y="10"/>
                  </a:cubicBezTo>
                  <a:cubicBezTo>
                    <a:pt x="101" y="13"/>
                    <a:pt x="104" y="16"/>
                    <a:pt x="107" y="20"/>
                  </a:cubicBezTo>
                  <a:cubicBezTo>
                    <a:pt x="110" y="25"/>
                    <a:pt x="112" y="31"/>
                    <a:pt x="112" y="38"/>
                  </a:cubicBezTo>
                  <a:cubicBezTo>
                    <a:pt x="112" y="44"/>
                    <a:pt x="111" y="50"/>
                    <a:pt x="108" y="55"/>
                  </a:cubicBezTo>
                  <a:cubicBezTo>
                    <a:pt x="105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6" y="68"/>
                    <a:pt x="84" y="69"/>
                    <a:pt x="81" y="69"/>
                  </a:cubicBezTo>
                  <a:cubicBezTo>
                    <a:pt x="77" y="69"/>
                    <a:pt x="73" y="68"/>
                    <a:pt x="71" y="66"/>
                  </a:cubicBezTo>
                  <a:cubicBezTo>
                    <a:pt x="68" y="65"/>
                    <a:pt x="66" y="63"/>
                    <a:pt x="66" y="61"/>
                  </a:cubicBezTo>
                  <a:cubicBezTo>
                    <a:pt x="66" y="59"/>
                    <a:pt x="67" y="59"/>
                    <a:pt x="68" y="59"/>
                  </a:cubicBezTo>
                  <a:cubicBezTo>
                    <a:pt x="68" y="59"/>
                    <a:pt x="69" y="59"/>
                    <a:pt x="71" y="60"/>
                  </a:cubicBezTo>
                  <a:cubicBezTo>
                    <a:pt x="75" y="62"/>
                    <a:pt x="79" y="63"/>
                    <a:pt x="83" y="63"/>
                  </a:cubicBezTo>
                  <a:cubicBezTo>
                    <a:pt x="92" y="63"/>
                    <a:pt x="98" y="59"/>
                    <a:pt x="102" y="53"/>
                  </a:cubicBezTo>
                  <a:cubicBezTo>
                    <a:pt x="105" y="48"/>
                    <a:pt x="107" y="44"/>
                    <a:pt x="107" y="38"/>
                  </a:cubicBezTo>
                  <a:cubicBezTo>
                    <a:pt x="107" y="30"/>
                    <a:pt x="103" y="23"/>
                    <a:pt x="97" y="17"/>
                  </a:cubicBezTo>
                  <a:cubicBezTo>
                    <a:pt x="93" y="13"/>
                    <a:pt x="87" y="10"/>
                    <a:pt x="81" y="8"/>
                  </a:cubicBezTo>
                  <a:cubicBezTo>
                    <a:pt x="75" y="6"/>
                    <a:pt x="67" y="5"/>
                    <a:pt x="57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9" y="111"/>
                    <a:pt x="76" y="111"/>
                    <a:pt x="80" y="110"/>
                  </a:cubicBezTo>
                  <a:cubicBezTo>
                    <a:pt x="85" y="109"/>
                    <a:pt x="89" y="107"/>
                    <a:pt x="92" y="105"/>
                  </a:cubicBezTo>
                  <a:cubicBezTo>
                    <a:pt x="99" y="100"/>
                    <a:pt x="102" y="94"/>
                    <a:pt x="102" y="87"/>
                  </a:cubicBezTo>
                  <a:cubicBezTo>
                    <a:pt x="102" y="83"/>
                    <a:pt x="101" y="79"/>
                    <a:pt x="98" y="76"/>
                  </a:cubicBezTo>
                  <a:cubicBezTo>
                    <a:pt x="96" y="73"/>
                    <a:pt x="93" y="70"/>
                    <a:pt x="88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49" name="Freeform 32"/>
            <p:cNvSpPr>
              <a:spLocks noEditPoints="1"/>
            </p:cNvSpPr>
            <p:nvPr/>
          </p:nvSpPr>
          <p:spPr bwMode="auto">
            <a:xfrm>
              <a:off x="3813176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82" name="great job sticker"/>
          <p:cNvGrpSpPr/>
          <p:nvPr/>
        </p:nvGrpSpPr>
        <p:grpSpPr>
          <a:xfrm>
            <a:off x="1795463" y="300645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6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4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6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5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6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7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8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9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88" name="smiley face sticker"/>
          <p:cNvGrpSpPr/>
          <p:nvPr/>
        </p:nvGrpSpPr>
        <p:grpSpPr>
          <a:xfrm>
            <a:off x="1795463" y="2154845"/>
            <a:ext cx="1568450" cy="1568450"/>
            <a:chOff x="271463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9" name="Oval 95"/>
            <p:cNvSpPr>
              <a:spLocks noChangeArrowheads="1"/>
            </p:cNvSpPr>
            <p:nvPr/>
          </p:nvSpPr>
          <p:spPr bwMode="auto">
            <a:xfrm>
              <a:off x="303213" y="2105025"/>
              <a:ext cx="1504950" cy="15049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0" name="Freeform 96"/>
            <p:cNvSpPr>
              <a:spLocks noEditPoints="1"/>
            </p:cNvSpPr>
            <p:nvPr/>
          </p:nvSpPr>
          <p:spPr bwMode="auto">
            <a:xfrm>
              <a:off x="271463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1" name="Oval 97"/>
            <p:cNvSpPr>
              <a:spLocks noChangeArrowheads="1"/>
            </p:cNvSpPr>
            <p:nvPr/>
          </p:nvSpPr>
          <p:spPr bwMode="auto">
            <a:xfrm>
              <a:off x="70008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2" name="Oval 98"/>
            <p:cNvSpPr>
              <a:spLocks noChangeArrowheads="1"/>
            </p:cNvSpPr>
            <p:nvPr/>
          </p:nvSpPr>
          <p:spPr bwMode="auto">
            <a:xfrm>
              <a:off x="110013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3" name="Freeform 99"/>
            <p:cNvSpPr/>
            <p:nvPr/>
          </p:nvSpPr>
          <p:spPr bwMode="auto">
            <a:xfrm>
              <a:off x="496888" y="2749550"/>
              <a:ext cx="1120775" cy="619125"/>
            </a:xfrm>
            <a:custGeom>
              <a:avLst/>
              <a:gdLst>
                <a:gd name="T0" fmla="*/ 176 w 353"/>
                <a:gd name="T1" fmla="*/ 195 h 195"/>
                <a:gd name="T2" fmla="*/ 0 w 353"/>
                <a:gd name="T3" fmla="*/ 18 h 195"/>
                <a:gd name="T4" fmla="*/ 18 w 353"/>
                <a:gd name="T5" fmla="*/ 0 h 195"/>
                <a:gd name="T6" fmla="*/ 36 w 353"/>
                <a:gd name="T7" fmla="*/ 18 h 195"/>
                <a:gd name="T8" fmla="*/ 176 w 353"/>
                <a:gd name="T9" fmla="*/ 159 h 195"/>
                <a:gd name="T10" fmla="*/ 317 w 353"/>
                <a:gd name="T11" fmla="*/ 18 h 195"/>
                <a:gd name="T12" fmla="*/ 335 w 353"/>
                <a:gd name="T13" fmla="*/ 0 h 195"/>
                <a:gd name="T14" fmla="*/ 353 w 353"/>
                <a:gd name="T15" fmla="*/ 18 h 195"/>
                <a:gd name="T16" fmla="*/ 176 w 353"/>
                <a:gd name="T1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95">
                  <a:moveTo>
                    <a:pt x="176" y="195"/>
                  </a:moveTo>
                  <a:cubicBezTo>
                    <a:pt x="79" y="195"/>
                    <a:pt x="0" y="115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95"/>
                    <a:pt x="99" y="159"/>
                    <a:pt x="176" y="159"/>
                  </a:cubicBezTo>
                  <a:cubicBezTo>
                    <a:pt x="254" y="159"/>
                    <a:pt x="317" y="95"/>
                    <a:pt x="317" y="18"/>
                  </a:cubicBezTo>
                  <a:cubicBezTo>
                    <a:pt x="317" y="8"/>
                    <a:pt x="325" y="0"/>
                    <a:pt x="335" y="0"/>
                  </a:cubicBezTo>
                  <a:cubicBezTo>
                    <a:pt x="345" y="0"/>
                    <a:pt x="353" y="8"/>
                    <a:pt x="353" y="18"/>
                  </a:cubicBezTo>
                  <a:cubicBezTo>
                    <a:pt x="353" y="115"/>
                    <a:pt x="274" y="195"/>
                    <a:pt x="176" y="19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0" name="keep up the good sticker"/>
          <p:cNvGrpSpPr/>
          <p:nvPr/>
        </p:nvGrpSpPr>
        <p:grpSpPr>
          <a:xfrm>
            <a:off x="3558414" y="2154845"/>
            <a:ext cx="1566863" cy="1568450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94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5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6" name="Freeform 102"/>
            <p:cNvSpPr/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7" name="Freeform 103"/>
            <p:cNvSpPr/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8" name="Freeform 104"/>
            <p:cNvSpPr/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9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0" name="Freeform 106"/>
            <p:cNvSpPr/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1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2" name="Freeform 108"/>
            <p:cNvSpPr/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3" name="Freeform 109"/>
            <p:cNvSpPr/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4" name="Freeform 110"/>
            <p:cNvSpPr/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5" name="Freeform 111"/>
            <p:cNvSpPr/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6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7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8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9" name="Freeform 115"/>
            <p:cNvSpPr/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0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1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2" name="Freeform 118"/>
            <p:cNvSpPr/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87" name="rock star sticker"/>
          <p:cNvGrpSpPr/>
          <p:nvPr/>
        </p:nvGrpSpPr>
        <p:grpSpPr>
          <a:xfrm>
            <a:off x="5319776" y="2154845"/>
            <a:ext cx="1568450" cy="1568450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23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4" name="Freeform 130"/>
            <p:cNvSpPr/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5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6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7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8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9" name="Freeform 135"/>
            <p:cNvSpPr/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0" name="Freeform 136"/>
            <p:cNvSpPr/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1" name="Freeform 137"/>
            <p:cNvSpPr/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2" name="Freeform 138"/>
            <p:cNvSpPr/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3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4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86" name="super sticker"/>
          <p:cNvGrpSpPr/>
          <p:nvPr/>
        </p:nvGrpSpPr>
        <p:grpSpPr>
          <a:xfrm>
            <a:off x="7082727" y="2154845"/>
            <a:ext cx="1566863" cy="1568450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35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6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7" name="Freeform 143"/>
            <p:cNvSpPr/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8" name="Freeform 144"/>
            <p:cNvSpPr/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9" name="Freeform 145"/>
            <p:cNvSpPr/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0" name="Freeform 146"/>
            <p:cNvSpPr/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1" name="Freeform 147"/>
            <p:cNvSpPr/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2" name="Freeform 148"/>
            <p:cNvSpPr/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3" name="Freeform 149"/>
            <p:cNvSpPr/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4" name="Freeform 150"/>
            <p:cNvSpPr/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5" name="Freeform 151"/>
            <p:cNvSpPr/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6" name="Freeform 152"/>
            <p:cNvSpPr/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7" name="Freeform 153"/>
            <p:cNvSpPr/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8" name="Freeform 154"/>
            <p:cNvSpPr/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9" name="Freeform 155"/>
            <p:cNvSpPr/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1" name="gr8 sticker"/>
          <p:cNvGrpSpPr/>
          <p:nvPr/>
        </p:nvGrpSpPr>
        <p:grpSpPr>
          <a:xfrm>
            <a:off x="8844088" y="2154845"/>
            <a:ext cx="1568450" cy="1568450"/>
            <a:chOff x="252413" y="393700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0" name="Oval 156"/>
            <p:cNvSpPr>
              <a:spLocks noChangeArrowheads="1"/>
            </p:cNvSpPr>
            <p:nvPr/>
          </p:nvSpPr>
          <p:spPr bwMode="auto">
            <a:xfrm>
              <a:off x="284163" y="3968750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1" name="Freeform 157"/>
            <p:cNvSpPr>
              <a:spLocks noEditPoints="1"/>
            </p:cNvSpPr>
            <p:nvPr/>
          </p:nvSpPr>
          <p:spPr bwMode="auto">
            <a:xfrm>
              <a:off x="252413" y="39370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2" name="Freeform 158"/>
            <p:cNvSpPr/>
            <p:nvPr/>
          </p:nvSpPr>
          <p:spPr bwMode="auto">
            <a:xfrm>
              <a:off x="439738" y="4117975"/>
              <a:ext cx="1190625" cy="1155700"/>
            </a:xfrm>
            <a:custGeom>
              <a:avLst/>
              <a:gdLst>
                <a:gd name="T0" fmla="*/ 220 w 375"/>
                <a:gd name="T1" fmla="*/ 310 h 364"/>
                <a:gd name="T2" fmla="*/ 220 w 375"/>
                <a:gd name="T3" fmla="*/ 304 h 364"/>
                <a:gd name="T4" fmla="*/ 209 w 375"/>
                <a:gd name="T5" fmla="*/ 245 h 364"/>
                <a:gd name="T6" fmla="*/ 189 w 375"/>
                <a:gd name="T7" fmla="*/ 211 h 364"/>
                <a:gd name="T8" fmla="*/ 157 w 375"/>
                <a:gd name="T9" fmla="*/ 290 h 364"/>
                <a:gd name="T10" fmla="*/ 107 w 375"/>
                <a:gd name="T11" fmla="*/ 364 h 364"/>
                <a:gd name="T12" fmla="*/ 68 w 375"/>
                <a:gd name="T13" fmla="*/ 348 h 364"/>
                <a:gd name="T14" fmla="*/ 51 w 375"/>
                <a:gd name="T15" fmla="*/ 312 h 364"/>
                <a:gd name="T16" fmla="*/ 62 w 375"/>
                <a:gd name="T17" fmla="*/ 281 h 364"/>
                <a:gd name="T18" fmla="*/ 102 w 375"/>
                <a:gd name="T19" fmla="*/ 256 h 364"/>
                <a:gd name="T20" fmla="*/ 147 w 375"/>
                <a:gd name="T21" fmla="*/ 230 h 364"/>
                <a:gd name="T22" fmla="*/ 176 w 375"/>
                <a:gd name="T23" fmla="*/ 198 h 364"/>
                <a:gd name="T24" fmla="*/ 125 w 375"/>
                <a:gd name="T25" fmla="*/ 189 h 364"/>
                <a:gd name="T26" fmla="*/ 85 w 375"/>
                <a:gd name="T27" fmla="*/ 195 h 364"/>
                <a:gd name="T28" fmla="*/ 54 w 375"/>
                <a:gd name="T29" fmla="*/ 198 h 364"/>
                <a:gd name="T30" fmla="*/ 0 w 375"/>
                <a:gd name="T31" fmla="*/ 152 h 364"/>
                <a:gd name="T32" fmla="*/ 14 w 375"/>
                <a:gd name="T33" fmla="*/ 113 h 364"/>
                <a:gd name="T34" fmla="*/ 48 w 375"/>
                <a:gd name="T35" fmla="*/ 97 h 364"/>
                <a:gd name="T36" fmla="*/ 76 w 375"/>
                <a:gd name="T37" fmla="*/ 105 h 364"/>
                <a:gd name="T38" fmla="*/ 104 w 375"/>
                <a:gd name="T39" fmla="*/ 131 h 364"/>
                <a:gd name="T40" fmla="*/ 129 w 375"/>
                <a:gd name="T41" fmla="*/ 156 h 364"/>
                <a:gd name="T42" fmla="*/ 153 w 375"/>
                <a:gd name="T43" fmla="*/ 173 h 364"/>
                <a:gd name="T44" fmla="*/ 180 w 375"/>
                <a:gd name="T45" fmla="*/ 184 h 364"/>
                <a:gd name="T46" fmla="*/ 177 w 375"/>
                <a:gd name="T47" fmla="*/ 150 h 364"/>
                <a:gd name="T48" fmla="*/ 170 w 375"/>
                <a:gd name="T49" fmla="*/ 125 h 364"/>
                <a:gd name="T50" fmla="*/ 154 w 375"/>
                <a:gd name="T51" fmla="*/ 94 h 364"/>
                <a:gd name="T52" fmla="*/ 140 w 375"/>
                <a:gd name="T53" fmla="*/ 67 h 364"/>
                <a:gd name="T54" fmla="*/ 137 w 375"/>
                <a:gd name="T55" fmla="*/ 47 h 364"/>
                <a:gd name="T56" fmla="*/ 150 w 375"/>
                <a:gd name="T57" fmla="*/ 13 h 364"/>
                <a:gd name="T58" fmla="*/ 187 w 375"/>
                <a:gd name="T59" fmla="*/ 0 h 364"/>
                <a:gd name="T60" fmla="*/ 224 w 375"/>
                <a:gd name="T61" fmla="*/ 13 h 364"/>
                <a:gd name="T62" fmla="*/ 238 w 375"/>
                <a:gd name="T63" fmla="*/ 47 h 364"/>
                <a:gd name="T64" fmla="*/ 220 w 375"/>
                <a:gd name="T65" fmla="*/ 95 h 364"/>
                <a:gd name="T66" fmla="*/ 201 w 375"/>
                <a:gd name="T67" fmla="*/ 140 h 364"/>
                <a:gd name="T68" fmla="*/ 197 w 375"/>
                <a:gd name="T69" fmla="*/ 184 h 364"/>
                <a:gd name="T70" fmla="*/ 236 w 375"/>
                <a:gd name="T71" fmla="*/ 166 h 364"/>
                <a:gd name="T72" fmla="*/ 273 w 375"/>
                <a:gd name="T73" fmla="*/ 131 h 364"/>
                <a:gd name="T74" fmla="*/ 303 w 375"/>
                <a:gd name="T75" fmla="*/ 105 h 364"/>
                <a:gd name="T76" fmla="*/ 328 w 375"/>
                <a:gd name="T77" fmla="*/ 98 h 364"/>
                <a:gd name="T78" fmla="*/ 361 w 375"/>
                <a:gd name="T79" fmla="*/ 115 h 364"/>
                <a:gd name="T80" fmla="*/ 375 w 375"/>
                <a:gd name="T81" fmla="*/ 154 h 364"/>
                <a:gd name="T82" fmla="*/ 361 w 375"/>
                <a:gd name="T83" fmla="*/ 187 h 364"/>
                <a:gd name="T84" fmla="*/ 323 w 375"/>
                <a:gd name="T85" fmla="*/ 200 h 364"/>
                <a:gd name="T86" fmla="*/ 287 w 375"/>
                <a:gd name="T87" fmla="*/ 196 h 364"/>
                <a:gd name="T88" fmla="*/ 246 w 375"/>
                <a:gd name="T89" fmla="*/ 190 h 364"/>
                <a:gd name="T90" fmla="*/ 201 w 375"/>
                <a:gd name="T91" fmla="*/ 200 h 364"/>
                <a:gd name="T92" fmla="*/ 233 w 375"/>
                <a:gd name="T93" fmla="*/ 233 h 364"/>
                <a:gd name="T94" fmla="*/ 272 w 375"/>
                <a:gd name="T95" fmla="*/ 255 h 364"/>
                <a:gd name="T96" fmla="*/ 278 w 375"/>
                <a:gd name="T97" fmla="*/ 257 h 364"/>
                <a:gd name="T98" fmla="*/ 282 w 375"/>
                <a:gd name="T99" fmla="*/ 259 h 364"/>
                <a:gd name="T100" fmla="*/ 325 w 375"/>
                <a:gd name="T101" fmla="*/ 311 h 364"/>
                <a:gd name="T102" fmla="*/ 317 w 375"/>
                <a:gd name="T103" fmla="*/ 337 h 364"/>
                <a:gd name="T104" fmla="*/ 297 w 375"/>
                <a:gd name="T105" fmla="*/ 357 h 364"/>
                <a:gd name="T106" fmla="*/ 270 w 375"/>
                <a:gd name="T107" fmla="*/ 364 h 364"/>
                <a:gd name="T108" fmla="*/ 238 w 375"/>
                <a:gd name="T109" fmla="*/ 350 h 364"/>
                <a:gd name="T110" fmla="*/ 220 w 375"/>
                <a:gd name="T111" fmla="*/ 31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364">
                  <a:moveTo>
                    <a:pt x="220" y="310"/>
                  </a:moveTo>
                  <a:cubicBezTo>
                    <a:pt x="220" y="304"/>
                    <a:pt x="220" y="304"/>
                    <a:pt x="220" y="304"/>
                  </a:cubicBezTo>
                  <a:cubicBezTo>
                    <a:pt x="218" y="278"/>
                    <a:pt x="214" y="258"/>
                    <a:pt x="209" y="245"/>
                  </a:cubicBezTo>
                  <a:cubicBezTo>
                    <a:pt x="204" y="231"/>
                    <a:pt x="198" y="220"/>
                    <a:pt x="189" y="211"/>
                  </a:cubicBezTo>
                  <a:cubicBezTo>
                    <a:pt x="169" y="232"/>
                    <a:pt x="159" y="259"/>
                    <a:pt x="157" y="290"/>
                  </a:cubicBezTo>
                  <a:cubicBezTo>
                    <a:pt x="154" y="339"/>
                    <a:pt x="138" y="364"/>
                    <a:pt x="107" y="364"/>
                  </a:cubicBezTo>
                  <a:cubicBezTo>
                    <a:pt x="93" y="364"/>
                    <a:pt x="80" y="358"/>
                    <a:pt x="68" y="348"/>
                  </a:cubicBezTo>
                  <a:cubicBezTo>
                    <a:pt x="57" y="337"/>
                    <a:pt x="51" y="325"/>
                    <a:pt x="51" y="312"/>
                  </a:cubicBezTo>
                  <a:cubicBezTo>
                    <a:pt x="51" y="300"/>
                    <a:pt x="55" y="290"/>
                    <a:pt x="62" y="281"/>
                  </a:cubicBezTo>
                  <a:cubicBezTo>
                    <a:pt x="70" y="273"/>
                    <a:pt x="83" y="265"/>
                    <a:pt x="102" y="256"/>
                  </a:cubicBezTo>
                  <a:cubicBezTo>
                    <a:pt x="122" y="247"/>
                    <a:pt x="137" y="238"/>
                    <a:pt x="147" y="230"/>
                  </a:cubicBezTo>
                  <a:cubicBezTo>
                    <a:pt x="157" y="222"/>
                    <a:pt x="167" y="212"/>
                    <a:pt x="176" y="198"/>
                  </a:cubicBezTo>
                  <a:cubicBezTo>
                    <a:pt x="156" y="192"/>
                    <a:pt x="139" y="189"/>
                    <a:pt x="125" y="189"/>
                  </a:cubicBezTo>
                  <a:cubicBezTo>
                    <a:pt x="117" y="189"/>
                    <a:pt x="104" y="191"/>
                    <a:pt x="85" y="195"/>
                  </a:cubicBezTo>
                  <a:cubicBezTo>
                    <a:pt x="71" y="197"/>
                    <a:pt x="61" y="198"/>
                    <a:pt x="54" y="198"/>
                  </a:cubicBezTo>
                  <a:cubicBezTo>
                    <a:pt x="18" y="198"/>
                    <a:pt x="0" y="183"/>
                    <a:pt x="0" y="152"/>
                  </a:cubicBezTo>
                  <a:cubicBezTo>
                    <a:pt x="0" y="137"/>
                    <a:pt x="5" y="124"/>
                    <a:pt x="14" y="113"/>
                  </a:cubicBezTo>
                  <a:cubicBezTo>
                    <a:pt x="23" y="102"/>
                    <a:pt x="35" y="97"/>
                    <a:pt x="48" y="97"/>
                  </a:cubicBezTo>
                  <a:cubicBezTo>
                    <a:pt x="58" y="97"/>
                    <a:pt x="68" y="100"/>
                    <a:pt x="76" y="105"/>
                  </a:cubicBezTo>
                  <a:cubicBezTo>
                    <a:pt x="84" y="110"/>
                    <a:pt x="94" y="119"/>
                    <a:pt x="104" y="131"/>
                  </a:cubicBezTo>
                  <a:cubicBezTo>
                    <a:pt x="113" y="141"/>
                    <a:pt x="121" y="149"/>
                    <a:pt x="129" y="156"/>
                  </a:cubicBezTo>
                  <a:cubicBezTo>
                    <a:pt x="137" y="163"/>
                    <a:pt x="145" y="168"/>
                    <a:pt x="153" y="173"/>
                  </a:cubicBezTo>
                  <a:cubicBezTo>
                    <a:pt x="162" y="177"/>
                    <a:pt x="171" y="181"/>
                    <a:pt x="180" y="184"/>
                  </a:cubicBezTo>
                  <a:cubicBezTo>
                    <a:pt x="179" y="169"/>
                    <a:pt x="178" y="158"/>
                    <a:pt x="177" y="150"/>
                  </a:cubicBezTo>
                  <a:cubicBezTo>
                    <a:pt x="176" y="142"/>
                    <a:pt x="174" y="133"/>
                    <a:pt x="170" y="125"/>
                  </a:cubicBezTo>
                  <a:cubicBezTo>
                    <a:pt x="166" y="117"/>
                    <a:pt x="161" y="106"/>
                    <a:pt x="154" y="94"/>
                  </a:cubicBezTo>
                  <a:cubicBezTo>
                    <a:pt x="147" y="82"/>
                    <a:pt x="142" y="73"/>
                    <a:pt x="140" y="67"/>
                  </a:cubicBezTo>
                  <a:cubicBezTo>
                    <a:pt x="138" y="61"/>
                    <a:pt x="137" y="55"/>
                    <a:pt x="137" y="47"/>
                  </a:cubicBezTo>
                  <a:cubicBezTo>
                    <a:pt x="137" y="33"/>
                    <a:pt x="141" y="21"/>
                    <a:pt x="150" y="13"/>
                  </a:cubicBezTo>
                  <a:cubicBezTo>
                    <a:pt x="160" y="5"/>
                    <a:pt x="172" y="0"/>
                    <a:pt x="187" y="0"/>
                  </a:cubicBezTo>
                  <a:cubicBezTo>
                    <a:pt x="202" y="0"/>
                    <a:pt x="214" y="5"/>
                    <a:pt x="224" y="13"/>
                  </a:cubicBezTo>
                  <a:cubicBezTo>
                    <a:pt x="233" y="22"/>
                    <a:pt x="238" y="33"/>
                    <a:pt x="238" y="47"/>
                  </a:cubicBezTo>
                  <a:cubicBezTo>
                    <a:pt x="238" y="59"/>
                    <a:pt x="232" y="75"/>
                    <a:pt x="220" y="95"/>
                  </a:cubicBezTo>
                  <a:cubicBezTo>
                    <a:pt x="211" y="114"/>
                    <a:pt x="204" y="128"/>
                    <a:pt x="201" y="140"/>
                  </a:cubicBezTo>
                  <a:cubicBezTo>
                    <a:pt x="197" y="151"/>
                    <a:pt x="196" y="166"/>
                    <a:pt x="197" y="184"/>
                  </a:cubicBezTo>
                  <a:cubicBezTo>
                    <a:pt x="213" y="178"/>
                    <a:pt x="226" y="172"/>
                    <a:pt x="236" y="166"/>
                  </a:cubicBezTo>
                  <a:cubicBezTo>
                    <a:pt x="246" y="159"/>
                    <a:pt x="259" y="147"/>
                    <a:pt x="273" y="131"/>
                  </a:cubicBezTo>
                  <a:cubicBezTo>
                    <a:pt x="285" y="118"/>
                    <a:pt x="295" y="109"/>
                    <a:pt x="303" y="105"/>
                  </a:cubicBezTo>
                  <a:cubicBezTo>
                    <a:pt x="310" y="100"/>
                    <a:pt x="319" y="98"/>
                    <a:pt x="328" y="98"/>
                  </a:cubicBezTo>
                  <a:cubicBezTo>
                    <a:pt x="341" y="98"/>
                    <a:pt x="352" y="104"/>
                    <a:pt x="361" y="115"/>
                  </a:cubicBezTo>
                  <a:cubicBezTo>
                    <a:pt x="371" y="127"/>
                    <a:pt x="375" y="140"/>
                    <a:pt x="375" y="154"/>
                  </a:cubicBezTo>
                  <a:cubicBezTo>
                    <a:pt x="375" y="168"/>
                    <a:pt x="371" y="179"/>
                    <a:pt x="361" y="187"/>
                  </a:cubicBezTo>
                  <a:cubicBezTo>
                    <a:pt x="352" y="196"/>
                    <a:pt x="339" y="200"/>
                    <a:pt x="323" y="200"/>
                  </a:cubicBezTo>
                  <a:cubicBezTo>
                    <a:pt x="319" y="200"/>
                    <a:pt x="307" y="199"/>
                    <a:pt x="287" y="196"/>
                  </a:cubicBezTo>
                  <a:cubicBezTo>
                    <a:pt x="268" y="192"/>
                    <a:pt x="254" y="190"/>
                    <a:pt x="246" y="190"/>
                  </a:cubicBezTo>
                  <a:cubicBezTo>
                    <a:pt x="232" y="190"/>
                    <a:pt x="217" y="193"/>
                    <a:pt x="201" y="200"/>
                  </a:cubicBezTo>
                  <a:cubicBezTo>
                    <a:pt x="213" y="215"/>
                    <a:pt x="223" y="226"/>
                    <a:pt x="233" y="233"/>
                  </a:cubicBezTo>
                  <a:cubicBezTo>
                    <a:pt x="243" y="241"/>
                    <a:pt x="256" y="248"/>
                    <a:pt x="272" y="255"/>
                  </a:cubicBezTo>
                  <a:cubicBezTo>
                    <a:pt x="274" y="256"/>
                    <a:pt x="276" y="256"/>
                    <a:pt x="278" y="257"/>
                  </a:cubicBezTo>
                  <a:cubicBezTo>
                    <a:pt x="279" y="258"/>
                    <a:pt x="281" y="259"/>
                    <a:pt x="282" y="259"/>
                  </a:cubicBezTo>
                  <a:cubicBezTo>
                    <a:pt x="310" y="275"/>
                    <a:pt x="325" y="292"/>
                    <a:pt x="325" y="311"/>
                  </a:cubicBezTo>
                  <a:cubicBezTo>
                    <a:pt x="325" y="320"/>
                    <a:pt x="322" y="328"/>
                    <a:pt x="317" y="337"/>
                  </a:cubicBezTo>
                  <a:cubicBezTo>
                    <a:pt x="312" y="345"/>
                    <a:pt x="305" y="352"/>
                    <a:pt x="297" y="357"/>
                  </a:cubicBezTo>
                  <a:cubicBezTo>
                    <a:pt x="288" y="362"/>
                    <a:pt x="279" y="364"/>
                    <a:pt x="270" y="364"/>
                  </a:cubicBezTo>
                  <a:cubicBezTo>
                    <a:pt x="258" y="364"/>
                    <a:pt x="247" y="360"/>
                    <a:pt x="238" y="350"/>
                  </a:cubicBezTo>
                  <a:cubicBezTo>
                    <a:pt x="229" y="340"/>
                    <a:pt x="223" y="327"/>
                    <a:pt x="220" y="3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3" name="Freeform 159"/>
            <p:cNvSpPr>
              <a:spLocks noEditPoints="1"/>
            </p:cNvSpPr>
            <p:nvPr/>
          </p:nvSpPr>
          <p:spPr bwMode="auto">
            <a:xfrm>
              <a:off x="373063" y="4432300"/>
              <a:ext cx="434975" cy="530225"/>
            </a:xfrm>
            <a:custGeom>
              <a:avLst/>
              <a:gdLst>
                <a:gd name="T0" fmla="*/ 66 w 137"/>
                <a:gd name="T1" fmla="*/ 0 h 167"/>
                <a:gd name="T2" fmla="*/ 66 w 137"/>
                <a:gd name="T3" fmla="*/ 13 h 167"/>
                <a:gd name="T4" fmla="*/ 56 w 137"/>
                <a:gd name="T5" fmla="*/ 30 h 167"/>
                <a:gd name="T6" fmla="*/ 56 w 137"/>
                <a:gd name="T7" fmla="*/ 139 h 167"/>
                <a:gd name="T8" fmla="*/ 58 w 137"/>
                <a:gd name="T9" fmla="*/ 149 h 167"/>
                <a:gd name="T10" fmla="*/ 64 w 137"/>
                <a:gd name="T11" fmla="*/ 153 h 167"/>
                <a:gd name="T12" fmla="*/ 64 w 137"/>
                <a:gd name="T13" fmla="*/ 167 h 167"/>
                <a:gd name="T14" fmla="*/ 57 w 137"/>
                <a:gd name="T15" fmla="*/ 166 h 167"/>
                <a:gd name="T16" fmla="*/ 49 w 137"/>
                <a:gd name="T17" fmla="*/ 164 h 167"/>
                <a:gd name="T18" fmla="*/ 27 w 137"/>
                <a:gd name="T19" fmla="*/ 151 h 167"/>
                <a:gd name="T20" fmla="*/ 10 w 137"/>
                <a:gd name="T21" fmla="*/ 130 h 167"/>
                <a:gd name="T22" fmla="*/ 0 w 137"/>
                <a:gd name="T23" fmla="*/ 85 h 167"/>
                <a:gd name="T24" fmla="*/ 9 w 137"/>
                <a:gd name="T25" fmla="*/ 41 h 167"/>
                <a:gd name="T26" fmla="*/ 35 w 137"/>
                <a:gd name="T27" fmla="*/ 11 h 167"/>
                <a:gd name="T28" fmla="*/ 56 w 137"/>
                <a:gd name="T29" fmla="*/ 1 h 167"/>
                <a:gd name="T30" fmla="*/ 66 w 137"/>
                <a:gd name="T31" fmla="*/ 0 h 167"/>
                <a:gd name="T32" fmla="*/ 129 w 137"/>
                <a:gd name="T33" fmla="*/ 144 h 167"/>
                <a:gd name="T34" fmla="*/ 116 w 137"/>
                <a:gd name="T35" fmla="*/ 153 h 167"/>
                <a:gd name="T36" fmla="*/ 102 w 137"/>
                <a:gd name="T37" fmla="*/ 161 h 167"/>
                <a:gd name="T38" fmla="*/ 88 w 137"/>
                <a:gd name="T39" fmla="*/ 165 h 167"/>
                <a:gd name="T40" fmla="*/ 74 w 137"/>
                <a:gd name="T41" fmla="*/ 167 h 167"/>
                <a:gd name="T42" fmla="*/ 74 w 137"/>
                <a:gd name="T43" fmla="*/ 153 h 167"/>
                <a:gd name="T44" fmla="*/ 79 w 137"/>
                <a:gd name="T45" fmla="*/ 151 h 167"/>
                <a:gd name="T46" fmla="*/ 82 w 137"/>
                <a:gd name="T47" fmla="*/ 148 h 167"/>
                <a:gd name="T48" fmla="*/ 84 w 137"/>
                <a:gd name="T49" fmla="*/ 139 h 167"/>
                <a:gd name="T50" fmla="*/ 84 w 137"/>
                <a:gd name="T51" fmla="*/ 105 h 167"/>
                <a:gd name="T52" fmla="*/ 82 w 137"/>
                <a:gd name="T53" fmla="*/ 98 h 167"/>
                <a:gd name="T54" fmla="*/ 81 w 137"/>
                <a:gd name="T55" fmla="*/ 97 h 167"/>
                <a:gd name="T56" fmla="*/ 75 w 137"/>
                <a:gd name="T57" fmla="*/ 95 h 167"/>
                <a:gd name="T58" fmla="*/ 70 w 137"/>
                <a:gd name="T59" fmla="*/ 89 h 167"/>
                <a:gd name="T60" fmla="*/ 72 w 137"/>
                <a:gd name="T61" fmla="*/ 84 h 167"/>
                <a:gd name="T62" fmla="*/ 80 w 137"/>
                <a:gd name="T63" fmla="*/ 82 h 167"/>
                <a:gd name="T64" fmla="*/ 84 w 137"/>
                <a:gd name="T65" fmla="*/ 82 h 167"/>
                <a:gd name="T66" fmla="*/ 127 w 137"/>
                <a:gd name="T67" fmla="*/ 82 h 167"/>
                <a:gd name="T68" fmla="*/ 134 w 137"/>
                <a:gd name="T69" fmla="*/ 84 h 167"/>
                <a:gd name="T70" fmla="*/ 137 w 137"/>
                <a:gd name="T71" fmla="*/ 89 h 167"/>
                <a:gd name="T72" fmla="*/ 136 w 137"/>
                <a:gd name="T73" fmla="*/ 93 h 167"/>
                <a:gd name="T74" fmla="*/ 132 w 137"/>
                <a:gd name="T75" fmla="*/ 96 h 167"/>
                <a:gd name="T76" fmla="*/ 129 w 137"/>
                <a:gd name="T77" fmla="*/ 99 h 167"/>
                <a:gd name="T78" fmla="*/ 129 w 137"/>
                <a:gd name="T79" fmla="*/ 104 h 167"/>
                <a:gd name="T80" fmla="*/ 129 w 137"/>
                <a:gd name="T81" fmla="*/ 144 h 167"/>
                <a:gd name="T82" fmla="*/ 76 w 137"/>
                <a:gd name="T83" fmla="*/ 13 h 167"/>
                <a:gd name="T84" fmla="*/ 76 w 137"/>
                <a:gd name="T85" fmla="*/ 0 h 167"/>
                <a:gd name="T86" fmla="*/ 107 w 137"/>
                <a:gd name="T87" fmla="*/ 7 h 167"/>
                <a:gd name="T88" fmla="*/ 113 w 137"/>
                <a:gd name="T89" fmla="*/ 9 h 167"/>
                <a:gd name="T90" fmla="*/ 116 w 137"/>
                <a:gd name="T91" fmla="*/ 8 h 167"/>
                <a:gd name="T92" fmla="*/ 120 w 137"/>
                <a:gd name="T93" fmla="*/ 3 h 167"/>
                <a:gd name="T94" fmla="*/ 125 w 137"/>
                <a:gd name="T95" fmla="*/ 0 h 167"/>
                <a:gd name="T96" fmla="*/ 130 w 137"/>
                <a:gd name="T97" fmla="*/ 2 h 167"/>
                <a:gd name="T98" fmla="*/ 131 w 137"/>
                <a:gd name="T99" fmla="*/ 8 h 167"/>
                <a:gd name="T100" fmla="*/ 131 w 137"/>
                <a:gd name="T101" fmla="*/ 54 h 167"/>
                <a:gd name="T102" fmla="*/ 125 w 137"/>
                <a:gd name="T103" fmla="*/ 63 h 167"/>
                <a:gd name="T104" fmla="*/ 120 w 137"/>
                <a:gd name="T105" fmla="*/ 61 h 167"/>
                <a:gd name="T106" fmla="*/ 117 w 137"/>
                <a:gd name="T107" fmla="*/ 54 h 167"/>
                <a:gd name="T108" fmla="*/ 110 w 137"/>
                <a:gd name="T109" fmla="*/ 39 h 167"/>
                <a:gd name="T110" fmla="*/ 102 w 137"/>
                <a:gd name="T111" fmla="*/ 25 h 167"/>
                <a:gd name="T112" fmla="*/ 91 w 137"/>
                <a:gd name="T113" fmla="*/ 16 h 167"/>
                <a:gd name="T114" fmla="*/ 76 w 137"/>
                <a:gd name="T115" fmla="*/ 1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67">
                  <a:moveTo>
                    <a:pt x="66" y="0"/>
                  </a:moveTo>
                  <a:cubicBezTo>
                    <a:pt x="66" y="13"/>
                    <a:pt x="66" y="13"/>
                    <a:pt x="66" y="13"/>
                  </a:cubicBezTo>
                  <a:cubicBezTo>
                    <a:pt x="59" y="15"/>
                    <a:pt x="56" y="20"/>
                    <a:pt x="56" y="30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3"/>
                    <a:pt x="57" y="146"/>
                    <a:pt x="58" y="149"/>
                  </a:cubicBezTo>
                  <a:cubicBezTo>
                    <a:pt x="59" y="150"/>
                    <a:pt x="61" y="152"/>
                    <a:pt x="64" y="153"/>
                  </a:cubicBezTo>
                  <a:cubicBezTo>
                    <a:pt x="64" y="167"/>
                    <a:pt x="64" y="167"/>
                    <a:pt x="64" y="167"/>
                  </a:cubicBezTo>
                  <a:cubicBezTo>
                    <a:pt x="62" y="167"/>
                    <a:pt x="59" y="166"/>
                    <a:pt x="57" y="166"/>
                  </a:cubicBezTo>
                  <a:cubicBezTo>
                    <a:pt x="55" y="166"/>
                    <a:pt x="53" y="165"/>
                    <a:pt x="49" y="164"/>
                  </a:cubicBezTo>
                  <a:cubicBezTo>
                    <a:pt x="41" y="161"/>
                    <a:pt x="33" y="157"/>
                    <a:pt x="27" y="151"/>
                  </a:cubicBezTo>
                  <a:cubicBezTo>
                    <a:pt x="20" y="145"/>
                    <a:pt x="15" y="138"/>
                    <a:pt x="10" y="130"/>
                  </a:cubicBezTo>
                  <a:cubicBezTo>
                    <a:pt x="4" y="117"/>
                    <a:pt x="0" y="103"/>
                    <a:pt x="0" y="85"/>
                  </a:cubicBezTo>
                  <a:cubicBezTo>
                    <a:pt x="0" y="69"/>
                    <a:pt x="3" y="54"/>
                    <a:pt x="9" y="41"/>
                  </a:cubicBezTo>
                  <a:cubicBezTo>
                    <a:pt x="15" y="28"/>
                    <a:pt x="24" y="18"/>
                    <a:pt x="35" y="11"/>
                  </a:cubicBezTo>
                  <a:cubicBezTo>
                    <a:pt x="41" y="6"/>
                    <a:pt x="48" y="3"/>
                    <a:pt x="56" y="1"/>
                  </a:cubicBezTo>
                  <a:cubicBezTo>
                    <a:pt x="59" y="1"/>
                    <a:pt x="62" y="0"/>
                    <a:pt x="66" y="0"/>
                  </a:cubicBezTo>
                  <a:close/>
                  <a:moveTo>
                    <a:pt x="129" y="144"/>
                  </a:moveTo>
                  <a:cubicBezTo>
                    <a:pt x="126" y="147"/>
                    <a:pt x="122" y="150"/>
                    <a:pt x="116" y="153"/>
                  </a:cubicBezTo>
                  <a:cubicBezTo>
                    <a:pt x="111" y="157"/>
                    <a:pt x="106" y="159"/>
                    <a:pt x="102" y="161"/>
                  </a:cubicBezTo>
                  <a:cubicBezTo>
                    <a:pt x="97" y="163"/>
                    <a:pt x="93" y="164"/>
                    <a:pt x="88" y="165"/>
                  </a:cubicBezTo>
                  <a:cubicBezTo>
                    <a:pt x="83" y="166"/>
                    <a:pt x="78" y="167"/>
                    <a:pt x="74" y="167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6" y="153"/>
                    <a:pt x="78" y="152"/>
                    <a:pt x="79" y="151"/>
                  </a:cubicBezTo>
                  <a:cubicBezTo>
                    <a:pt x="80" y="151"/>
                    <a:pt x="81" y="149"/>
                    <a:pt x="82" y="148"/>
                  </a:cubicBezTo>
                  <a:cubicBezTo>
                    <a:pt x="83" y="146"/>
                    <a:pt x="84" y="143"/>
                    <a:pt x="84" y="139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2"/>
                    <a:pt x="84" y="99"/>
                    <a:pt x="82" y="98"/>
                  </a:cubicBezTo>
                  <a:cubicBezTo>
                    <a:pt x="82" y="97"/>
                    <a:pt x="81" y="97"/>
                    <a:pt x="81" y="97"/>
                  </a:cubicBezTo>
                  <a:cubicBezTo>
                    <a:pt x="80" y="96"/>
                    <a:pt x="78" y="96"/>
                    <a:pt x="75" y="95"/>
                  </a:cubicBezTo>
                  <a:cubicBezTo>
                    <a:pt x="72" y="94"/>
                    <a:pt x="70" y="92"/>
                    <a:pt x="70" y="89"/>
                  </a:cubicBezTo>
                  <a:cubicBezTo>
                    <a:pt x="70" y="87"/>
                    <a:pt x="71" y="85"/>
                    <a:pt x="72" y="84"/>
                  </a:cubicBezTo>
                  <a:cubicBezTo>
                    <a:pt x="74" y="83"/>
                    <a:pt x="77" y="82"/>
                    <a:pt x="80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82"/>
                    <a:pt x="133" y="83"/>
                    <a:pt x="134" y="84"/>
                  </a:cubicBezTo>
                  <a:cubicBezTo>
                    <a:pt x="136" y="85"/>
                    <a:pt x="137" y="86"/>
                    <a:pt x="137" y="89"/>
                  </a:cubicBezTo>
                  <a:cubicBezTo>
                    <a:pt x="137" y="90"/>
                    <a:pt x="136" y="92"/>
                    <a:pt x="136" y="93"/>
                  </a:cubicBezTo>
                  <a:cubicBezTo>
                    <a:pt x="135" y="94"/>
                    <a:pt x="134" y="95"/>
                    <a:pt x="132" y="96"/>
                  </a:cubicBezTo>
                  <a:cubicBezTo>
                    <a:pt x="131" y="97"/>
                    <a:pt x="130" y="98"/>
                    <a:pt x="129" y="99"/>
                  </a:cubicBezTo>
                  <a:cubicBezTo>
                    <a:pt x="129" y="100"/>
                    <a:pt x="129" y="101"/>
                    <a:pt x="129" y="104"/>
                  </a:cubicBezTo>
                  <a:lnTo>
                    <a:pt x="129" y="144"/>
                  </a:lnTo>
                  <a:close/>
                  <a:moveTo>
                    <a:pt x="76" y="13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9" y="2"/>
                    <a:pt x="99" y="4"/>
                    <a:pt x="107" y="7"/>
                  </a:cubicBezTo>
                  <a:cubicBezTo>
                    <a:pt x="110" y="9"/>
                    <a:pt x="112" y="9"/>
                    <a:pt x="113" y="9"/>
                  </a:cubicBezTo>
                  <a:cubicBezTo>
                    <a:pt x="114" y="9"/>
                    <a:pt x="115" y="9"/>
                    <a:pt x="116" y="8"/>
                  </a:cubicBezTo>
                  <a:cubicBezTo>
                    <a:pt x="117" y="8"/>
                    <a:pt x="118" y="6"/>
                    <a:pt x="120" y="3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3"/>
                    <a:pt x="131" y="5"/>
                    <a:pt x="131" y="8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60"/>
                    <a:pt x="129" y="63"/>
                    <a:pt x="125" y="63"/>
                  </a:cubicBezTo>
                  <a:cubicBezTo>
                    <a:pt x="122" y="63"/>
                    <a:pt x="121" y="62"/>
                    <a:pt x="120" y="61"/>
                  </a:cubicBezTo>
                  <a:cubicBezTo>
                    <a:pt x="119" y="60"/>
                    <a:pt x="118" y="57"/>
                    <a:pt x="117" y="54"/>
                  </a:cubicBezTo>
                  <a:cubicBezTo>
                    <a:pt x="116" y="50"/>
                    <a:pt x="113" y="44"/>
                    <a:pt x="110" y="39"/>
                  </a:cubicBezTo>
                  <a:cubicBezTo>
                    <a:pt x="107" y="33"/>
                    <a:pt x="104" y="28"/>
                    <a:pt x="102" y="25"/>
                  </a:cubicBezTo>
                  <a:cubicBezTo>
                    <a:pt x="98" y="21"/>
                    <a:pt x="95" y="18"/>
                    <a:pt x="91" y="16"/>
                  </a:cubicBezTo>
                  <a:cubicBezTo>
                    <a:pt x="87" y="14"/>
                    <a:pt x="82" y="13"/>
                    <a:pt x="76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4" name="Freeform 160"/>
            <p:cNvSpPr>
              <a:spLocks noEditPoints="1"/>
            </p:cNvSpPr>
            <p:nvPr/>
          </p:nvSpPr>
          <p:spPr bwMode="auto">
            <a:xfrm>
              <a:off x="823913" y="4441825"/>
              <a:ext cx="492125" cy="520700"/>
            </a:xfrm>
            <a:custGeom>
              <a:avLst/>
              <a:gdLst>
                <a:gd name="T0" fmla="*/ 64 w 155"/>
                <a:gd name="T1" fmla="*/ 0 h 164"/>
                <a:gd name="T2" fmla="*/ 64 w 155"/>
                <a:gd name="T3" fmla="*/ 138 h 164"/>
                <a:gd name="T4" fmla="*/ 66 w 155"/>
                <a:gd name="T5" fmla="*/ 145 h 164"/>
                <a:gd name="T6" fmla="*/ 68 w 155"/>
                <a:gd name="T7" fmla="*/ 146 h 164"/>
                <a:gd name="T8" fmla="*/ 73 w 155"/>
                <a:gd name="T9" fmla="*/ 148 h 164"/>
                <a:gd name="T10" fmla="*/ 79 w 155"/>
                <a:gd name="T11" fmla="*/ 154 h 164"/>
                <a:gd name="T12" fmla="*/ 76 w 155"/>
                <a:gd name="T13" fmla="*/ 159 h 164"/>
                <a:gd name="T14" fmla="*/ 68 w 155"/>
                <a:gd name="T15" fmla="*/ 160 h 164"/>
                <a:gd name="T16" fmla="*/ 64 w 155"/>
                <a:gd name="T17" fmla="*/ 160 h 164"/>
                <a:gd name="T18" fmla="*/ 12 w 155"/>
                <a:gd name="T19" fmla="*/ 160 h 164"/>
                <a:gd name="T20" fmla="*/ 9 w 155"/>
                <a:gd name="T21" fmla="*/ 160 h 164"/>
                <a:gd name="T22" fmla="*/ 2 w 155"/>
                <a:gd name="T23" fmla="*/ 159 h 164"/>
                <a:gd name="T24" fmla="*/ 0 w 155"/>
                <a:gd name="T25" fmla="*/ 154 h 164"/>
                <a:gd name="T26" fmla="*/ 5 w 155"/>
                <a:gd name="T27" fmla="*/ 148 h 164"/>
                <a:gd name="T28" fmla="*/ 9 w 155"/>
                <a:gd name="T29" fmla="*/ 146 h 164"/>
                <a:gd name="T30" fmla="*/ 11 w 155"/>
                <a:gd name="T31" fmla="*/ 145 h 164"/>
                <a:gd name="T32" fmla="*/ 12 w 155"/>
                <a:gd name="T33" fmla="*/ 139 h 164"/>
                <a:gd name="T34" fmla="*/ 12 w 155"/>
                <a:gd name="T35" fmla="*/ 22 h 164"/>
                <a:gd name="T36" fmla="*/ 11 w 155"/>
                <a:gd name="T37" fmla="*/ 16 h 164"/>
                <a:gd name="T38" fmla="*/ 9 w 155"/>
                <a:gd name="T39" fmla="*/ 14 h 164"/>
                <a:gd name="T40" fmla="*/ 5 w 155"/>
                <a:gd name="T41" fmla="*/ 13 h 164"/>
                <a:gd name="T42" fmla="*/ 0 w 155"/>
                <a:gd name="T43" fmla="*/ 7 h 164"/>
                <a:gd name="T44" fmla="*/ 2 w 155"/>
                <a:gd name="T45" fmla="*/ 2 h 164"/>
                <a:gd name="T46" fmla="*/ 9 w 155"/>
                <a:gd name="T47" fmla="*/ 0 h 164"/>
                <a:gd name="T48" fmla="*/ 12 w 155"/>
                <a:gd name="T49" fmla="*/ 0 h 164"/>
                <a:gd name="T50" fmla="*/ 64 w 155"/>
                <a:gd name="T51" fmla="*/ 0 h 164"/>
                <a:gd name="T52" fmla="*/ 100 w 155"/>
                <a:gd name="T53" fmla="*/ 82 h 164"/>
                <a:gd name="T54" fmla="*/ 117 w 155"/>
                <a:gd name="T55" fmla="*/ 86 h 164"/>
                <a:gd name="T56" fmla="*/ 127 w 155"/>
                <a:gd name="T57" fmla="*/ 91 h 164"/>
                <a:gd name="T58" fmla="*/ 135 w 155"/>
                <a:gd name="T59" fmla="*/ 100 h 164"/>
                <a:gd name="T60" fmla="*/ 137 w 155"/>
                <a:gd name="T61" fmla="*/ 110 h 164"/>
                <a:gd name="T62" fmla="*/ 137 w 155"/>
                <a:gd name="T63" fmla="*/ 135 h 164"/>
                <a:gd name="T64" fmla="*/ 140 w 155"/>
                <a:gd name="T65" fmla="*/ 138 h 164"/>
                <a:gd name="T66" fmla="*/ 141 w 155"/>
                <a:gd name="T67" fmla="*/ 138 h 164"/>
                <a:gd name="T68" fmla="*/ 143 w 155"/>
                <a:gd name="T69" fmla="*/ 136 h 164"/>
                <a:gd name="T70" fmla="*/ 149 w 155"/>
                <a:gd name="T71" fmla="*/ 132 h 164"/>
                <a:gd name="T72" fmla="*/ 153 w 155"/>
                <a:gd name="T73" fmla="*/ 134 h 164"/>
                <a:gd name="T74" fmla="*/ 155 w 155"/>
                <a:gd name="T75" fmla="*/ 138 h 164"/>
                <a:gd name="T76" fmla="*/ 152 w 155"/>
                <a:gd name="T77" fmla="*/ 147 h 164"/>
                <a:gd name="T78" fmla="*/ 143 w 155"/>
                <a:gd name="T79" fmla="*/ 156 h 164"/>
                <a:gd name="T80" fmla="*/ 133 w 155"/>
                <a:gd name="T81" fmla="*/ 162 h 164"/>
                <a:gd name="T82" fmla="*/ 119 w 155"/>
                <a:gd name="T83" fmla="*/ 164 h 164"/>
                <a:gd name="T84" fmla="*/ 95 w 155"/>
                <a:gd name="T85" fmla="*/ 155 h 164"/>
                <a:gd name="T86" fmla="*/ 87 w 155"/>
                <a:gd name="T87" fmla="*/ 130 h 164"/>
                <a:gd name="T88" fmla="*/ 87 w 155"/>
                <a:gd name="T89" fmla="*/ 110 h 164"/>
                <a:gd name="T90" fmla="*/ 86 w 155"/>
                <a:gd name="T91" fmla="*/ 103 h 164"/>
                <a:gd name="T92" fmla="*/ 83 w 155"/>
                <a:gd name="T93" fmla="*/ 95 h 164"/>
                <a:gd name="T94" fmla="*/ 73 w 155"/>
                <a:gd name="T95" fmla="*/ 90 h 164"/>
                <a:gd name="T96" fmla="*/ 73 w 155"/>
                <a:gd name="T97" fmla="*/ 77 h 164"/>
                <a:gd name="T98" fmla="*/ 82 w 155"/>
                <a:gd name="T99" fmla="*/ 74 h 164"/>
                <a:gd name="T100" fmla="*/ 86 w 155"/>
                <a:gd name="T101" fmla="*/ 69 h 164"/>
                <a:gd name="T102" fmla="*/ 87 w 155"/>
                <a:gd name="T103" fmla="*/ 61 h 164"/>
                <a:gd name="T104" fmla="*/ 87 w 155"/>
                <a:gd name="T105" fmla="*/ 30 h 164"/>
                <a:gd name="T106" fmla="*/ 84 w 155"/>
                <a:gd name="T107" fmla="*/ 19 h 164"/>
                <a:gd name="T108" fmla="*/ 73 w 155"/>
                <a:gd name="T109" fmla="*/ 13 h 164"/>
                <a:gd name="T110" fmla="*/ 73 w 155"/>
                <a:gd name="T111" fmla="*/ 0 h 164"/>
                <a:gd name="T112" fmla="*/ 76 w 155"/>
                <a:gd name="T113" fmla="*/ 0 h 164"/>
                <a:gd name="T114" fmla="*/ 99 w 155"/>
                <a:gd name="T115" fmla="*/ 1 h 164"/>
                <a:gd name="T116" fmla="*/ 123 w 155"/>
                <a:gd name="T117" fmla="*/ 10 h 164"/>
                <a:gd name="T118" fmla="*/ 138 w 155"/>
                <a:gd name="T119" fmla="*/ 41 h 164"/>
                <a:gd name="T120" fmla="*/ 128 w 155"/>
                <a:gd name="T121" fmla="*/ 68 h 164"/>
                <a:gd name="T122" fmla="*/ 118 w 155"/>
                <a:gd name="T123" fmla="*/ 76 h 164"/>
                <a:gd name="T124" fmla="*/ 100 w 155"/>
                <a:gd name="T125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5" h="164">
                  <a:moveTo>
                    <a:pt x="64" y="0"/>
                  </a:moveTo>
                  <a:cubicBezTo>
                    <a:pt x="64" y="138"/>
                    <a:pt x="64" y="138"/>
                    <a:pt x="64" y="138"/>
                  </a:cubicBezTo>
                  <a:cubicBezTo>
                    <a:pt x="64" y="141"/>
                    <a:pt x="65" y="143"/>
                    <a:pt x="66" y="145"/>
                  </a:cubicBezTo>
                  <a:cubicBezTo>
                    <a:pt x="66" y="145"/>
                    <a:pt x="67" y="146"/>
                    <a:pt x="68" y="146"/>
                  </a:cubicBezTo>
                  <a:cubicBezTo>
                    <a:pt x="68" y="146"/>
                    <a:pt x="70" y="147"/>
                    <a:pt x="73" y="148"/>
                  </a:cubicBezTo>
                  <a:cubicBezTo>
                    <a:pt x="77" y="148"/>
                    <a:pt x="79" y="151"/>
                    <a:pt x="79" y="154"/>
                  </a:cubicBezTo>
                  <a:cubicBezTo>
                    <a:pt x="79" y="156"/>
                    <a:pt x="78" y="158"/>
                    <a:pt x="76" y="159"/>
                  </a:cubicBezTo>
                  <a:cubicBezTo>
                    <a:pt x="74" y="160"/>
                    <a:pt x="72" y="160"/>
                    <a:pt x="68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6" y="160"/>
                    <a:pt x="4" y="160"/>
                    <a:pt x="2" y="159"/>
                  </a:cubicBezTo>
                  <a:cubicBezTo>
                    <a:pt x="1" y="158"/>
                    <a:pt x="0" y="156"/>
                    <a:pt x="0" y="154"/>
                  </a:cubicBezTo>
                  <a:cubicBezTo>
                    <a:pt x="0" y="151"/>
                    <a:pt x="2" y="149"/>
                    <a:pt x="5" y="148"/>
                  </a:cubicBezTo>
                  <a:cubicBezTo>
                    <a:pt x="7" y="147"/>
                    <a:pt x="9" y="147"/>
                    <a:pt x="9" y="146"/>
                  </a:cubicBezTo>
                  <a:cubicBezTo>
                    <a:pt x="10" y="146"/>
                    <a:pt x="10" y="146"/>
                    <a:pt x="11" y="145"/>
                  </a:cubicBezTo>
                  <a:cubicBezTo>
                    <a:pt x="12" y="144"/>
                    <a:pt x="12" y="142"/>
                    <a:pt x="12" y="13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19"/>
                    <a:pt x="12" y="17"/>
                    <a:pt x="11" y="16"/>
                  </a:cubicBezTo>
                  <a:cubicBezTo>
                    <a:pt x="10" y="15"/>
                    <a:pt x="10" y="15"/>
                    <a:pt x="9" y="14"/>
                  </a:cubicBezTo>
                  <a:cubicBezTo>
                    <a:pt x="9" y="14"/>
                    <a:pt x="7" y="14"/>
                    <a:pt x="5" y="13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4" y="0"/>
                  </a:lnTo>
                  <a:close/>
                  <a:moveTo>
                    <a:pt x="100" y="82"/>
                  </a:moveTo>
                  <a:cubicBezTo>
                    <a:pt x="107" y="83"/>
                    <a:pt x="113" y="84"/>
                    <a:pt x="117" y="86"/>
                  </a:cubicBezTo>
                  <a:cubicBezTo>
                    <a:pt x="121" y="87"/>
                    <a:pt x="124" y="89"/>
                    <a:pt x="127" y="91"/>
                  </a:cubicBezTo>
                  <a:cubicBezTo>
                    <a:pt x="130" y="93"/>
                    <a:pt x="133" y="96"/>
                    <a:pt x="135" y="100"/>
                  </a:cubicBezTo>
                  <a:cubicBezTo>
                    <a:pt x="136" y="103"/>
                    <a:pt x="137" y="107"/>
                    <a:pt x="137" y="110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7" y="137"/>
                    <a:pt x="138" y="138"/>
                    <a:pt x="140" y="138"/>
                  </a:cubicBezTo>
                  <a:cubicBezTo>
                    <a:pt x="140" y="138"/>
                    <a:pt x="141" y="138"/>
                    <a:pt x="141" y="138"/>
                  </a:cubicBezTo>
                  <a:cubicBezTo>
                    <a:pt x="142" y="137"/>
                    <a:pt x="142" y="137"/>
                    <a:pt x="143" y="136"/>
                  </a:cubicBezTo>
                  <a:cubicBezTo>
                    <a:pt x="145" y="133"/>
                    <a:pt x="147" y="132"/>
                    <a:pt x="149" y="132"/>
                  </a:cubicBezTo>
                  <a:cubicBezTo>
                    <a:pt x="150" y="132"/>
                    <a:pt x="152" y="133"/>
                    <a:pt x="153" y="134"/>
                  </a:cubicBezTo>
                  <a:cubicBezTo>
                    <a:pt x="154" y="135"/>
                    <a:pt x="155" y="137"/>
                    <a:pt x="155" y="138"/>
                  </a:cubicBezTo>
                  <a:cubicBezTo>
                    <a:pt x="155" y="141"/>
                    <a:pt x="154" y="144"/>
                    <a:pt x="152" y="147"/>
                  </a:cubicBezTo>
                  <a:cubicBezTo>
                    <a:pt x="149" y="150"/>
                    <a:pt x="147" y="154"/>
                    <a:pt x="143" y="156"/>
                  </a:cubicBezTo>
                  <a:cubicBezTo>
                    <a:pt x="140" y="159"/>
                    <a:pt x="136" y="161"/>
                    <a:pt x="133" y="162"/>
                  </a:cubicBezTo>
                  <a:cubicBezTo>
                    <a:pt x="129" y="163"/>
                    <a:pt x="124" y="164"/>
                    <a:pt x="119" y="164"/>
                  </a:cubicBezTo>
                  <a:cubicBezTo>
                    <a:pt x="109" y="164"/>
                    <a:pt x="101" y="161"/>
                    <a:pt x="95" y="155"/>
                  </a:cubicBezTo>
                  <a:cubicBezTo>
                    <a:pt x="89" y="149"/>
                    <a:pt x="87" y="141"/>
                    <a:pt x="87" y="13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6"/>
                    <a:pt x="87" y="103"/>
                    <a:pt x="86" y="103"/>
                  </a:cubicBezTo>
                  <a:cubicBezTo>
                    <a:pt x="86" y="100"/>
                    <a:pt x="85" y="97"/>
                    <a:pt x="83" y="95"/>
                  </a:cubicBezTo>
                  <a:cubicBezTo>
                    <a:pt x="81" y="92"/>
                    <a:pt x="78" y="90"/>
                    <a:pt x="73" y="90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7"/>
                    <a:pt x="81" y="76"/>
                    <a:pt x="82" y="74"/>
                  </a:cubicBezTo>
                  <a:cubicBezTo>
                    <a:pt x="84" y="73"/>
                    <a:pt x="85" y="71"/>
                    <a:pt x="86" y="69"/>
                  </a:cubicBezTo>
                  <a:cubicBezTo>
                    <a:pt x="86" y="67"/>
                    <a:pt x="87" y="65"/>
                    <a:pt x="87" y="61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25"/>
                    <a:pt x="86" y="22"/>
                    <a:pt x="84" y="19"/>
                  </a:cubicBezTo>
                  <a:cubicBezTo>
                    <a:pt x="82" y="17"/>
                    <a:pt x="78" y="15"/>
                    <a:pt x="73" y="1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1"/>
                    <a:pt x="99" y="1"/>
                  </a:cubicBezTo>
                  <a:cubicBezTo>
                    <a:pt x="108" y="2"/>
                    <a:pt x="116" y="5"/>
                    <a:pt x="123" y="10"/>
                  </a:cubicBezTo>
                  <a:cubicBezTo>
                    <a:pt x="133" y="18"/>
                    <a:pt x="138" y="28"/>
                    <a:pt x="138" y="41"/>
                  </a:cubicBezTo>
                  <a:cubicBezTo>
                    <a:pt x="138" y="52"/>
                    <a:pt x="135" y="61"/>
                    <a:pt x="128" y="68"/>
                  </a:cubicBezTo>
                  <a:cubicBezTo>
                    <a:pt x="125" y="71"/>
                    <a:pt x="122" y="74"/>
                    <a:pt x="118" y="76"/>
                  </a:cubicBezTo>
                  <a:cubicBezTo>
                    <a:pt x="114" y="78"/>
                    <a:pt x="108" y="80"/>
                    <a:pt x="100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5" name="Freeform 161"/>
            <p:cNvSpPr>
              <a:spLocks noEditPoints="1"/>
            </p:cNvSpPr>
            <p:nvPr/>
          </p:nvSpPr>
          <p:spPr bwMode="auto">
            <a:xfrm>
              <a:off x="1316038" y="4435475"/>
              <a:ext cx="381000" cy="520700"/>
            </a:xfrm>
            <a:custGeom>
              <a:avLst/>
              <a:gdLst>
                <a:gd name="T0" fmla="*/ 50 w 120"/>
                <a:gd name="T1" fmla="*/ 17 h 164"/>
                <a:gd name="T2" fmla="*/ 48 w 120"/>
                <a:gd name="T3" fmla="*/ 60 h 164"/>
                <a:gd name="T4" fmla="*/ 52 w 120"/>
                <a:gd name="T5" fmla="*/ 71 h 164"/>
                <a:gd name="T6" fmla="*/ 56 w 120"/>
                <a:gd name="T7" fmla="*/ 86 h 164"/>
                <a:gd name="T8" fmla="*/ 48 w 120"/>
                <a:gd name="T9" fmla="*/ 99 h 164"/>
                <a:gd name="T10" fmla="*/ 50 w 120"/>
                <a:gd name="T11" fmla="*/ 147 h 164"/>
                <a:gd name="T12" fmla="*/ 56 w 120"/>
                <a:gd name="T13" fmla="*/ 152 h 164"/>
                <a:gd name="T14" fmla="*/ 54 w 120"/>
                <a:gd name="T15" fmla="*/ 164 h 164"/>
                <a:gd name="T16" fmla="*/ 22 w 120"/>
                <a:gd name="T17" fmla="*/ 158 h 164"/>
                <a:gd name="T18" fmla="*/ 0 w 120"/>
                <a:gd name="T19" fmla="*/ 123 h 164"/>
                <a:gd name="T20" fmla="*/ 16 w 120"/>
                <a:gd name="T21" fmla="*/ 90 h 164"/>
                <a:gd name="T22" fmla="*/ 38 w 120"/>
                <a:gd name="T23" fmla="*/ 80 h 164"/>
                <a:gd name="T24" fmla="*/ 17 w 120"/>
                <a:gd name="T25" fmla="*/ 70 h 164"/>
                <a:gd name="T26" fmla="*/ 10 w 120"/>
                <a:gd name="T27" fmla="*/ 21 h 164"/>
                <a:gd name="T28" fmla="*/ 56 w 120"/>
                <a:gd name="T29" fmla="*/ 0 h 164"/>
                <a:gd name="T30" fmla="*/ 64 w 120"/>
                <a:gd name="T31" fmla="*/ 12 h 164"/>
                <a:gd name="T32" fmla="*/ 94 w 120"/>
                <a:gd name="T33" fmla="*/ 7 h 164"/>
                <a:gd name="T34" fmla="*/ 116 w 120"/>
                <a:gd name="T35" fmla="*/ 42 h 164"/>
                <a:gd name="T36" fmla="*/ 95 w 120"/>
                <a:gd name="T37" fmla="*/ 75 h 164"/>
                <a:gd name="T38" fmla="*/ 95 w 120"/>
                <a:gd name="T39" fmla="*/ 84 h 164"/>
                <a:gd name="T40" fmla="*/ 116 w 120"/>
                <a:gd name="T41" fmla="*/ 104 h 164"/>
                <a:gd name="T42" fmla="*/ 107 w 120"/>
                <a:gd name="T43" fmla="*/ 153 h 164"/>
                <a:gd name="T44" fmla="*/ 88 w 120"/>
                <a:gd name="T45" fmla="*/ 162 h 164"/>
                <a:gd name="T46" fmla="*/ 65 w 120"/>
                <a:gd name="T47" fmla="*/ 164 h 164"/>
                <a:gd name="T48" fmla="*/ 69 w 120"/>
                <a:gd name="T49" fmla="*/ 150 h 164"/>
                <a:gd name="T50" fmla="*/ 73 w 120"/>
                <a:gd name="T51" fmla="*/ 139 h 164"/>
                <a:gd name="T52" fmla="*/ 72 w 120"/>
                <a:gd name="T53" fmla="*/ 95 h 164"/>
                <a:gd name="T54" fmla="*/ 68 w 120"/>
                <a:gd name="T55" fmla="*/ 88 h 164"/>
                <a:gd name="T56" fmla="*/ 64 w 120"/>
                <a:gd name="T57" fmla="*/ 74 h 164"/>
                <a:gd name="T58" fmla="*/ 71 w 120"/>
                <a:gd name="T59" fmla="*/ 68 h 164"/>
                <a:gd name="T60" fmla="*/ 73 w 120"/>
                <a:gd name="T61" fmla="*/ 60 h 164"/>
                <a:gd name="T62" fmla="*/ 72 w 120"/>
                <a:gd name="T63" fmla="*/ 24 h 164"/>
                <a:gd name="T64" fmla="*/ 64 w 120"/>
                <a:gd name="T6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64">
                  <a:moveTo>
                    <a:pt x="56" y="12"/>
                  </a:moveTo>
                  <a:cubicBezTo>
                    <a:pt x="53" y="14"/>
                    <a:pt x="51" y="15"/>
                    <a:pt x="50" y="17"/>
                  </a:cubicBezTo>
                  <a:cubicBezTo>
                    <a:pt x="49" y="19"/>
                    <a:pt x="48" y="23"/>
                    <a:pt x="48" y="2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3"/>
                    <a:pt x="49" y="65"/>
                    <a:pt x="50" y="68"/>
                  </a:cubicBezTo>
                  <a:cubicBezTo>
                    <a:pt x="50" y="69"/>
                    <a:pt x="51" y="71"/>
                    <a:pt x="52" y="71"/>
                  </a:cubicBezTo>
                  <a:cubicBezTo>
                    <a:pt x="53" y="72"/>
                    <a:pt x="54" y="73"/>
                    <a:pt x="56" y="74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3" y="87"/>
                    <a:pt x="51" y="89"/>
                    <a:pt x="50" y="91"/>
                  </a:cubicBezTo>
                  <a:cubicBezTo>
                    <a:pt x="49" y="93"/>
                    <a:pt x="48" y="95"/>
                    <a:pt x="48" y="9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42"/>
                    <a:pt x="49" y="145"/>
                    <a:pt x="50" y="147"/>
                  </a:cubicBezTo>
                  <a:cubicBezTo>
                    <a:pt x="51" y="149"/>
                    <a:pt x="51" y="150"/>
                    <a:pt x="52" y="150"/>
                  </a:cubicBezTo>
                  <a:cubicBezTo>
                    <a:pt x="53" y="151"/>
                    <a:pt x="54" y="152"/>
                    <a:pt x="56" y="152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47" y="164"/>
                    <a:pt x="40" y="163"/>
                    <a:pt x="33" y="162"/>
                  </a:cubicBezTo>
                  <a:cubicBezTo>
                    <a:pt x="28" y="161"/>
                    <a:pt x="25" y="160"/>
                    <a:pt x="22" y="158"/>
                  </a:cubicBezTo>
                  <a:cubicBezTo>
                    <a:pt x="19" y="157"/>
                    <a:pt x="16" y="155"/>
                    <a:pt x="13" y="153"/>
                  </a:cubicBezTo>
                  <a:cubicBezTo>
                    <a:pt x="5" y="146"/>
                    <a:pt x="0" y="136"/>
                    <a:pt x="0" y="123"/>
                  </a:cubicBezTo>
                  <a:cubicBezTo>
                    <a:pt x="0" y="116"/>
                    <a:pt x="2" y="110"/>
                    <a:pt x="4" y="104"/>
                  </a:cubicBezTo>
                  <a:cubicBezTo>
                    <a:pt x="7" y="98"/>
                    <a:pt x="11" y="94"/>
                    <a:pt x="16" y="90"/>
                  </a:cubicBezTo>
                  <a:cubicBezTo>
                    <a:pt x="19" y="88"/>
                    <a:pt x="22" y="86"/>
                    <a:pt x="25" y="84"/>
                  </a:cubicBezTo>
                  <a:cubicBezTo>
                    <a:pt x="29" y="83"/>
                    <a:pt x="33" y="81"/>
                    <a:pt x="38" y="80"/>
                  </a:cubicBezTo>
                  <a:cubicBezTo>
                    <a:pt x="33" y="78"/>
                    <a:pt x="29" y="77"/>
                    <a:pt x="26" y="75"/>
                  </a:cubicBezTo>
                  <a:cubicBezTo>
                    <a:pt x="23" y="74"/>
                    <a:pt x="20" y="72"/>
                    <a:pt x="17" y="70"/>
                  </a:cubicBezTo>
                  <a:cubicBezTo>
                    <a:pt x="9" y="63"/>
                    <a:pt x="5" y="54"/>
                    <a:pt x="5" y="42"/>
                  </a:cubicBezTo>
                  <a:cubicBezTo>
                    <a:pt x="5" y="35"/>
                    <a:pt x="7" y="28"/>
                    <a:pt x="10" y="21"/>
                  </a:cubicBezTo>
                  <a:cubicBezTo>
                    <a:pt x="14" y="15"/>
                    <a:pt x="19" y="10"/>
                    <a:pt x="26" y="7"/>
                  </a:cubicBezTo>
                  <a:cubicBezTo>
                    <a:pt x="33" y="3"/>
                    <a:pt x="43" y="1"/>
                    <a:pt x="56" y="0"/>
                  </a:cubicBezTo>
                  <a:lnTo>
                    <a:pt x="56" y="12"/>
                  </a:lnTo>
                  <a:close/>
                  <a:moveTo>
                    <a:pt x="64" y="12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77" y="1"/>
                    <a:pt x="87" y="3"/>
                    <a:pt x="94" y="7"/>
                  </a:cubicBezTo>
                  <a:cubicBezTo>
                    <a:pt x="101" y="10"/>
                    <a:pt x="106" y="15"/>
                    <a:pt x="110" y="21"/>
                  </a:cubicBezTo>
                  <a:cubicBezTo>
                    <a:pt x="114" y="28"/>
                    <a:pt x="116" y="35"/>
                    <a:pt x="116" y="42"/>
                  </a:cubicBezTo>
                  <a:cubicBezTo>
                    <a:pt x="116" y="54"/>
                    <a:pt x="112" y="63"/>
                    <a:pt x="103" y="70"/>
                  </a:cubicBezTo>
                  <a:cubicBezTo>
                    <a:pt x="101" y="72"/>
                    <a:pt x="98" y="74"/>
                    <a:pt x="95" y="75"/>
                  </a:cubicBezTo>
                  <a:cubicBezTo>
                    <a:pt x="92" y="77"/>
                    <a:pt x="87" y="78"/>
                    <a:pt x="82" y="80"/>
                  </a:cubicBezTo>
                  <a:cubicBezTo>
                    <a:pt x="88" y="81"/>
                    <a:pt x="92" y="83"/>
                    <a:pt x="95" y="84"/>
                  </a:cubicBezTo>
                  <a:cubicBezTo>
                    <a:pt x="98" y="86"/>
                    <a:pt x="101" y="88"/>
                    <a:pt x="104" y="90"/>
                  </a:cubicBezTo>
                  <a:cubicBezTo>
                    <a:pt x="109" y="94"/>
                    <a:pt x="113" y="98"/>
                    <a:pt x="116" y="104"/>
                  </a:cubicBezTo>
                  <a:cubicBezTo>
                    <a:pt x="119" y="110"/>
                    <a:pt x="120" y="116"/>
                    <a:pt x="120" y="123"/>
                  </a:cubicBezTo>
                  <a:cubicBezTo>
                    <a:pt x="120" y="136"/>
                    <a:pt x="116" y="146"/>
                    <a:pt x="107" y="153"/>
                  </a:cubicBezTo>
                  <a:cubicBezTo>
                    <a:pt x="104" y="155"/>
                    <a:pt x="102" y="157"/>
                    <a:pt x="99" y="158"/>
                  </a:cubicBezTo>
                  <a:cubicBezTo>
                    <a:pt x="96" y="160"/>
                    <a:pt x="92" y="161"/>
                    <a:pt x="88" y="162"/>
                  </a:cubicBezTo>
                  <a:cubicBezTo>
                    <a:pt x="82" y="163"/>
                    <a:pt x="75" y="164"/>
                    <a:pt x="67" y="164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7" y="152"/>
                    <a:pt x="68" y="151"/>
                    <a:pt x="69" y="150"/>
                  </a:cubicBezTo>
                  <a:cubicBezTo>
                    <a:pt x="70" y="150"/>
                    <a:pt x="70" y="149"/>
                    <a:pt x="71" y="147"/>
                  </a:cubicBezTo>
                  <a:cubicBezTo>
                    <a:pt x="72" y="145"/>
                    <a:pt x="73" y="142"/>
                    <a:pt x="73" y="13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2" y="97"/>
                    <a:pt x="72" y="95"/>
                  </a:cubicBezTo>
                  <a:cubicBezTo>
                    <a:pt x="71" y="94"/>
                    <a:pt x="71" y="92"/>
                    <a:pt x="70" y="91"/>
                  </a:cubicBezTo>
                  <a:cubicBezTo>
                    <a:pt x="70" y="90"/>
                    <a:pt x="69" y="89"/>
                    <a:pt x="68" y="88"/>
                  </a:cubicBezTo>
                  <a:cubicBezTo>
                    <a:pt x="67" y="88"/>
                    <a:pt x="66" y="87"/>
                    <a:pt x="64" y="8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6" y="73"/>
                    <a:pt x="67" y="72"/>
                    <a:pt x="68" y="71"/>
                  </a:cubicBezTo>
                  <a:cubicBezTo>
                    <a:pt x="69" y="71"/>
                    <a:pt x="70" y="69"/>
                    <a:pt x="71" y="68"/>
                  </a:cubicBezTo>
                  <a:cubicBezTo>
                    <a:pt x="71" y="67"/>
                    <a:pt x="71" y="66"/>
                    <a:pt x="72" y="64"/>
                  </a:cubicBezTo>
                  <a:cubicBezTo>
                    <a:pt x="72" y="62"/>
                    <a:pt x="73" y="61"/>
                    <a:pt x="73" y="6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7"/>
                    <a:pt x="72" y="26"/>
                    <a:pt x="72" y="24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5"/>
                    <a:pt x="68" y="14"/>
                    <a:pt x="6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2" name="red check sticker"/>
          <p:cNvGrpSpPr/>
          <p:nvPr/>
        </p:nvGrpSpPr>
        <p:grpSpPr>
          <a:xfrm>
            <a:off x="8844089" y="300645"/>
            <a:ext cx="1566863" cy="1568450"/>
            <a:chOff x="2065338" y="394970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6" name="Oval 162"/>
            <p:cNvSpPr>
              <a:spLocks noChangeArrowheads="1"/>
            </p:cNvSpPr>
            <p:nvPr/>
          </p:nvSpPr>
          <p:spPr bwMode="auto">
            <a:xfrm>
              <a:off x="2097088" y="3981450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7" name="Freeform 163"/>
            <p:cNvSpPr>
              <a:spLocks noEditPoints="1"/>
            </p:cNvSpPr>
            <p:nvPr/>
          </p:nvSpPr>
          <p:spPr bwMode="auto">
            <a:xfrm>
              <a:off x="2065338" y="394970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8" name="Freeform 164"/>
            <p:cNvSpPr/>
            <p:nvPr/>
          </p:nvSpPr>
          <p:spPr bwMode="auto">
            <a:xfrm>
              <a:off x="2298701" y="4251325"/>
              <a:ext cx="996950" cy="962025"/>
            </a:xfrm>
            <a:custGeom>
              <a:avLst/>
              <a:gdLst>
                <a:gd name="T0" fmla="*/ 312 w 314"/>
                <a:gd name="T1" fmla="*/ 16 h 303"/>
                <a:gd name="T2" fmla="*/ 306 w 314"/>
                <a:gd name="T3" fmla="*/ 5 h 303"/>
                <a:gd name="T4" fmla="*/ 301 w 314"/>
                <a:gd name="T5" fmla="*/ 1 h 303"/>
                <a:gd name="T6" fmla="*/ 295 w 314"/>
                <a:gd name="T7" fmla="*/ 2 h 303"/>
                <a:gd name="T8" fmla="*/ 176 w 314"/>
                <a:gd name="T9" fmla="*/ 99 h 303"/>
                <a:gd name="T10" fmla="*/ 89 w 314"/>
                <a:gd name="T11" fmla="*/ 215 h 303"/>
                <a:gd name="T12" fmla="*/ 87 w 314"/>
                <a:gd name="T13" fmla="*/ 212 h 303"/>
                <a:gd name="T14" fmla="*/ 40 w 314"/>
                <a:gd name="T15" fmla="*/ 158 h 303"/>
                <a:gd name="T16" fmla="*/ 4 w 314"/>
                <a:gd name="T17" fmla="*/ 177 h 303"/>
                <a:gd name="T18" fmla="*/ 1 w 314"/>
                <a:gd name="T19" fmla="*/ 185 h 303"/>
                <a:gd name="T20" fmla="*/ 8 w 314"/>
                <a:gd name="T21" fmla="*/ 190 h 303"/>
                <a:gd name="T22" fmla="*/ 27 w 314"/>
                <a:gd name="T23" fmla="*/ 205 h 303"/>
                <a:gd name="T24" fmla="*/ 54 w 314"/>
                <a:gd name="T25" fmla="*/ 260 h 303"/>
                <a:gd name="T26" fmla="*/ 59 w 314"/>
                <a:gd name="T27" fmla="*/ 272 h 303"/>
                <a:gd name="T28" fmla="*/ 67 w 314"/>
                <a:gd name="T29" fmla="*/ 296 h 303"/>
                <a:gd name="T30" fmla="*/ 72 w 314"/>
                <a:gd name="T31" fmla="*/ 303 h 303"/>
                <a:gd name="T32" fmla="*/ 75 w 314"/>
                <a:gd name="T33" fmla="*/ 303 h 303"/>
                <a:gd name="T34" fmla="*/ 80 w 314"/>
                <a:gd name="T35" fmla="*/ 301 h 303"/>
                <a:gd name="T36" fmla="*/ 101 w 314"/>
                <a:gd name="T37" fmla="*/ 285 h 303"/>
                <a:gd name="T38" fmla="*/ 111 w 314"/>
                <a:gd name="T39" fmla="*/ 279 h 303"/>
                <a:gd name="T40" fmla="*/ 114 w 314"/>
                <a:gd name="T41" fmla="*/ 275 h 303"/>
                <a:gd name="T42" fmla="*/ 192 w 314"/>
                <a:gd name="T43" fmla="*/ 140 h 303"/>
                <a:gd name="T44" fmla="*/ 310 w 314"/>
                <a:gd name="T45" fmla="*/ 27 h 303"/>
                <a:gd name="T46" fmla="*/ 312 w 314"/>
                <a:gd name="T47" fmla="*/ 1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303">
                  <a:moveTo>
                    <a:pt x="312" y="16"/>
                  </a:moveTo>
                  <a:cubicBezTo>
                    <a:pt x="306" y="5"/>
                    <a:pt x="306" y="5"/>
                    <a:pt x="306" y="5"/>
                  </a:cubicBezTo>
                  <a:cubicBezTo>
                    <a:pt x="305" y="3"/>
                    <a:pt x="303" y="2"/>
                    <a:pt x="301" y="1"/>
                  </a:cubicBezTo>
                  <a:cubicBezTo>
                    <a:pt x="299" y="0"/>
                    <a:pt x="296" y="1"/>
                    <a:pt x="295" y="2"/>
                  </a:cubicBezTo>
                  <a:cubicBezTo>
                    <a:pt x="253" y="27"/>
                    <a:pt x="213" y="59"/>
                    <a:pt x="176" y="99"/>
                  </a:cubicBezTo>
                  <a:cubicBezTo>
                    <a:pt x="143" y="134"/>
                    <a:pt x="114" y="174"/>
                    <a:pt x="89" y="215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71" y="175"/>
                    <a:pt x="56" y="158"/>
                    <a:pt x="40" y="158"/>
                  </a:cubicBezTo>
                  <a:cubicBezTo>
                    <a:pt x="29" y="158"/>
                    <a:pt x="17" y="164"/>
                    <a:pt x="4" y="177"/>
                  </a:cubicBezTo>
                  <a:cubicBezTo>
                    <a:pt x="1" y="179"/>
                    <a:pt x="0" y="182"/>
                    <a:pt x="1" y="185"/>
                  </a:cubicBezTo>
                  <a:cubicBezTo>
                    <a:pt x="2" y="188"/>
                    <a:pt x="5" y="190"/>
                    <a:pt x="8" y="190"/>
                  </a:cubicBezTo>
                  <a:cubicBezTo>
                    <a:pt x="15" y="191"/>
                    <a:pt x="21" y="196"/>
                    <a:pt x="27" y="205"/>
                  </a:cubicBezTo>
                  <a:cubicBezTo>
                    <a:pt x="34" y="215"/>
                    <a:pt x="43" y="233"/>
                    <a:pt x="54" y="260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64" y="284"/>
                    <a:pt x="66" y="292"/>
                    <a:pt x="67" y="296"/>
                  </a:cubicBezTo>
                  <a:cubicBezTo>
                    <a:pt x="68" y="299"/>
                    <a:pt x="70" y="302"/>
                    <a:pt x="72" y="303"/>
                  </a:cubicBezTo>
                  <a:cubicBezTo>
                    <a:pt x="73" y="303"/>
                    <a:pt x="74" y="303"/>
                    <a:pt x="75" y="303"/>
                  </a:cubicBezTo>
                  <a:cubicBezTo>
                    <a:pt x="77" y="303"/>
                    <a:pt x="79" y="302"/>
                    <a:pt x="80" y="301"/>
                  </a:cubicBezTo>
                  <a:cubicBezTo>
                    <a:pt x="86" y="296"/>
                    <a:pt x="93" y="291"/>
                    <a:pt x="101" y="285"/>
                  </a:cubicBezTo>
                  <a:cubicBezTo>
                    <a:pt x="111" y="279"/>
                    <a:pt x="111" y="279"/>
                    <a:pt x="111" y="279"/>
                  </a:cubicBezTo>
                  <a:cubicBezTo>
                    <a:pt x="112" y="278"/>
                    <a:pt x="113" y="277"/>
                    <a:pt x="114" y="275"/>
                  </a:cubicBezTo>
                  <a:cubicBezTo>
                    <a:pt x="130" y="231"/>
                    <a:pt x="156" y="186"/>
                    <a:pt x="192" y="140"/>
                  </a:cubicBezTo>
                  <a:cubicBezTo>
                    <a:pt x="228" y="95"/>
                    <a:pt x="268" y="57"/>
                    <a:pt x="310" y="27"/>
                  </a:cubicBezTo>
                  <a:cubicBezTo>
                    <a:pt x="313" y="24"/>
                    <a:pt x="314" y="20"/>
                    <a:pt x="3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9" name="wow sticker"/>
          <p:cNvGrpSpPr/>
          <p:nvPr/>
        </p:nvGrpSpPr>
        <p:grpSpPr>
          <a:xfrm>
            <a:off x="7082727" y="300645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0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1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2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3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4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5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6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7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8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9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0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1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7" name="amazing sticker"/>
          <p:cNvGrpSpPr/>
          <p:nvPr/>
        </p:nvGrpSpPr>
        <p:grpSpPr>
          <a:xfrm>
            <a:off x="1940902" y="4051908"/>
            <a:ext cx="1590675" cy="688975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4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" name="Freeform 69"/>
            <p:cNvSpPr/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" name="Freeform 71"/>
            <p:cNvSpPr/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4" name="Freeform 74"/>
            <p:cNvSpPr/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5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6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7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8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9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0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1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2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3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4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95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0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1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2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3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4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5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6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7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8" name="gr8 wrk sticker"/>
          <p:cNvGrpSpPr/>
          <p:nvPr/>
        </p:nvGrpSpPr>
        <p:grpSpPr>
          <a:xfrm>
            <a:off x="1940902" y="4846893"/>
            <a:ext cx="1590675" cy="692150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8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3" name="Freeform 119"/>
            <p:cNvSpPr/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4" name="Freeform 120"/>
            <p:cNvSpPr/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5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6" name="Freeform 122"/>
            <p:cNvSpPr/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7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8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9" name="Freeform 125"/>
            <p:cNvSpPr/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0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1" name="Freeform 127"/>
            <p:cNvSpPr/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2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3" name="a+ sticker"/>
          <p:cNvGrpSpPr/>
          <p:nvPr/>
        </p:nvGrpSpPr>
        <p:grpSpPr>
          <a:xfrm>
            <a:off x="3871302" y="4051908"/>
            <a:ext cx="1336675" cy="1336675"/>
            <a:chOff x="3902076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9" name="Rectangle 165"/>
            <p:cNvSpPr>
              <a:spLocks noChangeArrowheads="1"/>
            </p:cNvSpPr>
            <p:nvPr/>
          </p:nvSpPr>
          <p:spPr bwMode="auto">
            <a:xfrm>
              <a:off x="3933826" y="3956050"/>
              <a:ext cx="1273175" cy="12731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0" name="Freeform 166"/>
            <p:cNvSpPr>
              <a:spLocks noEditPoints="1"/>
            </p:cNvSpPr>
            <p:nvPr/>
          </p:nvSpPr>
          <p:spPr bwMode="auto">
            <a:xfrm>
              <a:off x="3902076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1" name="Freeform 167"/>
            <p:cNvSpPr>
              <a:spLocks noEditPoints="1"/>
            </p:cNvSpPr>
            <p:nvPr/>
          </p:nvSpPr>
          <p:spPr bwMode="auto">
            <a:xfrm>
              <a:off x="4044951" y="4308475"/>
              <a:ext cx="619125" cy="568325"/>
            </a:xfrm>
            <a:custGeom>
              <a:avLst/>
              <a:gdLst>
                <a:gd name="T0" fmla="*/ 256 w 390"/>
                <a:gd name="T1" fmla="*/ 300 h 358"/>
                <a:gd name="T2" fmla="*/ 130 w 390"/>
                <a:gd name="T3" fmla="*/ 300 h 358"/>
                <a:gd name="T4" fmla="*/ 112 w 390"/>
                <a:gd name="T5" fmla="*/ 358 h 358"/>
                <a:gd name="T6" fmla="*/ 0 w 390"/>
                <a:gd name="T7" fmla="*/ 358 h 358"/>
                <a:gd name="T8" fmla="*/ 134 w 390"/>
                <a:gd name="T9" fmla="*/ 0 h 358"/>
                <a:gd name="T10" fmla="*/ 256 w 390"/>
                <a:gd name="T11" fmla="*/ 0 h 358"/>
                <a:gd name="T12" fmla="*/ 390 w 390"/>
                <a:gd name="T13" fmla="*/ 358 h 358"/>
                <a:gd name="T14" fmla="*/ 274 w 390"/>
                <a:gd name="T15" fmla="*/ 358 h 358"/>
                <a:gd name="T16" fmla="*/ 256 w 390"/>
                <a:gd name="T17" fmla="*/ 300 h 358"/>
                <a:gd name="T18" fmla="*/ 232 w 390"/>
                <a:gd name="T19" fmla="*/ 222 h 358"/>
                <a:gd name="T20" fmla="*/ 194 w 390"/>
                <a:gd name="T21" fmla="*/ 94 h 358"/>
                <a:gd name="T22" fmla="*/ 154 w 390"/>
                <a:gd name="T23" fmla="*/ 222 h 358"/>
                <a:gd name="T24" fmla="*/ 232 w 390"/>
                <a:gd name="T25" fmla="*/ 22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58">
                  <a:moveTo>
                    <a:pt x="256" y="300"/>
                  </a:moveTo>
                  <a:lnTo>
                    <a:pt x="130" y="300"/>
                  </a:lnTo>
                  <a:lnTo>
                    <a:pt x="112" y="358"/>
                  </a:lnTo>
                  <a:lnTo>
                    <a:pt x="0" y="358"/>
                  </a:lnTo>
                  <a:lnTo>
                    <a:pt x="134" y="0"/>
                  </a:lnTo>
                  <a:lnTo>
                    <a:pt x="256" y="0"/>
                  </a:lnTo>
                  <a:lnTo>
                    <a:pt x="390" y="358"/>
                  </a:lnTo>
                  <a:lnTo>
                    <a:pt x="274" y="358"/>
                  </a:lnTo>
                  <a:lnTo>
                    <a:pt x="256" y="300"/>
                  </a:lnTo>
                  <a:close/>
                  <a:moveTo>
                    <a:pt x="232" y="222"/>
                  </a:moveTo>
                  <a:lnTo>
                    <a:pt x="194" y="94"/>
                  </a:lnTo>
                  <a:lnTo>
                    <a:pt x="154" y="222"/>
                  </a:lnTo>
                  <a:lnTo>
                    <a:pt x="232" y="22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2" name="Freeform 168"/>
            <p:cNvSpPr/>
            <p:nvPr/>
          </p:nvSpPr>
          <p:spPr bwMode="auto">
            <a:xfrm>
              <a:off x="4670426" y="4381500"/>
              <a:ext cx="425450" cy="425450"/>
            </a:xfrm>
            <a:custGeom>
              <a:avLst/>
              <a:gdLst>
                <a:gd name="T0" fmla="*/ 0 w 268"/>
                <a:gd name="T1" fmla="*/ 94 h 268"/>
                <a:gd name="T2" fmla="*/ 94 w 268"/>
                <a:gd name="T3" fmla="*/ 94 h 268"/>
                <a:gd name="T4" fmla="*/ 94 w 268"/>
                <a:gd name="T5" fmla="*/ 0 h 268"/>
                <a:gd name="T6" fmla="*/ 174 w 268"/>
                <a:gd name="T7" fmla="*/ 0 h 268"/>
                <a:gd name="T8" fmla="*/ 174 w 268"/>
                <a:gd name="T9" fmla="*/ 94 h 268"/>
                <a:gd name="T10" fmla="*/ 268 w 268"/>
                <a:gd name="T11" fmla="*/ 94 h 268"/>
                <a:gd name="T12" fmla="*/ 268 w 268"/>
                <a:gd name="T13" fmla="*/ 174 h 268"/>
                <a:gd name="T14" fmla="*/ 174 w 268"/>
                <a:gd name="T15" fmla="*/ 174 h 268"/>
                <a:gd name="T16" fmla="*/ 174 w 268"/>
                <a:gd name="T17" fmla="*/ 268 h 268"/>
                <a:gd name="T18" fmla="*/ 94 w 268"/>
                <a:gd name="T19" fmla="*/ 268 h 268"/>
                <a:gd name="T20" fmla="*/ 94 w 268"/>
                <a:gd name="T21" fmla="*/ 174 h 268"/>
                <a:gd name="T22" fmla="*/ 0 w 268"/>
                <a:gd name="T23" fmla="*/ 174 h 268"/>
                <a:gd name="T24" fmla="*/ 0 w 268"/>
                <a:gd name="T25" fmla="*/ 9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68">
                  <a:moveTo>
                    <a:pt x="0" y="94"/>
                  </a:moveTo>
                  <a:lnTo>
                    <a:pt x="94" y="94"/>
                  </a:lnTo>
                  <a:lnTo>
                    <a:pt x="94" y="0"/>
                  </a:lnTo>
                  <a:lnTo>
                    <a:pt x="174" y="0"/>
                  </a:lnTo>
                  <a:lnTo>
                    <a:pt x="174" y="94"/>
                  </a:lnTo>
                  <a:lnTo>
                    <a:pt x="268" y="94"/>
                  </a:lnTo>
                  <a:lnTo>
                    <a:pt x="268" y="174"/>
                  </a:lnTo>
                  <a:lnTo>
                    <a:pt x="174" y="174"/>
                  </a:lnTo>
                  <a:lnTo>
                    <a:pt x="174" y="268"/>
                  </a:lnTo>
                  <a:lnTo>
                    <a:pt x="94" y="268"/>
                  </a:lnTo>
                  <a:lnTo>
                    <a:pt x="94" y="174"/>
                  </a:lnTo>
                  <a:lnTo>
                    <a:pt x="0" y="17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95" name="yellow star"/>
          <p:cNvGrpSpPr/>
          <p:nvPr/>
        </p:nvGrpSpPr>
        <p:grpSpPr>
          <a:xfrm>
            <a:off x="7090493" y="4051907"/>
            <a:ext cx="1482725" cy="1409700"/>
            <a:chOff x="6910388" y="3889375"/>
            <a:chExt cx="1482725" cy="1409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79" name="Freeform 185"/>
            <p:cNvSpPr/>
            <p:nvPr/>
          </p:nvSpPr>
          <p:spPr bwMode="auto">
            <a:xfrm>
              <a:off x="6945313" y="3921125"/>
              <a:ext cx="1412875" cy="1343025"/>
            </a:xfrm>
            <a:custGeom>
              <a:avLst/>
              <a:gdLst>
                <a:gd name="T0" fmla="*/ 446 w 890"/>
                <a:gd name="T1" fmla="*/ 0 h 846"/>
                <a:gd name="T2" fmla="*/ 584 w 890"/>
                <a:gd name="T3" fmla="*/ 278 h 846"/>
                <a:gd name="T4" fmla="*/ 890 w 890"/>
                <a:gd name="T5" fmla="*/ 324 h 846"/>
                <a:gd name="T6" fmla="*/ 668 w 890"/>
                <a:gd name="T7" fmla="*/ 540 h 846"/>
                <a:gd name="T8" fmla="*/ 720 w 890"/>
                <a:gd name="T9" fmla="*/ 846 h 846"/>
                <a:gd name="T10" fmla="*/ 446 w 890"/>
                <a:gd name="T11" fmla="*/ 702 h 846"/>
                <a:gd name="T12" fmla="*/ 170 w 890"/>
                <a:gd name="T13" fmla="*/ 846 h 846"/>
                <a:gd name="T14" fmla="*/ 222 w 890"/>
                <a:gd name="T15" fmla="*/ 540 h 846"/>
                <a:gd name="T16" fmla="*/ 0 w 890"/>
                <a:gd name="T17" fmla="*/ 324 h 846"/>
                <a:gd name="T18" fmla="*/ 308 w 890"/>
                <a:gd name="T19" fmla="*/ 278 h 846"/>
                <a:gd name="T20" fmla="*/ 446 w 890"/>
                <a:gd name="T21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0" h="846">
                  <a:moveTo>
                    <a:pt x="446" y="0"/>
                  </a:moveTo>
                  <a:lnTo>
                    <a:pt x="584" y="278"/>
                  </a:lnTo>
                  <a:lnTo>
                    <a:pt x="890" y="324"/>
                  </a:lnTo>
                  <a:lnTo>
                    <a:pt x="668" y="540"/>
                  </a:lnTo>
                  <a:lnTo>
                    <a:pt x="720" y="846"/>
                  </a:lnTo>
                  <a:lnTo>
                    <a:pt x="446" y="702"/>
                  </a:lnTo>
                  <a:lnTo>
                    <a:pt x="170" y="846"/>
                  </a:lnTo>
                  <a:lnTo>
                    <a:pt x="222" y="540"/>
                  </a:lnTo>
                  <a:lnTo>
                    <a:pt x="0" y="324"/>
                  </a:lnTo>
                  <a:lnTo>
                    <a:pt x="308" y="278"/>
                  </a:lnTo>
                  <a:lnTo>
                    <a:pt x="4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0" name="Freeform 186"/>
            <p:cNvSpPr>
              <a:spLocks noEditPoints="1"/>
            </p:cNvSpPr>
            <p:nvPr/>
          </p:nvSpPr>
          <p:spPr bwMode="auto">
            <a:xfrm>
              <a:off x="6910388" y="3889375"/>
              <a:ext cx="1482725" cy="1409700"/>
            </a:xfrm>
            <a:custGeom>
              <a:avLst/>
              <a:gdLst>
                <a:gd name="T0" fmla="*/ 371 w 467"/>
                <a:gd name="T1" fmla="*/ 443 h 444"/>
                <a:gd name="T2" fmla="*/ 367 w 467"/>
                <a:gd name="T3" fmla="*/ 442 h 444"/>
                <a:gd name="T4" fmla="*/ 234 w 467"/>
                <a:gd name="T5" fmla="*/ 372 h 444"/>
                <a:gd name="T6" fmla="*/ 101 w 467"/>
                <a:gd name="T7" fmla="*/ 442 h 444"/>
                <a:gd name="T8" fmla="*/ 90 w 467"/>
                <a:gd name="T9" fmla="*/ 442 h 444"/>
                <a:gd name="T10" fmla="*/ 86 w 467"/>
                <a:gd name="T11" fmla="*/ 432 h 444"/>
                <a:gd name="T12" fmla="*/ 112 w 467"/>
                <a:gd name="T13" fmla="*/ 284 h 444"/>
                <a:gd name="T14" fmla="*/ 4 w 467"/>
                <a:gd name="T15" fmla="*/ 179 h 444"/>
                <a:gd name="T16" fmla="*/ 2 w 467"/>
                <a:gd name="T17" fmla="*/ 169 h 444"/>
                <a:gd name="T18" fmla="*/ 10 w 467"/>
                <a:gd name="T19" fmla="*/ 162 h 444"/>
                <a:gd name="T20" fmla="*/ 158 w 467"/>
                <a:gd name="T21" fmla="*/ 140 h 444"/>
                <a:gd name="T22" fmla="*/ 225 w 467"/>
                <a:gd name="T23" fmla="*/ 6 h 444"/>
                <a:gd name="T24" fmla="*/ 234 w 467"/>
                <a:gd name="T25" fmla="*/ 0 h 444"/>
                <a:gd name="T26" fmla="*/ 234 w 467"/>
                <a:gd name="T27" fmla="*/ 0 h 444"/>
                <a:gd name="T28" fmla="*/ 243 w 467"/>
                <a:gd name="T29" fmla="*/ 6 h 444"/>
                <a:gd name="T30" fmla="*/ 309 w 467"/>
                <a:gd name="T31" fmla="*/ 140 h 444"/>
                <a:gd name="T32" fmla="*/ 458 w 467"/>
                <a:gd name="T33" fmla="*/ 162 h 444"/>
                <a:gd name="T34" fmla="*/ 466 w 467"/>
                <a:gd name="T35" fmla="*/ 169 h 444"/>
                <a:gd name="T36" fmla="*/ 463 w 467"/>
                <a:gd name="T37" fmla="*/ 179 h 444"/>
                <a:gd name="T38" fmla="*/ 356 w 467"/>
                <a:gd name="T39" fmla="*/ 284 h 444"/>
                <a:gd name="T40" fmla="*/ 381 w 467"/>
                <a:gd name="T41" fmla="*/ 432 h 444"/>
                <a:gd name="T42" fmla="*/ 377 w 467"/>
                <a:gd name="T43" fmla="*/ 442 h 444"/>
                <a:gd name="T44" fmla="*/ 371 w 467"/>
                <a:gd name="T45" fmla="*/ 443 h 444"/>
                <a:gd name="T46" fmla="*/ 33 w 467"/>
                <a:gd name="T47" fmla="*/ 179 h 444"/>
                <a:gd name="T48" fmla="*/ 129 w 467"/>
                <a:gd name="T49" fmla="*/ 273 h 444"/>
                <a:gd name="T50" fmla="*/ 132 w 467"/>
                <a:gd name="T51" fmla="*/ 282 h 444"/>
                <a:gd name="T52" fmla="*/ 109 w 467"/>
                <a:gd name="T53" fmla="*/ 415 h 444"/>
                <a:gd name="T54" fmla="*/ 229 w 467"/>
                <a:gd name="T55" fmla="*/ 352 h 444"/>
                <a:gd name="T56" fmla="*/ 238 w 467"/>
                <a:gd name="T57" fmla="*/ 352 h 444"/>
                <a:gd name="T58" fmla="*/ 358 w 467"/>
                <a:gd name="T59" fmla="*/ 415 h 444"/>
                <a:gd name="T60" fmla="*/ 335 w 467"/>
                <a:gd name="T61" fmla="*/ 282 h 444"/>
                <a:gd name="T62" fmla="*/ 338 w 467"/>
                <a:gd name="T63" fmla="*/ 273 h 444"/>
                <a:gd name="T64" fmla="*/ 435 w 467"/>
                <a:gd name="T65" fmla="*/ 179 h 444"/>
                <a:gd name="T66" fmla="*/ 301 w 467"/>
                <a:gd name="T67" fmla="*/ 159 h 444"/>
                <a:gd name="T68" fmla="*/ 294 w 467"/>
                <a:gd name="T69" fmla="*/ 154 h 444"/>
                <a:gd name="T70" fmla="*/ 234 w 467"/>
                <a:gd name="T71" fmla="*/ 33 h 444"/>
                <a:gd name="T72" fmla="*/ 174 w 467"/>
                <a:gd name="T73" fmla="*/ 154 h 444"/>
                <a:gd name="T74" fmla="*/ 166 w 467"/>
                <a:gd name="T75" fmla="*/ 159 h 444"/>
                <a:gd name="T76" fmla="*/ 33 w 467"/>
                <a:gd name="T77" fmla="*/ 17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7" h="444">
                  <a:moveTo>
                    <a:pt x="371" y="443"/>
                  </a:moveTo>
                  <a:cubicBezTo>
                    <a:pt x="370" y="443"/>
                    <a:pt x="368" y="443"/>
                    <a:pt x="367" y="442"/>
                  </a:cubicBezTo>
                  <a:cubicBezTo>
                    <a:pt x="234" y="372"/>
                    <a:pt x="234" y="372"/>
                    <a:pt x="234" y="37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98" y="444"/>
                    <a:pt x="93" y="444"/>
                    <a:pt x="90" y="442"/>
                  </a:cubicBezTo>
                  <a:cubicBezTo>
                    <a:pt x="87" y="439"/>
                    <a:pt x="86" y="436"/>
                    <a:pt x="86" y="432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1" y="176"/>
                    <a:pt x="0" y="172"/>
                    <a:pt x="2" y="169"/>
                  </a:cubicBezTo>
                  <a:cubicBezTo>
                    <a:pt x="3" y="165"/>
                    <a:pt x="6" y="162"/>
                    <a:pt x="10" y="162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458" y="162"/>
                    <a:pt x="458" y="162"/>
                    <a:pt x="458" y="162"/>
                  </a:cubicBezTo>
                  <a:cubicBezTo>
                    <a:pt x="462" y="162"/>
                    <a:pt x="465" y="165"/>
                    <a:pt x="466" y="169"/>
                  </a:cubicBezTo>
                  <a:cubicBezTo>
                    <a:pt x="467" y="172"/>
                    <a:pt x="466" y="176"/>
                    <a:pt x="463" y="179"/>
                  </a:cubicBezTo>
                  <a:cubicBezTo>
                    <a:pt x="356" y="284"/>
                    <a:pt x="356" y="284"/>
                    <a:pt x="356" y="284"/>
                  </a:cubicBezTo>
                  <a:cubicBezTo>
                    <a:pt x="381" y="432"/>
                    <a:pt x="381" y="432"/>
                    <a:pt x="381" y="432"/>
                  </a:cubicBezTo>
                  <a:cubicBezTo>
                    <a:pt x="382" y="436"/>
                    <a:pt x="380" y="439"/>
                    <a:pt x="377" y="442"/>
                  </a:cubicBezTo>
                  <a:cubicBezTo>
                    <a:pt x="376" y="443"/>
                    <a:pt x="373" y="443"/>
                    <a:pt x="371" y="443"/>
                  </a:cubicBezTo>
                  <a:close/>
                  <a:moveTo>
                    <a:pt x="33" y="179"/>
                  </a:moveTo>
                  <a:cubicBezTo>
                    <a:pt x="129" y="273"/>
                    <a:pt x="129" y="273"/>
                    <a:pt x="129" y="273"/>
                  </a:cubicBezTo>
                  <a:cubicBezTo>
                    <a:pt x="132" y="275"/>
                    <a:pt x="133" y="279"/>
                    <a:pt x="132" y="282"/>
                  </a:cubicBezTo>
                  <a:cubicBezTo>
                    <a:pt x="109" y="415"/>
                    <a:pt x="109" y="415"/>
                    <a:pt x="109" y="415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32" y="351"/>
                    <a:pt x="236" y="351"/>
                    <a:pt x="238" y="352"/>
                  </a:cubicBezTo>
                  <a:cubicBezTo>
                    <a:pt x="358" y="415"/>
                    <a:pt x="358" y="415"/>
                    <a:pt x="358" y="415"/>
                  </a:cubicBezTo>
                  <a:cubicBezTo>
                    <a:pt x="335" y="282"/>
                    <a:pt x="335" y="282"/>
                    <a:pt x="335" y="282"/>
                  </a:cubicBezTo>
                  <a:cubicBezTo>
                    <a:pt x="335" y="279"/>
                    <a:pt x="336" y="275"/>
                    <a:pt x="338" y="273"/>
                  </a:cubicBezTo>
                  <a:cubicBezTo>
                    <a:pt x="435" y="179"/>
                    <a:pt x="435" y="179"/>
                    <a:pt x="435" y="17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298" y="159"/>
                    <a:pt x="295" y="157"/>
                    <a:pt x="294" y="154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174" y="154"/>
                    <a:pt x="174" y="154"/>
                    <a:pt x="174" y="154"/>
                  </a:cubicBezTo>
                  <a:cubicBezTo>
                    <a:pt x="173" y="157"/>
                    <a:pt x="170" y="159"/>
                    <a:pt x="166" y="159"/>
                  </a:cubicBezTo>
                  <a:lnTo>
                    <a:pt x="33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202" name="stars"/>
          <p:cNvGrpSpPr/>
          <p:nvPr/>
        </p:nvGrpSpPr>
        <p:grpSpPr>
          <a:xfrm>
            <a:off x="8779291" y="4051907"/>
            <a:ext cx="1482725" cy="1409700"/>
            <a:chOff x="7894641" y="5244733"/>
            <a:chExt cx="1482725" cy="1409700"/>
          </a:xfrm>
        </p:grpSpPr>
        <p:grpSp>
          <p:nvGrpSpPr>
            <p:cNvPr id="220" name="Group 219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1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22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8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201" name="well done sticker"/>
          <p:cNvGrpSpPr/>
          <p:nvPr/>
        </p:nvGrpSpPr>
        <p:grpSpPr>
          <a:xfrm>
            <a:off x="5532442" y="4051908"/>
            <a:ext cx="1336675" cy="1336675"/>
            <a:chOff x="5365751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63" name="Rectangle 169"/>
            <p:cNvSpPr>
              <a:spLocks noChangeArrowheads="1"/>
            </p:cNvSpPr>
            <p:nvPr/>
          </p:nvSpPr>
          <p:spPr bwMode="auto">
            <a:xfrm>
              <a:off x="5397501" y="3956050"/>
              <a:ext cx="1273175" cy="12731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4" name="Rectangle 170"/>
            <p:cNvSpPr>
              <a:spLocks noChangeArrowheads="1"/>
            </p:cNvSpPr>
            <p:nvPr/>
          </p:nvSpPr>
          <p:spPr bwMode="auto">
            <a:xfrm>
              <a:off x="551180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5" name="Rectangle 171"/>
            <p:cNvSpPr>
              <a:spLocks noChangeArrowheads="1"/>
            </p:cNvSpPr>
            <p:nvPr/>
          </p:nvSpPr>
          <p:spPr bwMode="auto">
            <a:xfrm>
              <a:off x="5702301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6" name="Rectangle 172"/>
            <p:cNvSpPr>
              <a:spLocks noChangeArrowheads="1"/>
            </p:cNvSpPr>
            <p:nvPr/>
          </p:nvSpPr>
          <p:spPr bwMode="auto">
            <a:xfrm>
              <a:off x="589597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7" name="Rectangle 173"/>
            <p:cNvSpPr>
              <a:spLocks noChangeArrowheads="1"/>
            </p:cNvSpPr>
            <p:nvPr/>
          </p:nvSpPr>
          <p:spPr bwMode="auto">
            <a:xfrm>
              <a:off x="6086476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8" name="Rectangle 174"/>
            <p:cNvSpPr>
              <a:spLocks noChangeArrowheads="1"/>
            </p:cNvSpPr>
            <p:nvPr/>
          </p:nvSpPr>
          <p:spPr bwMode="auto">
            <a:xfrm>
              <a:off x="628015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9" name="Rectangle 175"/>
            <p:cNvSpPr>
              <a:spLocks noChangeArrowheads="1"/>
            </p:cNvSpPr>
            <p:nvPr/>
          </p:nvSpPr>
          <p:spPr bwMode="auto">
            <a:xfrm>
              <a:off x="647382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1" name="Freeform 177"/>
            <p:cNvSpPr/>
            <p:nvPr/>
          </p:nvSpPr>
          <p:spPr bwMode="auto">
            <a:xfrm>
              <a:off x="5575301" y="4181475"/>
              <a:ext cx="330200" cy="384175"/>
            </a:xfrm>
            <a:custGeom>
              <a:avLst/>
              <a:gdLst>
                <a:gd name="T0" fmla="*/ 47 w 104"/>
                <a:gd name="T1" fmla="*/ 35 h 121"/>
                <a:gd name="T2" fmla="*/ 43 w 104"/>
                <a:gd name="T3" fmla="*/ 16 h 121"/>
                <a:gd name="T4" fmla="*/ 41 w 104"/>
                <a:gd name="T5" fmla="*/ 11 h 121"/>
                <a:gd name="T6" fmla="*/ 39 w 104"/>
                <a:gd name="T7" fmla="*/ 8 h 121"/>
                <a:gd name="T8" fmla="*/ 39 w 104"/>
                <a:gd name="T9" fmla="*/ 2 h 121"/>
                <a:gd name="T10" fmla="*/ 41 w 104"/>
                <a:gd name="T11" fmla="*/ 0 h 121"/>
                <a:gd name="T12" fmla="*/ 71 w 104"/>
                <a:gd name="T13" fmla="*/ 0 h 121"/>
                <a:gd name="T14" fmla="*/ 73 w 104"/>
                <a:gd name="T15" fmla="*/ 1 h 121"/>
                <a:gd name="T16" fmla="*/ 74 w 104"/>
                <a:gd name="T17" fmla="*/ 4 h 121"/>
                <a:gd name="T18" fmla="*/ 73 w 104"/>
                <a:gd name="T19" fmla="*/ 9 h 121"/>
                <a:gd name="T20" fmla="*/ 71 w 104"/>
                <a:gd name="T21" fmla="*/ 11 h 121"/>
                <a:gd name="T22" fmla="*/ 69 w 104"/>
                <a:gd name="T23" fmla="*/ 13 h 121"/>
                <a:gd name="T24" fmla="*/ 70 w 104"/>
                <a:gd name="T25" fmla="*/ 18 h 121"/>
                <a:gd name="T26" fmla="*/ 78 w 104"/>
                <a:gd name="T27" fmla="*/ 65 h 121"/>
                <a:gd name="T28" fmla="*/ 87 w 104"/>
                <a:gd name="T29" fmla="*/ 16 h 121"/>
                <a:gd name="T30" fmla="*/ 87 w 104"/>
                <a:gd name="T31" fmla="*/ 14 h 121"/>
                <a:gd name="T32" fmla="*/ 83 w 104"/>
                <a:gd name="T33" fmla="*/ 9 h 121"/>
                <a:gd name="T34" fmla="*/ 81 w 104"/>
                <a:gd name="T35" fmla="*/ 4 h 121"/>
                <a:gd name="T36" fmla="*/ 81 w 104"/>
                <a:gd name="T37" fmla="*/ 3 h 121"/>
                <a:gd name="T38" fmla="*/ 81 w 104"/>
                <a:gd name="T39" fmla="*/ 2 h 121"/>
                <a:gd name="T40" fmla="*/ 84 w 104"/>
                <a:gd name="T41" fmla="*/ 0 h 121"/>
                <a:gd name="T42" fmla="*/ 101 w 104"/>
                <a:gd name="T43" fmla="*/ 0 h 121"/>
                <a:gd name="T44" fmla="*/ 103 w 104"/>
                <a:gd name="T45" fmla="*/ 1 h 121"/>
                <a:gd name="T46" fmla="*/ 104 w 104"/>
                <a:gd name="T47" fmla="*/ 4 h 121"/>
                <a:gd name="T48" fmla="*/ 104 w 104"/>
                <a:gd name="T49" fmla="*/ 5 h 121"/>
                <a:gd name="T50" fmla="*/ 104 w 104"/>
                <a:gd name="T51" fmla="*/ 8 h 121"/>
                <a:gd name="T52" fmla="*/ 101 w 104"/>
                <a:gd name="T53" fmla="*/ 11 h 121"/>
                <a:gd name="T54" fmla="*/ 99 w 104"/>
                <a:gd name="T55" fmla="*/ 15 h 121"/>
                <a:gd name="T56" fmla="*/ 81 w 104"/>
                <a:gd name="T57" fmla="*/ 113 h 121"/>
                <a:gd name="T58" fmla="*/ 79 w 104"/>
                <a:gd name="T59" fmla="*/ 120 h 121"/>
                <a:gd name="T60" fmla="*/ 77 w 104"/>
                <a:gd name="T61" fmla="*/ 121 h 121"/>
                <a:gd name="T62" fmla="*/ 64 w 104"/>
                <a:gd name="T63" fmla="*/ 121 h 121"/>
                <a:gd name="T64" fmla="*/ 62 w 104"/>
                <a:gd name="T65" fmla="*/ 117 h 121"/>
                <a:gd name="T66" fmla="*/ 61 w 104"/>
                <a:gd name="T67" fmla="*/ 116 h 121"/>
                <a:gd name="T68" fmla="*/ 52 w 104"/>
                <a:gd name="T69" fmla="*/ 63 h 121"/>
                <a:gd name="T70" fmla="*/ 43 w 104"/>
                <a:gd name="T71" fmla="*/ 117 h 121"/>
                <a:gd name="T72" fmla="*/ 41 w 104"/>
                <a:gd name="T73" fmla="*/ 121 h 121"/>
                <a:gd name="T74" fmla="*/ 40 w 104"/>
                <a:gd name="T75" fmla="*/ 121 h 121"/>
                <a:gd name="T76" fmla="*/ 27 w 104"/>
                <a:gd name="T77" fmla="*/ 121 h 121"/>
                <a:gd name="T78" fmla="*/ 23 w 104"/>
                <a:gd name="T79" fmla="*/ 114 h 121"/>
                <a:gd name="T80" fmla="*/ 23 w 104"/>
                <a:gd name="T81" fmla="*/ 111 h 121"/>
                <a:gd name="T82" fmla="*/ 5 w 104"/>
                <a:gd name="T83" fmla="*/ 15 h 121"/>
                <a:gd name="T84" fmla="*/ 2 w 104"/>
                <a:gd name="T85" fmla="*/ 11 h 121"/>
                <a:gd name="T86" fmla="*/ 0 w 104"/>
                <a:gd name="T87" fmla="*/ 8 h 121"/>
                <a:gd name="T88" fmla="*/ 0 w 104"/>
                <a:gd name="T89" fmla="*/ 2 h 121"/>
                <a:gd name="T90" fmla="*/ 2 w 104"/>
                <a:gd name="T91" fmla="*/ 0 h 121"/>
                <a:gd name="T92" fmla="*/ 32 w 104"/>
                <a:gd name="T93" fmla="*/ 0 h 121"/>
                <a:gd name="T94" fmla="*/ 34 w 104"/>
                <a:gd name="T95" fmla="*/ 1 h 121"/>
                <a:gd name="T96" fmla="*/ 34 w 104"/>
                <a:gd name="T97" fmla="*/ 5 h 121"/>
                <a:gd name="T98" fmla="*/ 34 w 104"/>
                <a:gd name="T99" fmla="*/ 9 h 121"/>
                <a:gd name="T100" fmla="*/ 33 w 104"/>
                <a:gd name="T101" fmla="*/ 10 h 121"/>
                <a:gd name="T102" fmla="*/ 31 w 104"/>
                <a:gd name="T103" fmla="*/ 13 h 121"/>
                <a:gd name="T104" fmla="*/ 32 w 104"/>
                <a:gd name="T105" fmla="*/ 18 h 121"/>
                <a:gd name="T106" fmla="*/ 41 w 104"/>
                <a:gd name="T107" fmla="*/ 68 h 121"/>
                <a:gd name="T108" fmla="*/ 47 w 104"/>
                <a:gd name="T10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121">
                  <a:moveTo>
                    <a:pt x="47" y="35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4"/>
                    <a:pt x="42" y="12"/>
                    <a:pt x="41" y="11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40" y="0"/>
                    <a:pt x="4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4" y="1"/>
                    <a:pt x="74" y="3"/>
                    <a:pt x="74" y="4"/>
                  </a:cubicBezTo>
                  <a:cubicBezTo>
                    <a:pt x="74" y="7"/>
                    <a:pt x="74" y="8"/>
                    <a:pt x="73" y="9"/>
                  </a:cubicBezTo>
                  <a:cubicBezTo>
                    <a:pt x="73" y="9"/>
                    <a:pt x="72" y="10"/>
                    <a:pt x="71" y="11"/>
                  </a:cubicBezTo>
                  <a:cubicBezTo>
                    <a:pt x="70" y="11"/>
                    <a:pt x="69" y="12"/>
                    <a:pt x="69" y="13"/>
                  </a:cubicBezTo>
                  <a:cubicBezTo>
                    <a:pt x="69" y="14"/>
                    <a:pt x="69" y="16"/>
                    <a:pt x="70" y="18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5"/>
                    <a:pt x="87" y="14"/>
                  </a:cubicBezTo>
                  <a:cubicBezTo>
                    <a:pt x="87" y="12"/>
                    <a:pt x="86" y="10"/>
                    <a:pt x="83" y="9"/>
                  </a:cubicBezTo>
                  <a:cubicBezTo>
                    <a:pt x="82" y="9"/>
                    <a:pt x="82" y="7"/>
                    <a:pt x="81" y="4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2" y="0"/>
                    <a:pt x="8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2" y="0"/>
                    <a:pt x="103" y="0"/>
                    <a:pt x="103" y="1"/>
                  </a:cubicBezTo>
                  <a:cubicBezTo>
                    <a:pt x="104" y="1"/>
                    <a:pt x="104" y="2"/>
                    <a:pt x="104" y="4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9"/>
                    <a:pt x="103" y="10"/>
                    <a:pt x="101" y="11"/>
                  </a:cubicBezTo>
                  <a:cubicBezTo>
                    <a:pt x="100" y="12"/>
                    <a:pt x="99" y="13"/>
                    <a:pt x="99" y="15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0" y="117"/>
                    <a:pt x="79" y="119"/>
                    <a:pt x="79" y="120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3" y="121"/>
                    <a:pt x="62" y="120"/>
                    <a:pt x="62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2" y="119"/>
                    <a:pt x="42" y="120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5" y="121"/>
                    <a:pt x="24" y="119"/>
                    <a:pt x="23" y="114"/>
                  </a:cubicBezTo>
                  <a:cubicBezTo>
                    <a:pt x="23" y="113"/>
                    <a:pt x="23" y="112"/>
                    <a:pt x="23" y="11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3"/>
                    <a:pt x="4" y="12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3"/>
                    <a:pt x="34" y="5"/>
                  </a:cubicBezTo>
                  <a:cubicBezTo>
                    <a:pt x="34" y="7"/>
                    <a:pt x="34" y="8"/>
                    <a:pt x="34" y="9"/>
                  </a:cubicBezTo>
                  <a:cubicBezTo>
                    <a:pt x="34" y="9"/>
                    <a:pt x="33" y="10"/>
                    <a:pt x="33" y="10"/>
                  </a:cubicBezTo>
                  <a:cubicBezTo>
                    <a:pt x="32" y="11"/>
                    <a:pt x="31" y="12"/>
                    <a:pt x="31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41" y="68"/>
                    <a:pt x="41" y="68"/>
                    <a:pt x="41" y="68"/>
                  </a:cubicBezTo>
                  <a:lnTo>
                    <a:pt x="4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2" name="Freeform 178"/>
            <p:cNvSpPr/>
            <p:nvPr/>
          </p:nvSpPr>
          <p:spPr bwMode="auto">
            <a:xfrm>
              <a:off x="5915026" y="4181475"/>
              <a:ext cx="190500" cy="381000"/>
            </a:xfrm>
            <a:custGeom>
              <a:avLst/>
              <a:gdLst>
                <a:gd name="T0" fmla="*/ 34 w 60"/>
                <a:gd name="T1" fmla="*/ 9 h 120"/>
                <a:gd name="T2" fmla="*/ 34 w 60"/>
                <a:gd name="T3" fmla="*/ 52 h 120"/>
                <a:gd name="T4" fmla="*/ 40 w 60"/>
                <a:gd name="T5" fmla="*/ 52 h 120"/>
                <a:gd name="T6" fmla="*/ 43 w 60"/>
                <a:gd name="T7" fmla="*/ 51 h 120"/>
                <a:gd name="T8" fmla="*/ 44 w 60"/>
                <a:gd name="T9" fmla="*/ 47 h 120"/>
                <a:gd name="T10" fmla="*/ 45 w 60"/>
                <a:gd name="T11" fmla="*/ 41 h 120"/>
                <a:gd name="T12" fmla="*/ 47 w 60"/>
                <a:gd name="T13" fmla="*/ 40 h 120"/>
                <a:gd name="T14" fmla="*/ 54 w 60"/>
                <a:gd name="T15" fmla="*/ 40 h 120"/>
                <a:gd name="T16" fmla="*/ 55 w 60"/>
                <a:gd name="T17" fmla="*/ 44 h 120"/>
                <a:gd name="T18" fmla="*/ 55 w 60"/>
                <a:gd name="T19" fmla="*/ 69 h 120"/>
                <a:gd name="T20" fmla="*/ 54 w 60"/>
                <a:gd name="T21" fmla="*/ 72 h 120"/>
                <a:gd name="T22" fmla="*/ 49 w 60"/>
                <a:gd name="T23" fmla="*/ 72 h 120"/>
                <a:gd name="T24" fmla="*/ 46 w 60"/>
                <a:gd name="T25" fmla="*/ 71 h 120"/>
                <a:gd name="T26" fmla="*/ 44 w 60"/>
                <a:gd name="T27" fmla="*/ 66 h 120"/>
                <a:gd name="T28" fmla="*/ 43 w 60"/>
                <a:gd name="T29" fmla="*/ 61 h 120"/>
                <a:gd name="T30" fmla="*/ 40 w 60"/>
                <a:gd name="T31" fmla="*/ 60 h 120"/>
                <a:gd name="T32" fmla="*/ 34 w 60"/>
                <a:gd name="T33" fmla="*/ 60 h 120"/>
                <a:gd name="T34" fmla="*/ 34 w 60"/>
                <a:gd name="T35" fmla="*/ 112 h 120"/>
                <a:gd name="T36" fmla="*/ 38 w 60"/>
                <a:gd name="T37" fmla="*/ 112 h 120"/>
                <a:gd name="T38" fmla="*/ 43 w 60"/>
                <a:gd name="T39" fmla="*/ 109 h 120"/>
                <a:gd name="T40" fmla="*/ 48 w 60"/>
                <a:gd name="T41" fmla="*/ 98 h 120"/>
                <a:gd name="T42" fmla="*/ 50 w 60"/>
                <a:gd name="T43" fmla="*/ 92 h 120"/>
                <a:gd name="T44" fmla="*/ 55 w 60"/>
                <a:gd name="T45" fmla="*/ 91 h 120"/>
                <a:gd name="T46" fmla="*/ 60 w 60"/>
                <a:gd name="T47" fmla="*/ 94 h 120"/>
                <a:gd name="T48" fmla="*/ 59 w 60"/>
                <a:gd name="T49" fmla="*/ 97 h 120"/>
                <a:gd name="T50" fmla="*/ 57 w 60"/>
                <a:gd name="T51" fmla="*/ 114 h 120"/>
                <a:gd name="T52" fmla="*/ 55 w 60"/>
                <a:gd name="T53" fmla="*/ 119 h 120"/>
                <a:gd name="T54" fmla="*/ 52 w 60"/>
                <a:gd name="T55" fmla="*/ 120 h 120"/>
                <a:gd name="T56" fmla="*/ 3 w 60"/>
                <a:gd name="T57" fmla="*/ 120 h 120"/>
                <a:gd name="T58" fmla="*/ 1 w 60"/>
                <a:gd name="T59" fmla="*/ 119 h 120"/>
                <a:gd name="T60" fmla="*/ 0 w 60"/>
                <a:gd name="T61" fmla="*/ 114 h 120"/>
                <a:gd name="T62" fmla="*/ 3 w 60"/>
                <a:gd name="T63" fmla="*/ 110 h 120"/>
                <a:gd name="T64" fmla="*/ 7 w 60"/>
                <a:gd name="T65" fmla="*/ 106 h 120"/>
                <a:gd name="T66" fmla="*/ 7 w 60"/>
                <a:gd name="T67" fmla="*/ 13 h 120"/>
                <a:gd name="T68" fmla="*/ 3 w 60"/>
                <a:gd name="T69" fmla="*/ 10 h 120"/>
                <a:gd name="T70" fmla="*/ 1 w 60"/>
                <a:gd name="T71" fmla="*/ 8 h 120"/>
                <a:gd name="T72" fmla="*/ 0 w 60"/>
                <a:gd name="T73" fmla="*/ 4 h 120"/>
                <a:gd name="T74" fmla="*/ 1 w 60"/>
                <a:gd name="T75" fmla="*/ 1 h 120"/>
                <a:gd name="T76" fmla="*/ 3 w 60"/>
                <a:gd name="T77" fmla="*/ 0 h 120"/>
                <a:gd name="T78" fmla="*/ 51 w 60"/>
                <a:gd name="T79" fmla="*/ 0 h 120"/>
                <a:gd name="T80" fmla="*/ 53 w 60"/>
                <a:gd name="T81" fmla="*/ 1 h 120"/>
                <a:gd name="T82" fmla="*/ 55 w 60"/>
                <a:gd name="T83" fmla="*/ 4 h 120"/>
                <a:gd name="T84" fmla="*/ 58 w 60"/>
                <a:gd name="T85" fmla="*/ 23 h 120"/>
                <a:gd name="T86" fmla="*/ 59 w 60"/>
                <a:gd name="T87" fmla="*/ 25 h 120"/>
                <a:gd name="T88" fmla="*/ 55 w 60"/>
                <a:gd name="T89" fmla="*/ 27 h 120"/>
                <a:gd name="T90" fmla="*/ 50 w 60"/>
                <a:gd name="T91" fmla="*/ 26 h 120"/>
                <a:gd name="T92" fmla="*/ 47 w 60"/>
                <a:gd name="T93" fmla="*/ 21 h 120"/>
                <a:gd name="T94" fmla="*/ 43 w 60"/>
                <a:gd name="T95" fmla="*/ 12 h 120"/>
                <a:gd name="T96" fmla="*/ 39 w 60"/>
                <a:gd name="T97" fmla="*/ 9 h 120"/>
                <a:gd name="T98" fmla="*/ 34 w 60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3" y="51"/>
                  </a:cubicBezTo>
                  <a:cubicBezTo>
                    <a:pt x="43" y="50"/>
                    <a:pt x="44" y="49"/>
                    <a:pt x="44" y="47"/>
                  </a:cubicBezTo>
                  <a:cubicBezTo>
                    <a:pt x="45" y="43"/>
                    <a:pt x="45" y="41"/>
                    <a:pt x="45" y="41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51" y="40"/>
                    <a:pt x="53" y="40"/>
                    <a:pt x="54" y="40"/>
                  </a:cubicBezTo>
                  <a:cubicBezTo>
                    <a:pt x="54" y="40"/>
                    <a:pt x="55" y="42"/>
                    <a:pt x="55" y="44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0"/>
                    <a:pt x="54" y="71"/>
                    <a:pt x="54" y="72"/>
                  </a:cubicBezTo>
                  <a:cubicBezTo>
                    <a:pt x="53" y="72"/>
                    <a:pt x="52" y="72"/>
                    <a:pt x="49" y="72"/>
                  </a:cubicBezTo>
                  <a:cubicBezTo>
                    <a:pt x="48" y="72"/>
                    <a:pt x="46" y="72"/>
                    <a:pt x="46" y="71"/>
                  </a:cubicBezTo>
                  <a:cubicBezTo>
                    <a:pt x="45" y="71"/>
                    <a:pt x="45" y="69"/>
                    <a:pt x="44" y="66"/>
                  </a:cubicBezTo>
                  <a:cubicBezTo>
                    <a:pt x="44" y="63"/>
                    <a:pt x="43" y="62"/>
                    <a:pt x="43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8"/>
                    <a:pt x="46" y="104"/>
                    <a:pt x="48" y="98"/>
                  </a:cubicBezTo>
                  <a:cubicBezTo>
                    <a:pt x="49" y="95"/>
                    <a:pt x="50" y="93"/>
                    <a:pt x="50" y="92"/>
                  </a:cubicBezTo>
                  <a:cubicBezTo>
                    <a:pt x="51" y="92"/>
                    <a:pt x="53" y="91"/>
                    <a:pt x="55" y="91"/>
                  </a:cubicBezTo>
                  <a:cubicBezTo>
                    <a:pt x="58" y="91"/>
                    <a:pt x="60" y="92"/>
                    <a:pt x="60" y="94"/>
                  </a:cubicBezTo>
                  <a:cubicBezTo>
                    <a:pt x="60" y="95"/>
                    <a:pt x="60" y="96"/>
                    <a:pt x="59" y="97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1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1" y="111"/>
                    <a:pt x="3" y="110"/>
                  </a:cubicBezTo>
                  <a:cubicBezTo>
                    <a:pt x="5" y="109"/>
                    <a:pt x="7" y="108"/>
                    <a:pt x="7" y="10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1"/>
                    <a:pt x="3" y="10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0"/>
                    <a:pt x="53" y="1"/>
                  </a:cubicBezTo>
                  <a:cubicBezTo>
                    <a:pt x="54" y="1"/>
                    <a:pt x="54" y="2"/>
                    <a:pt x="55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9" y="24"/>
                    <a:pt x="59" y="24"/>
                    <a:pt x="59" y="25"/>
                  </a:cubicBezTo>
                  <a:cubicBezTo>
                    <a:pt x="59" y="26"/>
                    <a:pt x="58" y="27"/>
                    <a:pt x="55" y="27"/>
                  </a:cubicBezTo>
                  <a:cubicBezTo>
                    <a:pt x="52" y="27"/>
                    <a:pt x="51" y="26"/>
                    <a:pt x="50" y="26"/>
                  </a:cubicBezTo>
                  <a:cubicBezTo>
                    <a:pt x="49" y="25"/>
                    <a:pt x="48" y="24"/>
                    <a:pt x="47" y="21"/>
                  </a:cubicBezTo>
                  <a:cubicBezTo>
                    <a:pt x="46" y="17"/>
                    <a:pt x="44" y="14"/>
                    <a:pt x="43" y="12"/>
                  </a:cubicBezTo>
                  <a:cubicBezTo>
                    <a:pt x="42" y="10"/>
                    <a:pt x="41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3" name="Freeform 179"/>
            <p:cNvSpPr/>
            <p:nvPr/>
          </p:nvSpPr>
          <p:spPr bwMode="auto">
            <a:xfrm>
              <a:off x="611505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9 w 59"/>
                <a:gd name="T3" fmla="*/ 112 h 120"/>
                <a:gd name="T4" fmla="*/ 44 w 59"/>
                <a:gd name="T5" fmla="*/ 109 h 120"/>
                <a:gd name="T6" fmla="*/ 48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4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3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4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1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9" y="112"/>
                    <a:pt x="39" y="112"/>
                    <a:pt x="39" y="112"/>
                  </a:cubicBezTo>
                  <a:cubicBezTo>
                    <a:pt x="41" y="112"/>
                    <a:pt x="42" y="111"/>
                    <a:pt x="44" y="109"/>
                  </a:cubicBezTo>
                  <a:cubicBezTo>
                    <a:pt x="45" y="107"/>
                    <a:pt x="46" y="103"/>
                    <a:pt x="48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1" y="92"/>
                    <a:pt x="52" y="92"/>
                    <a:pt x="54" y="92"/>
                  </a:cubicBezTo>
                  <a:cubicBezTo>
                    <a:pt x="56" y="92"/>
                    <a:pt x="58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1" y="113"/>
                    <a:pt x="1" y="112"/>
                  </a:cubicBezTo>
                  <a:cubicBezTo>
                    <a:pt x="1" y="112"/>
                    <a:pt x="2" y="111"/>
                    <a:pt x="3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1" y="9"/>
                  </a:cubicBezTo>
                  <a:cubicBezTo>
                    <a:pt x="40" y="10"/>
                    <a:pt x="40" y="11"/>
                    <a:pt x="38" y="11"/>
                  </a:cubicBezTo>
                  <a:cubicBezTo>
                    <a:pt x="36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4" name="Freeform 180"/>
            <p:cNvSpPr/>
            <p:nvPr/>
          </p:nvSpPr>
          <p:spPr bwMode="auto">
            <a:xfrm>
              <a:off x="631190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8 w 59"/>
                <a:gd name="T3" fmla="*/ 112 h 120"/>
                <a:gd name="T4" fmla="*/ 43 w 59"/>
                <a:gd name="T5" fmla="*/ 109 h 120"/>
                <a:gd name="T6" fmla="*/ 47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3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2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3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0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7"/>
                    <a:pt x="46" y="103"/>
                    <a:pt x="47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0" y="92"/>
                    <a:pt x="52" y="92"/>
                    <a:pt x="54" y="92"/>
                  </a:cubicBezTo>
                  <a:cubicBezTo>
                    <a:pt x="56" y="92"/>
                    <a:pt x="57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4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0" y="113"/>
                    <a:pt x="1" y="112"/>
                  </a:cubicBezTo>
                  <a:cubicBezTo>
                    <a:pt x="1" y="112"/>
                    <a:pt x="1" y="111"/>
                    <a:pt x="2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0" y="9"/>
                  </a:cubicBezTo>
                  <a:cubicBezTo>
                    <a:pt x="40" y="10"/>
                    <a:pt x="39" y="11"/>
                    <a:pt x="38" y="11"/>
                  </a:cubicBezTo>
                  <a:cubicBezTo>
                    <a:pt x="35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5" name="Freeform 181"/>
            <p:cNvSpPr>
              <a:spLocks noEditPoints="1"/>
            </p:cNvSpPr>
            <p:nvPr/>
          </p:nvSpPr>
          <p:spPr bwMode="auto">
            <a:xfrm>
              <a:off x="5565776" y="4619625"/>
              <a:ext cx="244475" cy="381000"/>
            </a:xfrm>
            <a:custGeom>
              <a:avLst/>
              <a:gdLst>
                <a:gd name="T0" fmla="*/ 6 w 77"/>
                <a:gd name="T1" fmla="*/ 103 h 120"/>
                <a:gd name="T2" fmla="*/ 6 w 77"/>
                <a:gd name="T3" fmla="*/ 14 h 120"/>
                <a:gd name="T4" fmla="*/ 4 w 77"/>
                <a:gd name="T5" fmla="*/ 11 h 120"/>
                <a:gd name="T6" fmla="*/ 1 w 77"/>
                <a:gd name="T7" fmla="*/ 10 h 120"/>
                <a:gd name="T8" fmla="*/ 0 w 77"/>
                <a:gd name="T9" fmla="*/ 5 h 120"/>
                <a:gd name="T10" fmla="*/ 1 w 77"/>
                <a:gd name="T11" fmla="*/ 1 h 120"/>
                <a:gd name="T12" fmla="*/ 6 w 77"/>
                <a:gd name="T13" fmla="*/ 0 h 120"/>
                <a:gd name="T14" fmla="*/ 42 w 77"/>
                <a:gd name="T15" fmla="*/ 0 h 120"/>
                <a:gd name="T16" fmla="*/ 67 w 77"/>
                <a:gd name="T17" fmla="*/ 14 h 120"/>
                <a:gd name="T18" fmla="*/ 77 w 77"/>
                <a:gd name="T19" fmla="*/ 61 h 120"/>
                <a:gd name="T20" fmla="*/ 67 w 77"/>
                <a:gd name="T21" fmla="*/ 105 h 120"/>
                <a:gd name="T22" fmla="*/ 42 w 77"/>
                <a:gd name="T23" fmla="*/ 120 h 120"/>
                <a:gd name="T24" fmla="*/ 3 w 77"/>
                <a:gd name="T25" fmla="*/ 120 h 120"/>
                <a:gd name="T26" fmla="*/ 0 w 77"/>
                <a:gd name="T27" fmla="*/ 119 h 120"/>
                <a:gd name="T28" fmla="*/ 0 w 77"/>
                <a:gd name="T29" fmla="*/ 116 h 120"/>
                <a:gd name="T30" fmla="*/ 0 w 77"/>
                <a:gd name="T31" fmla="*/ 112 h 120"/>
                <a:gd name="T32" fmla="*/ 2 w 77"/>
                <a:gd name="T33" fmla="*/ 110 h 120"/>
                <a:gd name="T34" fmla="*/ 6 w 77"/>
                <a:gd name="T35" fmla="*/ 103 h 120"/>
                <a:gd name="T36" fmla="*/ 34 w 77"/>
                <a:gd name="T37" fmla="*/ 9 h 120"/>
                <a:gd name="T38" fmla="*/ 34 w 77"/>
                <a:gd name="T39" fmla="*/ 112 h 120"/>
                <a:gd name="T40" fmla="*/ 38 w 77"/>
                <a:gd name="T41" fmla="*/ 112 h 120"/>
                <a:gd name="T42" fmla="*/ 44 w 77"/>
                <a:gd name="T43" fmla="*/ 108 h 120"/>
                <a:gd name="T44" fmla="*/ 46 w 77"/>
                <a:gd name="T45" fmla="*/ 96 h 120"/>
                <a:gd name="T46" fmla="*/ 46 w 77"/>
                <a:gd name="T47" fmla="*/ 20 h 120"/>
                <a:gd name="T48" fmla="*/ 44 w 77"/>
                <a:gd name="T49" fmla="*/ 12 h 120"/>
                <a:gd name="T50" fmla="*/ 37 w 77"/>
                <a:gd name="T51" fmla="*/ 9 h 120"/>
                <a:gd name="T52" fmla="*/ 34 w 77"/>
                <a:gd name="T53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20">
                  <a:moveTo>
                    <a:pt x="6" y="10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5" y="12"/>
                    <a:pt x="4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5"/>
                    <a:pt x="67" y="14"/>
                  </a:cubicBezTo>
                  <a:cubicBezTo>
                    <a:pt x="74" y="24"/>
                    <a:pt x="77" y="39"/>
                    <a:pt x="77" y="61"/>
                  </a:cubicBezTo>
                  <a:cubicBezTo>
                    <a:pt x="77" y="81"/>
                    <a:pt x="74" y="95"/>
                    <a:pt x="67" y="105"/>
                  </a:cubicBezTo>
                  <a:cubicBezTo>
                    <a:pt x="61" y="115"/>
                    <a:pt x="53" y="120"/>
                    <a:pt x="4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0" y="119"/>
                  </a:cubicBezTo>
                  <a:cubicBezTo>
                    <a:pt x="0" y="119"/>
                    <a:pt x="0" y="118"/>
                    <a:pt x="0" y="116"/>
                  </a:cubicBezTo>
                  <a:cubicBezTo>
                    <a:pt x="0" y="114"/>
                    <a:pt x="0" y="112"/>
                    <a:pt x="0" y="112"/>
                  </a:cubicBezTo>
                  <a:cubicBezTo>
                    <a:pt x="0" y="111"/>
                    <a:pt x="1" y="111"/>
                    <a:pt x="2" y="110"/>
                  </a:cubicBezTo>
                  <a:cubicBezTo>
                    <a:pt x="5" y="108"/>
                    <a:pt x="6" y="106"/>
                    <a:pt x="6" y="103"/>
                  </a:cubicBezTo>
                  <a:close/>
                  <a:moveTo>
                    <a:pt x="34" y="9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3" y="111"/>
                    <a:pt x="44" y="108"/>
                  </a:cubicBezTo>
                  <a:cubicBezTo>
                    <a:pt x="45" y="106"/>
                    <a:pt x="46" y="102"/>
                    <a:pt x="46" y="9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7"/>
                    <a:pt x="45" y="14"/>
                    <a:pt x="44" y="12"/>
                  </a:cubicBezTo>
                  <a:cubicBezTo>
                    <a:pt x="42" y="10"/>
                    <a:pt x="40" y="9"/>
                    <a:pt x="37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6" name="Freeform 182"/>
            <p:cNvSpPr>
              <a:spLocks noEditPoints="1"/>
            </p:cNvSpPr>
            <p:nvPr/>
          </p:nvSpPr>
          <p:spPr bwMode="auto">
            <a:xfrm>
              <a:off x="5835651" y="4613275"/>
              <a:ext cx="234950" cy="390525"/>
            </a:xfrm>
            <a:custGeom>
              <a:avLst/>
              <a:gdLst>
                <a:gd name="T0" fmla="*/ 37 w 74"/>
                <a:gd name="T1" fmla="*/ 0 h 123"/>
                <a:gd name="T2" fmla="*/ 56 w 74"/>
                <a:gd name="T3" fmla="*/ 7 h 123"/>
                <a:gd name="T4" fmla="*/ 69 w 74"/>
                <a:gd name="T5" fmla="*/ 28 h 123"/>
                <a:gd name="T6" fmla="*/ 74 w 74"/>
                <a:gd name="T7" fmla="*/ 63 h 123"/>
                <a:gd name="T8" fmla="*/ 64 w 74"/>
                <a:gd name="T9" fmla="*/ 106 h 123"/>
                <a:gd name="T10" fmla="*/ 36 w 74"/>
                <a:gd name="T11" fmla="*/ 123 h 123"/>
                <a:gd name="T12" fmla="*/ 10 w 74"/>
                <a:gd name="T13" fmla="*/ 106 h 123"/>
                <a:gd name="T14" fmla="*/ 0 w 74"/>
                <a:gd name="T15" fmla="*/ 62 h 123"/>
                <a:gd name="T16" fmla="*/ 10 w 74"/>
                <a:gd name="T17" fmla="*/ 17 h 123"/>
                <a:gd name="T18" fmla="*/ 37 w 74"/>
                <a:gd name="T19" fmla="*/ 0 h 123"/>
                <a:gd name="T20" fmla="*/ 43 w 74"/>
                <a:gd name="T21" fmla="*/ 18 h 123"/>
                <a:gd name="T22" fmla="*/ 37 w 74"/>
                <a:gd name="T23" fmla="*/ 8 h 123"/>
                <a:gd name="T24" fmla="*/ 33 w 74"/>
                <a:gd name="T25" fmla="*/ 11 h 123"/>
                <a:gd name="T26" fmla="*/ 31 w 74"/>
                <a:gd name="T27" fmla="*/ 16 h 123"/>
                <a:gd name="T28" fmla="*/ 31 w 74"/>
                <a:gd name="T29" fmla="*/ 106 h 123"/>
                <a:gd name="T30" fmla="*/ 33 w 74"/>
                <a:gd name="T31" fmla="*/ 113 h 123"/>
                <a:gd name="T32" fmla="*/ 37 w 74"/>
                <a:gd name="T33" fmla="*/ 115 h 123"/>
                <a:gd name="T34" fmla="*/ 41 w 74"/>
                <a:gd name="T35" fmla="*/ 113 h 123"/>
                <a:gd name="T36" fmla="*/ 43 w 74"/>
                <a:gd name="T37" fmla="*/ 107 h 123"/>
                <a:gd name="T38" fmla="*/ 43 w 74"/>
                <a:gd name="T39" fmla="*/ 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23">
                  <a:moveTo>
                    <a:pt x="37" y="0"/>
                  </a:moveTo>
                  <a:cubicBezTo>
                    <a:pt x="44" y="0"/>
                    <a:pt x="51" y="3"/>
                    <a:pt x="56" y="7"/>
                  </a:cubicBezTo>
                  <a:cubicBezTo>
                    <a:pt x="61" y="12"/>
                    <a:pt x="66" y="19"/>
                    <a:pt x="69" y="28"/>
                  </a:cubicBezTo>
                  <a:cubicBezTo>
                    <a:pt x="72" y="37"/>
                    <a:pt x="74" y="49"/>
                    <a:pt x="74" y="63"/>
                  </a:cubicBezTo>
                  <a:cubicBezTo>
                    <a:pt x="74" y="80"/>
                    <a:pt x="71" y="94"/>
                    <a:pt x="64" y="106"/>
                  </a:cubicBezTo>
                  <a:cubicBezTo>
                    <a:pt x="58" y="117"/>
                    <a:pt x="48" y="123"/>
                    <a:pt x="36" y="123"/>
                  </a:cubicBezTo>
                  <a:cubicBezTo>
                    <a:pt x="25" y="123"/>
                    <a:pt x="16" y="118"/>
                    <a:pt x="10" y="106"/>
                  </a:cubicBezTo>
                  <a:cubicBezTo>
                    <a:pt x="3" y="95"/>
                    <a:pt x="0" y="80"/>
                    <a:pt x="0" y="62"/>
                  </a:cubicBezTo>
                  <a:cubicBezTo>
                    <a:pt x="0" y="44"/>
                    <a:pt x="3" y="29"/>
                    <a:pt x="10" y="17"/>
                  </a:cubicBezTo>
                  <a:cubicBezTo>
                    <a:pt x="17" y="6"/>
                    <a:pt x="26" y="0"/>
                    <a:pt x="37" y="0"/>
                  </a:cubicBezTo>
                  <a:close/>
                  <a:moveTo>
                    <a:pt x="43" y="18"/>
                  </a:moveTo>
                  <a:cubicBezTo>
                    <a:pt x="43" y="12"/>
                    <a:pt x="41" y="8"/>
                    <a:pt x="37" y="8"/>
                  </a:cubicBezTo>
                  <a:cubicBezTo>
                    <a:pt x="35" y="8"/>
                    <a:pt x="34" y="9"/>
                    <a:pt x="33" y="11"/>
                  </a:cubicBezTo>
                  <a:cubicBezTo>
                    <a:pt x="31" y="12"/>
                    <a:pt x="31" y="14"/>
                    <a:pt x="31" y="1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9"/>
                    <a:pt x="31" y="111"/>
                    <a:pt x="33" y="113"/>
                  </a:cubicBezTo>
                  <a:cubicBezTo>
                    <a:pt x="34" y="114"/>
                    <a:pt x="35" y="115"/>
                    <a:pt x="37" y="115"/>
                  </a:cubicBezTo>
                  <a:cubicBezTo>
                    <a:pt x="39" y="115"/>
                    <a:pt x="40" y="114"/>
                    <a:pt x="41" y="113"/>
                  </a:cubicBezTo>
                  <a:cubicBezTo>
                    <a:pt x="42" y="111"/>
                    <a:pt x="43" y="109"/>
                    <a:pt x="43" y="107"/>
                  </a:cubicBezTo>
                  <a:lnTo>
                    <a:pt x="43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7" name="Freeform 183"/>
            <p:cNvSpPr/>
            <p:nvPr/>
          </p:nvSpPr>
          <p:spPr bwMode="auto">
            <a:xfrm>
              <a:off x="6092826" y="4619625"/>
              <a:ext cx="206375" cy="381000"/>
            </a:xfrm>
            <a:custGeom>
              <a:avLst/>
              <a:gdLst>
                <a:gd name="T0" fmla="*/ 18 w 65"/>
                <a:gd name="T1" fmla="*/ 52 h 120"/>
                <a:gd name="T2" fmla="*/ 18 w 65"/>
                <a:gd name="T3" fmla="*/ 104 h 120"/>
                <a:gd name="T4" fmla="*/ 21 w 65"/>
                <a:gd name="T5" fmla="*/ 109 h 120"/>
                <a:gd name="T6" fmla="*/ 25 w 65"/>
                <a:gd name="T7" fmla="*/ 113 h 120"/>
                <a:gd name="T8" fmla="*/ 24 w 65"/>
                <a:gd name="T9" fmla="*/ 119 h 120"/>
                <a:gd name="T10" fmla="*/ 22 w 65"/>
                <a:gd name="T11" fmla="*/ 120 h 120"/>
                <a:gd name="T12" fmla="*/ 2 w 65"/>
                <a:gd name="T13" fmla="*/ 120 h 120"/>
                <a:gd name="T14" fmla="*/ 1 w 65"/>
                <a:gd name="T15" fmla="*/ 119 h 120"/>
                <a:gd name="T16" fmla="*/ 0 w 65"/>
                <a:gd name="T17" fmla="*/ 113 h 120"/>
                <a:gd name="T18" fmla="*/ 2 w 65"/>
                <a:gd name="T19" fmla="*/ 110 h 120"/>
                <a:gd name="T20" fmla="*/ 6 w 65"/>
                <a:gd name="T21" fmla="*/ 106 h 120"/>
                <a:gd name="T22" fmla="*/ 6 w 65"/>
                <a:gd name="T23" fmla="*/ 19 h 120"/>
                <a:gd name="T24" fmla="*/ 5 w 65"/>
                <a:gd name="T25" fmla="*/ 14 h 120"/>
                <a:gd name="T26" fmla="*/ 3 w 65"/>
                <a:gd name="T27" fmla="*/ 11 h 120"/>
                <a:gd name="T28" fmla="*/ 0 w 65"/>
                <a:gd name="T29" fmla="*/ 9 h 120"/>
                <a:gd name="T30" fmla="*/ 0 w 65"/>
                <a:gd name="T31" fmla="*/ 5 h 120"/>
                <a:gd name="T32" fmla="*/ 2 w 65"/>
                <a:gd name="T33" fmla="*/ 0 h 120"/>
                <a:gd name="T34" fmla="*/ 23 w 65"/>
                <a:gd name="T35" fmla="*/ 0 h 120"/>
                <a:gd name="T36" fmla="*/ 48 w 65"/>
                <a:gd name="T37" fmla="*/ 58 h 120"/>
                <a:gd name="T38" fmla="*/ 48 w 65"/>
                <a:gd name="T39" fmla="*/ 15 h 120"/>
                <a:gd name="T40" fmla="*/ 44 w 65"/>
                <a:gd name="T41" fmla="*/ 10 h 120"/>
                <a:gd name="T42" fmla="*/ 42 w 65"/>
                <a:gd name="T43" fmla="*/ 8 h 120"/>
                <a:gd name="T44" fmla="*/ 41 w 65"/>
                <a:gd name="T45" fmla="*/ 3 h 120"/>
                <a:gd name="T46" fmla="*/ 41 w 65"/>
                <a:gd name="T47" fmla="*/ 1 h 120"/>
                <a:gd name="T48" fmla="*/ 43 w 65"/>
                <a:gd name="T49" fmla="*/ 0 h 120"/>
                <a:gd name="T50" fmla="*/ 64 w 65"/>
                <a:gd name="T51" fmla="*/ 0 h 120"/>
                <a:gd name="T52" fmla="*/ 65 w 65"/>
                <a:gd name="T53" fmla="*/ 5 h 120"/>
                <a:gd name="T54" fmla="*/ 65 w 65"/>
                <a:gd name="T55" fmla="*/ 9 h 120"/>
                <a:gd name="T56" fmla="*/ 63 w 65"/>
                <a:gd name="T57" fmla="*/ 10 h 120"/>
                <a:gd name="T58" fmla="*/ 60 w 65"/>
                <a:gd name="T59" fmla="*/ 12 h 120"/>
                <a:gd name="T60" fmla="*/ 59 w 65"/>
                <a:gd name="T61" fmla="*/ 14 h 120"/>
                <a:gd name="T62" fmla="*/ 59 w 65"/>
                <a:gd name="T63" fmla="*/ 120 h 120"/>
                <a:gd name="T64" fmla="*/ 47 w 65"/>
                <a:gd name="T65" fmla="*/ 120 h 120"/>
                <a:gd name="T66" fmla="*/ 18 w 65"/>
                <a:gd name="T6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120">
                  <a:moveTo>
                    <a:pt x="18" y="52"/>
                  </a:moveTo>
                  <a:cubicBezTo>
                    <a:pt x="18" y="104"/>
                    <a:pt x="18" y="104"/>
                    <a:pt x="18" y="104"/>
                  </a:cubicBezTo>
                  <a:cubicBezTo>
                    <a:pt x="18" y="107"/>
                    <a:pt x="19" y="108"/>
                    <a:pt x="21" y="109"/>
                  </a:cubicBezTo>
                  <a:cubicBezTo>
                    <a:pt x="24" y="110"/>
                    <a:pt x="25" y="112"/>
                    <a:pt x="25" y="113"/>
                  </a:cubicBezTo>
                  <a:cubicBezTo>
                    <a:pt x="25" y="117"/>
                    <a:pt x="25" y="119"/>
                    <a:pt x="24" y="119"/>
                  </a:cubicBezTo>
                  <a:cubicBezTo>
                    <a:pt x="24" y="120"/>
                    <a:pt x="23" y="120"/>
                    <a:pt x="2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1" y="120"/>
                    <a:pt x="1" y="119"/>
                  </a:cubicBezTo>
                  <a:cubicBezTo>
                    <a:pt x="0" y="118"/>
                    <a:pt x="0" y="116"/>
                    <a:pt x="0" y="113"/>
                  </a:cubicBezTo>
                  <a:cubicBezTo>
                    <a:pt x="0" y="112"/>
                    <a:pt x="1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5"/>
                    <a:pt x="5" y="14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3"/>
                    <a:pt x="47" y="11"/>
                    <a:pt x="44" y="10"/>
                  </a:cubicBezTo>
                  <a:cubicBezTo>
                    <a:pt x="43" y="10"/>
                    <a:pt x="42" y="9"/>
                    <a:pt x="42" y="8"/>
                  </a:cubicBezTo>
                  <a:cubicBezTo>
                    <a:pt x="41" y="7"/>
                    <a:pt x="41" y="6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2" y="0"/>
                    <a:pt x="42" y="0"/>
                    <a:pt x="4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2"/>
                    <a:pt x="65" y="5"/>
                  </a:cubicBezTo>
                  <a:cubicBezTo>
                    <a:pt x="65" y="7"/>
                    <a:pt x="65" y="8"/>
                    <a:pt x="65" y="9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2" y="11"/>
                    <a:pt x="61" y="11"/>
                    <a:pt x="60" y="12"/>
                  </a:cubicBezTo>
                  <a:cubicBezTo>
                    <a:pt x="60" y="12"/>
                    <a:pt x="59" y="13"/>
                    <a:pt x="59" y="1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7" y="120"/>
                    <a:pt x="47" y="120"/>
                    <a:pt x="47" y="120"/>
                  </a:cubicBezTo>
                  <a:lnTo>
                    <a:pt x="18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8" name="Freeform 184"/>
            <p:cNvSpPr/>
            <p:nvPr/>
          </p:nvSpPr>
          <p:spPr bwMode="auto">
            <a:xfrm>
              <a:off x="6311901" y="4619625"/>
              <a:ext cx="187325" cy="381000"/>
            </a:xfrm>
            <a:custGeom>
              <a:avLst/>
              <a:gdLst>
                <a:gd name="T0" fmla="*/ 34 w 59"/>
                <a:gd name="T1" fmla="*/ 9 h 120"/>
                <a:gd name="T2" fmla="*/ 34 w 59"/>
                <a:gd name="T3" fmla="*/ 52 h 120"/>
                <a:gd name="T4" fmla="*/ 39 w 59"/>
                <a:gd name="T5" fmla="*/ 52 h 120"/>
                <a:gd name="T6" fmla="*/ 42 w 59"/>
                <a:gd name="T7" fmla="*/ 51 h 120"/>
                <a:gd name="T8" fmla="*/ 44 w 59"/>
                <a:gd name="T9" fmla="*/ 47 h 120"/>
                <a:gd name="T10" fmla="*/ 45 w 59"/>
                <a:gd name="T11" fmla="*/ 41 h 120"/>
                <a:gd name="T12" fmla="*/ 47 w 59"/>
                <a:gd name="T13" fmla="*/ 40 h 120"/>
                <a:gd name="T14" fmla="*/ 53 w 59"/>
                <a:gd name="T15" fmla="*/ 40 h 120"/>
                <a:gd name="T16" fmla="*/ 54 w 59"/>
                <a:gd name="T17" fmla="*/ 44 h 120"/>
                <a:gd name="T18" fmla="*/ 54 w 59"/>
                <a:gd name="T19" fmla="*/ 69 h 120"/>
                <a:gd name="T20" fmla="*/ 53 w 59"/>
                <a:gd name="T21" fmla="*/ 72 h 120"/>
                <a:gd name="T22" fmla="*/ 49 w 59"/>
                <a:gd name="T23" fmla="*/ 72 h 120"/>
                <a:gd name="T24" fmla="*/ 46 w 59"/>
                <a:gd name="T25" fmla="*/ 71 h 120"/>
                <a:gd name="T26" fmla="*/ 44 w 59"/>
                <a:gd name="T27" fmla="*/ 66 h 120"/>
                <a:gd name="T28" fmla="*/ 42 w 59"/>
                <a:gd name="T29" fmla="*/ 61 h 120"/>
                <a:gd name="T30" fmla="*/ 40 w 59"/>
                <a:gd name="T31" fmla="*/ 60 h 120"/>
                <a:gd name="T32" fmla="*/ 34 w 59"/>
                <a:gd name="T33" fmla="*/ 60 h 120"/>
                <a:gd name="T34" fmla="*/ 34 w 59"/>
                <a:gd name="T35" fmla="*/ 112 h 120"/>
                <a:gd name="T36" fmla="*/ 38 w 59"/>
                <a:gd name="T37" fmla="*/ 112 h 120"/>
                <a:gd name="T38" fmla="*/ 43 w 59"/>
                <a:gd name="T39" fmla="*/ 109 h 120"/>
                <a:gd name="T40" fmla="*/ 47 w 59"/>
                <a:gd name="T41" fmla="*/ 98 h 120"/>
                <a:gd name="T42" fmla="*/ 50 w 59"/>
                <a:gd name="T43" fmla="*/ 92 h 120"/>
                <a:gd name="T44" fmla="*/ 55 w 59"/>
                <a:gd name="T45" fmla="*/ 91 h 120"/>
                <a:gd name="T46" fmla="*/ 59 w 59"/>
                <a:gd name="T47" fmla="*/ 94 h 120"/>
                <a:gd name="T48" fmla="*/ 59 w 59"/>
                <a:gd name="T49" fmla="*/ 97 h 120"/>
                <a:gd name="T50" fmla="*/ 56 w 59"/>
                <a:gd name="T51" fmla="*/ 114 h 120"/>
                <a:gd name="T52" fmla="*/ 55 w 59"/>
                <a:gd name="T53" fmla="*/ 119 h 120"/>
                <a:gd name="T54" fmla="*/ 52 w 59"/>
                <a:gd name="T55" fmla="*/ 120 h 120"/>
                <a:gd name="T56" fmla="*/ 2 w 59"/>
                <a:gd name="T57" fmla="*/ 120 h 120"/>
                <a:gd name="T58" fmla="*/ 0 w 59"/>
                <a:gd name="T59" fmla="*/ 119 h 120"/>
                <a:gd name="T60" fmla="*/ 0 w 59"/>
                <a:gd name="T61" fmla="*/ 114 h 120"/>
                <a:gd name="T62" fmla="*/ 2 w 59"/>
                <a:gd name="T63" fmla="*/ 110 h 120"/>
                <a:gd name="T64" fmla="*/ 6 w 59"/>
                <a:gd name="T65" fmla="*/ 106 h 120"/>
                <a:gd name="T66" fmla="*/ 6 w 59"/>
                <a:gd name="T67" fmla="*/ 13 h 120"/>
                <a:gd name="T68" fmla="*/ 3 w 59"/>
                <a:gd name="T69" fmla="*/ 10 h 120"/>
                <a:gd name="T70" fmla="*/ 0 w 59"/>
                <a:gd name="T71" fmla="*/ 8 h 120"/>
                <a:gd name="T72" fmla="*/ 0 w 59"/>
                <a:gd name="T73" fmla="*/ 4 h 120"/>
                <a:gd name="T74" fmla="*/ 0 w 59"/>
                <a:gd name="T75" fmla="*/ 1 h 120"/>
                <a:gd name="T76" fmla="*/ 3 w 59"/>
                <a:gd name="T77" fmla="*/ 0 h 120"/>
                <a:gd name="T78" fmla="*/ 50 w 59"/>
                <a:gd name="T79" fmla="*/ 0 h 120"/>
                <a:gd name="T80" fmla="*/ 53 w 59"/>
                <a:gd name="T81" fmla="*/ 1 h 120"/>
                <a:gd name="T82" fmla="*/ 54 w 59"/>
                <a:gd name="T83" fmla="*/ 4 h 120"/>
                <a:gd name="T84" fmla="*/ 58 w 59"/>
                <a:gd name="T85" fmla="*/ 23 h 120"/>
                <a:gd name="T86" fmla="*/ 58 w 59"/>
                <a:gd name="T87" fmla="*/ 25 h 120"/>
                <a:gd name="T88" fmla="*/ 55 w 59"/>
                <a:gd name="T89" fmla="*/ 27 h 120"/>
                <a:gd name="T90" fmla="*/ 49 w 59"/>
                <a:gd name="T91" fmla="*/ 26 h 120"/>
                <a:gd name="T92" fmla="*/ 47 w 59"/>
                <a:gd name="T93" fmla="*/ 21 h 120"/>
                <a:gd name="T94" fmla="*/ 43 w 59"/>
                <a:gd name="T95" fmla="*/ 12 h 120"/>
                <a:gd name="T96" fmla="*/ 39 w 59"/>
                <a:gd name="T97" fmla="*/ 9 h 120"/>
                <a:gd name="T98" fmla="*/ 34 w 59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1" y="51"/>
                    <a:pt x="42" y="51"/>
                  </a:cubicBezTo>
                  <a:cubicBezTo>
                    <a:pt x="43" y="50"/>
                    <a:pt x="43" y="49"/>
                    <a:pt x="44" y="47"/>
                  </a:cubicBezTo>
                  <a:cubicBezTo>
                    <a:pt x="44" y="43"/>
                    <a:pt x="45" y="41"/>
                    <a:pt x="45" y="41"/>
                  </a:cubicBezTo>
                  <a:cubicBezTo>
                    <a:pt x="45" y="40"/>
                    <a:pt x="46" y="40"/>
                    <a:pt x="47" y="40"/>
                  </a:cubicBezTo>
                  <a:cubicBezTo>
                    <a:pt x="51" y="40"/>
                    <a:pt x="53" y="40"/>
                    <a:pt x="53" y="40"/>
                  </a:cubicBezTo>
                  <a:cubicBezTo>
                    <a:pt x="54" y="40"/>
                    <a:pt x="54" y="42"/>
                    <a:pt x="54" y="4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0"/>
                    <a:pt x="54" y="71"/>
                    <a:pt x="53" y="72"/>
                  </a:cubicBezTo>
                  <a:cubicBezTo>
                    <a:pt x="53" y="72"/>
                    <a:pt x="51" y="72"/>
                    <a:pt x="49" y="72"/>
                  </a:cubicBezTo>
                  <a:cubicBezTo>
                    <a:pt x="47" y="72"/>
                    <a:pt x="46" y="72"/>
                    <a:pt x="46" y="71"/>
                  </a:cubicBezTo>
                  <a:cubicBezTo>
                    <a:pt x="45" y="71"/>
                    <a:pt x="44" y="69"/>
                    <a:pt x="44" y="66"/>
                  </a:cubicBezTo>
                  <a:cubicBezTo>
                    <a:pt x="43" y="63"/>
                    <a:pt x="43" y="62"/>
                    <a:pt x="42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0" y="112"/>
                    <a:pt x="42" y="111"/>
                    <a:pt x="43" y="109"/>
                  </a:cubicBezTo>
                  <a:cubicBezTo>
                    <a:pt x="44" y="108"/>
                    <a:pt x="45" y="104"/>
                    <a:pt x="47" y="98"/>
                  </a:cubicBezTo>
                  <a:cubicBezTo>
                    <a:pt x="48" y="95"/>
                    <a:pt x="49" y="93"/>
                    <a:pt x="50" y="92"/>
                  </a:cubicBezTo>
                  <a:cubicBezTo>
                    <a:pt x="51" y="92"/>
                    <a:pt x="52" y="91"/>
                    <a:pt x="55" y="91"/>
                  </a:cubicBezTo>
                  <a:cubicBezTo>
                    <a:pt x="58" y="91"/>
                    <a:pt x="59" y="92"/>
                    <a:pt x="59" y="94"/>
                  </a:cubicBezTo>
                  <a:cubicBezTo>
                    <a:pt x="59" y="95"/>
                    <a:pt x="59" y="96"/>
                    <a:pt x="59" y="9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0" y="120"/>
                    <a:pt x="0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0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3" y="10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2" y="0"/>
                    <a:pt x="53" y="1"/>
                  </a:cubicBezTo>
                  <a:cubicBezTo>
                    <a:pt x="54" y="1"/>
                    <a:pt x="54" y="2"/>
                    <a:pt x="54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5"/>
                  </a:cubicBezTo>
                  <a:cubicBezTo>
                    <a:pt x="58" y="26"/>
                    <a:pt x="57" y="27"/>
                    <a:pt x="55" y="27"/>
                  </a:cubicBezTo>
                  <a:cubicBezTo>
                    <a:pt x="52" y="27"/>
                    <a:pt x="50" y="26"/>
                    <a:pt x="49" y="26"/>
                  </a:cubicBezTo>
                  <a:cubicBezTo>
                    <a:pt x="48" y="25"/>
                    <a:pt x="48" y="24"/>
                    <a:pt x="47" y="21"/>
                  </a:cubicBezTo>
                  <a:cubicBezTo>
                    <a:pt x="45" y="17"/>
                    <a:pt x="44" y="14"/>
                    <a:pt x="43" y="12"/>
                  </a:cubicBezTo>
                  <a:cubicBezTo>
                    <a:pt x="42" y="10"/>
                    <a:pt x="40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0" name="Freeform 176"/>
            <p:cNvSpPr>
              <a:spLocks noEditPoints="1"/>
            </p:cNvSpPr>
            <p:nvPr/>
          </p:nvSpPr>
          <p:spPr bwMode="auto">
            <a:xfrm>
              <a:off x="5365751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201" name="useful artwork"/>
          <p:cNvSpPr txBox="1"/>
          <p:nvPr/>
        </p:nvSpPr>
        <p:spPr>
          <a:xfrm>
            <a:off x="615783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computer"/>
          <p:cNvGrpSpPr/>
          <p:nvPr/>
        </p:nvGrpSpPr>
        <p:grpSpPr>
          <a:xfrm>
            <a:off x="8576252" y="4091686"/>
            <a:ext cx="1425758" cy="1181891"/>
            <a:chOff x="5095876" y="4794250"/>
            <a:chExt cx="2236788" cy="1854200"/>
          </a:xfrm>
        </p:grpSpPr>
        <p:sp>
          <p:nvSpPr>
            <p:cNvPr id="461" name="Freeform 143"/>
            <p:cNvSpPr/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2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3" name="Freeform 145"/>
            <p:cNvSpPr/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4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5" name="Freeform 147"/>
            <p:cNvSpPr/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6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92" name="apple"/>
          <p:cNvGrpSpPr/>
          <p:nvPr/>
        </p:nvGrpSpPr>
        <p:grpSpPr>
          <a:xfrm rot="724486">
            <a:off x="9618701" y="3890348"/>
            <a:ext cx="990677" cy="1198852"/>
            <a:chOff x="5819776" y="171450"/>
            <a:chExt cx="1065213" cy="1289050"/>
          </a:xfrm>
        </p:grpSpPr>
        <p:sp>
          <p:nvSpPr>
            <p:cNvPr id="493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4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5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03" name="star"/>
          <p:cNvGrpSpPr/>
          <p:nvPr/>
        </p:nvGrpSpPr>
        <p:grpSpPr>
          <a:xfrm rot="3773666">
            <a:off x="10173634" y="4117690"/>
            <a:ext cx="566958" cy="538031"/>
            <a:chOff x="122238" y="3832225"/>
            <a:chExt cx="1555750" cy="1476375"/>
          </a:xfrm>
        </p:grpSpPr>
        <p:sp>
          <p:nvSpPr>
            <p:cNvPr id="458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3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273" name="school"/>
          <p:cNvGrpSpPr/>
          <p:nvPr/>
        </p:nvGrpSpPr>
        <p:grpSpPr>
          <a:xfrm>
            <a:off x="9174265" y="4364860"/>
            <a:ext cx="2896706" cy="1443718"/>
            <a:chOff x="96838" y="123825"/>
            <a:chExt cx="4465638" cy="2225675"/>
          </a:xfrm>
        </p:grpSpPr>
        <p:sp>
          <p:nvSpPr>
            <p:cNvPr id="274" name="Freeform 529"/>
            <p:cNvSpPr/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5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6" name="Freeform 531"/>
            <p:cNvSpPr/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7" name="Freeform 532"/>
            <p:cNvSpPr/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9" name="Freeform 533"/>
            <p:cNvSpPr/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0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1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2" name="Freeform 536"/>
            <p:cNvSpPr/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3" name="Freeform 537"/>
            <p:cNvSpPr/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4" name="Freeform 538"/>
            <p:cNvSpPr/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5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6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7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8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9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6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7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8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9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0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1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2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3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4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5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6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7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8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9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0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1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2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3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4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5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6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7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8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9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0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1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2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3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4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5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6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7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8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9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0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1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2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3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4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5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6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7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8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9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0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63" name="school bus front"/>
          <p:cNvGrpSpPr/>
          <p:nvPr/>
        </p:nvGrpSpPr>
        <p:grpSpPr>
          <a:xfrm>
            <a:off x="1423218" y="2270414"/>
            <a:ext cx="1504471" cy="1629718"/>
            <a:chOff x="6775451" y="3355975"/>
            <a:chExt cx="1582737" cy="1714500"/>
          </a:xfrm>
        </p:grpSpPr>
        <p:sp>
          <p:nvSpPr>
            <p:cNvPr id="764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5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6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7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8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9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0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1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2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3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4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5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6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7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8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79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0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6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7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8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8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3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96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60" name="star"/>
          <p:cNvGrpSpPr/>
          <p:nvPr/>
        </p:nvGrpSpPr>
        <p:grpSpPr>
          <a:xfrm rot="21221551">
            <a:off x="-6346" y="1535695"/>
            <a:ext cx="1498116" cy="1421680"/>
            <a:chOff x="122238" y="3832225"/>
            <a:chExt cx="1555750" cy="1476375"/>
          </a:xfrm>
        </p:grpSpPr>
        <p:sp>
          <p:nvSpPr>
            <p:cNvPr id="761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6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57" name="star"/>
          <p:cNvGrpSpPr/>
          <p:nvPr/>
        </p:nvGrpSpPr>
        <p:grpSpPr>
          <a:xfrm rot="2049159">
            <a:off x="6904719" y="4253564"/>
            <a:ext cx="1636486" cy="1552989"/>
            <a:chOff x="122238" y="3832225"/>
            <a:chExt cx="1555750" cy="1476375"/>
          </a:xfrm>
        </p:grpSpPr>
        <p:sp>
          <p:nvSpPr>
            <p:cNvPr id="758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99" name="soccer ball"/>
          <p:cNvGrpSpPr/>
          <p:nvPr/>
        </p:nvGrpSpPr>
        <p:grpSpPr>
          <a:xfrm>
            <a:off x="5604371" y="4217864"/>
            <a:ext cx="1780544" cy="1780544"/>
            <a:chOff x="7408863" y="1479550"/>
            <a:chExt cx="1568450" cy="1568450"/>
          </a:xfrm>
        </p:grpSpPr>
        <p:sp>
          <p:nvSpPr>
            <p:cNvPr id="300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1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2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3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4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5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6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7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8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9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0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1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2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3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4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5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1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9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39" name="glue"/>
          <p:cNvGrpSpPr/>
          <p:nvPr/>
        </p:nvGrpSpPr>
        <p:grpSpPr>
          <a:xfrm>
            <a:off x="5297083" y="4194293"/>
            <a:ext cx="820565" cy="1621116"/>
            <a:chOff x="4159251" y="3527425"/>
            <a:chExt cx="911225" cy="1800225"/>
          </a:xfrm>
        </p:grpSpPr>
        <p:sp>
          <p:nvSpPr>
            <p:cNvPr id="640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1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2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3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4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5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6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7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38" name="papers"/>
          <p:cNvGrpSpPr/>
          <p:nvPr/>
        </p:nvGrpSpPr>
        <p:grpSpPr>
          <a:xfrm rot="20385034">
            <a:off x="1718857" y="3499525"/>
            <a:ext cx="1713646" cy="2144239"/>
            <a:chOff x="3073401" y="2232025"/>
            <a:chExt cx="1870075" cy="2339975"/>
          </a:xfrm>
        </p:grpSpPr>
        <p:sp>
          <p:nvSpPr>
            <p:cNvPr id="439" name="Freeform 28"/>
            <p:cNvSpPr/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0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1" name="Freeform 30"/>
            <p:cNvSpPr/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2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3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4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5" name="Freeform 34"/>
            <p:cNvSpPr/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6" name="Freeform 35"/>
            <p:cNvSpPr/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7" name="Freeform 36"/>
            <p:cNvSpPr/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8" name="Freeform 37"/>
            <p:cNvSpPr/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9" name="Freeform 38"/>
            <p:cNvSpPr/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0" name="Freeform 39"/>
            <p:cNvSpPr/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1" name="Freeform 40"/>
            <p:cNvSpPr/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2" name="Freeform 41"/>
            <p:cNvSpPr/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3" name="Freeform 42"/>
            <p:cNvSpPr/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4" name="Freeform 43"/>
            <p:cNvSpPr/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5" name="Freeform 44"/>
            <p:cNvSpPr/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6" name="Freeform 45"/>
            <p:cNvSpPr/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7" name="Freeform 46"/>
            <p:cNvSpPr/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9" name="Freeform 47"/>
            <p:cNvSpPr/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0" name="Freeform 48"/>
            <p:cNvSpPr/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1" name="Freeform 49"/>
            <p:cNvSpPr/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66" name="basketball"/>
          <p:cNvGrpSpPr/>
          <p:nvPr/>
        </p:nvGrpSpPr>
        <p:grpSpPr>
          <a:xfrm>
            <a:off x="2784029" y="4127109"/>
            <a:ext cx="2039416" cy="2039416"/>
            <a:chOff x="5267326" y="2184400"/>
            <a:chExt cx="1568450" cy="1568450"/>
          </a:xfrm>
        </p:grpSpPr>
        <p:sp>
          <p:nvSpPr>
            <p:cNvPr id="267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8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9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0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1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2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64" name="ruler"/>
          <p:cNvGrpSpPr/>
          <p:nvPr/>
        </p:nvGrpSpPr>
        <p:grpSpPr>
          <a:xfrm>
            <a:off x="3918662" y="5575054"/>
            <a:ext cx="4537988" cy="546185"/>
            <a:chOff x="287338" y="3762375"/>
            <a:chExt cx="3719513" cy="447675"/>
          </a:xfrm>
        </p:grpSpPr>
        <p:sp>
          <p:nvSpPr>
            <p:cNvPr id="665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6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7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8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9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0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1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2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3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4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5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6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7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8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79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0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1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2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3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4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5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6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7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8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89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0" name="Freeform 237"/>
            <p:cNvSpPr/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1" name="Freeform 238"/>
            <p:cNvSpPr/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2" name="Freeform 239"/>
            <p:cNvSpPr/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3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4" name="Freeform 241"/>
            <p:cNvSpPr/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5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6" name="Freeform 243"/>
            <p:cNvSpPr/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7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8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99" name="Freeform 246"/>
            <p:cNvSpPr/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0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1" name="Freeform 248"/>
            <p:cNvSpPr/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2" name="Freeform 249"/>
            <p:cNvSpPr/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3" name="Freeform 250"/>
            <p:cNvSpPr/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4" name="Freeform 251"/>
            <p:cNvSpPr/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78" name="test tube"/>
          <p:cNvGrpSpPr/>
          <p:nvPr/>
        </p:nvGrpSpPr>
        <p:grpSpPr>
          <a:xfrm>
            <a:off x="-218984" y="1036328"/>
            <a:ext cx="877772" cy="2426482"/>
            <a:chOff x="3740151" y="352425"/>
            <a:chExt cx="552450" cy="1527175"/>
          </a:xfrm>
        </p:grpSpPr>
        <p:sp>
          <p:nvSpPr>
            <p:cNvPr id="290" name="Freeform 50"/>
            <p:cNvSpPr/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1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2" name="Freeform 52"/>
            <p:cNvSpPr/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3" name="Freeform 53"/>
            <p:cNvSpPr/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4" name="Freeform 54"/>
            <p:cNvSpPr/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5" name="Freeform 55"/>
            <p:cNvSpPr/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6" name="Freeform 56"/>
            <p:cNvSpPr/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7" name="Freeform 57"/>
            <p:cNvSpPr/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8" name="Freeform 58"/>
            <p:cNvSpPr/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29" name="globe"/>
          <p:cNvGrpSpPr/>
          <p:nvPr/>
        </p:nvGrpSpPr>
        <p:grpSpPr>
          <a:xfrm>
            <a:off x="-513648" y="2292601"/>
            <a:ext cx="2770400" cy="3680885"/>
            <a:chOff x="6924912" y="2286301"/>
            <a:chExt cx="937104" cy="1245081"/>
          </a:xfrm>
        </p:grpSpPr>
        <p:sp>
          <p:nvSpPr>
            <p:cNvPr id="430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1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2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3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4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5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6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7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76" name="main point text"/>
          <p:cNvSpPr txBox="1"/>
          <p:nvPr/>
        </p:nvSpPr>
        <p:spPr>
          <a:xfrm>
            <a:off x="4053776" y="472324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Main point goes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Your text goes here. Your text goes here. Your text goes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Your text goes here. 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Additional information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Additional information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main pints icons"/>
          <p:cNvSpPr txBox="1"/>
          <p:nvPr/>
        </p:nvSpPr>
        <p:spPr>
          <a:xfrm>
            <a:off x="618959" y="6204019"/>
            <a:ext cx="795083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Main point icons static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6" name="animaiton text"/>
          <p:cNvSpPr txBox="1"/>
          <p:nvPr/>
        </p:nvSpPr>
        <p:spPr>
          <a:xfrm>
            <a:off x="622654" y="118097"/>
            <a:ext cx="2305035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This slide is static and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does not animate.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4" name="backpack"/>
          <p:cNvGrpSpPr/>
          <p:nvPr/>
        </p:nvGrpSpPr>
        <p:grpSpPr>
          <a:xfrm>
            <a:off x="953403" y="4207109"/>
            <a:ext cx="1446500" cy="1704693"/>
            <a:chOff x="7189788" y="1184275"/>
            <a:chExt cx="1476375" cy="1739900"/>
          </a:xfrm>
        </p:grpSpPr>
        <p:sp>
          <p:nvSpPr>
            <p:cNvPr id="405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6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8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0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2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3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9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1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23" name="apple"/>
          <p:cNvGrpSpPr/>
          <p:nvPr/>
        </p:nvGrpSpPr>
        <p:grpSpPr>
          <a:xfrm>
            <a:off x="-361525" y="4694837"/>
            <a:ext cx="1260561" cy="1525448"/>
            <a:chOff x="5819776" y="171450"/>
            <a:chExt cx="1065213" cy="1289050"/>
          </a:xfrm>
        </p:grpSpPr>
        <p:sp>
          <p:nvSpPr>
            <p:cNvPr id="42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5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2" name="paint brush"/>
          <p:cNvGrpSpPr/>
          <p:nvPr/>
        </p:nvGrpSpPr>
        <p:grpSpPr>
          <a:xfrm rot="18362098">
            <a:off x="8769966" y="4189247"/>
            <a:ext cx="380263" cy="1815011"/>
            <a:chOff x="5181601" y="158750"/>
            <a:chExt cx="447675" cy="2136775"/>
          </a:xfrm>
        </p:grpSpPr>
        <p:sp>
          <p:nvSpPr>
            <p:cNvPr id="473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4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5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6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7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8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25" name="atom"/>
          <p:cNvGrpSpPr/>
          <p:nvPr/>
        </p:nvGrpSpPr>
        <p:grpSpPr>
          <a:xfrm>
            <a:off x="6620016" y="4354550"/>
            <a:ext cx="1549931" cy="1584309"/>
            <a:chOff x="1611313" y="4349750"/>
            <a:chExt cx="1646238" cy="1682750"/>
          </a:xfrm>
        </p:grpSpPr>
        <p:sp>
          <p:nvSpPr>
            <p:cNvPr id="626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7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7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8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9" name="calculator"/>
          <p:cNvGrpSpPr/>
          <p:nvPr/>
        </p:nvGrpSpPr>
        <p:grpSpPr>
          <a:xfrm rot="20973259">
            <a:off x="4378831" y="4085046"/>
            <a:ext cx="940136" cy="1658887"/>
            <a:chOff x="7978948" y="1999734"/>
            <a:chExt cx="524549" cy="925576"/>
          </a:xfrm>
        </p:grpSpPr>
        <p:sp>
          <p:nvSpPr>
            <p:cNvPr id="484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6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8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9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0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1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2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3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4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5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7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8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9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0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1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2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3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4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5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6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7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8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9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0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1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2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4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48" name="football"/>
          <p:cNvGrpSpPr/>
          <p:nvPr/>
        </p:nvGrpSpPr>
        <p:grpSpPr>
          <a:xfrm rot="20520835">
            <a:off x="7256844" y="5032591"/>
            <a:ext cx="2036698" cy="1230579"/>
            <a:chOff x="7104063" y="142875"/>
            <a:chExt cx="1812925" cy="1095375"/>
          </a:xfrm>
        </p:grpSpPr>
        <p:sp>
          <p:nvSpPr>
            <p:cNvPr id="649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0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1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2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3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4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5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6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7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8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59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0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1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2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63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705" name="megaphone"/>
          <p:cNvGrpSpPr/>
          <p:nvPr/>
        </p:nvGrpSpPr>
        <p:grpSpPr>
          <a:xfrm rot="733051">
            <a:off x="5750206" y="5258945"/>
            <a:ext cx="1703366" cy="806108"/>
            <a:chOff x="3022601" y="1530350"/>
            <a:chExt cx="1898650" cy="898525"/>
          </a:xfrm>
        </p:grpSpPr>
        <p:sp>
          <p:nvSpPr>
            <p:cNvPr id="706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8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0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71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815" name="great job sticker"/>
          <p:cNvGrpSpPr/>
          <p:nvPr/>
        </p:nvGrpSpPr>
        <p:grpSpPr>
          <a:xfrm>
            <a:off x="1963491" y="4828058"/>
            <a:ext cx="1220070" cy="1220070"/>
            <a:chOff x="271463" y="247650"/>
            <a:chExt cx="1568450" cy="1568450"/>
          </a:xfrm>
          <a:effectLst/>
        </p:grpSpPr>
        <p:sp>
          <p:nvSpPr>
            <p:cNvPr id="816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7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8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19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0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1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2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3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4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5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6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7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828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78" name="tablet"/>
          <p:cNvGrpSpPr/>
          <p:nvPr/>
        </p:nvGrpSpPr>
        <p:grpSpPr>
          <a:xfrm rot="626876">
            <a:off x="11220133" y="4820127"/>
            <a:ext cx="1031851" cy="1358386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79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0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1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2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3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90" name="book"/>
          <p:cNvGrpSpPr/>
          <p:nvPr/>
        </p:nvGrpSpPr>
        <p:grpSpPr>
          <a:xfrm>
            <a:off x="9946068" y="5248358"/>
            <a:ext cx="1529016" cy="1009220"/>
            <a:chOff x="481013" y="5330825"/>
            <a:chExt cx="2078038" cy="1371600"/>
          </a:xfrm>
        </p:grpSpPr>
        <p:sp>
          <p:nvSpPr>
            <p:cNvPr id="391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2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3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4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5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6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7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8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9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0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1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2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62" name="school bell"/>
          <p:cNvGrpSpPr/>
          <p:nvPr/>
        </p:nvGrpSpPr>
        <p:grpSpPr>
          <a:xfrm>
            <a:off x="9080054" y="5352161"/>
            <a:ext cx="863074" cy="829708"/>
            <a:chOff x="7605713" y="3454400"/>
            <a:chExt cx="1231900" cy="1184275"/>
          </a:xfrm>
        </p:grpSpPr>
        <p:sp>
          <p:nvSpPr>
            <p:cNvPr id="363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0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07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315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6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3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9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33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33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6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7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8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9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0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1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2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3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4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5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6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7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8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9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0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1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5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5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1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2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3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4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65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366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7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8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9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0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1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2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3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4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5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76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37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386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387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0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1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2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3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4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5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6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7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8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9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0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1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15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416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7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8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9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0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1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2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3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4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5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6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7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8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9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0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1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2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3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4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5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6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7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8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9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0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1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2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3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4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5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6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7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8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49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450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1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2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3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4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5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6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7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8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9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0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1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2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63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464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5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6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7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8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9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75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476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7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8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9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0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1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2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83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484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5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6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7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8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89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0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1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2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3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4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5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6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7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8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13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514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5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6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7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8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9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0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28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529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0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31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532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3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4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5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6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7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8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39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40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541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2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4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5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46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547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8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49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0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1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52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54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6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7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8" name="leaf"/>
          <p:cNvSpPr/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9" name="leaf"/>
          <p:cNvSpPr/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60" name="leaf"/>
          <p:cNvSpPr/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77" name="leaf"/>
          <p:cNvSpPr/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78" name="leaf"/>
          <p:cNvSpPr/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79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grpSp>
        <p:nvGrpSpPr>
          <p:cNvPr id="352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53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4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5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6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7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80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1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3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grpSp>
        <p:nvGrpSpPr>
          <p:cNvPr id="522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523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4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5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6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27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89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90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1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2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93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4" name="leaf"/>
          <p:cNvSpPr/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5" name="leaf"/>
          <p:cNvSpPr/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6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7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8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2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00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Main point goes here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7" name="pencil icon tree"/>
          <p:cNvSpPr txBox="1"/>
          <p:nvPr/>
        </p:nvSpPr>
        <p:spPr>
          <a:xfrm>
            <a:off x="620518" y="6204019"/>
            <a:ext cx="819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Pencil icon tree animated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1" name="animaiton text"/>
          <p:cNvSpPr txBox="1"/>
          <p:nvPr/>
        </p:nvSpPr>
        <p:spPr>
          <a:xfrm>
            <a:off x="620518" y="118097"/>
            <a:ext cx="2305035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7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3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82" grpId="0" animBg="1"/>
      <p:bldP spid="600" grpId="0" animBg="1"/>
      <p:bldP spid="2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52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54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6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57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79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0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1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8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89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90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1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2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panose="020B0503020204020204" charset="-122"/>
              </a:rPr>
              <a:t> </a:t>
            </a:r>
            <a:endParaRPr lang="en-US" dirty="0">
              <a:latin typeface="微软雅黑" panose="020B0503020204020204" charset="-122"/>
            </a:endParaRPr>
          </a:p>
        </p:txBody>
      </p:sp>
      <p:sp>
        <p:nvSpPr>
          <p:cNvPr id="593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6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597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00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Main point goes here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57" name="pencil icon tree"/>
          <p:cNvSpPr txBox="1"/>
          <p:nvPr/>
        </p:nvSpPr>
        <p:spPr>
          <a:xfrm>
            <a:off x="611839" y="6204019"/>
            <a:ext cx="7456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Sticker tree animated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251" name="super star sticker"/>
          <p:cNvGrpSpPr/>
          <p:nvPr/>
        </p:nvGrpSpPr>
        <p:grpSpPr>
          <a:xfrm>
            <a:off x="8073941" y="2608066"/>
            <a:ext cx="1155412" cy="1156582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Oval 251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3" name="Freeform 252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5" name="Freeform 254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6" name="Freeform 255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8" name="Freeform 257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59" name="Freeform 258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0" name="Freeform 259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1" name="Freeform 260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2" name="Freeform 261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3" name="Freeform 262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4" name="Freeform 263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65" name="Freeform 264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81" name="great job sticker"/>
          <p:cNvGrpSpPr/>
          <p:nvPr/>
        </p:nvGrpSpPr>
        <p:grpSpPr>
          <a:xfrm>
            <a:off x="8389323" y="897679"/>
            <a:ext cx="1156582" cy="1156582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4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6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8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9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0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1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2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3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4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409" name="rock star sticker"/>
          <p:cNvGrpSpPr/>
          <p:nvPr/>
        </p:nvGrpSpPr>
        <p:grpSpPr>
          <a:xfrm>
            <a:off x="7209110" y="91462"/>
            <a:ext cx="1156582" cy="1156582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0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1" name="Freeform 130"/>
            <p:cNvSpPr/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2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3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4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0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1" name="Freeform 135"/>
            <p:cNvSpPr/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2" name="Freeform 136"/>
            <p:cNvSpPr/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3" name="Freeform 137"/>
            <p:cNvSpPr/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74" name="Freeform 138"/>
            <p:cNvSpPr/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99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0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74" name="wow sticker"/>
          <p:cNvGrpSpPr/>
          <p:nvPr/>
        </p:nvGrpSpPr>
        <p:grpSpPr>
          <a:xfrm>
            <a:off x="3257462" y="665822"/>
            <a:ext cx="1155412" cy="1156582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5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76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5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6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7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88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99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1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2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3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4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5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07" name="amazing sticker"/>
          <p:cNvGrpSpPr/>
          <p:nvPr/>
        </p:nvGrpSpPr>
        <p:grpSpPr>
          <a:xfrm>
            <a:off x="5079777" y="247033"/>
            <a:ext cx="1172971" cy="508053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8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09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0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1" name="Freeform 69"/>
            <p:cNvSpPr/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2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3" name="Freeform 71"/>
            <p:cNvSpPr/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4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5" name="Freeform 73"/>
            <p:cNvSpPr/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6" name="Freeform 74"/>
            <p:cNvSpPr/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7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8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19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0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1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2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3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4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5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6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7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8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29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0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1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2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3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4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5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36" name="gr8 wrk sticker"/>
          <p:cNvGrpSpPr/>
          <p:nvPr/>
        </p:nvGrpSpPr>
        <p:grpSpPr>
          <a:xfrm>
            <a:off x="2439688" y="2102875"/>
            <a:ext cx="1172971" cy="510395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7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8" name="Freeform 119"/>
            <p:cNvSpPr/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39" name="Freeform 120"/>
            <p:cNvSpPr/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0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1" name="Freeform 122"/>
            <p:cNvSpPr/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2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3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4" name="Freeform 125"/>
            <p:cNvSpPr/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5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6" name="Freeform 127"/>
            <p:cNvSpPr/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647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656" name="stars"/>
          <p:cNvGrpSpPr/>
          <p:nvPr/>
        </p:nvGrpSpPr>
        <p:grpSpPr>
          <a:xfrm>
            <a:off x="5389070" y="1079221"/>
            <a:ext cx="1482725" cy="1409700"/>
            <a:chOff x="7894641" y="5244733"/>
            <a:chExt cx="1482725" cy="1409700"/>
          </a:xfrm>
        </p:grpSpPr>
        <p:grpSp>
          <p:nvGrpSpPr>
            <p:cNvPr id="657" name="Group 656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1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66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</p:grpSp>
        <p:grpSp>
          <p:nvGrpSpPr>
            <p:cNvPr id="658" name="Group 657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9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  <p:sp>
            <p:nvSpPr>
              <p:cNvPr id="660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81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82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83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grpSp>
        <p:nvGrpSpPr>
          <p:cNvPr id="301" name="keep up the good sticker"/>
          <p:cNvGrpSpPr/>
          <p:nvPr/>
        </p:nvGrpSpPr>
        <p:grpSpPr>
          <a:xfrm>
            <a:off x="3667236" y="2852950"/>
            <a:ext cx="1155412" cy="1156582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2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3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4" name="Freeform 102"/>
            <p:cNvSpPr/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5" name="Freeform 103"/>
            <p:cNvSpPr/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6" name="Freeform 104"/>
            <p:cNvSpPr/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8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9" name="Freeform 106"/>
            <p:cNvSpPr/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0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1" name="Freeform 108"/>
            <p:cNvSpPr/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2" name="Freeform 109"/>
            <p:cNvSpPr/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3" name="Freeform 110"/>
            <p:cNvSpPr/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4" name="Freeform 111"/>
            <p:cNvSpPr/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2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3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4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5" name="Freeform 115"/>
            <p:cNvSpPr/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6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7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8" name="Freeform 118"/>
            <p:cNvSpPr/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501" name="super sticker"/>
          <p:cNvGrpSpPr/>
          <p:nvPr/>
        </p:nvGrpSpPr>
        <p:grpSpPr>
          <a:xfrm>
            <a:off x="5520953" y="2886391"/>
            <a:ext cx="1173081" cy="1174269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2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3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4" name="Freeform 143"/>
            <p:cNvSpPr/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5" name="Freeform 144"/>
            <p:cNvSpPr/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6" name="Freeform 145"/>
            <p:cNvSpPr/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7" name="Freeform 146"/>
            <p:cNvSpPr/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8" name="Freeform 147"/>
            <p:cNvSpPr/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09" name="Freeform 148"/>
            <p:cNvSpPr/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0" name="Freeform 149"/>
            <p:cNvSpPr/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1" name="Freeform 150"/>
            <p:cNvSpPr/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12" name="Freeform 151"/>
            <p:cNvSpPr/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3" name="Freeform 152"/>
            <p:cNvSpPr/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55" name="Freeform 153"/>
            <p:cNvSpPr/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1" name="Freeform 154"/>
            <p:cNvSpPr/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562" name="Freeform 155"/>
            <p:cNvSpPr/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684" name="leaf"/>
          <p:cNvSpPr/>
          <p:nvPr/>
        </p:nvSpPr>
        <p:spPr bwMode="auto">
          <a:xfrm rot="19959591">
            <a:off x="4486224" y="2277127"/>
            <a:ext cx="293920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685" name="leaf"/>
          <p:cNvSpPr/>
          <p:nvPr/>
        </p:nvSpPr>
        <p:spPr bwMode="auto">
          <a:xfrm rot="18252956">
            <a:off x="4390420" y="231624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charset="-122"/>
            </a:endParaRPr>
          </a:p>
        </p:txBody>
      </p:sp>
      <p:sp>
        <p:nvSpPr>
          <p:cNvPr id="235" name="animaiton text"/>
          <p:cNvSpPr txBox="1"/>
          <p:nvPr/>
        </p:nvSpPr>
        <p:spPr>
          <a:xfrm>
            <a:off x="611839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79" grpId="0" animBg="1"/>
      <p:bldP spid="580" grpId="0" animBg="1"/>
      <p:bldP spid="581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6" grpId="0" animBg="1"/>
      <p:bldP spid="597" grpId="0" animBg="1"/>
      <p:bldP spid="600" grpId="0" animBg="1"/>
      <p:bldP spid="254" grpId="0"/>
      <p:bldP spid="681" grpId="0" animBg="1"/>
      <p:bldP spid="682" grpId="0" animBg="1"/>
      <p:bldP spid="683" grpId="0" animBg="1"/>
      <p:bldP spid="684" grpId="0" animBg="1"/>
      <p:bldP spid="6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246" name="yellow point box 3"/>
          <p:cNvSpPr/>
          <p:nvPr/>
        </p:nvSpPr>
        <p:spPr>
          <a:xfrm flipH="1">
            <a:off x="3856793" y="45378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247" name="your text goes here 3"/>
          <p:cNvSpPr txBox="1"/>
          <p:nvPr/>
        </p:nvSpPr>
        <p:spPr>
          <a:xfrm>
            <a:off x="4377117" y="45911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217" name="wow sticker"/>
          <p:cNvGrpSpPr/>
          <p:nvPr/>
        </p:nvGrpSpPr>
        <p:grpSpPr>
          <a:xfrm>
            <a:off x="2495377" y="4220202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8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0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1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2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3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4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5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6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7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8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9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0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188" name="yellow point box 2"/>
          <p:cNvSpPr/>
          <p:nvPr/>
        </p:nvSpPr>
        <p:spPr>
          <a:xfrm flipH="1">
            <a:off x="3856793" y="26514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89" name="your text goes here 2"/>
          <p:cNvSpPr txBox="1"/>
          <p:nvPr/>
        </p:nvSpPr>
        <p:spPr>
          <a:xfrm>
            <a:off x="4377117" y="27047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204" name="super star sticker"/>
          <p:cNvGrpSpPr/>
          <p:nvPr/>
        </p:nvGrpSpPr>
        <p:grpSpPr>
          <a:xfrm>
            <a:off x="2495377" y="2333802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" name="Oval 204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" name="Freeform 205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" name="Freeform 206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" name="Freeform 207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" name="Freeform 208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" name="Freeform 209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" name="Freeform 210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" name="Freeform 211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" name="Freeform 212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" name="Freeform 213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" name="Freeform 214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" name="Freeform 215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856793" y="765027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88" name="your text goes here 1"/>
          <p:cNvSpPr txBox="1"/>
          <p:nvPr/>
        </p:nvSpPr>
        <p:spPr>
          <a:xfrm>
            <a:off x="4377117" y="818358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173" name="great job sticker"/>
          <p:cNvGrpSpPr/>
          <p:nvPr/>
        </p:nvGrpSpPr>
        <p:grpSpPr>
          <a:xfrm>
            <a:off x="2495376" y="447401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4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5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6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7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8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9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0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1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2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3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4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5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6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77" name="stickers static"/>
          <p:cNvSpPr txBox="1"/>
          <p:nvPr/>
        </p:nvSpPr>
        <p:spPr>
          <a:xfrm>
            <a:off x="614502" y="6204019"/>
            <a:ext cx="6144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Stickers static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48" name="animaiton text"/>
          <p:cNvSpPr txBox="1"/>
          <p:nvPr/>
        </p:nvSpPr>
        <p:spPr>
          <a:xfrm>
            <a:off x="614502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This slide is static and does not animate.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7365" y="6204019"/>
            <a:ext cx="7028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Pencil points static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2" name="pencil"/>
          <p:cNvGrpSpPr/>
          <p:nvPr/>
        </p:nvGrpSpPr>
        <p:grpSpPr>
          <a:xfrm rot="5400000" flipH="1" flipV="1">
            <a:off x="16706" y="2664296"/>
            <a:ext cx="5743730" cy="855185"/>
            <a:chOff x="2277207" y="1082774"/>
            <a:chExt cx="6699740" cy="997526"/>
          </a:xfrm>
        </p:grpSpPr>
        <p:sp>
          <p:nvSpPr>
            <p:cNvPr id="33" name="Freeform 8"/>
            <p:cNvSpPr/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156880" y="812192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88" name="transportation point"/>
          <p:cNvSpPr txBox="1"/>
          <p:nvPr/>
        </p:nvSpPr>
        <p:spPr>
          <a:xfrm>
            <a:off x="3677204" y="865523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Transportation point one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1" name="yellow point box 2"/>
          <p:cNvSpPr/>
          <p:nvPr/>
        </p:nvSpPr>
        <p:spPr>
          <a:xfrm flipH="1">
            <a:off x="3156880" y="1979709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92" name="academics point"/>
          <p:cNvSpPr txBox="1"/>
          <p:nvPr/>
        </p:nvSpPr>
        <p:spPr>
          <a:xfrm>
            <a:off x="3677204" y="2033040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Academics point two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4" name="yellow point box 3"/>
          <p:cNvSpPr/>
          <p:nvPr/>
        </p:nvSpPr>
        <p:spPr>
          <a:xfrm flipH="1">
            <a:off x="3156880" y="3147226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95" name="athletics point"/>
          <p:cNvSpPr txBox="1"/>
          <p:nvPr/>
        </p:nvSpPr>
        <p:spPr>
          <a:xfrm>
            <a:off x="3677204" y="3200557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Athletics point three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7" name="yellow point box 4"/>
          <p:cNvSpPr/>
          <p:nvPr/>
        </p:nvSpPr>
        <p:spPr>
          <a:xfrm flipH="1">
            <a:off x="3156880" y="4314744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98" name="arts point"/>
          <p:cNvSpPr txBox="1"/>
          <p:nvPr/>
        </p:nvSpPr>
        <p:spPr>
          <a:xfrm>
            <a:off x="3677204" y="4368075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Arts point four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73" name="animaiton text"/>
          <p:cNvSpPr txBox="1"/>
          <p:nvPr/>
        </p:nvSpPr>
        <p:spPr>
          <a:xfrm>
            <a:off x="8689417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This slide is static and does not animate.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100" name="basketball"/>
          <p:cNvGrpSpPr/>
          <p:nvPr/>
        </p:nvGrpSpPr>
        <p:grpSpPr>
          <a:xfrm>
            <a:off x="8897865" y="3226751"/>
            <a:ext cx="818980" cy="818980"/>
            <a:chOff x="5267326" y="2184400"/>
            <a:chExt cx="1568450" cy="1568450"/>
          </a:xfrm>
        </p:grpSpPr>
        <p:sp>
          <p:nvSpPr>
            <p:cNvPr id="174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5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6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7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8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9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180" name="school bus front"/>
          <p:cNvGrpSpPr/>
          <p:nvPr/>
        </p:nvGrpSpPr>
        <p:grpSpPr>
          <a:xfrm>
            <a:off x="8894135" y="818369"/>
            <a:ext cx="826440" cy="895241"/>
            <a:chOff x="6775451" y="3355975"/>
            <a:chExt cx="1582737" cy="1714500"/>
          </a:xfrm>
        </p:grpSpPr>
        <p:sp>
          <p:nvSpPr>
            <p:cNvPr id="181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3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5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3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4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4" name="paint board"/>
          <p:cNvGrpSpPr/>
          <p:nvPr/>
        </p:nvGrpSpPr>
        <p:grpSpPr>
          <a:xfrm>
            <a:off x="8772927" y="4431208"/>
            <a:ext cx="1068859" cy="751001"/>
            <a:chOff x="2774951" y="98425"/>
            <a:chExt cx="2060575" cy="1447800"/>
          </a:xfrm>
        </p:grpSpPr>
        <p:sp>
          <p:nvSpPr>
            <p:cNvPr id="215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6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7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0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1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2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3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4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25" name="notebook"/>
          <p:cNvGrpSpPr/>
          <p:nvPr/>
        </p:nvGrpSpPr>
        <p:grpSpPr>
          <a:xfrm>
            <a:off x="8849787" y="1873149"/>
            <a:ext cx="915139" cy="1087326"/>
            <a:chOff x="7173913" y="2085975"/>
            <a:chExt cx="1822450" cy="2165350"/>
          </a:xfrm>
        </p:grpSpPr>
        <p:sp>
          <p:nvSpPr>
            <p:cNvPr id="226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9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0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1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2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3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7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orange rectangle"/>
          <p:cNvSpPr/>
          <p:nvPr/>
        </p:nvSpPr>
        <p:spPr>
          <a:xfrm>
            <a:off x="0" y="2317667"/>
            <a:ext cx="12192000" cy="7315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47" name="red rectangle"/>
          <p:cNvSpPr/>
          <p:nvPr/>
        </p:nvSpPr>
        <p:spPr>
          <a:xfrm>
            <a:off x="0" y="3515490"/>
            <a:ext cx="12192000" cy="7315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48" name="blue rectangle"/>
          <p:cNvSpPr/>
          <p:nvPr/>
        </p:nvSpPr>
        <p:spPr>
          <a:xfrm>
            <a:off x="0" y="4650149"/>
            <a:ext cx="1219200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49" name="green rectangle"/>
          <p:cNvSpPr/>
          <p:nvPr/>
        </p:nvSpPr>
        <p:spPr>
          <a:xfrm>
            <a:off x="0" y="5821163"/>
            <a:ext cx="12192000" cy="7315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3381951" y="1080572"/>
            <a:ext cx="5029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</a:rPr>
              <a:t>Writing 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52" name="geography"/>
          <p:cNvSpPr txBox="1"/>
          <p:nvPr/>
        </p:nvSpPr>
        <p:spPr>
          <a:xfrm>
            <a:off x="3381951" y="2402220"/>
            <a:ext cx="5627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Geography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3" name="history"/>
          <p:cNvSpPr txBox="1"/>
          <p:nvPr/>
        </p:nvSpPr>
        <p:spPr>
          <a:xfrm>
            <a:off x="3381951" y="3601888"/>
            <a:ext cx="4984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History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4" name="math"/>
          <p:cNvSpPr txBox="1"/>
          <p:nvPr/>
        </p:nvSpPr>
        <p:spPr>
          <a:xfrm>
            <a:off x="3381951" y="4738679"/>
            <a:ext cx="4610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Math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5" name="science"/>
          <p:cNvSpPr txBox="1"/>
          <p:nvPr/>
        </p:nvSpPr>
        <p:spPr>
          <a:xfrm>
            <a:off x="3381951" y="5897409"/>
            <a:ext cx="5034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Science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56" name="animaiton text"/>
          <p:cNvSpPr txBox="1"/>
          <p:nvPr/>
        </p:nvSpPr>
        <p:spPr>
          <a:xfrm>
            <a:off x="615723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164" name="globe"/>
          <p:cNvGrpSpPr/>
          <p:nvPr/>
        </p:nvGrpSpPr>
        <p:grpSpPr>
          <a:xfrm>
            <a:off x="2111863" y="2041125"/>
            <a:ext cx="937104" cy="1245081"/>
            <a:chOff x="6924912" y="2286301"/>
            <a:chExt cx="937104" cy="1245081"/>
          </a:xfrm>
        </p:grpSpPr>
        <p:sp>
          <p:nvSpPr>
            <p:cNvPr id="165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6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6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6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6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2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173" name="calculator"/>
          <p:cNvGrpSpPr/>
          <p:nvPr/>
        </p:nvGrpSpPr>
        <p:grpSpPr>
          <a:xfrm>
            <a:off x="2261689" y="4477443"/>
            <a:ext cx="615239" cy="1085600"/>
            <a:chOff x="7978948" y="1999734"/>
            <a:chExt cx="524549" cy="925576"/>
          </a:xfrm>
        </p:grpSpPr>
        <p:sp>
          <p:nvSpPr>
            <p:cNvPr id="174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6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7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8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9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0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1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2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3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4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5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6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7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8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9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0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1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2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3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4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5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6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7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8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99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0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1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2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3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4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5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06" name="beaker"/>
          <p:cNvGrpSpPr/>
          <p:nvPr/>
        </p:nvGrpSpPr>
        <p:grpSpPr>
          <a:xfrm>
            <a:off x="2178265" y="5731887"/>
            <a:ext cx="792505" cy="895378"/>
            <a:chOff x="4362451" y="368300"/>
            <a:chExt cx="1320800" cy="1492250"/>
          </a:xfrm>
        </p:grpSpPr>
        <p:sp>
          <p:nvSpPr>
            <p:cNvPr id="20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0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16" name="notebook"/>
          <p:cNvGrpSpPr/>
          <p:nvPr/>
        </p:nvGrpSpPr>
        <p:grpSpPr>
          <a:xfrm>
            <a:off x="2123477" y="796280"/>
            <a:ext cx="925490" cy="1099625"/>
            <a:chOff x="7173913" y="2085975"/>
            <a:chExt cx="1822450" cy="2165350"/>
          </a:xfrm>
        </p:grpSpPr>
        <p:sp>
          <p:nvSpPr>
            <p:cNvPr id="217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1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0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1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2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3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4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5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6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7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8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29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0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1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grpSp>
        <p:nvGrpSpPr>
          <p:cNvPr id="232" name="book"/>
          <p:cNvGrpSpPr/>
          <p:nvPr/>
        </p:nvGrpSpPr>
        <p:grpSpPr>
          <a:xfrm>
            <a:off x="1980373" y="3457229"/>
            <a:ext cx="1253634" cy="827455"/>
            <a:chOff x="481013" y="5330825"/>
            <a:chExt cx="2078038" cy="1371600"/>
          </a:xfrm>
        </p:grpSpPr>
        <p:sp>
          <p:nvSpPr>
            <p:cNvPr id="233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4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5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6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7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8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39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0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1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2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3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44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5" grpId="0" animBg="1"/>
      <p:bldP spid="147" grpId="0" animBg="1"/>
      <p:bldP spid="148" grpId="0" animBg="1"/>
      <p:bldP spid="149" grpId="0" animBg="1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2443941" y="1080572"/>
            <a:ext cx="1535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Writing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" name="yellow rectangle"/>
          <p:cNvSpPr/>
          <p:nvPr/>
        </p:nvSpPr>
        <p:spPr>
          <a:xfrm>
            <a:off x="3086895" y="1724834"/>
            <a:ext cx="6016336" cy="41252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sp>
        <p:nvSpPr>
          <p:cNvPr id="100" name="main point text"/>
          <p:cNvSpPr txBox="1"/>
          <p:nvPr/>
        </p:nvSpPr>
        <p:spPr>
          <a:xfrm>
            <a:off x="4060662" y="2033006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Main point goes here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Additional information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Additional information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here. Your text goes here. Your text goes here. Your text goes here. Your text goes here.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70" name="animaiton text"/>
          <p:cNvSpPr txBox="1"/>
          <p:nvPr/>
        </p:nvSpPr>
        <p:spPr>
          <a:xfrm>
            <a:off x="621061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  <p:grpSp>
        <p:nvGrpSpPr>
          <p:cNvPr id="25" name="notebook"/>
          <p:cNvGrpSpPr/>
          <p:nvPr/>
        </p:nvGrpSpPr>
        <p:grpSpPr>
          <a:xfrm>
            <a:off x="8399150" y="4232459"/>
            <a:ext cx="2007979" cy="2385789"/>
            <a:chOff x="7173913" y="2085975"/>
            <a:chExt cx="1822450" cy="2165350"/>
          </a:xfrm>
        </p:grpSpPr>
        <p:sp>
          <p:nvSpPr>
            <p:cNvPr id="26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29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0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1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2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3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</a:endParaRPr>
          </a:p>
        </p:txBody>
      </p:sp>
      <p:grpSp>
        <p:nvGrpSpPr>
          <p:cNvPr id="13" name="15%"/>
          <p:cNvGrpSpPr/>
          <p:nvPr/>
        </p:nvGrpSpPr>
        <p:grpSpPr>
          <a:xfrm>
            <a:off x="8049719" y="3156055"/>
            <a:ext cx="926934" cy="1347862"/>
            <a:chOff x="6525719" y="1695120"/>
            <a:chExt cx="926934" cy="1347862"/>
          </a:xfrm>
        </p:grpSpPr>
        <p:sp>
          <p:nvSpPr>
            <p:cNvPr id="182" name="blue rectangle"/>
            <p:cNvSpPr/>
            <p:nvPr/>
          </p:nvSpPr>
          <p:spPr>
            <a:xfrm>
              <a:off x="6525719" y="2222633"/>
              <a:ext cx="926934" cy="8203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3" name="15%"/>
            <p:cNvSpPr txBox="1"/>
            <p:nvPr/>
          </p:nvSpPr>
          <p:spPr>
            <a:xfrm>
              <a:off x="6525719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rPr>
                <a:t>15%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2" name="5%"/>
          <p:cNvGrpSpPr/>
          <p:nvPr/>
        </p:nvGrpSpPr>
        <p:grpSpPr>
          <a:xfrm>
            <a:off x="6835188" y="3613255"/>
            <a:ext cx="926934" cy="756114"/>
            <a:chOff x="5311188" y="1695120"/>
            <a:chExt cx="926934" cy="756114"/>
          </a:xfrm>
        </p:grpSpPr>
        <p:sp>
          <p:nvSpPr>
            <p:cNvPr id="179" name="blue rectangle"/>
            <p:cNvSpPr/>
            <p:nvPr/>
          </p:nvSpPr>
          <p:spPr>
            <a:xfrm>
              <a:off x="5311188" y="2222634"/>
              <a:ext cx="926934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80" name="5%"/>
            <p:cNvSpPr txBox="1"/>
            <p:nvPr/>
          </p:nvSpPr>
          <p:spPr>
            <a:xfrm>
              <a:off x="531118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rPr>
                <a:t>5%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1" name="10%"/>
          <p:cNvGrpSpPr/>
          <p:nvPr/>
        </p:nvGrpSpPr>
        <p:grpSpPr>
          <a:xfrm>
            <a:off x="5620658" y="3384655"/>
            <a:ext cx="926934" cy="984714"/>
            <a:chOff x="4096658" y="1695120"/>
            <a:chExt cx="926934" cy="984714"/>
          </a:xfrm>
        </p:grpSpPr>
        <p:sp>
          <p:nvSpPr>
            <p:cNvPr id="176" name="blue rectangle"/>
            <p:cNvSpPr/>
            <p:nvPr/>
          </p:nvSpPr>
          <p:spPr>
            <a:xfrm>
              <a:off x="4096658" y="2222634"/>
              <a:ext cx="926934" cy="457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7" name="10%"/>
            <p:cNvSpPr txBox="1"/>
            <p:nvPr/>
          </p:nvSpPr>
          <p:spPr>
            <a:xfrm>
              <a:off x="409665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rPr>
                <a:t>10%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50%"/>
          <p:cNvGrpSpPr/>
          <p:nvPr/>
        </p:nvGrpSpPr>
        <p:grpSpPr>
          <a:xfrm>
            <a:off x="4406128" y="1555855"/>
            <a:ext cx="926934" cy="2813514"/>
            <a:chOff x="2882128" y="1695120"/>
            <a:chExt cx="926934" cy="2813514"/>
          </a:xfrm>
        </p:grpSpPr>
        <p:sp>
          <p:nvSpPr>
            <p:cNvPr id="173" name="blue rectangle"/>
            <p:cNvSpPr/>
            <p:nvPr/>
          </p:nvSpPr>
          <p:spPr>
            <a:xfrm>
              <a:off x="2882128" y="2222634"/>
              <a:ext cx="926934" cy="2286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174" name="50%"/>
            <p:cNvSpPr txBox="1"/>
            <p:nvPr/>
          </p:nvSpPr>
          <p:spPr>
            <a:xfrm>
              <a:off x="288212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rPr>
                <a:t>50%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9" name="20%"/>
          <p:cNvGrpSpPr/>
          <p:nvPr/>
        </p:nvGrpSpPr>
        <p:grpSpPr>
          <a:xfrm>
            <a:off x="3191598" y="2927455"/>
            <a:ext cx="926935" cy="1441914"/>
            <a:chOff x="1667597" y="2609520"/>
            <a:chExt cx="926935" cy="1441914"/>
          </a:xfrm>
        </p:grpSpPr>
        <p:sp>
          <p:nvSpPr>
            <p:cNvPr id="3" name="blue rectangle"/>
            <p:cNvSpPr/>
            <p:nvPr/>
          </p:nvSpPr>
          <p:spPr>
            <a:xfrm>
              <a:off x="1667598" y="3137034"/>
              <a:ext cx="926934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" name="20%"/>
            <p:cNvSpPr txBox="1"/>
            <p:nvPr/>
          </p:nvSpPr>
          <p:spPr>
            <a:xfrm>
              <a:off x="1667597" y="26095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</a:rPr>
                <a:t>20%</a:t>
              </a:r>
              <a:endPara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" name="pencil"/>
          <p:cNvGrpSpPr/>
          <p:nvPr/>
        </p:nvGrpSpPr>
        <p:grpSpPr>
          <a:xfrm flipH="1">
            <a:off x="2106992" y="4233333"/>
            <a:ext cx="7932860" cy="1181125"/>
            <a:chOff x="2277207" y="1082774"/>
            <a:chExt cx="6699740" cy="997526"/>
          </a:xfrm>
        </p:grpSpPr>
        <p:sp>
          <p:nvSpPr>
            <p:cNvPr id="33" name="Freeform 8"/>
            <p:cNvSpPr/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</a:endParaRPr>
            </a:p>
          </p:txBody>
        </p:sp>
      </p:grpSp>
      <p:sp>
        <p:nvSpPr>
          <p:cNvPr id="184" name="your text goes here"/>
          <p:cNvSpPr txBox="1"/>
          <p:nvPr/>
        </p:nvSpPr>
        <p:spPr>
          <a:xfrm>
            <a:off x="4337993" y="513182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pencil chart"/>
          <p:cNvSpPr txBox="1"/>
          <p:nvPr/>
        </p:nvSpPr>
        <p:spPr>
          <a:xfrm>
            <a:off x="620400" y="6204019"/>
            <a:ext cx="7589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charset="-122"/>
              </a:rPr>
              <a:t>Pencil chart animated 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</a:rPr>
              <a:t>Your text goes here. Your text goes here. 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185" name="animaiton text"/>
          <p:cNvSpPr txBox="1"/>
          <p:nvPr/>
        </p:nvSpPr>
        <p:spPr>
          <a:xfrm>
            <a:off x="615130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The animation 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automatically begins.</a:t>
            </a:r>
            <a:endParaRPr lang="en-US" sz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</p:bldLst>
  </p:timing>
</p:sld>
</file>

<file path=ppt/theme/theme1.xml><?xml version="1.0" encoding="utf-8"?>
<a:theme xmlns:a="http://schemas.openxmlformats.org/drawingml/2006/main" name="Office Theme">
  <a:themeElements>
    <a:clrScheme name="penci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567646"/>
      </a:accent2>
      <a:accent3>
        <a:srgbClr val="F69200"/>
      </a:accent3>
      <a:accent4>
        <a:srgbClr val="FCE610"/>
      </a:accent4>
      <a:accent5>
        <a:srgbClr val="1F9A0E"/>
      </a:accent5>
      <a:accent6>
        <a:srgbClr val="C92521"/>
      </a:accent6>
      <a:hlink>
        <a:srgbClr val="F59E00"/>
      </a:hlink>
      <a:folHlink>
        <a:srgbClr val="B2B2B2"/>
      </a:folHlink>
    </a:clrScheme>
    <a:fontScheme name="Tw Cen MT-Rockwell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3929</Words>
  <Application>WPS 演示</Application>
  <PresentationFormat>自定义</PresentationFormat>
  <Paragraphs>180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Tw Cen MT</vt:lpstr>
      <vt:lpstr>Segoe Print</vt:lpstr>
      <vt:lpstr>方正姚体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135</cp:revision>
  <dcterms:created xsi:type="dcterms:W3CDTF">2014-07-24T14:51:00Z</dcterms:created>
  <dcterms:modified xsi:type="dcterms:W3CDTF">2017-05-12T02:39:25Z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