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37"/>
  </p:notesMasterIdLst>
  <p:sldIdLst>
    <p:sldId id="512" r:id="rId2"/>
    <p:sldId id="515" r:id="rId3"/>
    <p:sldId id="519" r:id="rId4"/>
    <p:sldId id="499" r:id="rId5"/>
    <p:sldId id="520" r:id="rId6"/>
    <p:sldId id="339" r:id="rId7"/>
    <p:sldId id="437" r:id="rId8"/>
    <p:sldId id="501" r:id="rId9"/>
    <p:sldId id="521" r:id="rId10"/>
    <p:sldId id="516" r:id="rId11"/>
    <p:sldId id="502" r:id="rId12"/>
    <p:sldId id="459" r:id="rId13"/>
    <p:sldId id="517" r:id="rId14"/>
    <p:sldId id="419" r:id="rId15"/>
    <p:sldId id="406" r:id="rId16"/>
    <p:sldId id="445" r:id="rId17"/>
    <p:sldId id="487" r:id="rId18"/>
    <p:sldId id="524" r:id="rId19"/>
    <p:sldId id="503" r:id="rId20"/>
    <p:sldId id="522" r:id="rId21"/>
    <p:sldId id="399" r:id="rId22"/>
    <p:sldId id="526" r:id="rId23"/>
    <p:sldId id="425" r:id="rId24"/>
    <p:sldId id="527" r:id="rId25"/>
    <p:sldId id="402" r:id="rId26"/>
    <p:sldId id="409" r:id="rId27"/>
    <p:sldId id="488" r:id="rId28"/>
    <p:sldId id="410" r:id="rId29"/>
    <p:sldId id="411" r:id="rId30"/>
    <p:sldId id="518" r:id="rId31"/>
    <p:sldId id="494" r:id="rId32"/>
    <p:sldId id="510" r:id="rId33"/>
    <p:sldId id="528" r:id="rId34"/>
    <p:sldId id="530" r:id="rId35"/>
    <p:sldId id="50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93C6"/>
    <a:srgbClr val="FFD757"/>
    <a:srgbClr val="D4891A"/>
    <a:srgbClr val="860000"/>
    <a:srgbClr val="3B053C"/>
    <a:srgbClr val="F6E372"/>
    <a:srgbClr val="BECDDA"/>
    <a:srgbClr val="A0028D"/>
    <a:srgbClr val="FEF4EC"/>
    <a:srgbClr val="F8FD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91" autoAdjust="0"/>
    <p:restoredTop sz="91344" autoAdjust="0"/>
  </p:normalViewPr>
  <p:slideViewPr>
    <p:cSldViewPr>
      <p:cViewPr>
        <p:scale>
          <a:sx n="60" d="100"/>
          <a:sy n="60" d="100"/>
        </p:scale>
        <p:origin x="1122" y="1296"/>
      </p:cViewPr>
      <p:guideLst>
        <p:guide orient="horz" pos="2160"/>
        <p:guide pos="3840"/>
        <p:guide pos="384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4" d="100"/>
          <a:sy n="54" d="100"/>
        </p:scale>
        <p:origin x="-288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Sheet1!$A$2:$A$4</c:f>
              <c:strCache>
                <c:ptCount val="3"/>
                <c:pt idx="0">
                  <c:v>文本1</c:v>
                </c:pt>
                <c:pt idx="1">
                  <c:v>文本2</c:v>
                </c:pt>
                <c:pt idx="2">
                  <c:v>文本3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Series 2</c:v>
                </c:pt>
              </c:strCache>
            </c:strRef>
          </c:tx>
          <c:invertIfNegative val="0"/>
          <c:cat>
            <c:strRef>
              <c:f>Sheet1!$A$2:$A$4</c:f>
              <c:strCache>
                <c:ptCount val="3"/>
                <c:pt idx="0">
                  <c:v>文本1</c:v>
                </c:pt>
                <c:pt idx="1">
                  <c:v>文本2</c:v>
                </c:pt>
                <c:pt idx="2">
                  <c:v>文本3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Series 3</c:v>
                </c:pt>
              </c:strCache>
            </c:strRef>
          </c:tx>
          <c:invertIfNegative val="0"/>
          <c:cat>
            <c:strRef>
              <c:f>Sheet1!$A$2:$A$4</c:f>
              <c:strCache>
                <c:ptCount val="3"/>
                <c:pt idx="0">
                  <c:v>文本1</c:v>
                </c:pt>
                <c:pt idx="1">
                  <c:v>文本2</c:v>
                </c:pt>
                <c:pt idx="2">
                  <c:v>文本3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1211116944"/>
        <c:axId val="1211112592"/>
        <c:axId val="0"/>
      </c:bar3DChart>
      <c:catAx>
        <c:axId val="1211116944"/>
        <c:scaling>
          <c:orientation val="minMax"/>
        </c:scaling>
        <c:delete val="0"/>
        <c:axPos val="b"/>
        <c:numFmt formatCode="General" sourceLinked="1"/>
        <c:majorTickMark val="out"/>
        <c:minorTickMark val="none"/>
        <c:tickLblPos val="nextTo"/>
        <c:crossAx val="1211112592"/>
        <c:crosses val="autoZero"/>
        <c:auto val="1"/>
        <c:lblAlgn val="ctr"/>
        <c:lblOffset val="100"/>
        <c:noMultiLvlLbl val="0"/>
      </c:catAx>
      <c:valAx>
        <c:axId val="1211112592"/>
        <c:scaling>
          <c:orientation val="minMax"/>
        </c:scaling>
        <c:delete val="1"/>
        <c:axPos val="l"/>
        <c:numFmt formatCode="General" sourceLinked="1"/>
        <c:majorTickMark val="out"/>
        <c:minorTickMark val="none"/>
        <c:tickLblPos val="nextTo"/>
        <c:crossAx val="1211116944"/>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972F9-58EA-40AC-93EB-2F165E6D99A5}" type="datetimeFigureOut">
              <a:rPr lang="zh-CN" altLang="en-US" smtClean="0"/>
              <a:t>2017/1/13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3152-9403-460D-AF64-A1ED637F6C06}" type="slidenum">
              <a:rPr lang="zh-CN" altLang="en-US" smtClean="0"/>
              <a:t>‹#›</a:t>
            </a:fld>
            <a:endParaRPr lang="zh-CN" altLang="en-US"/>
          </a:p>
        </p:txBody>
      </p:sp>
    </p:spTree>
    <p:extLst>
      <p:ext uri="{BB962C8B-B14F-4D97-AF65-F5344CB8AC3E}">
        <p14:creationId xmlns:p14="http://schemas.microsoft.com/office/powerpoint/2010/main" val="708300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a:t>
            </a:fld>
            <a:endParaRPr lang="zh-CN" altLang="en-US"/>
          </a:p>
        </p:txBody>
      </p:sp>
    </p:spTree>
    <p:extLst>
      <p:ext uri="{BB962C8B-B14F-4D97-AF65-F5344CB8AC3E}">
        <p14:creationId xmlns:p14="http://schemas.microsoft.com/office/powerpoint/2010/main" val="449242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10</a:t>
            </a:fld>
            <a:endParaRPr lang="zh-CN" altLang="en-US"/>
          </a:p>
        </p:txBody>
      </p:sp>
    </p:spTree>
    <p:extLst>
      <p:ext uri="{BB962C8B-B14F-4D97-AF65-F5344CB8AC3E}">
        <p14:creationId xmlns:p14="http://schemas.microsoft.com/office/powerpoint/2010/main" val="4016030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646400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12</a:t>
            </a:fld>
            <a:endParaRPr lang="zh-CN" altLang="en-US"/>
          </a:p>
        </p:txBody>
      </p:sp>
    </p:spTree>
    <p:extLst>
      <p:ext uri="{BB962C8B-B14F-4D97-AF65-F5344CB8AC3E}">
        <p14:creationId xmlns:p14="http://schemas.microsoft.com/office/powerpoint/2010/main" val="1855750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13</a:t>
            </a:fld>
            <a:endParaRPr lang="zh-CN" altLang="en-US"/>
          </a:p>
        </p:txBody>
      </p:sp>
    </p:spTree>
    <p:extLst>
      <p:ext uri="{BB962C8B-B14F-4D97-AF65-F5344CB8AC3E}">
        <p14:creationId xmlns:p14="http://schemas.microsoft.com/office/powerpoint/2010/main" val="741535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14</a:t>
            </a:fld>
            <a:endParaRPr lang="zh-CN" altLang="en-US"/>
          </a:p>
        </p:txBody>
      </p:sp>
    </p:spTree>
    <p:extLst>
      <p:ext uri="{BB962C8B-B14F-4D97-AF65-F5344CB8AC3E}">
        <p14:creationId xmlns:p14="http://schemas.microsoft.com/office/powerpoint/2010/main" val="2870007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15</a:t>
            </a:fld>
            <a:endParaRPr lang="zh-CN" altLang="en-US"/>
          </a:p>
        </p:txBody>
      </p:sp>
    </p:spTree>
    <p:extLst>
      <p:ext uri="{BB962C8B-B14F-4D97-AF65-F5344CB8AC3E}">
        <p14:creationId xmlns:p14="http://schemas.microsoft.com/office/powerpoint/2010/main" val="1701722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16</a:t>
            </a:fld>
            <a:endParaRPr lang="zh-CN" altLang="en-US"/>
          </a:p>
        </p:txBody>
      </p:sp>
    </p:spTree>
    <p:extLst>
      <p:ext uri="{BB962C8B-B14F-4D97-AF65-F5344CB8AC3E}">
        <p14:creationId xmlns:p14="http://schemas.microsoft.com/office/powerpoint/2010/main" val="3505820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17</a:t>
            </a:fld>
            <a:endParaRPr lang="zh-CN" altLang="en-US"/>
          </a:p>
        </p:txBody>
      </p:sp>
    </p:spTree>
    <p:extLst>
      <p:ext uri="{BB962C8B-B14F-4D97-AF65-F5344CB8AC3E}">
        <p14:creationId xmlns:p14="http://schemas.microsoft.com/office/powerpoint/2010/main" val="3592346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18</a:t>
            </a:fld>
            <a:endParaRPr lang="zh-CN" altLang="en-US"/>
          </a:p>
        </p:txBody>
      </p:sp>
    </p:spTree>
    <p:extLst>
      <p:ext uri="{BB962C8B-B14F-4D97-AF65-F5344CB8AC3E}">
        <p14:creationId xmlns:p14="http://schemas.microsoft.com/office/powerpoint/2010/main" val="3592346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982148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2</a:t>
            </a:fld>
            <a:endParaRPr lang="zh-CN" altLang="en-US"/>
          </a:p>
        </p:txBody>
      </p:sp>
    </p:spTree>
    <p:extLst>
      <p:ext uri="{BB962C8B-B14F-4D97-AF65-F5344CB8AC3E}">
        <p14:creationId xmlns:p14="http://schemas.microsoft.com/office/powerpoint/2010/main" val="2408075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982148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21</a:t>
            </a:fld>
            <a:endParaRPr lang="zh-CN" altLang="en-US"/>
          </a:p>
        </p:txBody>
      </p:sp>
    </p:spTree>
    <p:extLst>
      <p:ext uri="{BB962C8B-B14F-4D97-AF65-F5344CB8AC3E}">
        <p14:creationId xmlns:p14="http://schemas.microsoft.com/office/powerpoint/2010/main" val="1448155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22</a:t>
            </a:fld>
            <a:endParaRPr lang="zh-CN" altLang="en-US"/>
          </a:p>
        </p:txBody>
      </p:sp>
    </p:spTree>
    <p:extLst>
      <p:ext uri="{BB962C8B-B14F-4D97-AF65-F5344CB8AC3E}">
        <p14:creationId xmlns:p14="http://schemas.microsoft.com/office/powerpoint/2010/main" val="1448155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23</a:t>
            </a:fld>
            <a:endParaRPr lang="zh-CN" altLang="en-US"/>
          </a:p>
        </p:txBody>
      </p:sp>
    </p:spTree>
    <p:extLst>
      <p:ext uri="{BB962C8B-B14F-4D97-AF65-F5344CB8AC3E}">
        <p14:creationId xmlns:p14="http://schemas.microsoft.com/office/powerpoint/2010/main" val="3589589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24</a:t>
            </a:fld>
            <a:endParaRPr lang="zh-CN" altLang="en-US"/>
          </a:p>
        </p:txBody>
      </p:sp>
    </p:spTree>
    <p:extLst>
      <p:ext uri="{BB962C8B-B14F-4D97-AF65-F5344CB8AC3E}">
        <p14:creationId xmlns:p14="http://schemas.microsoft.com/office/powerpoint/2010/main" val="3589589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25</a:t>
            </a:fld>
            <a:endParaRPr lang="zh-CN" altLang="en-US"/>
          </a:p>
        </p:txBody>
      </p:sp>
    </p:spTree>
    <p:extLst>
      <p:ext uri="{BB962C8B-B14F-4D97-AF65-F5344CB8AC3E}">
        <p14:creationId xmlns:p14="http://schemas.microsoft.com/office/powerpoint/2010/main" val="580858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26</a:t>
            </a:fld>
            <a:endParaRPr lang="zh-CN" altLang="en-US"/>
          </a:p>
        </p:txBody>
      </p:sp>
    </p:spTree>
    <p:extLst>
      <p:ext uri="{BB962C8B-B14F-4D97-AF65-F5344CB8AC3E}">
        <p14:creationId xmlns:p14="http://schemas.microsoft.com/office/powerpoint/2010/main" val="2420870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9689830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28</a:t>
            </a:fld>
            <a:endParaRPr lang="zh-CN" altLang="en-US"/>
          </a:p>
        </p:txBody>
      </p:sp>
    </p:spTree>
    <p:extLst>
      <p:ext uri="{BB962C8B-B14F-4D97-AF65-F5344CB8AC3E}">
        <p14:creationId xmlns:p14="http://schemas.microsoft.com/office/powerpoint/2010/main" val="30395703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29</a:t>
            </a:fld>
            <a:endParaRPr lang="zh-CN" altLang="en-US"/>
          </a:p>
        </p:txBody>
      </p:sp>
    </p:spTree>
    <p:extLst>
      <p:ext uri="{BB962C8B-B14F-4D97-AF65-F5344CB8AC3E}">
        <p14:creationId xmlns:p14="http://schemas.microsoft.com/office/powerpoint/2010/main" val="2333459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a:t>
            </a:fld>
            <a:endParaRPr lang="zh-CN" altLang="en-US"/>
          </a:p>
        </p:txBody>
      </p:sp>
    </p:spTree>
    <p:extLst>
      <p:ext uri="{BB962C8B-B14F-4D97-AF65-F5344CB8AC3E}">
        <p14:creationId xmlns:p14="http://schemas.microsoft.com/office/powerpoint/2010/main" val="29490020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30</a:t>
            </a:fld>
            <a:endParaRPr lang="zh-CN" altLang="en-US"/>
          </a:p>
        </p:txBody>
      </p:sp>
    </p:spTree>
    <p:extLst>
      <p:ext uri="{BB962C8B-B14F-4D97-AF65-F5344CB8AC3E}">
        <p14:creationId xmlns:p14="http://schemas.microsoft.com/office/powerpoint/2010/main" val="30960937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31</a:t>
            </a:fld>
            <a:endParaRPr lang="zh-CN" altLang="en-US"/>
          </a:p>
        </p:txBody>
      </p:sp>
    </p:spTree>
    <p:extLst>
      <p:ext uri="{BB962C8B-B14F-4D97-AF65-F5344CB8AC3E}">
        <p14:creationId xmlns:p14="http://schemas.microsoft.com/office/powerpoint/2010/main" val="19247291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32</a:t>
            </a:fld>
            <a:endParaRPr lang="zh-CN" altLang="en-US"/>
          </a:p>
        </p:txBody>
      </p:sp>
    </p:spTree>
    <p:extLst>
      <p:ext uri="{BB962C8B-B14F-4D97-AF65-F5344CB8AC3E}">
        <p14:creationId xmlns:p14="http://schemas.microsoft.com/office/powerpoint/2010/main" val="35694748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33</a:t>
            </a:fld>
            <a:endParaRPr lang="zh-CN" altLang="en-US"/>
          </a:p>
        </p:txBody>
      </p:sp>
    </p:spTree>
    <p:extLst>
      <p:ext uri="{BB962C8B-B14F-4D97-AF65-F5344CB8AC3E}">
        <p14:creationId xmlns:p14="http://schemas.microsoft.com/office/powerpoint/2010/main" val="2111012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t>34</a:t>
            </a:fld>
            <a:endParaRPr lang="zh-CN" altLang="en-US"/>
          </a:p>
        </p:txBody>
      </p:sp>
    </p:spTree>
    <p:extLst>
      <p:ext uri="{BB962C8B-B14F-4D97-AF65-F5344CB8AC3E}">
        <p14:creationId xmlns:p14="http://schemas.microsoft.com/office/powerpoint/2010/main" val="17100286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592320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995084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995084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6</a:t>
            </a:fld>
            <a:endParaRPr lang="zh-CN" altLang="en-US"/>
          </a:p>
        </p:txBody>
      </p:sp>
    </p:spTree>
    <p:extLst>
      <p:ext uri="{BB962C8B-B14F-4D97-AF65-F5344CB8AC3E}">
        <p14:creationId xmlns:p14="http://schemas.microsoft.com/office/powerpoint/2010/main" val="1358413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7</a:t>
            </a:fld>
            <a:endParaRPr lang="zh-CN" altLang="en-US"/>
          </a:p>
        </p:txBody>
      </p:sp>
    </p:spTree>
    <p:extLst>
      <p:ext uri="{BB962C8B-B14F-4D97-AF65-F5344CB8AC3E}">
        <p14:creationId xmlns:p14="http://schemas.microsoft.com/office/powerpoint/2010/main" val="1086778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202883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03152-9403-460D-AF64-A1ED637F6C06}" type="slidenum">
              <a:rPr lang="zh-CN" altLang="en-US" smtClean="0"/>
              <a:t>9</a:t>
            </a:fld>
            <a:endParaRPr lang="zh-CN" altLang="en-US"/>
          </a:p>
        </p:txBody>
      </p:sp>
    </p:spTree>
    <p:extLst>
      <p:ext uri="{BB962C8B-B14F-4D97-AF65-F5344CB8AC3E}">
        <p14:creationId xmlns:p14="http://schemas.microsoft.com/office/powerpoint/2010/main" val="1086778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2636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教学反思1">
    <p:spTree>
      <p:nvGrpSpPr>
        <p:cNvPr id="1" name=""/>
        <p:cNvGrpSpPr/>
        <p:nvPr/>
      </p:nvGrpSpPr>
      <p:grpSpPr>
        <a:xfrm>
          <a:off x="0" y="0"/>
          <a:ext cx="0" cy="0"/>
          <a:chOff x="0" y="0"/>
          <a:chExt cx="0" cy="0"/>
        </a:xfrm>
      </p:grpSpPr>
      <p:sp>
        <p:nvSpPr>
          <p:cNvPr id="3" name="椭圆 2"/>
          <p:cNvSpPr/>
          <p:nvPr userDrawn="1"/>
        </p:nvSpPr>
        <p:spPr>
          <a:xfrm>
            <a:off x="9399411"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10200456"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教学反思</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33445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教学反思2">
    <p:spTree>
      <p:nvGrpSpPr>
        <p:cNvPr id="1" name=""/>
        <p:cNvGrpSpPr/>
        <p:nvPr/>
      </p:nvGrpSpPr>
      <p:grpSpPr>
        <a:xfrm>
          <a:off x="0" y="0"/>
          <a:ext cx="0" cy="0"/>
          <a:chOff x="0" y="0"/>
          <a:chExt cx="0" cy="0"/>
        </a:xfrm>
      </p:grpSpPr>
      <p:sp>
        <p:nvSpPr>
          <p:cNvPr id="5" name="椭圆 4"/>
          <p:cNvSpPr/>
          <p:nvPr userDrawn="1"/>
        </p:nvSpPr>
        <p:spPr>
          <a:xfrm>
            <a:off x="9387795"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10200456"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教学反思</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190341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封面">
    <p:bg>
      <p:bgPr>
        <a:blipFill dpi="0" rotWithShape="1">
          <a:blip r:embed="rId2">
            <a:lum/>
          </a:blip>
          <a:srcRect/>
          <a:stretch>
            <a:fillRect t="-55000" b="-5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8266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05438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7_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401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solidFill>
                <a:prstClr val="black"/>
              </a:solidFill>
            </a:endParaRPr>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9952482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4353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3" name="椭圆 2"/>
          <p:cNvSpPr/>
          <p:nvPr userDrawn="1"/>
        </p:nvSpPr>
        <p:spPr>
          <a:xfrm>
            <a:off x="5663954" y="-675456"/>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矩形 4"/>
          <p:cNvSpPr/>
          <p:nvPr userDrawn="1"/>
        </p:nvSpPr>
        <p:spPr>
          <a:xfrm>
            <a:off x="6528048"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教学分析</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63227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5"/>
                                        </p:tgtEl>
                                        <p:attrNameLst>
                                          <p:attrName>style.color</p:attrName>
                                        </p:attrNameLst>
                                      </p:cBhvr>
                                      <p:to>
                                        <a:schemeClr val="bg1"/>
                                      </p:to>
                                    </p:animClr>
                                    <p:animClr clrSpc="rgb" dir="cw">
                                      <p:cBhvr>
                                        <p:cTn id="11" dur="250" autoRev="1" fill="remove"/>
                                        <p:tgtEl>
                                          <p:spTgt spid="5"/>
                                        </p:tgtEl>
                                        <p:attrNameLst>
                                          <p:attrName>fillcolor</p:attrName>
                                        </p:attrNameLst>
                                      </p:cBhvr>
                                      <p:to>
                                        <a:schemeClr val="bg1"/>
                                      </p:to>
                                    </p:animClr>
                                    <p:set>
                                      <p:cBhvr>
                                        <p:cTn id="12" dur="250" autoRev="1" fill="remove"/>
                                        <p:tgtEl>
                                          <p:spTgt spid="5"/>
                                        </p:tgtEl>
                                        <p:attrNameLst>
                                          <p:attrName>fill.type</p:attrName>
                                        </p:attrNameLst>
                                      </p:cBhvr>
                                      <p:to>
                                        <p:strVal val="solid"/>
                                      </p:to>
                                    </p:set>
                                    <p:set>
                                      <p:cBhvr>
                                        <p:cTn id="13" dur="250" autoRev="1" fill="remove"/>
                                        <p:tgtEl>
                                          <p:spTgt spid="5"/>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分析2">
    <p:bg>
      <p:bgPr>
        <a:blipFill dpi="0" rotWithShape="1">
          <a:blip r:embed="rId2">
            <a:alphaModFix amt="4000"/>
            <a:lum/>
          </a:blip>
          <a:srcRect/>
          <a:stretch>
            <a:fillRect t="-55000" b="-55000"/>
          </a:stretch>
        </a:blipFill>
        <a:effectLst/>
      </p:bgPr>
    </p:bg>
    <p:spTree>
      <p:nvGrpSpPr>
        <p:cNvPr id="1" name=""/>
        <p:cNvGrpSpPr/>
        <p:nvPr/>
      </p:nvGrpSpPr>
      <p:grpSpPr>
        <a:xfrm>
          <a:off x="0" y="0"/>
          <a:ext cx="0" cy="0"/>
          <a:chOff x="0" y="0"/>
          <a:chExt cx="0" cy="0"/>
        </a:xfrm>
      </p:grpSpPr>
      <p:sp>
        <p:nvSpPr>
          <p:cNvPr id="5" name="椭圆 4"/>
          <p:cNvSpPr/>
          <p:nvPr userDrawn="1"/>
        </p:nvSpPr>
        <p:spPr>
          <a:xfrm>
            <a:off x="5663954" y="-675456"/>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7" name="矩形 6"/>
          <p:cNvSpPr/>
          <p:nvPr userDrawn="1"/>
        </p:nvSpPr>
        <p:spPr>
          <a:xfrm>
            <a:off x="6528048"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教学分析</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960437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设计1">
    <p:spTree>
      <p:nvGrpSpPr>
        <p:cNvPr id="1" name=""/>
        <p:cNvGrpSpPr/>
        <p:nvPr/>
      </p:nvGrpSpPr>
      <p:grpSpPr>
        <a:xfrm>
          <a:off x="0" y="0"/>
          <a:ext cx="0" cy="0"/>
          <a:chOff x="0" y="0"/>
          <a:chExt cx="0" cy="0"/>
        </a:xfrm>
      </p:grpSpPr>
      <p:sp>
        <p:nvSpPr>
          <p:cNvPr id="3" name="椭圆 2"/>
          <p:cNvSpPr/>
          <p:nvPr userDrawn="1"/>
        </p:nvSpPr>
        <p:spPr>
          <a:xfrm>
            <a:off x="6951137"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7752184"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教学设计</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10770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教学设计2">
    <p:spTree>
      <p:nvGrpSpPr>
        <p:cNvPr id="1" name=""/>
        <p:cNvGrpSpPr/>
        <p:nvPr/>
      </p:nvGrpSpPr>
      <p:grpSpPr>
        <a:xfrm>
          <a:off x="0" y="0"/>
          <a:ext cx="0" cy="0"/>
          <a:chOff x="0" y="0"/>
          <a:chExt cx="0" cy="0"/>
        </a:xfrm>
      </p:grpSpPr>
      <p:sp>
        <p:nvSpPr>
          <p:cNvPr id="5" name="椭圆 4"/>
          <p:cNvSpPr/>
          <p:nvPr userDrawn="1"/>
        </p:nvSpPr>
        <p:spPr>
          <a:xfrm>
            <a:off x="6985619"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7752184"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教学设计</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09949635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3" name="椭圆 2"/>
          <p:cNvSpPr/>
          <p:nvPr userDrawn="1"/>
        </p:nvSpPr>
        <p:spPr>
          <a:xfrm>
            <a:off x="8175275"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8976320"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教学过程</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94143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7" presetClass="emph" presetSubtype="0" fill="remove" grpId="1" nodeType="afterEffect">
                                  <p:stCondLst>
                                    <p:cond delay="0"/>
                                  </p:stCondLst>
                                  <p:iterate type="lt">
                                    <p:tmPct val="0"/>
                                  </p:iterate>
                                  <p:childTnLst>
                                    <p:animClr clrSpc="rgb" dir="cw">
                                      <p:cBhvr override="childStyle">
                                        <p:cTn id="10" dur="250" autoRev="1" fill="remove"/>
                                        <p:tgtEl>
                                          <p:spTgt spid="4"/>
                                        </p:tgtEl>
                                        <p:attrNameLst>
                                          <p:attrName>style.color</p:attrName>
                                        </p:attrNameLst>
                                      </p:cBhvr>
                                      <p:to>
                                        <a:schemeClr val="bg1"/>
                                      </p:to>
                                    </p:animClr>
                                    <p:animClr clrSpc="rgb" dir="cw">
                                      <p:cBhvr>
                                        <p:cTn id="11" dur="250" autoRev="1" fill="remove"/>
                                        <p:tgtEl>
                                          <p:spTgt spid="4"/>
                                        </p:tgtEl>
                                        <p:attrNameLst>
                                          <p:attrName>fillcolor</p:attrName>
                                        </p:attrNameLst>
                                      </p:cBhvr>
                                      <p:to>
                                        <a:schemeClr val="bg1"/>
                                      </p:to>
                                    </p:animClr>
                                    <p:set>
                                      <p:cBhvr>
                                        <p:cTn id="12" dur="250" autoRev="1" fill="remove"/>
                                        <p:tgtEl>
                                          <p:spTgt spid="4"/>
                                        </p:tgtEl>
                                        <p:attrNameLst>
                                          <p:attrName>fill.type</p:attrName>
                                        </p:attrNameLst>
                                      </p:cBhvr>
                                      <p:to>
                                        <p:strVal val="solid"/>
                                      </p:to>
                                    </p:set>
                                    <p:set>
                                      <p:cBhvr>
                                        <p:cTn id="13" dur="250" autoRev="1" fill="remove"/>
                                        <p:tgtEl>
                                          <p:spTgt spid="4"/>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5" name="椭圆 4"/>
          <p:cNvSpPr/>
          <p:nvPr userDrawn="1"/>
        </p:nvSpPr>
        <p:spPr>
          <a:xfrm>
            <a:off x="8175275" y="-743231"/>
            <a:ext cx="2357454" cy="2357454"/>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userDrawn="1"/>
        </p:nvSpPr>
        <p:spPr>
          <a:xfrm>
            <a:off x="8976320" y="106288"/>
            <a:ext cx="1187409" cy="6584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itchFamily="34" charset="-122"/>
                <a:ea typeface="微软雅黑" pitchFamily="34" charset="-122"/>
              </a:rPr>
              <a:t>教学过程</a:t>
            </a:r>
            <a:endParaRPr lang="zh-CN" altLang="en-US"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389367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image" Target="../media/image1.jp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0"/>
            <a:lum/>
          </a:blip>
          <a:srcRect/>
          <a:stretch>
            <a:fillRect t="-55000" b="-55000"/>
          </a:stretch>
        </a:blipFill>
        <a:effectLst/>
      </p:bgPr>
    </p:bg>
    <p:spTree>
      <p:nvGrpSpPr>
        <p:cNvPr id="1" name=""/>
        <p:cNvGrpSpPr/>
        <p:nvPr/>
      </p:nvGrpSpPr>
      <p:grpSpPr>
        <a:xfrm>
          <a:off x="0" y="0"/>
          <a:ext cx="0" cy="0"/>
          <a:chOff x="0" y="0"/>
          <a:chExt cx="0" cy="0"/>
        </a:xfrm>
      </p:grpSpPr>
      <p:sp>
        <p:nvSpPr>
          <p:cNvPr id="26" name="矩形 25"/>
          <p:cNvSpPr/>
          <p:nvPr userDrawn="1"/>
        </p:nvSpPr>
        <p:spPr>
          <a:xfrm>
            <a:off x="-240704" y="103309"/>
            <a:ext cx="12432704" cy="612000"/>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pic>
        <p:nvPicPr>
          <p:cNvPr id="4" name="图片 3" hidden="1"/>
          <p:cNvPicPr>
            <a:picLocks noChangeAspect="1"/>
          </p:cNvPicPr>
          <p:nvPr userDrawn="1"/>
        </p:nvPicPr>
        <p:blipFill rotWithShape="1">
          <a:blip r:embed="rId17">
            <a:extLst>
              <a:ext uri="{28A0092B-C50C-407E-A947-70E740481C1C}">
                <a14:useLocalDpi xmlns:a14="http://schemas.microsoft.com/office/drawing/2010/main" val="0"/>
              </a:ext>
            </a:extLst>
          </a:blip>
          <a:srcRect b="35785"/>
          <a:stretch/>
        </p:blipFill>
        <p:spPr>
          <a:xfrm>
            <a:off x="-57496" y="-2331640"/>
            <a:ext cx="12276000" cy="3181606"/>
          </a:xfrm>
          <a:prstGeom prst="rect">
            <a:avLst/>
          </a:prstGeom>
          <a:noFill/>
          <a:ln>
            <a:noFill/>
          </a:ln>
        </p:spPr>
      </p:pic>
      <p:sp>
        <p:nvSpPr>
          <p:cNvPr id="17" name="矩形 16"/>
          <p:cNvSpPr/>
          <p:nvPr/>
        </p:nvSpPr>
        <p:spPr>
          <a:xfrm>
            <a:off x="10200456"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教学反思</a:t>
            </a:r>
            <a:endParaRPr lang="zh-CN" altLang="en-US" dirty="0">
              <a:solidFill>
                <a:prstClr val="white"/>
              </a:solidFill>
              <a:latin typeface="微软雅黑" pitchFamily="34" charset="-122"/>
              <a:ea typeface="微软雅黑" pitchFamily="34" charset="-122"/>
            </a:endParaRPr>
          </a:p>
        </p:txBody>
      </p:sp>
      <p:sp>
        <p:nvSpPr>
          <p:cNvPr id="18" name="矩形 17"/>
          <p:cNvSpPr/>
          <p:nvPr/>
        </p:nvSpPr>
        <p:spPr>
          <a:xfrm>
            <a:off x="8976320"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教学过程</a:t>
            </a:r>
            <a:endParaRPr lang="zh-CN" altLang="en-US" dirty="0">
              <a:solidFill>
                <a:prstClr val="white"/>
              </a:solidFill>
              <a:latin typeface="微软雅黑" pitchFamily="34" charset="-122"/>
              <a:ea typeface="微软雅黑" pitchFamily="34" charset="-122"/>
            </a:endParaRPr>
          </a:p>
        </p:txBody>
      </p:sp>
      <p:sp>
        <p:nvSpPr>
          <p:cNvPr id="19" name="矩形 18"/>
          <p:cNvSpPr/>
          <p:nvPr/>
        </p:nvSpPr>
        <p:spPr>
          <a:xfrm>
            <a:off x="7752186"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教学设计</a:t>
            </a:r>
            <a:endParaRPr lang="zh-CN" altLang="en-US" dirty="0">
              <a:solidFill>
                <a:prstClr val="white"/>
              </a:solidFill>
              <a:latin typeface="微软雅黑" pitchFamily="34" charset="-122"/>
              <a:ea typeface="微软雅黑" pitchFamily="34" charset="-122"/>
            </a:endParaRPr>
          </a:p>
        </p:txBody>
      </p:sp>
      <p:sp>
        <p:nvSpPr>
          <p:cNvPr id="20" name="矩形 19"/>
          <p:cNvSpPr/>
          <p:nvPr/>
        </p:nvSpPr>
        <p:spPr>
          <a:xfrm>
            <a:off x="6528048" y="103309"/>
            <a:ext cx="1187409" cy="658416"/>
          </a:xfrm>
          <a:prstGeom prst="rect">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prstClr val="white"/>
                </a:solidFill>
                <a:latin typeface="微软雅黑" pitchFamily="34" charset="-122"/>
                <a:ea typeface="微软雅黑" pitchFamily="34" charset="-122"/>
              </a:rPr>
              <a:t>教学分析</a:t>
            </a:r>
            <a:endParaRPr lang="zh-CN" altLang="en-US" dirty="0">
              <a:solidFill>
                <a:prstClr val="white"/>
              </a:solidFill>
              <a:latin typeface="微软雅黑" pitchFamily="34" charset="-122"/>
              <a:ea typeface="微软雅黑" pitchFamily="34" charset="-122"/>
            </a:endParaRPr>
          </a:p>
        </p:txBody>
      </p:sp>
      <p:sp>
        <p:nvSpPr>
          <p:cNvPr id="14" name="矩形 13"/>
          <p:cNvSpPr/>
          <p:nvPr/>
        </p:nvSpPr>
        <p:spPr>
          <a:xfrm>
            <a:off x="-57496" y="777966"/>
            <a:ext cx="12276000" cy="72000"/>
          </a:xfrm>
          <a:prstGeom prst="rect">
            <a:avLst/>
          </a:prstGeom>
          <a:solidFill>
            <a:schemeClr val="accent2">
              <a:lumMod val="50000"/>
            </a:schemeClr>
          </a:solid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pic>
        <p:nvPicPr>
          <p:cNvPr id="2" name="图片 1" hidden="1"/>
          <p:cNvPicPr>
            <a:picLocks noChangeAspect="1"/>
          </p:cNvPicPr>
          <p:nvPr/>
        </p:nvPicPr>
        <p:blipFill rotWithShape="1">
          <a:blip r:embed="rId18">
            <a:extLst>
              <a:ext uri="{28A0092B-C50C-407E-A947-70E740481C1C}">
                <a14:useLocalDpi xmlns:a14="http://schemas.microsoft.com/office/drawing/2010/main" val="0"/>
              </a:ext>
            </a:extLst>
          </a:blip>
          <a:srcRect l="7432" r="84118"/>
          <a:stretch/>
        </p:blipFill>
        <p:spPr>
          <a:xfrm rot="5400000">
            <a:off x="2969913" y="-2346519"/>
            <a:ext cx="849965" cy="5543007"/>
          </a:xfrm>
          <a:prstGeom prst="rect">
            <a:avLst/>
          </a:prstGeom>
        </p:spPr>
      </p:pic>
      <p:pic>
        <p:nvPicPr>
          <p:cNvPr id="22" name="图片 21" hidden="1"/>
          <p:cNvPicPr>
            <a:picLocks noChangeAspect="1"/>
          </p:cNvPicPr>
          <p:nvPr/>
        </p:nvPicPr>
        <p:blipFill rotWithShape="1">
          <a:blip r:embed="rId18">
            <a:extLst>
              <a:ext uri="{28A0092B-C50C-407E-A947-70E740481C1C}">
                <a14:useLocalDpi xmlns:a14="http://schemas.microsoft.com/office/drawing/2010/main" val="0"/>
              </a:ext>
            </a:extLst>
          </a:blip>
          <a:srcRect l="7432" r="84118"/>
          <a:stretch/>
        </p:blipFill>
        <p:spPr>
          <a:xfrm rot="5400000">
            <a:off x="9559449" y="-2215756"/>
            <a:ext cx="849965" cy="5543007"/>
          </a:xfrm>
          <a:prstGeom prst="rect">
            <a:avLst/>
          </a:prstGeom>
        </p:spPr>
      </p:pic>
      <p:sp>
        <p:nvSpPr>
          <p:cNvPr id="24" name="椭圆 23"/>
          <p:cNvSpPr/>
          <p:nvPr/>
        </p:nvSpPr>
        <p:spPr>
          <a:xfrm>
            <a:off x="11387865" y="-323606"/>
            <a:ext cx="1656184" cy="1550033"/>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7" name="图片 26" hidden="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1906072" y="127741"/>
            <a:ext cx="202058" cy="187843"/>
          </a:xfrm>
          <a:prstGeom prst="rect">
            <a:avLst/>
          </a:prstGeom>
        </p:spPr>
      </p:pic>
      <p:pic>
        <p:nvPicPr>
          <p:cNvPr id="30" name="图片 29"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879978" y="548682"/>
            <a:ext cx="252000" cy="234271"/>
          </a:xfrm>
          <a:prstGeom prst="rect">
            <a:avLst/>
          </a:prstGeom>
        </p:spPr>
      </p:pic>
      <p:pic>
        <p:nvPicPr>
          <p:cNvPr id="32" name="图片 31"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514504" y="548704"/>
            <a:ext cx="232346" cy="216000"/>
          </a:xfrm>
          <a:prstGeom prst="rect">
            <a:avLst/>
          </a:prstGeom>
        </p:spPr>
      </p:pic>
      <p:pic>
        <p:nvPicPr>
          <p:cNvPr id="33" name="图片 32"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007770" y="0"/>
            <a:ext cx="221211" cy="205648"/>
          </a:xfrm>
          <a:prstGeom prst="rect">
            <a:avLst/>
          </a:prstGeom>
        </p:spPr>
      </p:pic>
      <p:pic>
        <p:nvPicPr>
          <p:cNvPr id="35" name="图片 34" hidden="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186858" y="0"/>
            <a:ext cx="221211" cy="205648"/>
          </a:xfrm>
          <a:prstGeom prst="rect">
            <a:avLst/>
          </a:prstGeom>
        </p:spPr>
      </p:pic>
      <p:pic>
        <p:nvPicPr>
          <p:cNvPr id="3" name="图片 2" hidden="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flipH="1" flipV="1">
            <a:off x="-57494" y="836712"/>
            <a:ext cx="12249495" cy="6156580"/>
          </a:xfrm>
          <a:prstGeom prst="rect">
            <a:avLst/>
          </a:prstGeom>
        </p:spPr>
      </p:pic>
      <p:sp>
        <p:nvSpPr>
          <p:cNvPr id="25" name="TextBox 24"/>
          <p:cNvSpPr txBox="1"/>
          <p:nvPr userDrawn="1"/>
        </p:nvSpPr>
        <p:spPr>
          <a:xfrm>
            <a:off x="1466662" y="282134"/>
            <a:ext cx="4666355" cy="338554"/>
          </a:xfrm>
          <a:prstGeom prst="rect">
            <a:avLst/>
          </a:prstGeom>
          <a:noFill/>
        </p:spPr>
        <p:txBody>
          <a:bodyPr wrap="square" rtlCol="0">
            <a:spAutoFit/>
          </a:bodyPr>
          <a:lstStyle/>
          <a:p>
            <a:pPr algn="ctr"/>
            <a:r>
              <a:rPr lang="zh-CN" altLang="en-US" sz="1600" i="1" dirty="0" smtClean="0">
                <a:solidFill>
                  <a:schemeClr val="bg1"/>
                </a:solidFill>
                <a:latin typeface="华文隶书" pitchFamily="2" charset="-122"/>
                <a:ea typeface="华文隶书" pitchFamily="2" charset="-122"/>
                <a:cs typeface="Arial" pitchFamily="34" charset="0"/>
              </a:rPr>
              <a:t>进入幻灯片母版，单击此处添加设计标题。</a:t>
            </a:r>
            <a:endParaRPr lang="en-US" altLang="zh-CN" sz="1600" i="1" dirty="0" smtClean="0">
              <a:solidFill>
                <a:schemeClr val="bg1"/>
              </a:solidFill>
              <a:latin typeface="华文隶书" pitchFamily="2" charset="-122"/>
              <a:ea typeface="华文隶书" pitchFamily="2" charset="-122"/>
              <a:cs typeface="Arial" pitchFamily="34" charset="0"/>
            </a:endParaRPr>
          </a:p>
        </p:txBody>
      </p:sp>
      <p:pic>
        <p:nvPicPr>
          <p:cNvPr id="6" name="图片 5" hidden="1"/>
          <p:cNvPicPr>
            <a:picLocks noChangeAspect="1"/>
          </p:cNvPicPr>
          <p:nvPr userDrawn="1"/>
        </p:nvPicPr>
        <p:blipFill>
          <a:blip r:embed="rId21" cstate="print">
            <a:extLst>
              <a:ext uri="{BEBA8EAE-BF5A-486C-A8C5-ECC9F3942E4B}">
                <a14:imgProps xmlns:a14="http://schemas.microsoft.com/office/drawing/2010/main">
                  <a14:imgLayer r:embed="rId22">
                    <a14:imgEffect>
                      <a14:backgroundRemoval t="9952" b="94222" l="3500" r="95000"/>
                    </a14:imgEffect>
                  </a14:imgLayer>
                </a14:imgProps>
              </a:ext>
              <a:ext uri="{28A0092B-C50C-407E-A947-70E740481C1C}">
                <a14:useLocalDpi xmlns:a14="http://schemas.microsoft.com/office/drawing/2010/main" val="0"/>
              </a:ext>
            </a:extLst>
          </a:blip>
          <a:stretch>
            <a:fillRect/>
          </a:stretch>
        </p:blipFill>
        <p:spPr>
          <a:xfrm>
            <a:off x="-179307" y="-970650"/>
            <a:ext cx="2006264" cy="2083171"/>
          </a:xfrm>
          <a:prstGeom prst="rect">
            <a:avLst/>
          </a:prstGeom>
        </p:spPr>
      </p:pic>
      <p:sp>
        <p:nvSpPr>
          <p:cNvPr id="5" name="TextBox 4"/>
          <p:cNvSpPr txBox="1"/>
          <p:nvPr userDrawn="1"/>
        </p:nvSpPr>
        <p:spPr>
          <a:xfrm>
            <a:off x="206522" y="103309"/>
            <a:ext cx="1260140" cy="584775"/>
          </a:xfrm>
          <a:prstGeom prst="rect">
            <a:avLst/>
          </a:prstGeom>
          <a:noFill/>
        </p:spPr>
        <p:txBody>
          <a:bodyPr wrap="square" rtlCol="0">
            <a:spAutoFit/>
          </a:bodyPr>
          <a:lstStyle/>
          <a:p>
            <a:pPr algn="ctr"/>
            <a:r>
              <a:rPr lang="en-US" altLang="zh-CN" sz="1600" b="1" dirty="0" smtClean="0">
                <a:solidFill>
                  <a:schemeClr val="bg1"/>
                </a:solidFill>
              </a:rPr>
              <a:t>YOU</a:t>
            </a:r>
            <a:r>
              <a:rPr lang="en-US" altLang="zh-CN" sz="1600" b="1" baseline="0" dirty="0" smtClean="0">
                <a:solidFill>
                  <a:schemeClr val="bg1"/>
                </a:solidFill>
              </a:rPr>
              <a:t> LOGO</a:t>
            </a:r>
          </a:p>
          <a:p>
            <a:pPr algn="ctr"/>
            <a:r>
              <a:rPr lang="zh-CN" altLang="en-US" sz="1600" b="1" baseline="0" dirty="0" smtClean="0">
                <a:solidFill>
                  <a:schemeClr val="bg1"/>
                </a:solidFill>
                <a:latin typeface="微软雅黑" pitchFamily="34" charset="-122"/>
                <a:ea typeface="微软雅黑" pitchFamily="34" charset="-122"/>
              </a:rPr>
              <a:t>您的学院</a:t>
            </a:r>
            <a:endParaRPr lang="zh-CN" altLang="en-US" sz="1600" b="1" dirty="0">
              <a:solidFill>
                <a:schemeClr val="bg1"/>
              </a:solidFill>
              <a:latin typeface="微软雅黑" pitchFamily="34" charset="-122"/>
              <a:ea typeface="微软雅黑" pitchFamily="34" charset="-122"/>
            </a:endParaRPr>
          </a:p>
        </p:txBody>
      </p:sp>
      <p:sp>
        <p:nvSpPr>
          <p:cNvPr id="23" name="椭圆 22"/>
          <p:cNvSpPr/>
          <p:nvPr userDrawn="1"/>
        </p:nvSpPr>
        <p:spPr>
          <a:xfrm>
            <a:off x="-802890" y="-682976"/>
            <a:ext cx="1656184" cy="1550033"/>
          </a:xfrm>
          <a:prstGeom prst="ellipse">
            <a:avLst/>
          </a:prstGeom>
          <a:gradFill flip="none" rotWithShape="1">
            <a:gsLst>
              <a:gs pos="0">
                <a:schemeClr val="bg1"/>
              </a:gs>
              <a:gs pos="92000">
                <a:srgbClr val="FAA90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245906446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1" r:id="rId13"/>
    <p:sldLayoutId id="2147483706"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6.xml"/><Relationship Id="rId26" Type="http://schemas.openxmlformats.org/officeDocument/2006/relationships/tags" Target="../tags/tag24.xml"/><Relationship Id="rId39" Type="http://schemas.openxmlformats.org/officeDocument/2006/relationships/image" Target="../media/image12.png"/><Relationship Id="rId21" Type="http://schemas.openxmlformats.org/officeDocument/2006/relationships/tags" Target="../tags/tag19.xml"/><Relationship Id="rId34" Type="http://schemas.openxmlformats.org/officeDocument/2006/relationships/image" Target="../media/image1.jpg"/><Relationship Id="rId42" Type="http://schemas.openxmlformats.org/officeDocument/2006/relationships/image" Target="../media/image15.png"/><Relationship Id="rId47" Type="http://schemas.openxmlformats.org/officeDocument/2006/relationships/image" Target="../media/image20.png"/><Relationship Id="rId50" Type="http://schemas.openxmlformats.org/officeDocument/2006/relationships/image" Target="../media/image23.png"/><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4.xml"/><Relationship Id="rId29" Type="http://schemas.openxmlformats.org/officeDocument/2006/relationships/tags" Target="../tags/tag27.xml"/><Relationship Id="rId11" Type="http://schemas.openxmlformats.org/officeDocument/2006/relationships/tags" Target="../tags/tag11.xml"/><Relationship Id="rId24" Type="http://schemas.openxmlformats.org/officeDocument/2006/relationships/tags" Target="../tags/tag22.xml"/><Relationship Id="rId32" Type="http://schemas.openxmlformats.org/officeDocument/2006/relationships/slideLayout" Target="../slideLayouts/slideLayout3.xml"/><Relationship Id="rId37" Type="http://schemas.openxmlformats.org/officeDocument/2006/relationships/image" Target="../media/image11.jpeg"/><Relationship Id="rId40" Type="http://schemas.openxmlformats.org/officeDocument/2006/relationships/image" Target="../media/image13.png"/><Relationship Id="rId45" Type="http://schemas.openxmlformats.org/officeDocument/2006/relationships/image" Target="../media/image18.png"/><Relationship Id="rId5" Type="http://schemas.openxmlformats.org/officeDocument/2006/relationships/tags" Target="../tags/tag5.xml"/><Relationship Id="rId15" Type="http://schemas.openxmlformats.org/officeDocument/2006/relationships/audio" Target="../media/media1.wav"/><Relationship Id="rId23" Type="http://schemas.openxmlformats.org/officeDocument/2006/relationships/tags" Target="../tags/tag21.xml"/><Relationship Id="rId28" Type="http://schemas.openxmlformats.org/officeDocument/2006/relationships/tags" Target="../tags/tag26.xml"/><Relationship Id="rId36" Type="http://schemas.openxmlformats.org/officeDocument/2006/relationships/image" Target="../media/image10.jpeg"/><Relationship Id="rId49" Type="http://schemas.openxmlformats.org/officeDocument/2006/relationships/image" Target="../media/image22.png"/><Relationship Id="rId10" Type="http://schemas.openxmlformats.org/officeDocument/2006/relationships/tags" Target="../tags/tag10.xml"/><Relationship Id="rId19" Type="http://schemas.openxmlformats.org/officeDocument/2006/relationships/tags" Target="../tags/tag17.xml"/><Relationship Id="rId31" Type="http://schemas.openxmlformats.org/officeDocument/2006/relationships/tags" Target="../tags/tag29.xml"/><Relationship Id="rId44" Type="http://schemas.openxmlformats.org/officeDocument/2006/relationships/image" Target="../media/image17.png"/><Relationship Id="rId52" Type="http://schemas.microsoft.com/office/2007/relationships/hdphoto" Target="../media/hdphoto3.wdp"/><Relationship Id="rId4" Type="http://schemas.openxmlformats.org/officeDocument/2006/relationships/tags" Target="../tags/tag4.xml"/><Relationship Id="rId9" Type="http://schemas.openxmlformats.org/officeDocument/2006/relationships/tags" Target="../tags/tag9.xml"/><Relationship Id="rId14" Type="http://schemas.microsoft.com/office/2007/relationships/media" Target="../media/media1.wav"/><Relationship Id="rId22" Type="http://schemas.openxmlformats.org/officeDocument/2006/relationships/tags" Target="../tags/tag20.xml"/><Relationship Id="rId27" Type="http://schemas.openxmlformats.org/officeDocument/2006/relationships/tags" Target="../tags/tag25.xml"/><Relationship Id="rId30" Type="http://schemas.openxmlformats.org/officeDocument/2006/relationships/tags" Target="../tags/tag28.xml"/><Relationship Id="rId35" Type="http://schemas.openxmlformats.org/officeDocument/2006/relationships/image" Target="../media/image9.png"/><Relationship Id="rId43" Type="http://schemas.openxmlformats.org/officeDocument/2006/relationships/image" Target="../media/image16.png"/><Relationship Id="rId48" Type="http://schemas.openxmlformats.org/officeDocument/2006/relationships/image" Target="../media/image21.png"/><Relationship Id="rId8" Type="http://schemas.openxmlformats.org/officeDocument/2006/relationships/tags" Target="../tags/tag8.xml"/><Relationship Id="rId51" Type="http://schemas.openxmlformats.org/officeDocument/2006/relationships/image" Target="../media/image24.png"/><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5.xml"/><Relationship Id="rId25" Type="http://schemas.openxmlformats.org/officeDocument/2006/relationships/tags" Target="../tags/tag23.xml"/><Relationship Id="rId33" Type="http://schemas.openxmlformats.org/officeDocument/2006/relationships/notesSlide" Target="../notesSlides/notesSlide1.xml"/><Relationship Id="rId38" Type="http://schemas.microsoft.com/office/2007/relationships/hdphoto" Target="../media/hdphoto2.wdp"/><Relationship Id="rId46" Type="http://schemas.openxmlformats.org/officeDocument/2006/relationships/image" Target="../media/image19.png"/><Relationship Id="rId20" Type="http://schemas.openxmlformats.org/officeDocument/2006/relationships/tags" Target="../tags/tag18.xml"/><Relationship Id="rId41" Type="http://schemas.openxmlformats.org/officeDocument/2006/relationships/image" Target="../media/image14.png"/><Relationship Id="rId1" Type="http://schemas.openxmlformats.org/officeDocument/2006/relationships/tags" Target="../tags/tag1.xml"/><Relationship Id="rId6"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33.pn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8" Type="http://schemas.openxmlformats.org/officeDocument/2006/relationships/image" Target="../media/image38.jpg"/><Relationship Id="rId13" Type="http://schemas.openxmlformats.org/officeDocument/2006/relationships/image" Target="../media/image43.jpeg"/><Relationship Id="rId3" Type="http://schemas.openxmlformats.org/officeDocument/2006/relationships/image" Target="../media/image1.jpg"/><Relationship Id="rId7" Type="http://schemas.openxmlformats.org/officeDocument/2006/relationships/image" Target="../media/image37.jpg"/><Relationship Id="rId12" Type="http://schemas.openxmlformats.org/officeDocument/2006/relationships/image" Target="../media/image42.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1.jpeg"/><Relationship Id="rId5" Type="http://schemas.openxmlformats.org/officeDocument/2006/relationships/image" Target="../media/image35.jpg"/><Relationship Id="rId15" Type="http://schemas.openxmlformats.org/officeDocument/2006/relationships/image" Target="../media/image44.jpg"/><Relationship Id="rId10" Type="http://schemas.openxmlformats.org/officeDocument/2006/relationships/image" Target="../media/image40.jpeg"/><Relationship Id="rId4" Type="http://schemas.openxmlformats.org/officeDocument/2006/relationships/image" Target="../media/image34.jpg"/><Relationship Id="rId9" Type="http://schemas.openxmlformats.org/officeDocument/2006/relationships/image" Target="../media/image39.jpg"/><Relationship Id="rId1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jpg"/><Relationship Id="rId7"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46.jpg"/><Relationship Id="rId5" Type="http://schemas.microsoft.com/office/2007/relationships/hdphoto" Target="../media/hdphoto5.wdp"/><Relationship Id="rId10" Type="http://schemas.microsoft.com/office/2007/relationships/hdphoto" Target="../media/hdphoto7.wdp"/><Relationship Id="rId4" Type="http://schemas.openxmlformats.org/officeDocument/2006/relationships/image" Target="../media/image45.jpeg"/><Relationship Id="rId9" Type="http://schemas.openxmlformats.org/officeDocument/2006/relationships/image" Target="../media/image48.jpeg"/></Relationships>
</file>

<file path=ppt/slides/_rels/slide15.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1.jpg"/><Relationship Id="rId7" Type="http://schemas.openxmlformats.org/officeDocument/2006/relationships/image" Target="../media/image52.jpe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51.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png"/><Relationship Id="rId9" Type="http://schemas.openxmlformats.org/officeDocument/2006/relationships/image" Target="../media/image54.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9.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58.jpeg"/><Relationship Id="rId5" Type="http://schemas.openxmlformats.org/officeDocument/2006/relationships/image" Target="../media/image57.jpg"/><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1.jpg"/><Relationship Id="rId7" Type="http://schemas.openxmlformats.org/officeDocument/2006/relationships/image" Target="../media/image42.jp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6.jpeg"/></Relationships>
</file>

<file path=ppt/slides/_rels/slide1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1.jpg"/><Relationship Id="rId7" Type="http://schemas.openxmlformats.org/officeDocument/2006/relationships/image" Target="../media/image65.jpe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64.jpeg"/><Relationship Id="rId5" Type="http://schemas.openxmlformats.org/officeDocument/2006/relationships/image" Target="../media/image63.jpeg"/><Relationship Id="rId10" Type="http://schemas.openxmlformats.org/officeDocument/2006/relationships/image" Target="../media/image68.jpg"/><Relationship Id="rId4" Type="http://schemas.openxmlformats.org/officeDocument/2006/relationships/image" Target="../media/image56.jpeg"/><Relationship Id="rId9" Type="http://schemas.openxmlformats.org/officeDocument/2006/relationships/image" Target="../media/image67.jpe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5.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56.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7" Type="http://schemas.microsoft.com/office/2007/relationships/hdphoto" Target="../media/hdphoto8.wdp"/><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72.jpeg"/><Relationship Id="rId5" Type="http://schemas.openxmlformats.org/officeDocument/2006/relationships/image" Target="../media/image71.png"/><Relationship Id="rId4" Type="http://schemas.openxmlformats.org/officeDocument/2006/relationships/image" Target="../media/image56.jpeg"/></Relationships>
</file>

<file path=ppt/slides/_rels/slide22.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1.jpg"/><Relationship Id="rId7" Type="http://schemas.openxmlformats.org/officeDocument/2006/relationships/image" Target="../media/image74.jp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73.jpeg"/><Relationship Id="rId11" Type="http://schemas.microsoft.com/office/2007/relationships/hdphoto" Target="../media/hdphoto9.wdp"/><Relationship Id="rId5" Type="http://schemas.openxmlformats.org/officeDocument/2006/relationships/image" Target="../media/image71.png"/><Relationship Id="rId10" Type="http://schemas.openxmlformats.org/officeDocument/2006/relationships/image" Target="../media/image77.jpeg"/><Relationship Id="rId4" Type="http://schemas.openxmlformats.org/officeDocument/2006/relationships/image" Target="../media/image56.jpeg"/><Relationship Id="rId9" Type="http://schemas.openxmlformats.org/officeDocument/2006/relationships/image" Target="../media/image76.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2.jpg"/><Relationship Id="rId5" Type="http://schemas.openxmlformats.org/officeDocument/2006/relationships/image" Target="../media/image78.jpeg"/><Relationship Id="rId4" Type="http://schemas.openxmlformats.org/officeDocument/2006/relationships/image" Target="../media/image56.jpeg"/></Relationships>
</file>

<file path=ppt/slides/_rels/slide25.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jpg"/><Relationship Id="rId7" Type="http://schemas.openxmlformats.org/officeDocument/2006/relationships/image" Target="../media/image82.jpe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81.png"/><Relationship Id="rId5" Type="http://schemas.openxmlformats.org/officeDocument/2006/relationships/image" Target="../media/image80.jpeg"/><Relationship Id="rId10" Type="http://schemas.openxmlformats.org/officeDocument/2006/relationships/image" Target="../media/image85.jpeg"/><Relationship Id="rId4" Type="http://schemas.openxmlformats.org/officeDocument/2006/relationships/image" Target="../media/image79.png"/><Relationship Id="rId9" Type="http://schemas.openxmlformats.org/officeDocument/2006/relationships/image" Target="../media/image84.jpeg"/></Relationships>
</file>

<file path=ppt/slides/_rels/slide26.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1.jpg"/><Relationship Id="rId7" Type="http://schemas.openxmlformats.org/officeDocument/2006/relationships/image" Target="../media/image87.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microsoft.com/office/2007/relationships/hdphoto" Target="../media/hdphoto10.wdp"/><Relationship Id="rId5" Type="http://schemas.openxmlformats.org/officeDocument/2006/relationships/image" Target="../media/image86.jpe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5.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0.xml"/><Relationship Id="rId5" Type="http://schemas.openxmlformats.org/officeDocument/2006/relationships/image" Target="../media/image89.jpeg"/><Relationship Id="rId4" Type="http://schemas.openxmlformats.org/officeDocument/2006/relationships/image" Target="../media/image88.jpg"/></Relationships>
</file>

<file path=ppt/slides/_rels/slide32.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1.jpg"/><Relationship Id="rId7" Type="http://schemas.openxmlformats.org/officeDocument/2006/relationships/image" Target="../media/image92.jpeg"/><Relationship Id="rId12" Type="http://schemas.openxmlformats.org/officeDocument/2006/relationships/image" Target="../media/image94.jp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91.jpeg"/><Relationship Id="rId11" Type="http://schemas.openxmlformats.org/officeDocument/2006/relationships/image" Target="../media/image35.jpg"/><Relationship Id="rId5" Type="http://schemas.microsoft.com/office/2007/relationships/hdphoto" Target="../media/hdphoto12.wdp"/><Relationship Id="rId10" Type="http://schemas.openxmlformats.org/officeDocument/2006/relationships/image" Target="../media/image88.jpg"/><Relationship Id="rId4" Type="http://schemas.openxmlformats.org/officeDocument/2006/relationships/image" Target="../media/image90.jpeg"/><Relationship Id="rId9" Type="http://schemas.openxmlformats.org/officeDocument/2006/relationships/image" Target="../media/image2.jp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57.jpg"/><Relationship Id="rId5" Type="http://schemas.openxmlformats.org/officeDocument/2006/relationships/image" Target="../media/image96.jpg"/><Relationship Id="rId4" Type="http://schemas.openxmlformats.org/officeDocument/2006/relationships/image" Target="../media/image95.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97.jpeg"/><Relationship Id="rId5" Type="http://schemas.openxmlformats.org/officeDocument/2006/relationships/image" Target="../media/image88.jpg"/><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101.pn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jpe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7.jpg"/><Relationship Id="rId5" Type="http://schemas.microsoft.com/office/2007/relationships/hdphoto" Target="../media/hdphoto4.wdp"/><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8.jpg"/><Relationship Id="rId5" Type="http://schemas.microsoft.com/office/2007/relationships/hdphoto" Target="../media/hdphoto4.wdp"/><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0.gif"/><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1.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4">
            <a:lum/>
          </a:blip>
          <a:srcRect/>
          <a:stretch>
            <a:fillRect t="-55000" b="-55000"/>
          </a:stretch>
        </a:blipFill>
        <a:effectLst/>
      </p:bgPr>
    </p:bg>
    <p:spTree>
      <p:nvGrpSpPr>
        <p:cNvPr id="1" name=""/>
        <p:cNvGrpSpPr/>
        <p:nvPr/>
      </p:nvGrpSpPr>
      <p:grpSpPr>
        <a:xfrm>
          <a:off x="0" y="0"/>
          <a:ext cx="0" cy="0"/>
          <a:chOff x="0" y="0"/>
          <a:chExt cx="0" cy="0"/>
        </a:xfrm>
      </p:grpSpPr>
      <p:sp>
        <p:nvSpPr>
          <p:cNvPr id="34" name="PA_淘宝网chenying0907出品 33"/>
          <p:cNvSpPr/>
          <p:nvPr>
            <p:custDataLst>
              <p:tags r:id="rId1"/>
            </p:custDataLst>
          </p:nvPr>
        </p:nvSpPr>
        <p:spPr>
          <a:xfrm>
            <a:off x="0" y="4776367"/>
            <a:ext cx="12360696" cy="180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PA_淘宝网chenying0907出品 73"/>
          <p:cNvGrpSpPr/>
          <p:nvPr>
            <p:custDataLst>
              <p:tags r:id="rId2"/>
            </p:custDataLst>
          </p:nvPr>
        </p:nvGrpSpPr>
        <p:grpSpPr>
          <a:xfrm>
            <a:off x="10263471" y="2817393"/>
            <a:ext cx="2385257" cy="2337467"/>
            <a:chOff x="8799114" y="1484784"/>
            <a:chExt cx="3637142" cy="3637142"/>
          </a:xfrm>
        </p:grpSpPr>
        <p:pic>
          <p:nvPicPr>
            <p:cNvPr id="75" name="Picture 4" descr="c:\users\administrator\appdata\roaming\360se6\User Data\temp\W_MAC-02.png"/>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flipH="1">
              <a:off x="8799114" y="1484784"/>
              <a:ext cx="3637142" cy="3637142"/>
            </a:xfrm>
            <a:prstGeom prst="rect">
              <a:avLst/>
            </a:prstGeom>
            <a:noFill/>
            <a:extLst>
              <a:ext uri="{909E8E84-426E-40DD-AFC4-6F175D3DCCD1}">
                <a14:hiddenFill xmlns:a14="http://schemas.microsoft.com/office/drawing/2010/main">
                  <a:solidFill>
                    <a:srgbClr val="FFFFFF"/>
                  </a:solidFill>
                </a14:hiddenFill>
              </a:ext>
            </a:extLst>
          </p:spPr>
        </p:pic>
        <p:sp>
          <p:nvSpPr>
            <p:cNvPr id="76" name="淘宝网chenying0907出品 75"/>
            <p:cNvSpPr/>
            <p:nvPr/>
          </p:nvSpPr>
          <p:spPr>
            <a:xfrm>
              <a:off x="9231162" y="2137885"/>
              <a:ext cx="2270760" cy="1524000"/>
            </a:xfrm>
            <a:custGeom>
              <a:avLst/>
              <a:gdLst>
                <a:gd name="connsiteX0" fmla="*/ 121920 w 2270760"/>
                <a:gd name="connsiteY0" fmla="*/ 152400 h 1524000"/>
                <a:gd name="connsiteX1" fmla="*/ 2270760 w 2270760"/>
                <a:gd name="connsiteY1" fmla="*/ 0 h 1524000"/>
                <a:gd name="connsiteX2" fmla="*/ 2179320 w 2270760"/>
                <a:gd name="connsiteY2" fmla="*/ 1478280 h 1524000"/>
                <a:gd name="connsiteX3" fmla="*/ 0 w 2270760"/>
                <a:gd name="connsiteY3" fmla="*/ 1524000 h 1524000"/>
                <a:gd name="connsiteX4" fmla="*/ 121920 w 2270760"/>
                <a:gd name="connsiteY4" fmla="*/ 1524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760" h="1524000">
                  <a:moveTo>
                    <a:pt x="121920" y="152400"/>
                  </a:moveTo>
                  <a:lnTo>
                    <a:pt x="2270760" y="0"/>
                  </a:lnTo>
                  <a:lnTo>
                    <a:pt x="2179320" y="1478280"/>
                  </a:lnTo>
                  <a:lnTo>
                    <a:pt x="0" y="1524000"/>
                  </a:lnTo>
                  <a:lnTo>
                    <a:pt x="121920" y="152400"/>
                  </a:lnTo>
                  <a:close/>
                </a:path>
              </a:pathLst>
            </a:custGeom>
            <a:blipFill dpi="0" rotWithShape="1">
              <a:blip r:embed="rId3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_淘宝网chenying0907出品 32"/>
          <p:cNvSpPr/>
          <p:nvPr>
            <p:custDataLst>
              <p:tags r:id="rId3"/>
            </p:custDataLst>
          </p:nvPr>
        </p:nvSpPr>
        <p:spPr>
          <a:xfrm>
            <a:off x="0" y="1"/>
            <a:ext cx="6517040" cy="4833956"/>
          </a:xfrm>
          <a:custGeom>
            <a:avLst/>
            <a:gdLst>
              <a:gd name="connsiteX0" fmla="*/ 0 w 3575720"/>
              <a:gd name="connsiteY0" fmla="*/ 0 h 5762873"/>
              <a:gd name="connsiteX1" fmla="*/ 3575720 w 3575720"/>
              <a:gd name="connsiteY1" fmla="*/ 0 h 5762873"/>
              <a:gd name="connsiteX2" fmla="*/ 3575720 w 3575720"/>
              <a:gd name="connsiteY2" fmla="*/ 5762873 h 5762873"/>
              <a:gd name="connsiteX3" fmla="*/ 0 w 3575720"/>
              <a:gd name="connsiteY3" fmla="*/ 5762873 h 5762873"/>
              <a:gd name="connsiteX4" fmla="*/ 0 w 3575720"/>
              <a:gd name="connsiteY4" fmla="*/ 0 h 5762873"/>
              <a:gd name="connsiteX0" fmla="*/ 0 w 6517040"/>
              <a:gd name="connsiteY0" fmla="*/ 0 h 5762873"/>
              <a:gd name="connsiteX1" fmla="*/ 6517040 w 6517040"/>
              <a:gd name="connsiteY1" fmla="*/ 0 h 5762873"/>
              <a:gd name="connsiteX2" fmla="*/ 3575720 w 6517040"/>
              <a:gd name="connsiteY2" fmla="*/ 5762873 h 5762873"/>
              <a:gd name="connsiteX3" fmla="*/ 0 w 6517040"/>
              <a:gd name="connsiteY3" fmla="*/ 5762873 h 5762873"/>
              <a:gd name="connsiteX4" fmla="*/ 0 w 6517040"/>
              <a:gd name="connsiteY4" fmla="*/ 0 h 5762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7040" h="5762873">
                <a:moveTo>
                  <a:pt x="0" y="0"/>
                </a:moveTo>
                <a:lnTo>
                  <a:pt x="6517040" y="0"/>
                </a:lnTo>
                <a:lnTo>
                  <a:pt x="3575720" y="5762873"/>
                </a:lnTo>
                <a:lnTo>
                  <a:pt x="0" y="5762873"/>
                </a:lnTo>
                <a:lnTo>
                  <a:pt x="0" y="0"/>
                </a:lnTo>
                <a:close/>
              </a:path>
            </a:pathLst>
          </a:custGeom>
          <a:blipFill dpi="0" rotWithShape="1">
            <a:blip r:embed="rId37">
              <a:extLst>
                <a:ext uri="{BEBA8EAE-BF5A-486C-A8C5-ECC9F3942E4B}">
                  <a14:imgProps xmlns:a14="http://schemas.microsoft.com/office/drawing/2010/main">
                    <a14:imgLayer r:embed="rId38">
                      <a14:imgEffect>
                        <a14:colorTemperature colorTemp="11200"/>
                      </a14:imgEffect>
                    </a14:imgLayer>
                  </a14:imgProps>
                </a:ext>
                <a:ext uri="{28A0092B-C50C-407E-A947-70E740481C1C}">
                  <a14:useLocalDpi xmlns:a14="http://schemas.microsoft.com/office/drawing/2010/main" val="0"/>
                </a:ext>
              </a:extLst>
            </a:blip>
            <a:srcRect/>
            <a:stretch>
              <a:fillRect/>
            </a:stretch>
          </a:blip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淘宝网chenying0907出品 14"/>
          <p:cNvSpPr/>
          <p:nvPr>
            <p:custDataLst>
              <p:tags r:id="rId4"/>
            </p:custDataLst>
          </p:nvPr>
        </p:nvSpPr>
        <p:spPr>
          <a:xfrm>
            <a:off x="-1348215" y="3631282"/>
            <a:ext cx="1179519" cy="1086279"/>
          </a:xfrm>
          <a:prstGeom prst="rect">
            <a:avLst/>
          </a:prstGeom>
          <a:gradFill>
            <a:gsLst>
              <a:gs pos="0">
                <a:srgbClr val="A3D202"/>
              </a:gs>
              <a:gs pos="100000">
                <a:srgbClr val="86AA02"/>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网络平台</a:t>
            </a:r>
            <a:endPar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PA_淘宝网chenying0907出品 15"/>
          <p:cNvSpPr/>
          <p:nvPr>
            <p:custDataLst>
              <p:tags r:id="rId5"/>
            </p:custDataLst>
          </p:nvPr>
        </p:nvSpPr>
        <p:spPr>
          <a:xfrm>
            <a:off x="-2925708" y="4060765"/>
            <a:ext cx="1313592" cy="1313592"/>
          </a:xfrm>
          <a:prstGeom prst="rect">
            <a:avLst/>
          </a:prstGeom>
          <a:gradFill>
            <a:gsLst>
              <a:gs pos="0">
                <a:srgbClr val="E79902">
                  <a:alpha val="70000"/>
                </a:srgbClr>
              </a:gs>
              <a:gs pos="100000">
                <a:srgbClr val="C48302">
                  <a:alpha val="7000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effectLst/>
                <a:uLnTx/>
                <a:uFillTx/>
                <a:latin typeface="微软雅黑" pitchFamily="34" charset="-122"/>
                <a:ea typeface="微软雅黑" pitchFamily="34" charset="-122"/>
              </a:rPr>
              <a:t>翻转课堂</a:t>
            </a:r>
            <a:endParaRPr kumimoji="0" lang="zh-CN" altLang="en-US" sz="1800" b="1" i="0" u="none" strike="noStrike" kern="0" cap="none" spc="0" normalizeH="0" baseline="0" noProof="0" dirty="0">
              <a:ln>
                <a:noFill/>
              </a:ln>
              <a:effectLst/>
              <a:uLnTx/>
              <a:uFillTx/>
              <a:latin typeface="微软雅黑" pitchFamily="34" charset="-122"/>
              <a:ea typeface="微软雅黑" pitchFamily="34" charset="-122"/>
            </a:endParaRPr>
          </a:p>
        </p:txBody>
      </p:sp>
      <p:sp>
        <p:nvSpPr>
          <p:cNvPr id="17" name="PA_淘宝网chenying0907出品 16"/>
          <p:cNvSpPr/>
          <p:nvPr>
            <p:custDataLst>
              <p:tags r:id="rId6"/>
            </p:custDataLst>
          </p:nvPr>
        </p:nvSpPr>
        <p:spPr>
          <a:xfrm>
            <a:off x="-2760984" y="3044933"/>
            <a:ext cx="1148868" cy="1015832"/>
          </a:xfrm>
          <a:prstGeom prst="rect">
            <a:avLst/>
          </a:prstGeom>
          <a:gradFill>
            <a:gsLst>
              <a:gs pos="0">
                <a:srgbClr val="F5BE00"/>
              </a:gs>
              <a:gs pos="100000">
                <a:srgbClr val="D2A500"/>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accent2">
                    <a:lumMod val="50000"/>
                  </a:schemeClr>
                </a:solidFill>
                <a:effectLst/>
                <a:uLnTx/>
                <a:uFillTx/>
                <a:latin typeface="微软雅黑" pitchFamily="34" charset="-122"/>
                <a:ea typeface="微软雅黑" pitchFamily="34" charset="-122"/>
              </a:rPr>
              <a:t>学生主体</a:t>
            </a:r>
            <a:endParaRPr kumimoji="0" lang="zh-CN" altLang="en-US" sz="1800" b="1" i="0" u="none" strike="noStrike" kern="0" cap="none" spc="0" normalizeH="0" baseline="0" noProof="0" dirty="0">
              <a:ln>
                <a:noFill/>
              </a:ln>
              <a:solidFill>
                <a:schemeClr val="accent2">
                  <a:lumMod val="50000"/>
                </a:schemeClr>
              </a:solidFill>
              <a:effectLst/>
              <a:uLnTx/>
              <a:uFillTx/>
              <a:latin typeface="微软雅黑" pitchFamily="34" charset="-122"/>
              <a:ea typeface="微软雅黑" pitchFamily="34" charset="-122"/>
            </a:endParaRPr>
          </a:p>
        </p:txBody>
      </p:sp>
      <p:sp>
        <p:nvSpPr>
          <p:cNvPr id="18" name="PA_淘宝网chenying0907出品 17"/>
          <p:cNvSpPr/>
          <p:nvPr>
            <p:custDataLst>
              <p:tags r:id="rId7"/>
            </p:custDataLst>
          </p:nvPr>
        </p:nvSpPr>
        <p:spPr>
          <a:xfrm>
            <a:off x="-1390005" y="4717561"/>
            <a:ext cx="799671" cy="799671"/>
          </a:xfrm>
          <a:prstGeom prst="rect">
            <a:avLst/>
          </a:prstGeom>
          <a:gradFill>
            <a:gsLst>
              <a:gs pos="0">
                <a:srgbClr val="00C0EB">
                  <a:alpha val="54000"/>
                </a:srgbClr>
              </a:gs>
              <a:gs pos="100000">
                <a:srgbClr val="00A2C8">
                  <a:alpha val="5000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2">
                    <a:lumMod val="75000"/>
                  </a:schemeClr>
                </a:solidFill>
                <a:effectLst/>
                <a:uLnTx/>
                <a:uFillTx/>
                <a:latin typeface="微软雅黑" pitchFamily="34" charset="-122"/>
                <a:ea typeface="微软雅黑" pitchFamily="34" charset="-122"/>
              </a:rPr>
              <a:t>微课</a:t>
            </a:r>
            <a:endParaRPr kumimoji="0" lang="zh-CN" altLang="en-US" sz="1800" b="1" i="0" u="none" strike="noStrike" kern="0" cap="none" spc="0" normalizeH="0" baseline="0" noProof="0" dirty="0">
              <a:ln>
                <a:noFill/>
              </a:ln>
              <a:solidFill>
                <a:schemeClr val="tx2">
                  <a:lumMod val="75000"/>
                </a:schemeClr>
              </a:solidFill>
              <a:effectLst/>
              <a:uLnTx/>
              <a:uFillTx/>
              <a:latin typeface="微软雅黑" pitchFamily="34" charset="-122"/>
              <a:ea typeface="微软雅黑" pitchFamily="34" charset="-122"/>
            </a:endParaRPr>
          </a:p>
        </p:txBody>
      </p:sp>
      <p:sp>
        <p:nvSpPr>
          <p:cNvPr id="19" name="PA_淘宝网chenying0907出品 18"/>
          <p:cNvSpPr/>
          <p:nvPr>
            <p:custDataLst>
              <p:tags r:id="rId8"/>
            </p:custDataLst>
          </p:nvPr>
        </p:nvSpPr>
        <p:spPr>
          <a:xfrm>
            <a:off x="-918732" y="1446755"/>
            <a:ext cx="656796" cy="656796"/>
          </a:xfrm>
          <a:prstGeom prst="rect">
            <a:avLst/>
          </a:prstGeom>
          <a:gradFill>
            <a:gsLst>
              <a:gs pos="0">
                <a:srgbClr val="AE30C3"/>
              </a:gs>
              <a:gs pos="100000">
                <a:srgbClr val="9529A7"/>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rPr>
              <a:t>视频</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0" name="PA_淘宝网chenying0907出品 19"/>
          <p:cNvSpPr/>
          <p:nvPr>
            <p:custDataLst>
              <p:tags r:id="rId9"/>
            </p:custDataLst>
          </p:nvPr>
        </p:nvSpPr>
        <p:spPr>
          <a:xfrm>
            <a:off x="-3514725" y="1651831"/>
            <a:ext cx="886777" cy="886777"/>
          </a:xfrm>
          <a:prstGeom prst="rect">
            <a:avLst/>
          </a:prstGeom>
          <a:gradFill>
            <a:gsLst>
              <a:gs pos="0">
                <a:srgbClr val="D31C5B"/>
              </a:gs>
              <a:gs pos="100000">
                <a:srgbClr val="B4184C"/>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Calibri"/>
                <a:ea typeface="宋体"/>
                <a:cs typeface="+mn-cs"/>
              </a:rPr>
              <a:t>信息化</a:t>
            </a:r>
            <a:endParaRPr kumimoji="0" lang="zh-CN" altLang="en-US" sz="1800" b="1"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1" name="PA_淘宝网chenying0907出品 20"/>
          <p:cNvSpPr/>
          <p:nvPr>
            <p:custDataLst>
              <p:tags r:id="rId10"/>
            </p:custDataLst>
          </p:nvPr>
        </p:nvSpPr>
        <p:spPr>
          <a:xfrm>
            <a:off x="-918732" y="789959"/>
            <a:ext cx="656796" cy="656796"/>
          </a:xfrm>
          <a:prstGeom prst="rect">
            <a:avLst/>
          </a:prstGeom>
          <a:gradFill>
            <a:gsLst>
              <a:gs pos="0">
                <a:srgbClr val="CC0000"/>
              </a:gs>
              <a:gs pos="100000">
                <a:srgbClr val="9C0000"/>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rPr>
              <a:t>图片</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9" name="PA_淘宝网chenying0907出品 28"/>
          <p:cNvSpPr txBox="1"/>
          <p:nvPr>
            <p:custDataLst>
              <p:tags r:id="rId11"/>
            </p:custDataLst>
          </p:nvPr>
        </p:nvSpPr>
        <p:spPr>
          <a:xfrm>
            <a:off x="4492375" y="3803550"/>
            <a:ext cx="2339102" cy="523220"/>
          </a:xfrm>
          <a:prstGeom prst="rect">
            <a:avLst/>
          </a:prstGeom>
          <a:noFill/>
        </p:spPr>
        <p:txBody>
          <a:bodyPr wrap="none" rtlCol="0">
            <a:spAutoFit/>
          </a:bodyPr>
          <a:lstStyle/>
          <a:p>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课程名称</a:t>
            </a:r>
            <a:r>
              <a:rPr lang="en-US" altLang="zh-CN" sz="2800" dirty="0" smtClean="0">
                <a:latin typeface="微软雅黑" pitchFamily="34" charset="-122"/>
                <a:ea typeface="微软雅黑" pitchFamily="34" charset="-122"/>
              </a:rPr>
              <a:t>》</a:t>
            </a:r>
            <a:endParaRPr lang="zh-CN" altLang="en-US" sz="2800" dirty="0">
              <a:latin typeface="微软雅黑" pitchFamily="34" charset="-122"/>
              <a:ea typeface="微软雅黑" pitchFamily="34" charset="-122"/>
            </a:endParaRPr>
          </a:p>
        </p:txBody>
      </p:sp>
      <p:sp>
        <p:nvSpPr>
          <p:cNvPr id="30" name="PA_淘宝网chenying0907出品 29"/>
          <p:cNvSpPr txBox="1"/>
          <p:nvPr>
            <p:custDataLst>
              <p:tags r:id="rId12"/>
            </p:custDataLst>
          </p:nvPr>
        </p:nvSpPr>
        <p:spPr>
          <a:xfrm>
            <a:off x="4263155" y="4295843"/>
            <a:ext cx="6435823" cy="461665"/>
          </a:xfrm>
          <a:prstGeom prst="rect">
            <a:avLst/>
          </a:prstGeom>
          <a:noFill/>
        </p:spPr>
        <p:txBody>
          <a:bodyPr wrap="square" rtlCol="0">
            <a:spAutoFit/>
          </a:bodyPr>
          <a:lstStyle/>
          <a:p>
            <a:pPr algn="ctr"/>
            <a:r>
              <a:rPr lang="zh-CN" altLang="en-US" sz="2400" dirty="0" smtClean="0">
                <a:latin typeface="华文隶书" pitchFamily="2" charset="-122"/>
                <a:ea typeface="华文隶书" pitchFamily="2" charset="-122"/>
                <a:cs typeface="Arial" pitchFamily="34" charset="0"/>
              </a:rPr>
              <a:t>请输入您的完整的信息化教学设计的名称</a:t>
            </a:r>
            <a:endParaRPr lang="en-US" altLang="zh-CN" sz="2400" dirty="0" smtClean="0">
              <a:latin typeface="华文隶书" pitchFamily="2" charset="-122"/>
              <a:ea typeface="华文隶书" pitchFamily="2" charset="-122"/>
              <a:cs typeface="Arial" pitchFamily="34" charset="0"/>
            </a:endParaRPr>
          </a:p>
        </p:txBody>
      </p:sp>
      <p:sp>
        <p:nvSpPr>
          <p:cNvPr id="31" name="PA_淘宝网chenying0907出品 30"/>
          <p:cNvSpPr txBox="1"/>
          <p:nvPr>
            <p:custDataLst>
              <p:tags r:id="rId13"/>
            </p:custDataLst>
          </p:nvPr>
        </p:nvSpPr>
        <p:spPr>
          <a:xfrm>
            <a:off x="5031659" y="5241974"/>
            <a:ext cx="5289698" cy="923330"/>
          </a:xfrm>
          <a:prstGeom prst="rect">
            <a:avLst/>
          </a:prstGeom>
          <a:noFill/>
        </p:spPr>
        <p:txBody>
          <a:bodyPr wrap="square" rtlCol="0">
            <a:spAutoFit/>
          </a:bodyPr>
          <a:lstStyle/>
          <a:p>
            <a:pPr algn="ctr"/>
            <a:r>
              <a:rPr lang="zh-CN" altLang="en-US" sz="5400" b="1" baseline="0" dirty="0" smtClean="0">
                <a:ln w="17780" cmpd="sng">
                  <a:solidFill>
                    <a:srgbClr val="FFFFFF"/>
                  </a:solidFill>
                  <a:prstDash val="solid"/>
                  <a:miter lim="800000"/>
                </a:ln>
                <a:solidFill>
                  <a:schemeClr val="accent2">
                    <a:lumMod val="75000"/>
                  </a:schemeClr>
                </a:solidFill>
                <a:effectLst>
                  <a:outerShdw blurRad="50800" algn="tl" rotWithShape="0">
                    <a:srgbClr val="000000"/>
                  </a:outerShdw>
                </a:effectLst>
                <a:latin typeface="微软雅黑" pitchFamily="34" charset="-122"/>
                <a:ea typeface="微软雅黑" pitchFamily="34" charset="-122"/>
              </a:rPr>
              <a:t>信息化教学设计</a:t>
            </a:r>
            <a:endParaRPr lang="zh-CN" altLang="en-US" sz="5400" b="1" baseline="0" dirty="0">
              <a:ln w="17780" cmpd="sng">
                <a:solidFill>
                  <a:srgbClr val="FFFFFF"/>
                </a:solidFill>
                <a:prstDash val="solid"/>
                <a:miter lim="800000"/>
              </a:ln>
              <a:solidFill>
                <a:schemeClr val="accent2">
                  <a:lumMod val="75000"/>
                </a:schemeClr>
              </a:solidFill>
              <a:effectLst>
                <a:outerShdw blurRad="50800" algn="tl" rotWithShape="0">
                  <a:srgbClr val="000000"/>
                </a:outerShdw>
              </a:effectLst>
              <a:latin typeface="微软雅黑" pitchFamily="34" charset="-122"/>
              <a:ea typeface="微软雅黑" pitchFamily="34" charset="-122"/>
            </a:endParaRPr>
          </a:p>
        </p:txBody>
      </p:sp>
      <p:pic>
        <p:nvPicPr>
          <p:cNvPr id="32" name="PA_两首“成功”.wav">
            <a:hlinkClick r:id="" action="ppaction://media"/>
          </p:cNvPr>
          <p:cNvPicPr>
            <a:picLocks noChangeAspect="1"/>
          </p:cNvPicPr>
          <p:nvPr>
            <a:audioFile r:link="rId15"/>
            <p:custDataLst>
              <p:tags r:id="rId16"/>
            </p:custDataLst>
            <p:extLst>
              <p:ext uri="{DAA4B4D4-6D71-4841-9C94-3DE7FCFB9230}">
                <p14:media xmlns:p14="http://schemas.microsoft.com/office/powerpoint/2010/main" r:embed="rId14"/>
              </p:ext>
            </p:extLst>
          </p:nvPr>
        </p:nvPicPr>
        <p:blipFill>
          <a:blip r:embed="rId39"/>
          <a:stretch>
            <a:fillRect/>
          </a:stretch>
        </p:blipFill>
        <p:spPr>
          <a:xfrm>
            <a:off x="-972616" y="-884634"/>
            <a:ext cx="609600" cy="609600"/>
          </a:xfrm>
          <a:prstGeom prst="rect">
            <a:avLst/>
          </a:prstGeom>
        </p:spPr>
      </p:pic>
      <p:sp>
        <p:nvSpPr>
          <p:cNvPr id="49" name="PA_AutoShape 30"/>
          <p:cNvSpPr>
            <a:spLocks noChangeArrowheads="1"/>
          </p:cNvSpPr>
          <p:nvPr>
            <p:custDataLst>
              <p:tags r:id="rId17"/>
            </p:custDataLst>
          </p:nvPr>
        </p:nvSpPr>
        <p:spPr bwMode="auto">
          <a:xfrm>
            <a:off x="5109476" y="5172819"/>
            <a:ext cx="552450" cy="550863"/>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en-US" smtClean="0">
              <a:solidFill>
                <a:srgbClr val="000000"/>
              </a:solidFill>
            </a:endParaRPr>
          </a:p>
        </p:txBody>
      </p:sp>
      <p:sp>
        <p:nvSpPr>
          <p:cNvPr id="50" name="PA_AutoShape 31"/>
          <p:cNvSpPr>
            <a:spLocks noChangeArrowheads="1"/>
          </p:cNvSpPr>
          <p:nvPr>
            <p:custDataLst>
              <p:tags r:id="rId18"/>
            </p:custDataLst>
          </p:nvPr>
        </p:nvSpPr>
        <p:spPr bwMode="auto">
          <a:xfrm>
            <a:off x="4989620" y="5066456"/>
            <a:ext cx="792162" cy="763588"/>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en-US" smtClean="0">
              <a:solidFill>
                <a:srgbClr val="000000"/>
              </a:solidFill>
            </a:endParaRPr>
          </a:p>
        </p:txBody>
      </p:sp>
      <p:sp>
        <p:nvSpPr>
          <p:cNvPr id="51" name="PA_AutoShape 32"/>
          <p:cNvSpPr>
            <a:spLocks noChangeArrowheads="1"/>
          </p:cNvSpPr>
          <p:nvPr>
            <p:custDataLst>
              <p:tags r:id="rId19"/>
            </p:custDataLst>
          </p:nvPr>
        </p:nvSpPr>
        <p:spPr bwMode="auto">
          <a:xfrm rot="-2690537">
            <a:off x="4895164" y="4994723"/>
            <a:ext cx="981075" cy="944562"/>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en-US" smtClean="0">
              <a:solidFill>
                <a:srgbClr val="000000"/>
              </a:solidFill>
            </a:endParaRPr>
          </a:p>
        </p:txBody>
      </p:sp>
      <p:grpSp>
        <p:nvGrpSpPr>
          <p:cNvPr id="38" name="PA_淘宝网chenying0907出品 37"/>
          <p:cNvGrpSpPr/>
          <p:nvPr>
            <p:custDataLst>
              <p:tags r:id="rId20"/>
            </p:custDataLst>
          </p:nvPr>
        </p:nvGrpSpPr>
        <p:grpSpPr>
          <a:xfrm>
            <a:off x="7508751" y="2014521"/>
            <a:ext cx="796227" cy="805973"/>
            <a:chOff x="1127448" y="4984542"/>
            <a:chExt cx="1024210" cy="1036746"/>
          </a:xfrm>
        </p:grpSpPr>
        <p:sp>
          <p:nvSpPr>
            <p:cNvPr id="39" name="淘宝网chenying0907出品 38"/>
            <p:cNvSpPr/>
            <p:nvPr/>
          </p:nvSpPr>
          <p:spPr>
            <a:xfrm>
              <a:off x="1127448" y="4984542"/>
              <a:ext cx="1024210" cy="1024210"/>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
          <p:nvSpPr>
            <p:cNvPr id="40" name="Abgerundetes Rechteck 4"/>
            <p:cNvSpPr/>
            <p:nvPr/>
          </p:nvSpPr>
          <p:spPr>
            <a:xfrm>
              <a:off x="1160876" y="5117604"/>
              <a:ext cx="990782" cy="903684"/>
            </a:xfrm>
            <a:prstGeom prst="roundRect">
              <a:avLst>
                <a:gd name="adj" fmla="val 10000"/>
              </a:avLst>
            </a:prstGeom>
            <a:blipFill rotWithShape="0">
              <a:blip r:embed="rId40" cstate="email"/>
              <a:stretch>
                <a:fillRect/>
              </a:stretch>
            </a:blipFill>
            <a:ln>
              <a:noFill/>
            </a:ln>
            <a:effectLst/>
            <a:scene3d>
              <a:camera prst="orthographicFront"/>
              <a:lightRig rig="threePt" dir="t">
                <a:rot lat="0" lon="0" rev="7500000"/>
              </a:lightRig>
            </a:scene3d>
            <a:sp3d z="152400" extrusionH="63500" prstMaterial="matte">
              <a:bevelT w="50800" h="19050" prst="relaxedInset"/>
              <a:contourClr>
                <a:sysClr val="window" lastClr="FFFFFF"/>
              </a:contourClr>
            </a:sp3d>
          </p:spPr>
        </p:sp>
      </p:grpSp>
      <p:grpSp>
        <p:nvGrpSpPr>
          <p:cNvPr id="41" name="PA_淘宝网chenying0907出品 40"/>
          <p:cNvGrpSpPr/>
          <p:nvPr>
            <p:custDataLst>
              <p:tags r:id="rId21"/>
            </p:custDataLst>
          </p:nvPr>
        </p:nvGrpSpPr>
        <p:grpSpPr>
          <a:xfrm>
            <a:off x="7090476" y="-388504"/>
            <a:ext cx="1356129" cy="1356129"/>
            <a:chOff x="965553" y="657122"/>
            <a:chExt cx="1630766" cy="1630766"/>
          </a:xfrm>
        </p:grpSpPr>
        <p:sp>
          <p:nvSpPr>
            <p:cNvPr id="42" name="淘宝网chenying0907出品 41"/>
            <p:cNvSpPr/>
            <p:nvPr/>
          </p:nvSpPr>
          <p:spPr>
            <a:xfrm>
              <a:off x="965553" y="657122"/>
              <a:ext cx="1630766" cy="1630766"/>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43" name="Picture 7" descr="C:\Users\Administrator\Desktop\suc\2f74cf3858c97ed53b87cefc.png"/>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102966" y="804029"/>
              <a:ext cx="1219200" cy="1219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PA_淘宝网chenying0907出品 43"/>
          <p:cNvGrpSpPr/>
          <p:nvPr>
            <p:custDataLst>
              <p:tags r:id="rId22"/>
            </p:custDataLst>
          </p:nvPr>
        </p:nvGrpSpPr>
        <p:grpSpPr>
          <a:xfrm>
            <a:off x="5707071" y="1446755"/>
            <a:ext cx="1224136" cy="1224136"/>
            <a:chOff x="-96688" y="2492896"/>
            <a:chExt cx="1224136" cy="1224136"/>
          </a:xfrm>
        </p:grpSpPr>
        <p:sp>
          <p:nvSpPr>
            <p:cNvPr id="45" name="淘宝网chenying0907出品 44"/>
            <p:cNvSpPr/>
            <p:nvPr/>
          </p:nvSpPr>
          <p:spPr>
            <a:xfrm>
              <a:off x="-96688" y="2492896"/>
              <a:ext cx="1224136" cy="1224136"/>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
          <p:nvSpPr>
            <p:cNvPr id="46" name="Abgerundetes Rechteck 4"/>
            <p:cNvSpPr/>
            <p:nvPr/>
          </p:nvSpPr>
          <p:spPr>
            <a:xfrm>
              <a:off x="6736" y="2688422"/>
              <a:ext cx="1120712" cy="813799"/>
            </a:xfrm>
            <a:prstGeom prst="roundRect">
              <a:avLst>
                <a:gd name="adj" fmla="val 10000"/>
              </a:avLst>
            </a:prstGeom>
            <a:blipFill rotWithShape="0">
              <a:blip r:embed="rId42" cstate="email"/>
              <a:stretch>
                <a:fillRect/>
              </a:stretch>
            </a:blipFill>
            <a:ln>
              <a:noFill/>
            </a:ln>
            <a:effectLst/>
            <a:scene3d>
              <a:camera prst="orthographicFront"/>
              <a:lightRig rig="threePt" dir="t">
                <a:rot lat="0" lon="0" rev="7500000"/>
              </a:lightRig>
            </a:scene3d>
            <a:sp3d z="152400" extrusionH="63500" prstMaterial="matte">
              <a:bevelT w="50800" h="19050" prst="relaxedInset"/>
              <a:contourClr>
                <a:sysClr val="window" lastClr="FFFFFF"/>
              </a:contourClr>
            </a:sp3d>
          </p:spPr>
        </p:sp>
      </p:grpSp>
      <p:grpSp>
        <p:nvGrpSpPr>
          <p:cNvPr id="47" name="PA_淘宝网chenying0907出品 46"/>
          <p:cNvGrpSpPr/>
          <p:nvPr>
            <p:custDataLst>
              <p:tags r:id="rId23"/>
            </p:custDataLst>
          </p:nvPr>
        </p:nvGrpSpPr>
        <p:grpSpPr>
          <a:xfrm>
            <a:off x="8693286" y="546916"/>
            <a:ext cx="639593" cy="639593"/>
            <a:chOff x="4160263" y="1352214"/>
            <a:chExt cx="639593" cy="639593"/>
          </a:xfrm>
        </p:grpSpPr>
        <p:sp>
          <p:nvSpPr>
            <p:cNvPr id="48" name="淘宝网chenying0907出品 47"/>
            <p:cNvSpPr/>
            <p:nvPr/>
          </p:nvSpPr>
          <p:spPr>
            <a:xfrm>
              <a:off x="4160263" y="1352214"/>
              <a:ext cx="639593" cy="639593"/>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52" name="Picture 4" descr="c:\users\administrator\appdata\roaming\360se6\User Data\temp\network-256.png"/>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4236222" y="1434876"/>
              <a:ext cx="483426" cy="48342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PA_淘宝网chenying0907出品 52"/>
          <p:cNvGrpSpPr/>
          <p:nvPr>
            <p:custDataLst>
              <p:tags r:id="rId24"/>
            </p:custDataLst>
          </p:nvPr>
        </p:nvGrpSpPr>
        <p:grpSpPr>
          <a:xfrm>
            <a:off x="11059031" y="27766"/>
            <a:ext cx="748788" cy="748788"/>
            <a:chOff x="6749573" y="1287453"/>
            <a:chExt cx="801902" cy="801902"/>
          </a:xfrm>
        </p:grpSpPr>
        <p:sp>
          <p:nvSpPr>
            <p:cNvPr id="54" name="淘宝网chenying0907出品 53"/>
            <p:cNvSpPr/>
            <p:nvPr/>
          </p:nvSpPr>
          <p:spPr>
            <a:xfrm>
              <a:off x="6749573" y="1287453"/>
              <a:ext cx="801902" cy="801902"/>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55" name="Picture 8" descr="C:\Users\Administrator\Desktop\suc\0625123.png"/>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6749573" y="1322637"/>
              <a:ext cx="748788" cy="7487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PA_淘宝网chenying0907出品 55"/>
          <p:cNvGrpSpPr/>
          <p:nvPr>
            <p:custDataLst>
              <p:tags r:id="rId25"/>
            </p:custDataLst>
          </p:nvPr>
        </p:nvGrpSpPr>
        <p:grpSpPr>
          <a:xfrm>
            <a:off x="10223738" y="1501783"/>
            <a:ext cx="1232361" cy="1232361"/>
            <a:chOff x="2039261" y="3244516"/>
            <a:chExt cx="1232361" cy="1232361"/>
          </a:xfrm>
        </p:grpSpPr>
        <p:sp>
          <p:nvSpPr>
            <p:cNvPr id="57" name="淘宝网chenying0907出品 56"/>
            <p:cNvSpPr/>
            <p:nvPr/>
          </p:nvSpPr>
          <p:spPr>
            <a:xfrm>
              <a:off x="2039261" y="3244516"/>
              <a:ext cx="1232361" cy="1232361"/>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58" name="Picture 10" descr="C:\Users\Administrator\Desktop\suc\06251234.png"/>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2129193" y="3471306"/>
              <a:ext cx="866460" cy="8664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PA_淘宝网chenying0907出品 58"/>
          <p:cNvGrpSpPr/>
          <p:nvPr>
            <p:custDataLst>
              <p:tags r:id="rId26"/>
            </p:custDataLst>
          </p:nvPr>
        </p:nvGrpSpPr>
        <p:grpSpPr>
          <a:xfrm>
            <a:off x="8585644" y="1594220"/>
            <a:ext cx="909919" cy="909919"/>
            <a:chOff x="2916600" y="1943017"/>
            <a:chExt cx="909919" cy="909919"/>
          </a:xfrm>
        </p:grpSpPr>
        <p:sp>
          <p:nvSpPr>
            <p:cNvPr id="60" name="淘宝网chenying0907出品 59"/>
            <p:cNvSpPr/>
            <p:nvPr/>
          </p:nvSpPr>
          <p:spPr>
            <a:xfrm>
              <a:off x="2944122" y="2020554"/>
              <a:ext cx="801902" cy="801902"/>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61" name="Picture 11" descr="C:\Users\Administrator\Desktop\suc\168358a6a5e38cb3d04358fa.png"/>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2916600" y="1943017"/>
              <a:ext cx="909919" cy="909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PA_淘宝网chenying0907出品 61"/>
          <p:cNvGrpSpPr/>
          <p:nvPr>
            <p:custDataLst>
              <p:tags r:id="rId27"/>
            </p:custDataLst>
          </p:nvPr>
        </p:nvGrpSpPr>
        <p:grpSpPr>
          <a:xfrm>
            <a:off x="11090794" y="1407896"/>
            <a:ext cx="936000" cy="940179"/>
            <a:chOff x="5133608" y="1870862"/>
            <a:chExt cx="936000" cy="940179"/>
          </a:xfrm>
        </p:grpSpPr>
        <p:sp>
          <p:nvSpPr>
            <p:cNvPr id="63" name="淘宝网chenying0907出品 62"/>
            <p:cNvSpPr/>
            <p:nvPr/>
          </p:nvSpPr>
          <p:spPr>
            <a:xfrm>
              <a:off x="5133608" y="1875041"/>
              <a:ext cx="936000" cy="936000"/>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64" name="Picture 13" descr="c:\users\administrator\appdata\roaming\360se6\User Data\temp\12Y955214230-4IZ.png"/>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162860" y="1870862"/>
              <a:ext cx="900000" cy="900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5" name="PA_淘宝网chenying0907出品 64"/>
          <p:cNvGrpSpPr/>
          <p:nvPr>
            <p:custDataLst>
              <p:tags r:id="rId28"/>
            </p:custDataLst>
          </p:nvPr>
        </p:nvGrpSpPr>
        <p:grpSpPr>
          <a:xfrm>
            <a:off x="7003348" y="3261753"/>
            <a:ext cx="505403" cy="465077"/>
            <a:chOff x="8440437" y="2708920"/>
            <a:chExt cx="505403" cy="465077"/>
          </a:xfrm>
        </p:grpSpPr>
        <p:sp>
          <p:nvSpPr>
            <p:cNvPr id="66" name="淘宝网chenying0907出品 65"/>
            <p:cNvSpPr/>
            <p:nvPr/>
          </p:nvSpPr>
          <p:spPr>
            <a:xfrm>
              <a:off x="8440437" y="2708920"/>
              <a:ext cx="465077" cy="465077"/>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67" name="Picture 25" descr="c:\users\administrator\appdata\roaming\360se6\User Data\temp\200341yxs73fl6fcfelvcr.png"/>
            <p:cNvPicPr>
              <a:picLocks noChangeAspect="1" noChangeArrowheads="1"/>
            </p:cNvPicPr>
            <p:nvPr/>
          </p:nvPicPr>
          <p:blipFill>
            <a:blip r:embed="rId4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61571" y="2708920"/>
              <a:ext cx="484269" cy="414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PA_淘宝网chenying0907出品 67"/>
          <p:cNvGrpSpPr/>
          <p:nvPr>
            <p:custDataLst>
              <p:tags r:id="rId29"/>
            </p:custDataLst>
          </p:nvPr>
        </p:nvGrpSpPr>
        <p:grpSpPr>
          <a:xfrm>
            <a:off x="8980414" y="203607"/>
            <a:ext cx="799913" cy="760984"/>
            <a:chOff x="6937031" y="3148058"/>
            <a:chExt cx="799913" cy="760984"/>
          </a:xfrm>
        </p:grpSpPr>
        <p:sp>
          <p:nvSpPr>
            <p:cNvPr id="69" name="淘宝网chenying0907出品 68"/>
            <p:cNvSpPr/>
            <p:nvPr/>
          </p:nvSpPr>
          <p:spPr>
            <a:xfrm>
              <a:off x="6937031" y="3148058"/>
              <a:ext cx="760984" cy="760984"/>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70" name="Picture 27" descr="c:\users\administrator\appdata\roaming\360se6\User Data\temp\ffpic13061226274912.png"/>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6956360" y="3186688"/>
              <a:ext cx="780584" cy="7129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PA_淘宝网chenying0907出品 70"/>
          <p:cNvGrpSpPr/>
          <p:nvPr>
            <p:custDataLst>
              <p:tags r:id="rId30"/>
            </p:custDataLst>
          </p:nvPr>
        </p:nvGrpSpPr>
        <p:grpSpPr>
          <a:xfrm>
            <a:off x="9320321" y="3044934"/>
            <a:ext cx="681896" cy="681896"/>
            <a:chOff x="4295800" y="3284984"/>
            <a:chExt cx="1078717" cy="1078717"/>
          </a:xfrm>
        </p:grpSpPr>
        <p:sp>
          <p:nvSpPr>
            <p:cNvPr id="72" name="淘宝网chenying0907出品 71"/>
            <p:cNvSpPr/>
            <p:nvPr/>
          </p:nvSpPr>
          <p:spPr>
            <a:xfrm>
              <a:off x="4295800" y="3284984"/>
              <a:ext cx="1078717" cy="1078717"/>
            </a:xfrm>
            <a:prstGeom prst="ellipse">
              <a:avLst/>
            </a:prstGeom>
            <a:solidFill>
              <a:schemeClr val="bg1"/>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pic>
          <p:nvPicPr>
            <p:cNvPr id="73" name="Picture 33" descr="c:\users\administrator\appdata\roaming\360se6\User Data\temp\201101251529293175.png"/>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443747" y="3429000"/>
              <a:ext cx="870820" cy="87082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A_图片 1"/>
          <p:cNvPicPr>
            <a:picLocks noChangeAspect="1"/>
          </p:cNvPicPr>
          <p:nvPr>
            <p:custDataLst>
              <p:tags r:id="rId31"/>
            </p:custDataLst>
          </p:nvPr>
        </p:nvPicPr>
        <p:blipFill>
          <a:blip r:embed="rId51" cstate="print">
            <a:extLst>
              <a:ext uri="{BEBA8EAE-BF5A-486C-A8C5-ECC9F3942E4B}">
                <a14:imgProps xmlns:a14="http://schemas.microsoft.com/office/drawing/2010/main">
                  <a14:imgLayer r:embed="rId52">
                    <a14:imgEffect>
                      <a14:saturation sat="0"/>
                    </a14:imgEffect>
                  </a14:imgLayer>
                </a14:imgProps>
              </a:ext>
              <a:ext uri="{28A0092B-C50C-407E-A947-70E740481C1C}">
                <a14:useLocalDpi xmlns:a14="http://schemas.microsoft.com/office/drawing/2010/main" val="0"/>
              </a:ext>
            </a:extLst>
          </a:blip>
          <a:stretch>
            <a:fillRect/>
          </a:stretch>
        </p:blipFill>
        <p:spPr>
          <a:xfrm>
            <a:off x="101846" y="5013176"/>
            <a:ext cx="1313634" cy="394089"/>
          </a:xfrm>
          <a:prstGeom prst="rect">
            <a:avLst/>
          </a:prstGeom>
        </p:spPr>
      </p:pic>
    </p:spTree>
    <p:extLst>
      <p:ext uri="{BB962C8B-B14F-4D97-AF65-F5344CB8AC3E}">
        <p14:creationId xmlns:p14="http://schemas.microsoft.com/office/powerpoint/2010/main" val="126797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2"/>
                                        </p:tgtEl>
                                      </p:cBhvr>
                                    </p:cmd>
                                  </p:childTnLst>
                                </p:cTn>
                              </p:par>
                              <p:par>
                                <p:cTn id="7" presetID="55" presetClass="path" presetSubtype="0" accel="50000" decel="50000" fill="hold" grpId="0" nodeType="withEffect">
                                  <p:stCondLst>
                                    <p:cond delay="0"/>
                                  </p:stCondLst>
                                  <p:childTnLst>
                                    <p:animMotion origin="layout" path="M 0.44548 -1.02454 C 0.18767 -0.80023 0.08715 -0.38449 0.2243 -0.09051 C 0.35139 0.19282 0.62152 0.23264 0.871 0.0162 C 1.10468 -0.17894 1.12257 -0.5588 1.06059 -0.69213 C 1.02812 -0.80116 0.81475 -1.01898 0.59913 -0.83611 C 0.40139 -0.66991 0.37569 -0.36111 0.47569 -0.13356 " pathEditMode="relative" rAng="7864512" ptsTypes="ffffff">
                                      <p:cBhvr>
                                        <p:cTn id="8" dur="1750" fill="hold"/>
                                        <p:tgtEl>
                                          <p:spTgt spid="18"/>
                                        </p:tgtEl>
                                        <p:attrNameLst>
                                          <p:attrName>ppt_x</p:attrName>
                                          <p:attrName>ppt_y</p:attrName>
                                        </p:attrNameLst>
                                      </p:cBhvr>
                                      <p:rCtr x="15069" y="61157"/>
                                    </p:animMotion>
                                  </p:childTnLst>
                                </p:cTn>
                              </p:par>
                              <p:par>
                                <p:cTn id="9" presetID="10" presetClass="exit" presetSubtype="0" fill="hold" grpId="1" nodeType="withEffect">
                                  <p:stCondLst>
                                    <p:cond delay="1500"/>
                                  </p:stCondLst>
                                  <p:childTnLst>
                                    <p:animEffect transition="out" filter="fade">
                                      <p:cBhvr>
                                        <p:cTn id="10" dur="750"/>
                                        <p:tgtEl>
                                          <p:spTgt spid="18"/>
                                        </p:tgtEl>
                                      </p:cBhvr>
                                    </p:animEffect>
                                    <p:set>
                                      <p:cBhvr>
                                        <p:cTn id="11" dur="1" fill="hold">
                                          <p:stCondLst>
                                            <p:cond delay="749"/>
                                          </p:stCondLst>
                                        </p:cTn>
                                        <p:tgtEl>
                                          <p:spTgt spid="18"/>
                                        </p:tgtEl>
                                        <p:attrNameLst>
                                          <p:attrName>style.visibility</p:attrName>
                                        </p:attrNameLst>
                                      </p:cBhvr>
                                      <p:to>
                                        <p:strVal val="hidden"/>
                                      </p:to>
                                    </p:set>
                                  </p:childTnLst>
                                </p:cTn>
                              </p:par>
                              <p:par>
                                <p:cTn id="12" presetID="55" presetClass="path" presetSubtype="0" accel="50000" decel="50000" fill="hold" grpId="0" nodeType="withEffect">
                                  <p:stCondLst>
                                    <p:cond delay="0"/>
                                  </p:stCondLst>
                                  <p:childTnLst>
                                    <p:animMotion origin="layout" path="M 1.3099 -0.5625 C 1.25087 -1.01019 0.89479 -0.99931 0.55972 -0.92083 C 0.24045 -0.85208 0.20677 -0.45417 0.21615 -0.3 C 0.2474 -0.06667 0.38941 0.21019 0.68802 0.14167 C 0.96024 0.07546 0.96615 -0.25 0.86927 -0.44583 " pathEditMode="relative" rAng="0" ptsTypes="fffff">
                                      <p:cBhvr>
                                        <p:cTn id="13" dur="1750" fill="hold"/>
                                        <p:tgtEl>
                                          <p:spTgt spid="15"/>
                                        </p:tgtEl>
                                        <p:attrNameLst>
                                          <p:attrName>ppt_x</p:attrName>
                                          <p:attrName>ppt_y</p:attrName>
                                        </p:attrNameLst>
                                      </p:cBhvr>
                                      <p:rCtr x="-55156" y="16250"/>
                                    </p:animMotion>
                                  </p:childTnLst>
                                </p:cTn>
                              </p:par>
                              <p:par>
                                <p:cTn id="14" presetID="10" presetClass="exit" presetSubtype="0" fill="hold" grpId="1" nodeType="withEffect">
                                  <p:stCondLst>
                                    <p:cond delay="1750"/>
                                  </p:stCondLst>
                                  <p:childTnLst>
                                    <p:animEffect transition="out" filter="fade">
                                      <p:cBhvr>
                                        <p:cTn id="15" dur="750"/>
                                        <p:tgtEl>
                                          <p:spTgt spid="15"/>
                                        </p:tgtEl>
                                      </p:cBhvr>
                                    </p:animEffect>
                                    <p:set>
                                      <p:cBhvr>
                                        <p:cTn id="16" dur="1" fill="hold">
                                          <p:stCondLst>
                                            <p:cond delay="749"/>
                                          </p:stCondLst>
                                        </p:cTn>
                                        <p:tgtEl>
                                          <p:spTgt spid="15"/>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50"/>
                                        <p:tgtEl>
                                          <p:spTgt spid="16"/>
                                        </p:tgtEl>
                                      </p:cBhvr>
                                    </p:animEffect>
                                  </p:childTnLst>
                                </p:cTn>
                              </p:par>
                              <p:par>
                                <p:cTn id="20" presetID="37" presetClass="path" presetSubtype="0" accel="50000" decel="50000" fill="hold" grpId="2" nodeType="withEffect">
                                  <p:stCondLst>
                                    <p:cond delay="0"/>
                                  </p:stCondLst>
                                  <p:childTnLst>
                                    <p:animMotion origin="layout" path="M 1.44466 -0.57616 C 1.44518 -0.57616 1.08867 -0.15417 0.91875 -0.16088 C 0.74883 -0.16736 0.57552 -0.25023 0.4793 -0.42315 " pathEditMode="relative" rAng="0" ptsTypes="fsf">
                                      <p:cBhvr>
                                        <p:cTn id="21" dur="1250" fill="hold"/>
                                        <p:tgtEl>
                                          <p:spTgt spid="16"/>
                                        </p:tgtEl>
                                        <p:attrNameLst>
                                          <p:attrName>ppt_x</p:attrName>
                                          <p:attrName>ppt_y</p:attrName>
                                        </p:attrNameLst>
                                      </p:cBhvr>
                                      <p:rCtr x="-48242" y="21088"/>
                                    </p:animMotion>
                                  </p:childTnLst>
                                </p:cTn>
                              </p:par>
                              <p:par>
                                <p:cTn id="22" presetID="8" presetClass="emph" presetSubtype="0" fill="hold" grpId="3" nodeType="withEffect">
                                  <p:stCondLst>
                                    <p:cond delay="0"/>
                                  </p:stCondLst>
                                  <p:childTnLst>
                                    <p:animRot by="21600000">
                                      <p:cBhvr>
                                        <p:cTn id="23" dur="1250" fill="hold"/>
                                        <p:tgtEl>
                                          <p:spTgt spid="16"/>
                                        </p:tgtEl>
                                        <p:attrNameLst>
                                          <p:attrName>r</p:attrName>
                                        </p:attrNameLst>
                                      </p:cBhvr>
                                    </p:animRot>
                                  </p:childTnLst>
                                </p:cTn>
                              </p:par>
                              <p:par>
                                <p:cTn id="24" presetID="10" presetClass="exit" presetSubtype="0" fill="hold" grpId="1" nodeType="withEffect">
                                  <p:stCondLst>
                                    <p:cond delay="2000"/>
                                  </p:stCondLst>
                                  <p:childTnLst>
                                    <p:animEffect transition="out" filter="fade">
                                      <p:cBhvr>
                                        <p:cTn id="25" dur="750"/>
                                        <p:tgtEl>
                                          <p:spTgt spid="16"/>
                                        </p:tgtEl>
                                      </p:cBhvr>
                                    </p:animEffect>
                                    <p:set>
                                      <p:cBhvr>
                                        <p:cTn id="26" dur="1" fill="hold">
                                          <p:stCondLst>
                                            <p:cond delay="749"/>
                                          </p:stCondLst>
                                        </p:cTn>
                                        <p:tgtEl>
                                          <p:spTgt spid="16"/>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childTnLst>
                                </p:cTn>
                              </p:par>
                              <p:par>
                                <p:cTn id="30" presetID="37" presetClass="path" presetSubtype="0" accel="50000" decel="50000" fill="hold" grpId="1" nodeType="withEffect">
                                  <p:stCondLst>
                                    <p:cond delay="0"/>
                                  </p:stCondLst>
                                  <p:childTnLst>
                                    <p:animMotion origin="layout" path="M 1.20174 -0.90764 C 1.20139 -0.90787 0.94583 -0.86667 0.8658 -0.60509 C 0.78611 -0.34352 0.85226 -0.31597 0.83698 -0.23426 " pathEditMode="relative" rAng="6751002" ptsTypes="fsf">
                                      <p:cBhvr>
                                        <p:cTn id="31" dur="1250" fill="hold"/>
                                        <p:tgtEl>
                                          <p:spTgt spid="17"/>
                                        </p:tgtEl>
                                        <p:attrNameLst>
                                          <p:attrName>ppt_x</p:attrName>
                                          <p:attrName>ppt_y</p:attrName>
                                        </p:attrNameLst>
                                      </p:cBhvr>
                                      <p:rCtr x="-21979" y="31597"/>
                                    </p:animMotion>
                                  </p:childTnLst>
                                </p:cTn>
                              </p:par>
                              <p:par>
                                <p:cTn id="32" presetID="8" presetClass="emph" presetSubtype="0" fill="hold" grpId="2" nodeType="withEffect">
                                  <p:stCondLst>
                                    <p:cond delay="0"/>
                                  </p:stCondLst>
                                  <p:childTnLst>
                                    <p:animRot by="21600000">
                                      <p:cBhvr>
                                        <p:cTn id="33" dur="1250" fill="hold"/>
                                        <p:tgtEl>
                                          <p:spTgt spid="17"/>
                                        </p:tgtEl>
                                        <p:attrNameLst>
                                          <p:attrName>r</p:attrName>
                                        </p:attrNameLst>
                                      </p:cBhvr>
                                    </p:animRot>
                                  </p:childTnLst>
                                </p:cTn>
                              </p:par>
                              <p:par>
                                <p:cTn id="34" presetID="10" presetClass="exit" presetSubtype="0" fill="hold" grpId="3" nodeType="withEffect">
                                  <p:stCondLst>
                                    <p:cond delay="2000"/>
                                  </p:stCondLst>
                                  <p:childTnLst>
                                    <p:animEffect transition="out" filter="fade">
                                      <p:cBhvr>
                                        <p:cTn id="35" dur="750"/>
                                        <p:tgtEl>
                                          <p:spTgt spid="17"/>
                                        </p:tgtEl>
                                      </p:cBhvr>
                                    </p:animEffect>
                                    <p:set>
                                      <p:cBhvr>
                                        <p:cTn id="36" dur="1" fill="hold">
                                          <p:stCondLst>
                                            <p:cond delay="749"/>
                                          </p:stCondLst>
                                        </p:cTn>
                                        <p:tgtEl>
                                          <p:spTgt spid="17"/>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250"/>
                                        <p:tgtEl>
                                          <p:spTgt spid="20"/>
                                        </p:tgtEl>
                                      </p:cBhvr>
                                    </p:animEffect>
                                  </p:childTnLst>
                                </p:cTn>
                              </p:par>
                              <p:par>
                                <p:cTn id="40" presetID="37" presetClass="path" presetSubtype="0" accel="50000" decel="50000" fill="hold" grpId="1" nodeType="withEffect">
                                  <p:stCondLst>
                                    <p:cond delay="0"/>
                                  </p:stCondLst>
                                  <p:childTnLst>
                                    <p:animMotion origin="layout" path="M 1.12252 0.70833 C 1.1233 0.70833 1.23216 0.23703 1.04114 0.01388 C 0.84948 -0.20741 0.78606 -0.097 0.7207 -0.15 " pathEditMode="relative" rAng="13289458" ptsTypes="fsf">
                                      <p:cBhvr>
                                        <p:cTn id="41" dur="1000" fill="hold"/>
                                        <p:tgtEl>
                                          <p:spTgt spid="20"/>
                                        </p:tgtEl>
                                        <p:attrNameLst>
                                          <p:attrName>ppt_x</p:attrName>
                                          <p:attrName>ppt_y</p:attrName>
                                        </p:attrNameLst>
                                      </p:cBhvr>
                                      <p:rCtr x="-14271" y="-54560"/>
                                    </p:animMotion>
                                  </p:childTnLst>
                                </p:cTn>
                              </p:par>
                              <p:par>
                                <p:cTn id="42" presetID="8" presetClass="emph" presetSubtype="0" fill="hold" grpId="2" nodeType="withEffect">
                                  <p:stCondLst>
                                    <p:cond delay="0"/>
                                  </p:stCondLst>
                                  <p:childTnLst>
                                    <p:animRot by="21600000">
                                      <p:cBhvr>
                                        <p:cTn id="43" dur="1000" fill="hold"/>
                                        <p:tgtEl>
                                          <p:spTgt spid="20"/>
                                        </p:tgtEl>
                                        <p:attrNameLst>
                                          <p:attrName>r</p:attrName>
                                        </p:attrNameLst>
                                      </p:cBhvr>
                                    </p:animRot>
                                  </p:childTnLst>
                                </p:cTn>
                              </p:par>
                              <p:par>
                                <p:cTn id="44" presetID="10" presetClass="exit" presetSubtype="0" fill="hold" grpId="3" nodeType="withEffect">
                                  <p:stCondLst>
                                    <p:cond delay="1750"/>
                                  </p:stCondLst>
                                  <p:childTnLst>
                                    <p:animEffect transition="out" filter="fade">
                                      <p:cBhvr>
                                        <p:cTn id="45" dur="500"/>
                                        <p:tgtEl>
                                          <p:spTgt spid="20"/>
                                        </p:tgtEl>
                                      </p:cBhvr>
                                    </p:animEffect>
                                    <p:set>
                                      <p:cBhvr>
                                        <p:cTn id="46" dur="1" fill="hold">
                                          <p:stCondLst>
                                            <p:cond delay="499"/>
                                          </p:stCondLst>
                                        </p:cTn>
                                        <p:tgtEl>
                                          <p:spTgt spid="20"/>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250"/>
                                        <p:tgtEl>
                                          <p:spTgt spid="19"/>
                                        </p:tgtEl>
                                      </p:cBhvr>
                                    </p:animEffect>
                                  </p:childTnLst>
                                </p:cTn>
                              </p:par>
                              <p:par>
                                <p:cTn id="50" presetID="37" presetClass="path" presetSubtype="0" accel="50000" decel="50000" fill="hold" grpId="1" nodeType="withEffect">
                                  <p:stCondLst>
                                    <p:cond delay="0"/>
                                  </p:stCondLst>
                                  <p:childTnLst>
                                    <p:animMotion origin="layout" path="M 1.02239 -0.67384 C 1.02152 -0.67407 0.84948 -0.23727 1.00677 0.02893 C 1.1651 0.29352 1.24218 0.20046 1.29948 0.26852 " pathEditMode="relative" rAng="3121648" ptsTypes="fsf">
                                      <p:cBhvr>
                                        <p:cTn id="51" dur="1250" fill="hold"/>
                                        <p:tgtEl>
                                          <p:spTgt spid="19"/>
                                        </p:tgtEl>
                                        <p:attrNameLst>
                                          <p:attrName>ppt_x</p:attrName>
                                          <p:attrName>ppt_y</p:attrName>
                                        </p:attrNameLst>
                                      </p:cBhvr>
                                      <p:rCtr x="9063" y="52060"/>
                                    </p:animMotion>
                                  </p:childTnLst>
                                </p:cTn>
                              </p:par>
                              <p:par>
                                <p:cTn id="52" presetID="8" presetClass="emph" presetSubtype="0" fill="hold" grpId="2" nodeType="withEffect">
                                  <p:stCondLst>
                                    <p:cond delay="0"/>
                                  </p:stCondLst>
                                  <p:childTnLst>
                                    <p:animRot by="21600000">
                                      <p:cBhvr>
                                        <p:cTn id="53" dur="1250" fill="hold"/>
                                        <p:tgtEl>
                                          <p:spTgt spid="19"/>
                                        </p:tgtEl>
                                        <p:attrNameLst>
                                          <p:attrName>r</p:attrName>
                                        </p:attrNameLst>
                                      </p:cBhvr>
                                    </p:animRot>
                                  </p:childTnLst>
                                </p:cTn>
                              </p:par>
                              <p:par>
                                <p:cTn id="54" presetID="10" presetClass="exit" presetSubtype="0" fill="hold" grpId="3" nodeType="withEffect">
                                  <p:stCondLst>
                                    <p:cond delay="1000"/>
                                  </p:stCondLst>
                                  <p:childTnLst>
                                    <p:animEffect transition="out" filter="fade">
                                      <p:cBhvr>
                                        <p:cTn id="55" dur="750"/>
                                        <p:tgtEl>
                                          <p:spTgt spid="19"/>
                                        </p:tgtEl>
                                      </p:cBhvr>
                                    </p:animEffect>
                                    <p:set>
                                      <p:cBhvr>
                                        <p:cTn id="56" dur="1" fill="hold">
                                          <p:stCondLst>
                                            <p:cond delay="749"/>
                                          </p:stCondLst>
                                        </p:cTn>
                                        <p:tgtEl>
                                          <p:spTgt spid="19"/>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250"/>
                                        <p:tgtEl>
                                          <p:spTgt spid="21"/>
                                        </p:tgtEl>
                                      </p:cBhvr>
                                    </p:animEffect>
                                  </p:childTnLst>
                                </p:cTn>
                              </p:par>
                              <p:par>
                                <p:cTn id="60" presetID="37" presetClass="path" presetSubtype="0" accel="50000" decel="50000" fill="hold" grpId="1" nodeType="withEffect">
                                  <p:stCondLst>
                                    <p:cond delay="0"/>
                                  </p:stCondLst>
                                  <p:childTnLst>
                                    <p:animMotion origin="layout" path="M 0.46927 -0.72361 C 0.45295 -0.55579 0.48802 -0.45996 0.42656 -0.36528 C 0.36441 -0.2706 0.22864 -0.05255 -0.08507 -0.03542 " pathEditMode="relative" rAng="0" ptsTypes="fsf">
                                      <p:cBhvr>
                                        <p:cTn id="61" dur="1250" fill="hold"/>
                                        <p:tgtEl>
                                          <p:spTgt spid="21"/>
                                        </p:tgtEl>
                                        <p:attrNameLst>
                                          <p:attrName>ppt_x</p:attrName>
                                          <p:attrName>ppt_y</p:attrName>
                                        </p:attrNameLst>
                                      </p:cBhvr>
                                      <p:rCtr x="-26788" y="34421"/>
                                    </p:animMotion>
                                  </p:childTnLst>
                                </p:cTn>
                              </p:par>
                              <p:par>
                                <p:cTn id="62" presetID="8" presetClass="emph" presetSubtype="0" fill="hold" grpId="2" nodeType="withEffect">
                                  <p:stCondLst>
                                    <p:cond delay="0"/>
                                  </p:stCondLst>
                                  <p:childTnLst>
                                    <p:animRot by="21600000">
                                      <p:cBhvr>
                                        <p:cTn id="63" dur="1250" fill="hold"/>
                                        <p:tgtEl>
                                          <p:spTgt spid="21"/>
                                        </p:tgtEl>
                                        <p:attrNameLst>
                                          <p:attrName>r</p:attrName>
                                        </p:attrNameLst>
                                      </p:cBhvr>
                                    </p:animRot>
                                  </p:childTnLst>
                                </p:cTn>
                              </p:par>
                              <p:par>
                                <p:cTn id="64" presetID="10" presetClass="exit" presetSubtype="0" fill="hold" grpId="3" nodeType="withEffect">
                                  <p:stCondLst>
                                    <p:cond delay="1250"/>
                                  </p:stCondLst>
                                  <p:childTnLst>
                                    <p:animEffect transition="out" filter="fade">
                                      <p:cBhvr>
                                        <p:cTn id="65" dur="750"/>
                                        <p:tgtEl>
                                          <p:spTgt spid="21"/>
                                        </p:tgtEl>
                                      </p:cBhvr>
                                    </p:animEffect>
                                    <p:set>
                                      <p:cBhvr>
                                        <p:cTn id="66" dur="1" fill="hold">
                                          <p:stCondLst>
                                            <p:cond delay="749"/>
                                          </p:stCondLst>
                                        </p:cTn>
                                        <p:tgtEl>
                                          <p:spTgt spid="21"/>
                                        </p:tgtEl>
                                        <p:attrNameLst>
                                          <p:attrName>style.visibility</p:attrName>
                                        </p:attrNameLst>
                                      </p:cBhvr>
                                      <p:to>
                                        <p:strVal val="hidden"/>
                                      </p:to>
                                    </p:set>
                                  </p:childTnLst>
                                </p:cTn>
                              </p:par>
                            </p:childTnLst>
                          </p:cTn>
                        </p:par>
                        <p:par>
                          <p:cTn id="67" fill="hold">
                            <p:stCondLst>
                              <p:cond delay="275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3250"/>
                            </p:stCondLst>
                            <p:childTnLst>
                              <p:par>
                                <p:cTn id="74" presetID="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0-#ppt_w/2"/>
                                          </p:val>
                                        </p:tav>
                                        <p:tav tm="100000">
                                          <p:val>
                                            <p:strVal val="#ppt_x"/>
                                          </p:val>
                                        </p:tav>
                                      </p:tavLst>
                                    </p:anim>
                                    <p:anim calcmode="lin" valueType="num">
                                      <p:cBhvr additive="base">
                                        <p:cTn id="77" dur="500" fill="hold"/>
                                        <p:tgtEl>
                                          <p:spTgt spid="34"/>
                                        </p:tgtEl>
                                        <p:attrNameLst>
                                          <p:attrName>ppt_y</p:attrName>
                                        </p:attrNameLst>
                                      </p:cBhvr>
                                      <p:tavLst>
                                        <p:tav tm="0">
                                          <p:val>
                                            <p:strVal val="#ppt_y"/>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fade">
                                      <p:cBhvr>
                                        <p:cTn id="80" dur="500"/>
                                        <p:tgtEl>
                                          <p:spTgt spid="74"/>
                                        </p:tgtEl>
                                      </p:cBhvr>
                                    </p:animEffect>
                                    <p:anim calcmode="lin" valueType="num">
                                      <p:cBhvr>
                                        <p:cTn id="81" dur="500" fill="hold"/>
                                        <p:tgtEl>
                                          <p:spTgt spid="74"/>
                                        </p:tgtEl>
                                        <p:attrNameLst>
                                          <p:attrName>ppt_x</p:attrName>
                                        </p:attrNameLst>
                                      </p:cBhvr>
                                      <p:tavLst>
                                        <p:tav tm="0">
                                          <p:val>
                                            <p:strVal val="#ppt_x"/>
                                          </p:val>
                                        </p:tav>
                                        <p:tav tm="100000">
                                          <p:val>
                                            <p:strVal val="#ppt_x"/>
                                          </p:val>
                                        </p:tav>
                                      </p:tavLst>
                                    </p:anim>
                                    <p:anim calcmode="lin" valueType="num">
                                      <p:cBhvr>
                                        <p:cTn id="82" dur="500" fill="hold"/>
                                        <p:tgtEl>
                                          <p:spTgt spid="74"/>
                                        </p:tgtEl>
                                        <p:attrNameLst>
                                          <p:attrName>ppt_y</p:attrName>
                                        </p:attrNameLst>
                                      </p:cBhvr>
                                      <p:tavLst>
                                        <p:tav tm="0">
                                          <p:val>
                                            <p:strVal val="#ppt_y+.1"/>
                                          </p:val>
                                        </p:tav>
                                        <p:tav tm="100000">
                                          <p:val>
                                            <p:strVal val="#ppt_y"/>
                                          </p:val>
                                        </p:tav>
                                      </p:tavLst>
                                    </p:anim>
                                  </p:childTnLst>
                                </p:cTn>
                              </p:par>
                            </p:childTnLst>
                          </p:cTn>
                        </p:par>
                        <p:par>
                          <p:cTn id="83" fill="hold">
                            <p:stCondLst>
                              <p:cond delay="3750"/>
                            </p:stCondLst>
                            <p:childTnLst>
                              <p:par>
                                <p:cTn id="84" presetID="23" presetClass="entr" presetSubtype="32" fill="hold"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strVal val="4*#ppt_w"/>
                                          </p:val>
                                        </p:tav>
                                        <p:tav tm="100000">
                                          <p:val>
                                            <p:strVal val="#ppt_w"/>
                                          </p:val>
                                        </p:tav>
                                      </p:tavLst>
                                    </p:anim>
                                    <p:anim calcmode="lin" valueType="num">
                                      <p:cBhvr>
                                        <p:cTn id="87" dur="500" fill="hold"/>
                                        <p:tgtEl>
                                          <p:spTgt spid="68"/>
                                        </p:tgtEl>
                                        <p:attrNameLst>
                                          <p:attrName>ppt_h</p:attrName>
                                        </p:attrNameLst>
                                      </p:cBhvr>
                                      <p:tavLst>
                                        <p:tav tm="0">
                                          <p:val>
                                            <p:strVal val="4*#ppt_h"/>
                                          </p:val>
                                        </p:tav>
                                        <p:tav tm="100000">
                                          <p:val>
                                            <p:strVal val="#ppt_h"/>
                                          </p:val>
                                        </p:tav>
                                      </p:tavLst>
                                    </p:anim>
                                  </p:childTnLst>
                                </p:cTn>
                              </p:par>
                              <p:par>
                                <p:cTn id="88" presetID="23" presetClass="entr" presetSubtype="32" fill="hold" nodeType="withEffect">
                                  <p:stCondLst>
                                    <p:cond delay="0"/>
                                  </p:stCondLst>
                                  <p:childTnLst>
                                    <p:set>
                                      <p:cBhvr>
                                        <p:cTn id="89" dur="1" fill="hold">
                                          <p:stCondLst>
                                            <p:cond delay="0"/>
                                          </p:stCondLst>
                                        </p:cTn>
                                        <p:tgtEl>
                                          <p:spTgt spid="65"/>
                                        </p:tgtEl>
                                        <p:attrNameLst>
                                          <p:attrName>style.visibility</p:attrName>
                                        </p:attrNameLst>
                                      </p:cBhvr>
                                      <p:to>
                                        <p:strVal val="visible"/>
                                      </p:to>
                                    </p:set>
                                    <p:anim calcmode="lin" valueType="num">
                                      <p:cBhvr>
                                        <p:cTn id="90" dur="500" fill="hold"/>
                                        <p:tgtEl>
                                          <p:spTgt spid="65"/>
                                        </p:tgtEl>
                                        <p:attrNameLst>
                                          <p:attrName>ppt_w</p:attrName>
                                        </p:attrNameLst>
                                      </p:cBhvr>
                                      <p:tavLst>
                                        <p:tav tm="0">
                                          <p:val>
                                            <p:strVal val="4*#ppt_w"/>
                                          </p:val>
                                        </p:tav>
                                        <p:tav tm="100000">
                                          <p:val>
                                            <p:strVal val="#ppt_w"/>
                                          </p:val>
                                        </p:tav>
                                      </p:tavLst>
                                    </p:anim>
                                    <p:anim calcmode="lin" valueType="num">
                                      <p:cBhvr>
                                        <p:cTn id="91" dur="500" fill="hold"/>
                                        <p:tgtEl>
                                          <p:spTgt spid="65"/>
                                        </p:tgtEl>
                                        <p:attrNameLst>
                                          <p:attrName>ppt_h</p:attrName>
                                        </p:attrNameLst>
                                      </p:cBhvr>
                                      <p:tavLst>
                                        <p:tav tm="0">
                                          <p:val>
                                            <p:strVal val="4*#ppt_h"/>
                                          </p:val>
                                        </p:tav>
                                        <p:tav tm="100000">
                                          <p:val>
                                            <p:strVal val="#ppt_h"/>
                                          </p:val>
                                        </p:tav>
                                      </p:tavLst>
                                    </p:anim>
                                  </p:childTnLst>
                                </p:cTn>
                              </p:par>
                              <p:par>
                                <p:cTn id="92" presetID="23" presetClass="entr" presetSubtype="32"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 calcmode="lin" valueType="num">
                                      <p:cBhvr>
                                        <p:cTn id="94" dur="500" fill="hold"/>
                                        <p:tgtEl>
                                          <p:spTgt spid="53"/>
                                        </p:tgtEl>
                                        <p:attrNameLst>
                                          <p:attrName>ppt_w</p:attrName>
                                        </p:attrNameLst>
                                      </p:cBhvr>
                                      <p:tavLst>
                                        <p:tav tm="0">
                                          <p:val>
                                            <p:strVal val="4*#ppt_w"/>
                                          </p:val>
                                        </p:tav>
                                        <p:tav tm="100000">
                                          <p:val>
                                            <p:strVal val="#ppt_w"/>
                                          </p:val>
                                        </p:tav>
                                      </p:tavLst>
                                    </p:anim>
                                    <p:anim calcmode="lin" valueType="num">
                                      <p:cBhvr>
                                        <p:cTn id="95" dur="500" fill="hold"/>
                                        <p:tgtEl>
                                          <p:spTgt spid="53"/>
                                        </p:tgtEl>
                                        <p:attrNameLst>
                                          <p:attrName>ppt_h</p:attrName>
                                        </p:attrNameLst>
                                      </p:cBhvr>
                                      <p:tavLst>
                                        <p:tav tm="0">
                                          <p:val>
                                            <p:strVal val="4*#ppt_h"/>
                                          </p:val>
                                        </p:tav>
                                        <p:tav tm="100000">
                                          <p:val>
                                            <p:strVal val="#ppt_h"/>
                                          </p:val>
                                        </p:tav>
                                      </p:tavLst>
                                    </p:anim>
                                  </p:childTnLst>
                                </p:cTn>
                              </p:par>
                              <p:par>
                                <p:cTn id="96" presetID="23" presetClass="entr" presetSubtype="32" fill="hold" nodeType="with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p:cTn id="98" dur="500" fill="hold"/>
                                        <p:tgtEl>
                                          <p:spTgt spid="71"/>
                                        </p:tgtEl>
                                        <p:attrNameLst>
                                          <p:attrName>ppt_w</p:attrName>
                                        </p:attrNameLst>
                                      </p:cBhvr>
                                      <p:tavLst>
                                        <p:tav tm="0">
                                          <p:val>
                                            <p:strVal val="4*#ppt_w"/>
                                          </p:val>
                                        </p:tav>
                                        <p:tav tm="100000">
                                          <p:val>
                                            <p:strVal val="#ppt_w"/>
                                          </p:val>
                                        </p:tav>
                                      </p:tavLst>
                                    </p:anim>
                                    <p:anim calcmode="lin" valueType="num">
                                      <p:cBhvr>
                                        <p:cTn id="99" dur="500" fill="hold"/>
                                        <p:tgtEl>
                                          <p:spTgt spid="71"/>
                                        </p:tgtEl>
                                        <p:attrNameLst>
                                          <p:attrName>ppt_h</p:attrName>
                                        </p:attrNameLst>
                                      </p:cBhvr>
                                      <p:tavLst>
                                        <p:tav tm="0">
                                          <p:val>
                                            <p:strVal val="4*#ppt_h"/>
                                          </p:val>
                                        </p:tav>
                                        <p:tav tm="100000">
                                          <p:val>
                                            <p:strVal val="#ppt_h"/>
                                          </p:val>
                                        </p:tav>
                                      </p:tavLst>
                                    </p:anim>
                                  </p:childTnLst>
                                </p:cTn>
                              </p:par>
                              <p:par>
                                <p:cTn id="100" presetID="23" presetClass="entr" presetSubtype="32" fill="hold" nodeType="withEffect">
                                  <p:stCondLst>
                                    <p:cond delay="250"/>
                                  </p:stCondLst>
                                  <p:childTnLst>
                                    <p:set>
                                      <p:cBhvr>
                                        <p:cTn id="101" dur="1" fill="hold">
                                          <p:stCondLst>
                                            <p:cond delay="0"/>
                                          </p:stCondLst>
                                        </p:cTn>
                                        <p:tgtEl>
                                          <p:spTgt spid="62"/>
                                        </p:tgtEl>
                                        <p:attrNameLst>
                                          <p:attrName>style.visibility</p:attrName>
                                        </p:attrNameLst>
                                      </p:cBhvr>
                                      <p:to>
                                        <p:strVal val="visible"/>
                                      </p:to>
                                    </p:set>
                                    <p:anim calcmode="lin" valueType="num">
                                      <p:cBhvr>
                                        <p:cTn id="102" dur="500" fill="hold"/>
                                        <p:tgtEl>
                                          <p:spTgt spid="62"/>
                                        </p:tgtEl>
                                        <p:attrNameLst>
                                          <p:attrName>ppt_w</p:attrName>
                                        </p:attrNameLst>
                                      </p:cBhvr>
                                      <p:tavLst>
                                        <p:tav tm="0">
                                          <p:val>
                                            <p:strVal val="4*#ppt_w"/>
                                          </p:val>
                                        </p:tav>
                                        <p:tav tm="100000">
                                          <p:val>
                                            <p:strVal val="#ppt_w"/>
                                          </p:val>
                                        </p:tav>
                                      </p:tavLst>
                                    </p:anim>
                                    <p:anim calcmode="lin" valueType="num">
                                      <p:cBhvr>
                                        <p:cTn id="103" dur="500" fill="hold"/>
                                        <p:tgtEl>
                                          <p:spTgt spid="62"/>
                                        </p:tgtEl>
                                        <p:attrNameLst>
                                          <p:attrName>ppt_h</p:attrName>
                                        </p:attrNameLst>
                                      </p:cBhvr>
                                      <p:tavLst>
                                        <p:tav tm="0">
                                          <p:val>
                                            <p:strVal val="4*#ppt_h"/>
                                          </p:val>
                                        </p:tav>
                                        <p:tav tm="100000">
                                          <p:val>
                                            <p:strVal val="#ppt_h"/>
                                          </p:val>
                                        </p:tav>
                                      </p:tavLst>
                                    </p:anim>
                                  </p:childTnLst>
                                </p:cTn>
                              </p:par>
                              <p:par>
                                <p:cTn id="104" presetID="23" presetClass="entr" presetSubtype="32" fill="hold" nodeType="withEffect">
                                  <p:stCondLst>
                                    <p:cond delay="250"/>
                                  </p:stCondLst>
                                  <p:childTnLst>
                                    <p:set>
                                      <p:cBhvr>
                                        <p:cTn id="105" dur="1" fill="hold">
                                          <p:stCondLst>
                                            <p:cond delay="0"/>
                                          </p:stCondLst>
                                        </p:cTn>
                                        <p:tgtEl>
                                          <p:spTgt spid="47"/>
                                        </p:tgtEl>
                                        <p:attrNameLst>
                                          <p:attrName>style.visibility</p:attrName>
                                        </p:attrNameLst>
                                      </p:cBhvr>
                                      <p:to>
                                        <p:strVal val="visible"/>
                                      </p:to>
                                    </p:set>
                                    <p:anim calcmode="lin" valueType="num">
                                      <p:cBhvr>
                                        <p:cTn id="106" dur="500" fill="hold"/>
                                        <p:tgtEl>
                                          <p:spTgt spid="47"/>
                                        </p:tgtEl>
                                        <p:attrNameLst>
                                          <p:attrName>ppt_w</p:attrName>
                                        </p:attrNameLst>
                                      </p:cBhvr>
                                      <p:tavLst>
                                        <p:tav tm="0">
                                          <p:val>
                                            <p:strVal val="4*#ppt_w"/>
                                          </p:val>
                                        </p:tav>
                                        <p:tav tm="100000">
                                          <p:val>
                                            <p:strVal val="#ppt_w"/>
                                          </p:val>
                                        </p:tav>
                                      </p:tavLst>
                                    </p:anim>
                                    <p:anim calcmode="lin" valueType="num">
                                      <p:cBhvr>
                                        <p:cTn id="107" dur="500" fill="hold"/>
                                        <p:tgtEl>
                                          <p:spTgt spid="47"/>
                                        </p:tgtEl>
                                        <p:attrNameLst>
                                          <p:attrName>ppt_h</p:attrName>
                                        </p:attrNameLst>
                                      </p:cBhvr>
                                      <p:tavLst>
                                        <p:tav tm="0">
                                          <p:val>
                                            <p:strVal val="4*#ppt_h"/>
                                          </p:val>
                                        </p:tav>
                                        <p:tav tm="100000">
                                          <p:val>
                                            <p:strVal val="#ppt_h"/>
                                          </p:val>
                                        </p:tav>
                                      </p:tavLst>
                                    </p:anim>
                                  </p:childTnLst>
                                </p:cTn>
                              </p:par>
                              <p:par>
                                <p:cTn id="108" presetID="23" presetClass="entr" presetSubtype="32" fill="hold" nodeType="withEffect">
                                  <p:stCondLst>
                                    <p:cond delay="250"/>
                                  </p:stCondLst>
                                  <p:childTnLst>
                                    <p:set>
                                      <p:cBhvr>
                                        <p:cTn id="109" dur="1" fill="hold">
                                          <p:stCondLst>
                                            <p:cond delay="0"/>
                                          </p:stCondLst>
                                        </p:cTn>
                                        <p:tgtEl>
                                          <p:spTgt spid="56"/>
                                        </p:tgtEl>
                                        <p:attrNameLst>
                                          <p:attrName>style.visibility</p:attrName>
                                        </p:attrNameLst>
                                      </p:cBhvr>
                                      <p:to>
                                        <p:strVal val="visible"/>
                                      </p:to>
                                    </p:set>
                                    <p:anim calcmode="lin" valueType="num">
                                      <p:cBhvr>
                                        <p:cTn id="110" dur="500" fill="hold"/>
                                        <p:tgtEl>
                                          <p:spTgt spid="56"/>
                                        </p:tgtEl>
                                        <p:attrNameLst>
                                          <p:attrName>ppt_w</p:attrName>
                                        </p:attrNameLst>
                                      </p:cBhvr>
                                      <p:tavLst>
                                        <p:tav tm="0">
                                          <p:val>
                                            <p:strVal val="4*#ppt_w"/>
                                          </p:val>
                                        </p:tav>
                                        <p:tav tm="100000">
                                          <p:val>
                                            <p:strVal val="#ppt_w"/>
                                          </p:val>
                                        </p:tav>
                                      </p:tavLst>
                                    </p:anim>
                                    <p:anim calcmode="lin" valueType="num">
                                      <p:cBhvr>
                                        <p:cTn id="111" dur="500" fill="hold"/>
                                        <p:tgtEl>
                                          <p:spTgt spid="56"/>
                                        </p:tgtEl>
                                        <p:attrNameLst>
                                          <p:attrName>ppt_h</p:attrName>
                                        </p:attrNameLst>
                                      </p:cBhvr>
                                      <p:tavLst>
                                        <p:tav tm="0">
                                          <p:val>
                                            <p:strVal val="4*#ppt_h"/>
                                          </p:val>
                                        </p:tav>
                                        <p:tav tm="100000">
                                          <p:val>
                                            <p:strVal val="#ppt_h"/>
                                          </p:val>
                                        </p:tav>
                                      </p:tavLst>
                                    </p:anim>
                                  </p:childTnLst>
                                </p:cTn>
                              </p:par>
                              <p:par>
                                <p:cTn id="112" presetID="23" presetClass="entr" presetSubtype="32" fill="hold" nodeType="withEffect">
                                  <p:stCondLst>
                                    <p:cond delay="500"/>
                                  </p:stCondLst>
                                  <p:childTnLst>
                                    <p:set>
                                      <p:cBhvr>
                                        <p:cTn id="113" dur="1" fill="hold">
                                          <p:stCondLst>
                                            <p:cond delay="0"/>
                                          </p:stCondLst>
                                        </p:cTn>
                                        <p:tgtEl>
                                          <p:spTgt spid="59"/>
                                        </p:tgtEl>
                                        <p:attrNameLst>
                                          <p:attrName>style.visibility</p:attrName>
                                        </p:attrNameLst>
                                      </p:cBhvr>
                                      <p:to>
                                        <p:strVal val="visible"/>
                                      </p:to>
                                    </p:set>
                                    <p:anim calcmode="lin" valueType="num">
                                      <p:cBhvr>
                                        <p:cTn id="114" dur="500" fill="hold"/>
                                        <p:tgtEl>
                                          <p:spTgt spid="59"/>
                                        </p:tgtEl>
                                        <p:attrNameLst>
                                          <p:attrName>ppt_w</p:attrName>
                                        </p:attrNameLst>
                                      </p:cBhvr>
                                      <p:tavLst>
                                        <p:tav tm="0">
                                          <p:val>
                                            <p:strVal val="4*#ppt_w"/>
                                          </p:val>
                                        </p:tav>
                                        <p:tav tm="100000">
                                          <p:val>
                                            <p:strVal val="#ppt_w"/>
                                          </p:val>
                                        </p:tav>
                                      </p:tavLst>
                                    </p:anim>
                                    <p:anim calcmode="lin" valueType="num">
                                      <p:cBhvr>
                                        <p:cTn id="115" dur="500" fill="hold"/>
                                        <p:tgtEl>
                                          <p:spTgt spid="59"/>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500"/>
                                  </p:stCondLst>
                                  <p:childTnLst>
                                    <p:set>
                                      <p:cBhvr>
                                        <p:cTn id="117" dur="1" fill="hold">
                                          <p:stCondLst>
                                            <p:cond delay="0"/>
                                          </p:stCondLst>
                                        </p:cTn>
                                        <p:tgtEl>
                                          <p:spTgt spid="41"/>
                                        </p:tgtEl>
                                        <p:attrNameLst>
                                          <p:attrName>style.visibility</p:attrName>
                                        </p:attrNameLst>
                                      </p:cBhvr>
                                      <p:to>
                                        <p:strVal val="visible"/>
                                      </p:to>
                                    </p:set>
                                    <p:anim calcmode="lin" valueType="num">
                                      <p:cBhvr>
                                        <p:cTn id="118" dur="500" fill="hold"/>
                                        <p:tgtEl>
                                          <p:spTgt spid="41"/>
                                        </p:tgtEl>
                                        <p:attrNameLst>
                                          <p:attrName>ppt_w</p:attrName>
                                        </p:attrNameLst>
                                      </p:cBhvr>
                                      <p:tavLst>
                                        <p:tav tm="0">
                                          <p:val>
                                            <p:strVal val="4*#ppt_w"/>
                                          </p:val>
                                        </p:tav>
                                        <p:tav tm="100000">
                                          <p:val>
                                            <p:strVal val="#ppt_w"/>
                                          </p:val>
                                        </p:tav>
                                      </p:tavLst>
                                    </p:anim>
                                    <p:anim calcmode="lin" valueType="num">
                                      <p:cBhvr>
                                        <p:cTn id="119" dur="500" fill="hold"/>
                                        <p:tgtEl>
                                          <p:spTgt spid="41"/>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500"/>
                                  </p:stCondLst>
                                  <p:childTnLst>
                                    <p:set>
                                      <p:cBhvr>
                                        <p:cTn id="121" dur="1" fill="hold">
                                          <p:stCondLst>
                                            <p:cond delay="0"/>
                                          </p:stCondLst>
                                        </p:cTn>
                                        <p:tgtEl>
                                          <p:spTgt spid="44"/>
                                        </p:tgtEl>
                                        <p:attrNameLst>
                                          <p:attrName>style.visibility</p:attrName>
                                        </p:attrNameLst>
                                      </p:cBhvr>
                                      <p:to>
                                        <p:strVal val="visible"/>
                                      </p:to>
                                    </p:set>
                                    <p:anim calcmode="lin" valueType="num">
                                      <p:cBhvr>
                                        <p:cTn id="122" dur="500" fill="hold"/>
                                        <p:tgtEl>
                                          <p:spTgt spid="44"/>
                                        </p:tgtEl>
                                        <p:attrNameLst>
                                          <p:attrName>ppt_w</p:attrName>
                                        </p:attrNameLst>
                                      </p:cBhvr>
                                      <p:tavLst>
                                        <p:tav tm="0">
                                          <p:val>
                                            <p:strVal val="4*#ppt_w"/>
                                          </p:val>
                                        </p:tav>
                                        <p:tav tm="100000">
                                          <p:val>
                                            <p:strVal val="#ppt_w"/>
                                          </p:val>
                                        </p:tav>
                                      </p:tavLst>
                                    </p:anim>
                                    <p:anim calcmode="lin" valueType="num">
                                      <p:cBhvr>
                                        <p:cTn id="123" dur="500" fill="hold"/>
                                        <p:tgtEl>
                                          <p:spTgt spid="44"/>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500"/>
                                  </p:stCondLst>
                                  <p:childTnLst>
                                    <p:set>
                                      <p:cBhvr>
                                        <p:cTn id="125" dur="1" fill="hold">
                                          <p:stCondLst>
                                            <p:cond delay="0"/>
                                          </p:stCondLst>
                                        </p:cTn>
                                        <p:tgtEl>
                                          <p:spTgt spid="38"/>
                                        </p:tgtEl>
                                        <p:attrNameLst>
                                          <p:attrName>style.visibility</p:attrName>
                                        </p:attrNameLst>
                                      </p:cBhvr>
                                      <p:to>
                                        <p:strVal val="visible"/>
                                      </p:to>
                                    </p:set>
                                    <p:anim calcmode="lin" valueType="num">
                                      <p:cBhvr>
                                        <p:cTn id="126" dur="500" fill="hold"/>
                                        <p:tgtEl>
                                          <p:spTgt spid="38"/>
                                        </p:tgtEl>
                                        <p:attrNameLst>
                                          <p:attrName>ppt_w</p:attrName>
                                        </p:attrNameLst>
                                      </p:cBhvr>
                                      <p:tavLst>
                                        <p:tav tm="0">
                                          <p:val>
                                            <p:strVal val="4*#ppt_w"/>
                                          </p:val>
                                        </p:tav>
                                        <p:tav tm="100000">
                                          <p:val>
                                            <p:strVal val="#ppt_w"/>
                                          </p:val>
                                        </p:tav>
                                      </p:tavLst>
                                    </p:anim>
                                    <p:anim calcmode="lin" valueType="num">
                                      <p:cBhvr>
                                        <p:cTn id="127" dur="500" fill="hold"/>
                                        <p:tgtEl>
                                          <p:spTgt spid="38"/>
                                        </p:tgtEl>
                                        <p:attrNameLst>
                                          <p:attrName>ppt_h</p:attrName>
                                        </p:attrNameLst>
                                      </p:cBhvr>
                                      <p:tavLst>
                                        <p:tav tm="0">
                                          <p:val>
                                            <p:strVal val="4*#ppt_h"/>
                                          </p:val>
                                        </p:tav>
                                        <p:tav tm="100000">
                                          <p:val>
                                            <p:strVal val="#ppt_h"/>
                                          </p:val>
                                        </p:tav>
                                      </p:tavLst>
                                    </p:anim>
                                  </p:childTnLst>
                                </p:cTn>
                              </p:par>
                              <p:par>
                                <p:cTn id="128" presetID="14" presetClass="entr" presetSubtype="10" fill="hold" grpId="0" nodeType="withEffect">
                                  <p:stCondLst>
                                    <p:cond delay="250"/>
                                  </p:stCondLst>
                                  <p:childTnLst>
                                    <p:set>
                                      <p:cBhvr>
                                        <p:cTn id="129" dur="1" fill="hold">
                                          <p:stCondLst>
                                            <p:cond delay="0"/>
                                          </p:stCondLst>
                                        </p:cTn>
                                        <p:tgtEl>
                                          <p:spTgt spid="29"/>
                                        </p:tgtEl>
                                        <p:attrNameLst>
                                          <p:attrName>style.visibility</p:attrName>
                                        </p:attrNameLst>
                                      </p:cBhvr>
                                      <p:to>
                                        <p:strVal val="visible"/>
                                      </p:to>
                                    </p:set>
                                    <p:animEffect transition="in" filter="randombar(horizontal)">
                                      <p:cBhvr>
                                        <p:cTn id="130" dur="500"/>
                                        <p:tgtEl>
                                          <p:spTgt spid="29"/>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30"/>
                                        </p:tgtEl>
                                        <p:attrNameLst>
                                          <p:attrName>style.visibility</p:attrName>
                                        </p:attrNameLst>
                                      </p:cBhvr>
                                      <p:to>
                                        <p:strVal val="visible"/>
                                      </p:to>
                                    </p:set>
                                    <p:anim calcmode="lin" valueType="num">
                                      <p:cBhvr>
                                        <p:cTn id="133" dur="500" fill="hold"/>
                                        <p:tgtEl>
                                          <p:spTgt spid="30"/>
                                        </p:tgtEl>
                                        <p:attrNameLst>
                                          <p:attrName>ppt_w</p:attrName>
                                        </p:attrNameLst>
                                      </p:cBhvr>
                                      <p:tavLst>
                                        <p:tav tm="0">
                                          <p:val>
                                            <p:fltVal val="0"/>
                                          </p:val>
                                        </p:tav>
                                        <p:tav tm="100000">
                                          <p:val>
                                            <p:strVal val="#ppt_w"/>
                                          </p:val>
                                        </p:tav>
                                      </p:tavLst>
                                    </p:anim>
                                    <p:anim calcmode="lin" valueType="num">
                                      <p:cBhvr>
                                        <p:cTn id="134" dur="500" fill="hold"/>
                                        <p:tgtEl>
                                          <p:spTgt spid="30"/>
                                        </p:tgtEl>
                                        <p:attrNameLst>
                                          <p:attrName>ppt_h</p:attrName>
                                        </p:attrNameLst>
                                      </p:cBhvr>
                                      <p:tavLst>
                                        <p:tav tm="0">
                                          <p:val>
                                            <p:fltVal val="0"/>
                                          </p:val>
                                        </p:tav>
                                        <p:tav tm="100000">
                                          <p:val>
                                            <p:strVal val="#ppt_h"/>
                                          </p:val>
                                        </p:tav>
                                      </p:tavLst>
                                    </p:anim>
                                    <p:animEffect transition="in" filter="fade">
                                      <p:cBhvr>
                                        <p:cTn id="135" dur="500"/>
                                        <p:tgtEl>
                                          <p:spTgt spid="30"/>
                                        </p:tgtEl>
                                      </p:cBhvr>
                                    </p:animEffect>
                                  </p:childTnLst>
                                </p:cTn>
                              </p:par>
                              <p:par>
                                <p:cTn id="136" presetID="47" presetClass="entr" presetSubtype="0" fill="hold" grpId="0" nodeType="withEffect">
                                  <p:stCondLst>
                                    <p:cond delay="750"/>
                                  </p:stCondLst>
                                  <p:childTnLst>
                                    <p:set>
                                      <p:cBhvr>
                                        <p:cTn id="137" dur="1" fill="hold">
                                          <p:stCondLst>
                                            <p:cond delay="0"/>
                                          </p:stCondLst>
                                        </p:cTn>
                                        <p:tgtEl>
                                          <p:spTgt spid="31"/>
                                        </p:tgtEl>
                                        <p:attrNameLst>
                                          <p:attrName>style.visibility</p:attrName>
                                        </p:attrNameLst>
                                      </p:cBhvr>
                                      <p:to>
                                        <p:strVal val="visible"/>
                                      </p:to>
                                    </p:set>
                                    <p:animEffect transition="in" filter="fade">
                                      <p:cBhvr>
                                        <p:cTn id="138" dur="750"/>
                                        <p:tgtEl>
                                          <p:spTgt spid="31"/>
                                        </p:tgtEl>
                                      </p:cBhvr>
                                    </p:animEffect>
                                    <p:anim calcmode="lin" valueType="num">
                                      <p:cBhvr>
                                        <p:cTn id="139" dur="750" fill="hold"/>
                                        <p:tgtEl>
                                          <p:spTgt spid="31"/>
                                        </p:tgtEl>
                                        <p:attrNameLst>
                                          <p:attrName>ppt_x</p:attrName>
                                        </p:attrNameLst>
                                      </p:cBhvr>
                                      <p:tavLst>
                                        <p:tav tm="0">
                                          <p:val>
                                            <p:strVal val="#ppt_x"/>
                                          </p:val>
                                        </p:tav>
                                        <p:tav tm="100000">
                                          <p:val>
                                            <p:strVal val="#ppt_x"/>
                                          </p:val>
                                        </p:tav>
                                      </p:tavLst>
                                    </p:anim>
                                    <p:anim calcmode="lin" valueType="num">
                                      <p:cBhvr>
                                        <p:cTn id="140" dur="750" fill="hold"/>
                                        <p:tgtEl>
                                          <p:spTgt spid="31"/>
                                        </p:tgtEl>
                                        <p:attrNameLst>
                                          <p:attrName>ppt_y</p:attrName>
                                        </p:attrNameLst>
                                      </p:cBhvr>
                                      <p:tavLst>
                                        <p:tav tm="0">
                                          <p:val>
                                            <p:strVal val="#ppt_y-.1"/>
                                          </p:val>
                                        </p:tav>
                                        <p:tav tm="100000">
                                          <p:val>
                                            <p:strVal val="#ppt_y"/>
                                          </p:val>
                                        </p:tav>
                                      </p:tavLst>
                                    </p:anim>
                                  </p:childTnLst>
                                </p:cTn>
                              </p:par>
                              <p:par>
                                <p:cTn id="141" presetID="53" presetClass="entr" presetSubtype="0" fill="hold" grpId="0" nodeType="withEffect">
                                  <p:stCondLst>
                                    <p:cond delay="0"/>
                                  </p:stCondLst>
                                  <p:childTnLst>
                                    <p:set>
                                      <p:cBhvr>
                                        <p:cTn id="142" dur="1" fill="hold">
                                          <p:stCondLst>
                                            <p:cond delay="0"/>
                                          </p:stCondLst>
                                        </p:cTn>
                                        <p:tgtEl>
                                          <p:spTgt spid="49"/>
                                        </p:tgtEl>
                                        <p:attrNameLst>
                                          <p:attrName>style.visibility</p:attrName>
                                        </p:attrNameLst>
                                      </p:cBhvr>
                                      <p:to>
                                        <p:strVal val="visible"/>
                                      </p:to>
                                    </p:set>
                                    <p:anim calcmode="lin" valueType="num">
                                      <p:cBhvr>
                                        <p:cTn id="143" dur="1000" fill="hold"/>
                                        <p:tgtEl>
                                          <p:spTgt spid="49"/>
                                        </p:tgtEl>
                                        <p:attrNameLst>
                                          <p:attrName>ppt_w</p:attrName>
                                        </p:attrNameLst>
                                      </p:cBhvr>
                                      <p:tavLst>
                                        <p:tav tm="0">
                                          <p:val>
                                            <p:fltVal val="0"/>
                                          </p:val>
                                        </p:tav>
                                        <p:tav tm="100000">
                                          <p:val>
                                            <p:strVal val="#ppt_w"/>
                                          </p:val>
                                        </p:tav>
                                      </p:tavLst>
                                    </p:anim>
                                    <p:anim calcmode="lin" valueType="num">
                                      <p:cBhvr>
                                        <p:cTn id="144" dur="1000" fill="hold"/>
                                        <p:tgtEl>
                                          <p:spTgt spid="49"/>
                                        </p:tgtEl>
                                        <p:attrNameLst>
                                          <p:attrName>ppt_h</p:attrName>
                                        </p:attrNameLst>
                                      </p:cBhvr>
                                      <p:tavLst>
                                        <p:tav tm="0">
                                          <p:val>
                                            <p:fltVal val="0"/>
                                          </p:val>
                                        </p:tav>
                                        <p:tav tm="100000">
                                          <p:val>
                                            <p:strVal val="#ppt_h"/>
                                          </p:val>
                                        </p:tav>
                                      </p:tavLst>
                                    </p:anim>
                                    <p:animEffect transition="in" filter="fade">
                                      <p:cBhvr>
                                        <p:cTn id="145" dur="1000"/>
                                        <p:tgtEl>
                                          <p:spTgt spid="49"/>
                                        </p:tgtEl>
                                      </p:cBhvr>
                                    </p:animEffect>
                                  </p:childTnLst>
                                </p:cTn>
                              </p:par>
                              <p:par>
                                <p:cTn id="146" presetID="53" presetClass="entr" presetSubtype="0" fill="hold" grpId="0" nodeType="withEffect">
                                  <p:stCondLst>
                                    <p:cond delay="0"/>
                                  </p:stCondLst>
                                  <p:childTnLst>
                                    <p:set>
                                      <p:cBhvr>
                                        <p:cTn id="147" dur="1" fill="hold">
                                          <p:stCondLst>
                                            <p:cond delay="0"/>
                                          </p:stCondLst>
                                        </p:cTn>
                                        <p:tgtEl>
                                          <p:spTgt spid="50"/>
                                        </p:tgtEl>
                                        <p:attrNameLst>
                                          <p:attrName>style.visibility</p:attrName>
                                        </p:attrNameLst>
                                      </p:cBhvr>
                                      <p:to>
                                        <p:strVal val="visible"/>
                                      </p:to>
                                    </p:set>
                                    <p:anim calcmode="lin" valueType="num">
                                      <p:cBhvr>
                                        <p:cTn id="148" dur="1000" fill="hold"/>
                                        <p:tgtEl>
                                          <p:spTgt spid="50"/>
                                        </p:tgtEl>
                                        <p:attrNameLst>
                                          <p:attrName>ppt_w</p:attrName>
                                        </p:attrNameLst>
                                      </p:cBhvr>
                                      <p:tavLst>
                                        <p:tav tm="0">
                                          <p:val>
                                            <p:fltVal val="0"/>
                                          </p:val>
                                        </p:tav>
                                        <p:tav tm="100000">
                                          <p:val>
                                            <p:strVal val="#ppt_w"/>
                                          </p:val>
                                        </p:tav>
                                      </p:tavLst>
                                    </p:anim>
                                    <p:anim calcmode="lin" valueType="num">
                                      <p:cBhvr>
                                        <p:cTn id="149" dur="1000" fill="hold"/>
                                        <p:tgtEl>
                                          <p:spTgt spid="50"/>
                                        </p:tgtEl>
                                        <p:attrNameLst>
                                          <p:attrName>ppt_h</p:attrName>
                                        </p:attrNameLst>
                                      </p:cBhvr>
                                      <p:tavLst>
                                        <p:tav tm="0">
                                          <p:val>
                                            <p:fltVal val="0"/>
                                          </p:val>
                                        </p:tav>
                                        <p:tav tm="100000">
                                          <p:val>
                                            <p:strVal val="#ppt_h"/>
                                          </p:val>
                                        </p:tav>
                                      </p:tavLst>
                                    </p:anim>
                                    <p:animEffect transition="in" filter="fade">
                                      <p:cBhvr>
                                        <p:cTn id="150" dur="1000"/>
                                        <p:tgtEl>
                                          <p:spTgt spid="50"/>
                                        </p:tgtEl>
                                      </p:cBhvr>
                                    </p:animEffect>
                                  </p:childTnLst>
                                </p:cTn>
                              </p:par>
                              <p:par>
                                <p:cTn id="151" presetID="53" presetClass="entr" presetSubtype="0" fill="hold" grpId="0" nodeType="withEffect">
                                  <p:stCondLst>
                                    <p:cond delay="0"/>
                                  </p:stCondLst>
                                  <p:childTnLst>
                                    <p:set>
                                      <p:cBhvr>
                                        <p:cTn id="152" dur="1" fill="hold">
                                          <p:stCondLst>
                                            <p:cond delay="0"/>
                                          </p:stCondLst>
                                        </p:cTn>
                                        <p:tgtEl>
                                          <p:spTgt spid="51"/>
                                        </p:tgtEl>
                                        <p:attrNameLst>
                                          <p:attrName>style.visibility</p:attrName>
                                        </p:attrNameLst>
                                      </p:cBhvr>
                                      <p:to>
                                        <p:strVal val="visible"/>
                                      </p:to>
                                    </p:set>
                                    <p:anim calcmode="lin" valueType="num">
                                      <p:cBhvr>
                                        <p:cTn id="153" dur="1000" fill="hold"/>
                                        <p:tgtEl>
                                          <p:spTgt spid="51"/>
                                        </p:tgtEl>
                                        <p:attrNameLst>
                                          <p:attrName>ppt_w</p:attrName>
                                        </p:attrNameLst>
                                      </p:cBhvr>
                                      <p:tavLst>
                                        <p:tav tm="0">
                                          <p:val>
                                            <p:fltVal val="0"/>
                                          </p:val>
                                        </p:tav>
                                        <p:tav tm="100000">
                                          <p:val>
                                            <p:strVal val="#ppt_w"/>
                                          </p:val>
                                        </p:tav>
                                      </p:tavLst>
                                    </p:anim>
                                    <p:anim calcmode="lin" valueType="num">
                                      <p:cBhvr>
                                        <p:cTn id="154" dur="1000" fill="hold"/>
                                        <p:tgtEl>
                                          <p:spTgt spid="51"/>
                                        </p:tgtEl>
                                        <p:attrNameLst>
                                          <p:attrName>ppt_h</p:attrName>
                                        </p:attrNameLst>
                                      </p:cBhvr>
                                      <p:tavLst>
                                        <p:tav tm="0">
                                          <p:val>
                                            <p:fltVal val="0"/>
                                          </p:val>
                                        </p:tav>
                                        <p:tav tm="100000">
                                          <p:val>
                                            <p:strVal val="#ppt_h"/>
                                          </p:val>
                                        </p:tav>
                                      </p:tavLst>
                                    </p:anim>
                                    <p:animEffect transition="in" filter="fade">
                                      <p:cBhvr>
                                        <p:cTn id="155" dur="1000"/>
                                        <p:tgtEl>
                                          <p:spTgt spid="51"/>
                                        </p:tgtEl>
                                      </p:cBhvr>
                                    </p:animEffect>
                                  </p:childTnLst>
                                </p:cTn>
                              </p:par>
                              <p:par>
                                <p:cTn id="156" presetID="0" presetClass="path" presetSubtype="0" accel="50000" decel="50000" fill="hold" grpId="1" nodeType="withEffect">
                                  <p:stCondLst>
                                    <p:cond delay="300"/>
                                  </p:stCondLst>
                                  <p:childTnLst>
                                    <p:animMotion origin="layout" path="M 0 2.96296E-6 L 0.38815 -0.00139 " pathEditMode="relative" rAng="0" ptsTypes="AA">
                                      <p:cBhvr>
                                        <p:cTn id="157" dur="2500" fill="hold"/>
                                        <p:tgtEl>
                                          <p:spTgt spid="49"/>
                                        </p:tgtEl>
                                        <p:attrNameLst>
                                          <p:attrName>ppt_x</p:attrName>
                                          <p:attrName>ppt_y</p:attrName>
                                        </p:attrNameLst>
                                      </p:cBhvr>
                                      <p:rCtr x="19401" y="-69"/>
                                    </p:animMotion>
                                  </p:childTnLst>
                                </p:cTn>
                              </p:par>
                              <p:par>
                                <p:cTn id="158" presetID="0" presetClass="path" presetSubtype="0" accel="50000" decel="50000" fill="hold" grpId="1" nodeType="withEffect">
                                  <p:stCondLst>
                                    <p:cond delay="300"/>
                                  </p:stCondLst>
                                  <p:childTnLst>
                                    <p:animMotion origin="layout" path="M 0 2.96296E-6 L 0.38815 -0.00139 " pathEditMode="relative" rAng="0" ptsTypes="AA">
                                      <p:cBhvr>
                                        <p:cTn id="159" dur="2500" fill="hold"/>
                                        <p:tgtEl>
                                          <p:spTgt spid="50"/>
                                        </p:tgtEl>
                                        <p:attrNameLst>
                                          <p:attrName>ppt_x</p:attrName>
                                          <p:attrName>ppt_y</p:attrName>
                                        </p:attrNameLst>
                                      </p:cBhvr>
                                      <p:rCtr x="19401" y="-69"/>
                                    </p:animMotion>
                                  </p:childTnLst>
                                </p:cTn>
                              </p:par>
                              <p:par>
                                <p:cTn id="160" presetID="0" presetClass="path" presetSubtype="0" accel="50000" decel="50000" fill="hold" grpId="1" nodeType="withEffect">
                                  <p:stCondLst>
                                    <p:cond delay="300"/>
                                  </p:stCondLst>
                                  <p:childTnLst>
                                    <p:animMotion origin="layout" path="M 0 -3.33333E-6 L 0.38815 -0.00393 " pathEditMode="relative" rAng="0" ptsTypes="AA">
                                      <p:cBhvr>
                                        <p:cTn id="161" dur="2500" fill="hold"/>
                                        <p:tgtEl>
                                          <p:spTgt spid="51"/>
                                        </p:tgtEl>
                                        <p:attrNameLst>
                                          <p:attrName>ppt_x</p:attrName>
                                          <p:attrName>ppt_y</p:attrName>
                                        </p:attrNameLst>
                                      </p:cBhvr>
                                      <p:rCtr x="19401" y="-208"/>
                                    </p:animMotion>
                                  </p:childTnLst>
                                </p:cTn>
                              </p:par>
                              <p:par>
                                <p:cTn id="162" presetID="8" presetClass="emph" presetSubtype="0" accel="50000" decel="50000" fill="hold" grpId="2" nodeType="withEffect">
                                  <p:stCondLst>
                                    <p:cond delay="500"/>
                                  </p:stCondLst>
                                  <p:childTnLst>
                                    <p:animRot by="-21600000">
                                      <p:cBhvr>
                                        <p:cTn id="163" dur="3500" fill="hold"/>
                                        <p:tgtEl>
                                          <p:spTgt spid="49"/>
                                        </p:tgtEl>
                                        <p:attrNameLst>
                                          <p:attrName>r</p:attrName>
                                        </p:attrNameLst>
                                      </p:cBhvr>
                                    </p:animRot>
                                  </p:childTnLst>
                                </p:cTn>
                              </p:par>
                              <p:par>
                                <p:cTn id="164" presetID="8" presetClass="emph" presetSubtype="0" accel="50000" decel="50000" fill="hold" grpId="2" nodeType="withEffect">
                                  <p:stCondLst>
                                    <p:cond delay="500"/>
                                  </p:stCondLst>
                                  <p:childTnLst>
                                    <p:animRot by="21600000">
                                      <p:cBhvr>
                                        <p:cTn id="165" dur="3500" fill="hold"/>
                                        <p:tgtEl>
                                          <p:spTgt spid="50"/>
                                        </p:tgtEl>
                                        <p:attrNameLst>
                                          <p:attrName>r</p:attrName>
                                        </p:attrNameLst>
                                      </p:cBhvr>
                                    </p:animRot>
                                  </p:childTnLst>
                                </p:cTn>
                              </p:par>
                              <p:par>
                                <p:cTn id="166" presetID="8" presetClass="emph" presetSubtype="0" accel="50000" decel="50000" fill="hold" grpId="2" nodeType="withEffect">
                                  <p:stCondLst>
                                    <p:cond delay="500"/>
                                  </p:stCondLst>
                                  <p:childTnLst>
                                    <p:animRot by="-21600000">
                                      <p:cBhvr>
                                        <p:cTn id="167" dur="3500" fill="hold"/>
                                        <p:tgtEl>
                                          <p:spTgt spid="51"/>
                                        </p:tgtEl>
                                        <p:attrNameLst>
                                          <p:attrName>r</p:attrName>
                                        </p:attrNameLst>
                                      </p:cBhvr>
                                    </p:animRot>
                                  </p:childTnLst>
                                </p:cTn>
                              </p:par>
                              <p:par>
                                <p:cTn id="168" presetID="53" presetClass="exit" presetSubtype="0" fill="hold" grpId="3" nodeType="withEffect">
                                  <p:stCondLst>
                                    <p:cond delay="2000"/>
                                  </p:stCondLst>
                                  <p:childTnLst>
                                    <p:anim calcmode="lin" valueType="num">
                                      <p:cBhvr>
                                        <p:cTn id="169" dur="2000"/>
                                        <p:tgtEl>
                                          <p:spTgt spid="49"/>
                                        </p:tgtEl>
                                        <p:attrNameLst>
                                          <p:attrName>ppt_w</p:attrName>
                                        </p:attrNameLst>
                                      </p:cBhvr>
                                      <p:tavLst>
                                        <p:tav tm="0">
                                          <p:val>
                                            <p:strVal val="ppt_w"/>
                                          </p:val>
                                        </p:tav>
                                        <p:tav tm="100000">
                                          <p:val>
                                            <p:fltVal val="0"/>
                                          </p:val>
                                        </p:tav>
                                      </p:tavLst>
                                    </p:anim>
                                    <p:anim calcmode="lin" valueType="num">
                                      <p:cBhvr>
                                        <p:cTn id="170" dur="2000"/>
                                        <p:tgtEl>
                                          <p:spTgt spid="49"/>
                                        </p:tgtEl>
                                        <p:attrNameLst>
                                          <p:attrName>ppt_h</p:attrName>
                                        </p:attrNameLst>
                                      </p:cBhvr>
                                      <p:tavLst>
                                        <p:tav tm="0">
                                          <p:val>
                                            <p:strVal val="ppt_h"/>
                                          </p:val>
                                        </p:tav>
                                        <p:tav tm="100000">
                                          <p:val>
                                            <p:fltVal val="0"/>
                                          </p:val>
                                        </p:tav>
                                      </p:tavLst>
                                    </p:anim>
                                    <p:animEffect transition="out" filter="fade">
                                      <p:cBhvr>
                                        <p:cTn id="171" dur="2000"/>
                                        <p:tgtEl>
                                          <p:spTgt spid="49"/>
                                        </p:tgtEl>
                                      </p:cBhvr>
                                    </p:animEffect>
                                    <p:set>
                                      <p:cBhvr>
                                        <p:cTn id="172" dur="1" fill="hold">
                                          <p:stCondLst>
                                            <p:cond delay="1999"/>
                                          </p:stCondLst>
                                        </p:cTn>
                                        <p:tgtEl>
                                          <p:spTgt spid="49"/>
                                        </p:tgtEl>
                                        <p:attrNameLst>
                                          <p:attrName>style.visibility</p:attrName>
                                        </p:attrNameLst>
                                      </p:cBhvr>
                                      <p:to>
                                        <p:strVal val="hidden"/>
                                      </p:to>
                                    </p:set>
                                  </p:childTnLst>
                                </p:cTn>
                              </p:par>
                              <p:par>
                                <p:cTn id="173" presetID="53" presetClass="exit" presetSubtype="0" fill="hold" grpId="3" nodeType="withEffect">
                                  <p:stCondLst>
                                    <p:cond delay="2000"/>
                                  </p:stCondLst>
                                  <p:childTnLst>
                                    <p:anim calcmode="lin" valueType="num">
                                      <p:cBhvr>
                                        <p:cTn id="174" dur="2000"/>
                                        <p:tgtEl>
                                          <p:spTgt spid="50"/>
                                        </p:tgtEl>
                                        <p:attrNameLst>
                                          <p:attrName>ppt_w</p:attrName>
                                        </p:attrNameLst>
                                      </p:cBhvr>
                                      <p:tavLst>
                                        <p:tav tm="0">
                                          <p:val>
                                            <p:strVal val="ppt_w"/>
                                          </p:val>
                                        </p:tav>
                                        <p:tav tm="100000">
                                          <p:val>
                                            <p:fltVal val="0"/>
                                          </p:val>
                                        </p:tav>
                                      </p:tavLst>
                                    </p:anim>
                                    <p:anim calcmode="lin" valueType="num">
                                      <p:cBhvr>
                                        <p:cTn id="175" dur="2000"/>
                                        <p:tgtEl>
                                          <p:spTgt spid="50"/>
                                        </p:tgtEl>
                                        <p:attrNameLst>
                                          <p:attrName>ppt_h</p:attrName>
                                        </p:attrNameLst>
                                      </p:cBhvr>
                                      <p:tavLst>
                                        <p:tav tm="0">
                                          <p:val>
                                            <p:strVal val="ppt_h"/>
                                          </p:val>
                                        </p:tav>
                                        <p:tav tm="100000">
                                          <p:val>
                                            <p:fltVal val="0"/>
                                          </p:val>
                                        </p:tav>
                                      </p:tavLst>
                                    </p:anim>
                                    <p:animEffect transition="out" filter="fade">
                                      <p:cBhvr>
                                        <p:cTn id="176" dur="2000"/>
                                        <p:tgtEl>
                                          <p:spTgt spid="50"/>
                                        </p:tgtEl>
                                      </p:cBhvr>
                                    </p:animEffect>
                                    <p:set>
                                      <p:cBhvr>
                                        <p:cTn id="177" dur="1" fill="hold">
                                          <p:stCondLst>
                                            <p:cond delay="1999"/>
                                          </p:stCondLst>
                                        </p:cTn>
                                        <p:tgtEl>
                                          <p:spTgt spid="50"/>
                                        </p:tgtEl>
                                        <p:attrNameLst>
                                          <p:attrName>style.visibility</p:attrName>
                                        </p:attrNameLst>
                                      </p:cBhvr>
                                      <p:to>
                                        <p:strVal val="hidden"/>
                                      </p:to>
                                    </p:set>
                                  </p:childTnLst>
                                </p:cTn>
                              </p:par>
                              <p:par>
                                <p:cTn id="178" presetID="53" presetClass="exit" presetSubtype="0" fill="hold" grpId="3" nodeType="withEffect">
                                  <p:stCondLst>
                                    <p:cond delay="2000"/>
                                  </p:stCondLst>
                                  <p:childTnLst>
                                    <p:anim calcmode="lin" valueType="num">
                                      <p:cBhvr>
                                        <p:cTn id="179" dur="2000"/>
                                        <p:tgtEl>
                                          <p:spTgt spid="51"/>
                                        </p:tgtEl>
                                        <p:attrNameLst>
                                          <p:attrName>ppt_w</p:attrName>
                                        </p:attrNameLst>
                                      </p:cBhvr>
                                      <p:tavLst>
                                        <p:tav tm="0">
                                          <p:val>
                                            <p:strVal val="ppt_w"/>
                                          </p:val>
                                        </p:tav>
                                        <p:tav tm="100000">
                                          <p:val>
                                            <p:fltVal val="0"/>
                                          </p:val>
                                        </p:tav>
                                      </p:tavLst>
                                    </p:anim>
                                    <p:anim calcmode="lin" valueType="num">
                                      <p:cBhvr>
                                        <p:cTn id="180" dur="2000"/>
                                        <p:tgtEl>
                                          <p:spTgt spid="51"/>
                                        </p:tgtEl>
                                        <p:attrNameLst>
                                          <p:attrName>ppt_h</p:attrName>
                                        </p:attrNameLst>
                                      </p:cBhvr>
                                      <p:tavLst>
                                        <p:tav tm="0">
                                          <p:val>
                                            <p:strVal val="ppt_h"/>
                                          </p:val>
                                        </p:tav>
                                        <p:tav tm="100000">
                                          <p:val>
                                            <p:fltVal val="0"/>
                                          </p:val>
                                        </p:tav>
                                      </p:tavLst>
                                    </p:anim>
                                    <p:animEffect transition="out" filter="fade">
                                      <p:cBhvr>
                                        <p:cTn id="181" dur="2000"/>
                                        <p:tgtEl>
                                          <p:spTgt spid="51"/>
                                        </p:tgtEl>
                                      </p:cBhvr>
                                    </p:animEffect>
                                    <p:set>
                                      <p:cBhvr>
                                        <p:cTn id="182" dur="1" fill="hold">
                                          <p:stCondLst>
                                            <p:cond delay="199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183" repeatCount="indefinite" fill="hold" display="0">
                  <p:stCondLst>
                    <p:cond delay="indefinite"/>
                  </p:stCondLst>
                  <p:endCondLst>
                    <p:cond evt="onStopAudio" delay="0">
                      <p:tgtEl>
                        <p:sldTgt/>
                      </p:tgtEl>
                    </p:cond>
                  </p:endCondLst>
                </p:cTn>
                <p:tgtEl>
                  <p:spTgt spid="32"/>
                </p:tgtEl>
              </p:cMediaNode>
            </p:audio>
          </p:childTnLst>
        </p:cTn>
      </p:par>
    </p:tnLst>
    <p:bldLst>
      <p:bldP spid="34" grpId="0" animBg="1"/>
      <p:bldP spid="33" grpId="0" animBg="1"/>
      <p:bldP spid="15" grpId="0" animBg="1"/>
      <p:bldP spid="15" grpId="1" animBg="1"/>
      <p:bldP spid="16" grpId="0" animBg="1"/>
      <p:bldP spid="16" grpId="1" animBg="1"/>
      <p:bldP spid="16" grpId="2" animBg="1"/>
      <p:bldP spid="16" grpId="3" animBg="1"/>
      <p:bldP spid="17" grpId="0" animBg="1"/>
      <p:bldP spid="17" grpId="1" animBg="1"/>
      <p:bldP spid="17" grpId="2" animBg="1"/>
      <p:bldP spid="17" grpId="3" animBg="1"/>
      <p:bldP spid="18" grpId="0" animBg="1"/>
      <p:bldP spid="18" grpId="1" animBg="1"/>
      <p:bldP spid="19" grpId="0" animBg="1"/>
      <p:bldP spid="19" grpId="1" animBg="1"/>
      <p:bldP spid="19" grpId="2" animBg="1"/>
      <p:bldP spid="19" grpId="3" animBg="1"/>
      <p:bldP spid="20" grpId="0" animBg="1"/>
      <p:bldP spid="20" grpId="1" animBg="1"/>
      <p:bldP spid="20" grpId="2" animBg="1"/>
      <p:bldP spid="20" grpId="3" animBg="1"/>
      <p:bldP spid="21" grpId="0" animBg="1"/>
      <p:bldP spid="21" grpId="1" animBg="1"/>
      <p:bldP spid="21" grpId="2" animBg="1"/>
      <p:bldP spid="21" grpId="3" animBg="1"/>
      <p:bldP spid="29" grpId="0"/>
      <p:bldP spid="30" grpId="0"/>
      <p:bldP spid="31" grpId="0"/>
      <p:bldP spid="49" grpId="0" animBg="1"/>
      <p:bldP spid="49" grpId="1" animBg="1"/>
      <p:bldP spid="49" grpId="2" animBg="1"/>
      <p:bldP spid="49" grpId="3" animBg="1"/>
      <p:bldP spid="50" grpId="0" animBg="1"/>
      <p:bldP spid="50" grpId="1" animBg="1"/>
      <p:bldP spid="50" grpId="2" animBg="1"/>
      <p:bldP spid="50" grpId="3" animBg="1"/>
      <p:bldP spid="51" grpId="0" animBg="1"/>
      <p:bldP spid="51" grpId="1" animBg="1"/>
      <p:bldP spid="51" grpId="2" animBg="1"/>
      <p:bldP spid="51"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596300" y="35889"/>
            <a:ext cx="10140660" cy="6743538"/>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grpSp>
        <p:nvGrpSpPr>
          <p:cNvPr id="3" name="淘宝网chenying0907出品 2"/>
          <p:cNvGrpSpPr/>
          <p:nvPr/>
        </p:nvGrpSpPr>
        <p:grpSpPr>
          <a:xfrm>
            <a:off x="3490547" y="1815477"/>
            <a:ext cx="5442496" cy="1006033"/>
            <a:chOff x="3677840" y="1815477"/>
            <a:chExt cx="5442496" cy="1006033"/>
          </a:xfrm>
        </p:grpSpPr>
        <p:sp>
          <p:nvSpPr>
            <p:cNvPr id="4" name="淘宝网chenying0907出品 3"/>
            <p:cNvSpPr/>
            <p:nvPr/>
          </p:nvSpPr>
          <p:spPr bwMode="auto">
            <a:xfrm>
              <a:off x="3677840" y="1815477"/>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5" name="圆角淘宝网chenying0907出品 4"/>
            <p:cNvSpPr/>
            <p:nvPr/>
          </p:nvSpPr>
          <p:spPr bwMode="auto">
            <a:xfrm>
              <a:off x="4259055" y="2004519"/>
              <a:ext cx="4861281"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zh-CN" altLang="en-US" sz="2800" b="1" kern="0" spc="24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教学分析</a:t>
              </a:r>
              <a:endParaRPr 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6" name="淘宝网chenying0907出品 5"/>
            <p:cNvSpPr/>
            <p:nvPr/>
          </p:nvSpPr>
          <p:spPr bwMode="auto">
            <a:xfrm>
              <a:off x="3986704" y="1983149"/>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a:solidFill>
                    <a:sysClr val="window" lastClr="FFFFFF"/>
                  </a:solidFill>
                  <a:latin typeface="Arial Black" panose="020B0A04020102020204" pitchFamily="34" charset="0"/>
                </a:rPr>
                <a:t>1</a:t>
              </a:r>
            </a:p>
          </p:txBody>
        </p:sp>
      </p:grpSp>
      <p:grpSp>
        <p:nvGrpSpPr>
          <p:cNvPr id="7" name="淘宝网chenying0907出品 6"/>
          <p:cNvGrpSpPr/>
          <p:nvPr/>
        </p:nvGrpSpPr>
        <p:grpSpPr>
          <a:xfrm>
            <a:off x="3122145" y="2954078"/>
            <a:ext cx="5074093" cy="1006033"/>
            <a:chOff x="3309438" y="2954078"/>
            <a:chExt cx="5074093" cy="1006033"/>
          </a:xfrm>
        </p:grpSpPr>
        <p:sp>
          <p:nvSpPr>
            <p:cNvPr id="8" name="淘宝网chenying0907出品 7"/>
            <p:cNvSpPr/>
            <p:nvPr/>
          </p:nvSpPr>
          <p:spPr bwMode="auto">
            <a:xfrm>
              <a:off x="3309438" y="2954078"/>
              <a:ext cx="891486"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9" name="圆角淘宝网chenying0907出品 8"/>
            <p:cNvSpPr/>
            <p:nvPr/>
          </p:nvSpPr>
          <p:spPr bwMode="auto">
            <a:xfrm>
              <a:off x="3949565" y="3143120"/>
              <a:ext cx="4433966"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教学策略</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0" name="淘宝网chenying0907出品 9"/>
            <p:cNvSpPr/>
            <p:nvPr/>
          </p:nvSpPr>
          <p:spPr bwMode="auto">
            <a:xfrm>
              <a:off x="3649611" y="3121750"/>
              <a:ext cx="68704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2</a:t>
              </a:r>
              <a:endParaRPr lang="en-US" sz="2800" kern="0" dirty="0">
                <a:solidFill>
                  <a:sysClr val="window" lastClr="FFFFFF"/>
                </a:solidFill>
                <a:latin typeface="Arial Black" panose="020B0A04020102020204" pitchFamily="34" charset="0"/>
              </a:endParaRPr>
            </a:p>
          </p:txBody>
        </p:sp>
      </p:grpSp>
      <p:grpSp>
        <p:nvGrpSpPr>
          <p:cNvPr id="11" name="淘宝网chenying0907出品 10"/>
          <p:cNvGrpSpPr/>
          <p:nvPr/>
        </p:nvGrpSpPr>
        <p:grpSpPr>
          <a:xfrm>
            <a:off x="2670195" y="4092679"/>
            <a:ext cx="4789240" cy="1006033"/>
            <a:chOff x="2857488" y="4092679"/>
            <a:chExt cx="4789240" cy="1006033"/>
          </a:xfrm>
        </p:grpSpPr>
        <p:sp>
          <p:nvSpPr>
            <p:cNvPr id="12" name="淘宝网chenying0907出品 11"/>
            <p:cNvSpPr/>
            <p:nvPr/>
          </p:nvSpPr>
          <p:spPr bwMode="auto">
            <a:xfrm>
              <a:off x="2857488" y="40926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13" name="圆角淘宝网chenying0907出品 12"/>
            <p:cNvSpPr/>
            <p:nvPr/>
          </p:nvSpPr>
          <p:spPr bwMode="auto">
            <a:xfrm>
              <a:off x="3438703" y="42817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教学过程</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4" name="淘宝网chenying0907出品 13"/>
            <p:cNvSpPr/>
            <p:nvPr/>
          </p:nvSpPr>
          <p:spPr bwMode="auto">
            <a:xfrm>
              <a:off x="3166351" y="4260350"/>
              <a:ext cx="684000" cy="648000"/>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3</a:t>
              </a:r>
              <a:endParaRPr lang="en-US" sz="2800" kern="0" dirty="0">
                <a:solidFill>
                  <a:sysClr val="window" lastClr="FFFFFF"/>
                </a:solidFill>
                <a:latin typeface="Arial Black" panose="020B0A04020102020204" pitchFamily="34" charset="0"/>
              </a:endParaRPr>
            </a:p>
          </p:txBody>
        </p:sp>
      </p:grpSp>
      <p:grpSp>
        <p:nvGrpSpPr>
          <p:cNvPr id="15" name="淘宝网chenying0907出品 14"/>
          <p:cNvGrpSpPr/>
          <p:nvPr/>
        </p:nvGrpSpPr>
        <p:grpSpPr>
          <a:xfrm>
            <a:off x="2207568" y="5231279"/>
            <a:ext cx="4789240" cy="1006033"/>
            <a:chOff x="2394861" y="5231279"/>
            <a:chExt cx="4789240" cy="1006033"/>
          </a:xfrm>
        </p:grpSpPr>
        <p:sp>
          <p:nvSpPr>
            <p:cNvPr id="16" name="淘宝网chenying0907出品 15"/>
            <p:cNvSpPr/>
            <p:nvPr/>
          </p:nvSpPr>
          <p:spPr bwMode="auto">
            <a:xfrm>
              <a:off x="2394861" y="52312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17" name="圆角淘宝网chenying0907出品 16"/>
            <p:cNvSpPr/>
            <p:nvPr/>
          </p:nvSpPr>
          <p:spPr bwMode="auto">
            <a:xfrm>
              <a:off x="2976076" y="54203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教学反思</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8" name="淘宝网chenying0907出品 17"/>
            <p:cNvSpPr/>
            <p:nvPr/>
          </p:nvSpPr>
          <p:spPr bwMode="auto">
            <a:xfrm>
              <a:off x="2703725" y="5398951"/>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4</a:t>
              </a:r>
              <a:endParaRPr lang="en-US" sz="2800" kern="0" dirty="0">
                <a:solidFill>
                  <a:sysClr val="window" lastClr="FFFFFF"/>
                </a:solidFill>
                <a:latin typeface="Arial Black" panose="020B0A04020102020204" pitchFamily="34" charset="0"/>
              </a:endParaRPr>
            </a:p>
          </p:txBody>
        </p:sp>
      </p:grpSp>
      <p:sp>
        <p:nvSpPr>
          <p:cNvPr id="19" name="淘宝网chenying0907出品 18"/>
          <p:cNvSpPr/>
          <p:nvPr/>
        </p:nvSpPr>
        <p:spPr>
          <a:xfrm>
            <a:off x="674137" y="93131"/>
            <a:ext cx="3664559" cy="126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417">
                      <a:schemeClr val="accent2">
                        <a:lumMod val="75000"/>
                      </a:schemeClr>
                    </a:gs>
                    <a:gs pos="99167">
                      <a:srgbClr val="F6E372"/>
                    </a:gs>
                    <a:gs pos="70000">
                      <a:schemeClr val="accent2">
                        <a:lumMod val="75000"/>
                      </a:schemeClr>
                    </a:gs>
                    <a:gs pos="37000">
                      <a:schemeClr val="accent2">
                        <a:lumMod val="60000"/>
                        <a:lumOff val="40000"/>
                      </a:schemeClr>
                    </a:gs>
                  </a:gsLst>
                  <a:lin ang="0" scaled="1"/>
                  <a:tileRect/>
                </a:gradFill>
                <a:latin typeface="微软雅黑" pitchFamily="34" charset="-122"/>
                <a:ea typeface="微软雅黑" pitchFamily="34" charset="-122"/>
              </a:rPr>
              <a:t>目 录</a:t>
            </a:r>
          </a:p>
        </p:txBody>
      </p:sp>
      <p:grpSp>
        <p:nvGrpSpPr>
          <p:cNvPr id="20" name="淘宝网chenying0907出品 19"/>
          <p:cNvGrpSpPr/>
          <p:nvPr/>
        </p:nvGrpSpPr>
        <p:grpSpPr>
          <a:xfrm>
            <a:off x="3884334" y="938032"/>
            <a:ext cx="664476" cy="631663"/>
            <a:chOff x="7004888" y="2091225"/>
            <a:chExt cx="519515" cy="457509"/>
          </a:xfrm>
        </p:grpSpPr>
        <p:sp>
          <p:nvSpPr>
            <p:cNvPr id="21" name="等腰三角形 20"/>
            <p:cNvSpPr/>
            <p:nvPr/>
          </p:nvSpPr>
          <p:spPr>
            <a:xfrm rot="17781985" flipH="1">
              <a:off x="7240726" y="2265057"/>
              <a:ext cx="398558" cy="168796"/>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淘宝网chenying0907出品 24"/>
          <p:cNvGrpSpPr/>
          <p:nvPr/>
        </p:nvGrpSpPr>
        <p:grpSpPr>
          <a:xfrm>
            <a:off x="570149" y="-27384"/>
            <a:ext cx="446634" cy="367920"/>
            <a:chOff x="1591302" y="1101529"/>
            <a:chExt cx="512269" cy="390928"/>
          </a:xfrm>
        </p:grpSpPr>
        <p:sp>
          <p:nvSpPr>
            <p:cNvPr id="26" name="等腰三角形 25"/>
            <p:cNvSpPr/>
            <p:nvPr/>
          </p:nvSpPr>
          <p:spPr>
            <a:xfrm rot="170492" flipH="1">
              <a:off x="1877584" y="1391449"/>
              <a:ext cx="225987" cy="101008"/>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2111361" flipH="1" flipV="1">
              <a:off x="1869099" y="1173341"/>
              <a:ext cx="92219" cy="1039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2111361" flipH="1">
              <a:off x="1591302" y="1365338"/>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11335735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xit" presetSubtype="0" fill="hold" nodeType="withEffect">
                                  <p:stCondLst>
                                    <p:cond delay="0"/>
                                  </p:stCondLst>
                                  <p:childTnLst>
                                    <p:anim calcmode="lin" valueType="num">
                                      <p:cBhvr>
                                        <p:cTn id="6" dur="500"/>
                                        <p:tgtEl>
                                          <p:spTgt spid="11"/>
                                        </p:tgtEl>
                                        <p:attrNameLst>
                                          <p:attrName>ppt_w</p:attrName>
                                        </p:attrNameLst>
                                      </p:cBhvr>
                                      <p:tavLst>
                                        <p:tav tm="0">
                                          <p:val>
                                            <p:strVal val="ppt_w"/>
                                          </p:val>
                                        </p:tav>
                                        <p:tav tm="100000">
                                          <p:val>
                                            <p:fltVal val="0"/>
                                          </p:val>
                                        </p:tav>
                                      </p:tavLst>
                                    </p:anim>
                                    <p:anim calcmode="lin" valueType="num">
                                      <p:cBhvr>
                                        <p:cTn id="7" dur="500"/>
                                        <p:tgtEl>
                                          <p:spTgt spid="11"/>
                                        </p:tgtEl>
                                        <p:attrNameLst>
                                          <p:attrName>ppt_h</p:attrName>
                                        </p:attrNameLst>
                                      </p:cBhvr>
                                      <p:tavLst>
                                        <p:tav tm="0">
                                          <p:val>
                                            <p:strVal val="ppt_h"/>
                                          </p:val>
                                        </p:tav>
                                        <p:tav tm="100000">
                                          <p:val>
                                            <p:fltVal val="0"/>
                                          </p:val>
                                        </p:tav>
                                      </p:tavLst>
                                    </p:anim>
                                    <p:anim calcmode="lin" valueType="num">
                                      <p:cBhvr>
                                        <p:cTn id="8" dur="500"/>
                                        <p:tgtEl>
                                          <p:spTgt spid="11"/>
                                        </p:tgtEl>
                                        <p:attrNameLst>
                                          <p:attrName>style.rotation</p:attrName>
                                        </p:attrNameLst>
                                      </p:cBhvr>
                                      <p:tavLst>
                                        <p:tav tm="0">
                                          <p:val>
                                            <p:fltVal val="0"/>
                                          </p:val>
                                        </p:tav>
                                        <p:tav tm="100000">
                                          <p:val>
                                            <p:fltVal val="90"/>
                                          </p:val>
                                        </p:tav>
                                      </p:tavLst>
                                    </p:anim>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31" presetClass="exit" presetSubtype="0" fill="hold" nodeType="withEffect">
                                  <p:stCondLst>
                                    <p:cond delay="0"/>
                                  </p:stCondLst>
                                  <p:childTnLst>
                                    <p:anim calcmode="lin" valueType="num">
                                      <p:cBhvr>
                                        <p:cTn id="12" dur="500"/>
                                        <p:tgtEl>
                                          <p:spTgt spid="15"/>
                                        </p:tgtEl>
                                        <p:attrNameLst>
                                          <p:attrName>ppt_w</p:attrName>
                                        </p:attrNameLst>
                                      </p:cBhvr>
                                      <p:tavLst>
                                        <p:tav tm="0">
                                          <p:val>
                                            <p:strVal val="ppt_w"/>
                                          </p:val>
                                        </p:tav>
                                        <p:tav tm="100000">
                                          <p:val>
                                            <p:fltVal val="0"/>
                                          </p:val>
                                        </p:tav>
                                      </p:tavLst>
                                    </p:anim>
                                    <p:anim calcmode="lin" valueType="num">
                                      <p:cBhvr>
                                        <p:cTn id="13" dur="500"/>
                                        <p:tgtEl>
                                          <p:spTgt spid="15"/>
                                        </p:tgtEl>
                                        <p:attrNameLst>
                                          <p:attrName>ppt_h</p:attrName>
                                        </p:attrNameLst>
                                      </p:cBhvr>
                                      <p:tavLst>
                                        <p:tav tm="0">
                                          <p:val>
                                            <p:strVal val="ppt_h"/>
                                          </p:val>
                                        </p:tav>
                                        <p:tav tm="100000">
                                          <p:val>
                                            <p:fltVal val="0"/>
                                          </p:val>
                                        </p:tav>
                                      </p:tavLst>
                                    </p:anim>
                                    <p:anim calcmode="lin" valueType="num">
                                      <p:cBhvr>
                                        <p:cTn id="14" dur="500"/>
                                        <p:tgtEl>
                                          <p:spTgt spid="15"/>
                                        </p:tgtEl>
                                        <p:attrNameLst>
                                          <p:attrName>style.rotation</p:attrName>
                                        </p:attrNameLst>
                                      </p:cBhvr>
                                      <p:tavLst>
                                        <p:tav tm="0">
                                          <p:val>
                                            <p:fltVal val="0"/>
                                          </p:val>
                                        </p:tav>
                                        <p:tav tm="100000">
                                          <p:val>
                                            <p:fltVal val="90"/>
                                          </p:val>
                                        </p:tav>
                                      </p:tavLst>
                                    </p:anim>
                                    <p:animEffect transition="out" filter="fade">
                                      <p:cBhvr>
                                        <p:cTn id="15" dur="500"/>
                                        <p:tgtEl>
                                          <p:spTgt spid="15"/>
                                        </p:tgtEl>
                                      </p:cBhvr>
                                    </p:animEffect>
                                    <p:set>
                                      <p:cBhvr>
                                        <p:cTn id="16" dur="1" fill="hold">
                                          <p:stCondLst>
                                            <p:cond delay="499"/>
                                          </p:stCondLst>
                                        </p:cTn>
                                        <p:tgtEl>
                                          <p:spTgt spid="15"/>
                                        </p:tgtEl>
                                        <p:attrNameLst>
                                          <p:attrName>style.visibility</p:attrName>
                                        </p:attrNameLst>
                                      </p:cBhvr>
                                      <p:to>
                                        <p:strVal val="hidden"/>
                                      </p:to>
                                    </p:set>
                                  </p:childTnLst>
                                </p:cTn>
                              </p:par>
                              <p:par>
                                <p:cTn id="17" presetID="31" presetClass="exit" presetSubtype="0" fill="hold" nodeType="withEffect">
                                  <p:stCondLst>
                                    <p:cond delay="0"/>
                                  </p:stCondLst>
                                  <p:childTnLst>
                                    <p:anim calcmode="lin" valueType="num">
                                      <p:cBhvr>
                                        <p:cTn id="18" dur="500"/>
                                        <p:tgtEl>
                                          <p:spTgt spid="3"/>
                                        </p:tgtEl>
                                        <p:attrNameLst>
                                          <p:attrName>ppt_w</p:attrName>
                                        </p:attrNameLst>
                                      </p:cBhvr>
                                      <p:tavLst>
                                        <p:tav tm="0">
                                          <p:val>
                                            <p:strVal val="ppt_w"/>
                                          </p:val>
                                        </p:tav>
                                        <p:tav tm="100000">
                                          <p:val>
                                            <p:fltVal val="0"/>
                                          </p:val>
                                        </p:tav>
                                      </p:tavLst>
                                    </p:anim>
                                    <p:anim calcmode="lin" valueType="num">
                                      <p:cBhvr>
                                        <p:cTn id="19" dur="500"/>
                                        <p:tgtEl>
                                          <p:spTgt spid="3"/>
                                        </p:tgtEl>
                                        <p:attrNameLst>
                                          <p:attrName>ppt_h</p:attrName>
                                        </p:attrNameLst>
                                      </p:cBhvr>
                                      <p:tavLst>
                                        <p:tav tm="0">
                                          <p:val>
                                            <p:strVal val="ppt_h"/>
                                          </p:val>
                                        </p:tav>
                                        <p:tav tm="100000">
                                          <p:val>
                                            <p:fltVal val="0"/>
                                          </p:val>
                                        </p:tav>
                                      </p:tavLst>
                                    </p:anim>
                                    <p:anim calcmode="lin" valueType="num">
                                      <p:cBhvr>
                                        <p:cTn id="20" dur="500"/>
                                        <p:tgtEl>
                                          <p:spTgt spid="3"/>
                                        </p:tgtEl>
                                        <p:attrNameLst>
                                          <p:attrName>style.rotation</p:attrName>
                                        </p:attrNameLst>
                                      </p:cBhvr>
                                      <p:tavLst>
                                        <p:tav tm="0">
                                          <p:val>
                                            <p:fltVal val="0"/>
                                          </p:val>
                                        </p:tav>
                                        <p:tav tm="100000">
                                          <p:val>
                                            <p:fltVal val="90"/>
                                          </p:val>
                                        </p:tav>
                                      </p:tavLst>
                                    </p:anim>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42" presetClass="path" presetSubtype="0" accel="50000" decel="50000" fill="hold" nodeType="withEffect">
                                  <p:stCondLst>
                                    <p:cond delay="0"/>
                                  </p:stCondLst>
                                  <p:childTnLst>
                                    <p:animMotion origin="layout" path="M -1.06715E-6 -0.06937 L -1.06715E-6 2.02312E-6 " pathEditMode="relative" rAng="0" ptsTypes="AA">
                                      <p:cBhvr>
                                        <p:cTn id="24" dur="750" fill="hold"/>
                                        <p:tgtEl>
                                          <p:spTgt spid="7"/>
                                        </p:tgtEl>
                                        <p:attrNameLst>
                                          <p:attrName>ppt_x</p:attrName>
                                          <p:attrName>ppt_y</p:attrName>
                                        </p:attrNameLst>
                                      </p:cBhvr>
                                      <p:rCtr x="0" y="3468"/>
                                    </p:animMotion>
                                  </p:childTnLst>
                                </p:cTn>
                              </p:par>
                            </p:childTnLst>
                          </p:cTn>
                        </p:par>
                        <p:par>
                          <p:cTn id="25" fill="hold">
                            <p:stCondLst>
                              <p:cond delay="750"/>
                            </p:stCondLst>
                            <p:childTnLst>
                              <p:par>
                                <p:cTn id="26" presetID="6" presetClass="emph" presetSubtype="0" fill="hold" nodeType="afterEffect">
                                  <p:stCondLst>
                                    <p:cond delay="0"/>
                                  </p:stCondLst>
                                  <p:childTnLst>
                                    <p:animScale>
                                      <p:cBhvr>
                                        <p:cTn id="27" dur="500" fill="hold"/>
                                        <p:tgtEl>
                                          <p:spTgt spid="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grpSp>
        <p:nvGrpSpPr>
          <p:cNvPr id="2" name="淘宝网chenying0907出品 1"/>
          <p:cNvGrpSpPr/>
          <p:nvPr/>
        </p:nvGrpSpPr>
        <p:grpSpPr>
          <a:xfrm>
            <a:off x="926282" y="1826518"/>
            <a:ext cx="1512168" cy="1314450"/>
            <a:chOff x="302816" y="1754510"/>
            <a:chExt cx="1512168" cy="1314450"/>
          </a:xfrm>
        </p:grpSpPr>
        <p:sp>
          <p:nvSpPr>
            <p:cNvPr id="3" name="泪滴形 2"/>
            <p:cNvSpPr/>
            <p:nvPr/>
          </p:nvSpPr>
          <p:spPr>
            <a:xfrm>
              <a:off x="374824" y="1754510"/>
              <a:ext cx="1314450" cy="1314450"/>
            </a:xfrm>
            <a:prstGeom prst="teardrop">
              <a:avLst/>
            </a:prstGeom>
            <a:solidFill>
              <a:schemeClr val="bg1"/>
            </a:solidFill>
            <a:ln w="76200" cmpd="thickThin">
              <a:solidFill>
                <a:srgbClr val="C2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4" name="淘宝网chenying0907出品 3"/>
            <p:cNvSpPr txBox="1"/>
            <p:nvPr/>
          </p:nvSpPr>
          <p:spPr>
            <a:xfrm>
              <a:off x="302816" y="2204132"/>
              <a:ext cx="1512168" cy="430887"/>
            </a:xfrm>
            <a:prstGeom prst="rect">
              <a:avLst/>
            </a:prstGeom>
            <a:noFill/>
            <a:ln>
              <a:noFill/>
            </a:ln>
          </p:spPr>
          <p:txBody>
            <a:bodyPr wrap="square" rtlCol="0">
              <a:spAutoFit/>
            </a:bodyPr>
            <a:lstStyle/>
            <a:p>
              <a:pPr algn="ctr"/>
              <a:r>
                <a:rPr lang="zh-CN" altLang="en-US" sz="2200" dirty="0">
                  <a:solidFill>
                    <a:srgbClr val="002060"/>
                  </a:solidFill>
                  <a:latin typeface="微软雅黑" pitchFamily="34" charset="-122"/>
                  <a:ea typeface="微软雅黑" pitchFamily="34" charset="-122"/>
                </a:rPr>
                <a:t>课</a:t>
              </a:r>
              <a:r>
                <a:rPr lang="zh-CN" altLang="en-US" sz="2200" dirty="0" smtClean="0">
                  <a:solidFill>
                    <a:srgbClr val="002060"/>
                  </a:solidFill>
                  <a:latin typeface="微软雅黑" pitchFamily="34" charset="-122"/>
                  <a:ea typeface="微软雅黑" pitchFamily="34" charset="-122"/>
                </a:rPr>
                <a:t>前准备</a:t>
              </a:r>
              <a:endParaRPr lang="zh-CN" altLang="en-US" sz="2200" dirty="0">
                <a:solidFill>
                  <a:srgbClr val="002060"/>
                </a:solidFill>
                <a:latin typeface="微软雅黑" pitchFamily="34" charset="-122"/>
                <a:ea typeface="微软雅黑" pitchFamily="34" charset="-122"/>
              </a:endParaRPr>
            </a:p>
          </p:txBody>
        </p:sp>
      </p:grpSp>
      <p:grpSp>
        <p:nvGrpSpPr>
          <p:cNvPr id="5" name="淘宝网chenying0907出品 4"/>
          <p:cNvGrpSpPr/>
          <p:nvPr/>
        </p:nvGrpSpPr>
        <p:grpSpPr>
          <a:xfrm>
            <a:off x="911424" y="3501008"/>
            <a:ext cx="1512168" cy="1314450"/>
            <a:chOff x="287960" y="3508060"/>
            <a:chExt cx="1512168" cy="1314450"/>
          </a:xfrm>
        </p:grpSpPr>
        <p:sp>
          <p:nvSpPr>
            <p:cNvPr id="6" name="泪滴形 5"/>
            <p:cNvSpPr/>
            <p:nvPr/>
          </p:nvSpPr>
          <p:spPr>
            <a:xfrm>
              <a:off x="374824" y="3508060"/>
              <a:ext cx="1314450" cy="1314450"/>
            </a:xfrm>
            <a:prstGeom prst="teardrop">
              <a:avLst/>
            </a:prstGeom>
            <a:solidFill>
              <a:schemeClr val="bg1"/>
            </a:solidFill>
            <a:ln w="76200" cmpd="thickThin">
              <a:solidFill>
                <a:srgbClr val="C2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7" name="淘宝网chenying0907出品 6"/>
            <p:cNvSpPr txBox="1"/>
            <p:nvPr/>
          </p:nvSpPr>
          <p:spPr>
            <a:xfrm>
              <a:off x="287960" y="3958414"/>
              <a:ext cx="1512168" cy="430787"/>
            </a:xfrm>
            <a:prstGeom prst="rect">
              <a:avLst/>
            </a:prstGeom>
            <a:noFill/>
            <a:ln>
              <a:noFill/>
            </a:ln>
          </p:spPr>
          <p:txBody>
            <a:bodyPr wrap="square" rtlCol="0">
              <a:spAutoFit/>
            </a:bodyPr>
            <a:lstStyle/>
            <a:p>
              <a:pPr algn="ctr"/>
              <a:r>
                <a:rPr lang="zh-CN" altLang="en-US" sz="2200" dirty="0" smtClean="0">
                  <a:solidFill>
                    <a:srgbClr val="002060"/>
                  </a:solidFill>
                  <a:latin typeface="微软雅黑" pitchFamily="34" charset="-122"/>
                  <a:ea typeface="微软雅黑" pitchFamily="34" charset="-122"/>
                </a:rPr>
                <a:t>课堂实施</a:t>
              </a:r>
              <a:endParaRPr lang="zh-CN" altLang="en-US" sz="2200" dirty="0">
                <a:solidFill>
                  <a:srgbClr val="002060"/>
                </a:solidFill>
                <a:latin typeface="微软雅黑" pitchFamily="34" charset="-122"/>
                <a:ea typeface="微软雅黑" pitchFamily="34" charset="-122"/>
              </a:endParaRPr>
            </a:p>
          </p:txBody>
        </p:sp>
      </p:grpSp>
      <p:grpSp>
        <p:nvGrpSpPr>
          <p:cNvPr id="8" name="淘宝网chenying0907出品 7"/>
          <p:cNvGrpSpPr/>
          <p:nvPr/>
        </p:nvGrpSpPr>
        <p:grpSpPr>
          <a:xfrm>
            <a:off x="926282" y="5278721"/>
            <a:ext cx="1512168" cy="1314450"/>
            <a:chOff x="302816" y="5282902"/>
            <a:chExt cx="1512168" cy="1314450"/>
          </a:xfrm>
        </p:grpSpPr>
        <p:sp>
          <p:nvSpPr>
            <p:cNvPr id="9" name="泪滴形 8"/>
            <p:cNvSpPr/>
            <p:nvPr/>
          </p:nvSpPr>
          <p:spPr>
            <a:xfrm>
              <a:off x="374824" y="5282902"/>
              <a:ext cx="1314450" cy="1314450"/>
            </a:xfrm>
            <a:prstGeom prst="teardrop">
              <a:avLst/>
            </a:prstGeom>
            <a:solidFill>
              <a:schemeClr val="bg1"/>
            </a:solidFill>
            <a:ln w="76200" cmpd="thickThin">
              <a:solidFill>
                <a:srgbClr val="C2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0" name="淘宝网chenying0907出品 9"/>
            <p:cNvSpPr txBox="1"/>
            <p:nvPr/>
          </p:nvSpPr>
          <p:spPr>
            <a:xfrm>
              <a:off x="302816" y="5732524"/>
              <a:ext cx="1512168" cy="430887"/>
            </a:xfrm>
            <a:prstGeom prst="rect">
              <a:avLst/>
            </a:prstGeom>
            <a:noFill/>
            <a:ln>
              <a:noFill/>
            </a:ln>
          </p:spPr>
          <p:txBody>
            <a:bodyPr wrap="square" rtlCol="0">
              <a:spAutoFit/>
            </a:bodyPr>
            <a:lstStyle>
              <a:defPPr>
                <a:defRPr lang="zh-CN"/>
              </a:defPPr>
              <a:lvl1pPr algn="ctr">
                <a:defRPr sz="2200">
                  <a:solidFill>
                    <a:schemeClr val="accent3">
                      <a:lumMod val="50000"/>
                    </a:schemeClr>
                  </a:solidFill>
                  <a:latin typeface="微软雅黑" pitchFamily="34" charset="-122"/>
                  <a:ea typeface="微软雅黑" pitchFamily="34" charset="-122"/>
                </a:defRPr>
              </a:lvl1pPr>
            </a:lstStyle>
            <a:p>
              <a:r>
                <a:rPr lang="zh-CN" altLang="en-US" dirty="0">
                  <a:solidFill>
                    <a:srgbClr val="002060"/>
                  </a:solidFill>
                </a:rPr>
                <a:t>课后提升</a:t>
              </a:r>
            </a:p>
          </p:txBody>
        </p:sp>
      </p:grpSp>
      <p:cxnSp>
        <p:nvCxnSpPr>
          <p:cNvPr id="11" name="直接连接符 10"/>
          <p:cNvCxnSpPr/>
          <p:nvPr/>
        </p:nvCxnSpPr>
        <p:spPr>
          <a:xfrm>
            <a:off x="2294432" y="1807468"/>
            <a:ext cx="9969102" cy="0"/>
          </a:xfrm>
          <a:prstGeom prst="line">
            <a:avLst/>
          </a:prstGeom>
          <a:ln w="12700">
            <a:solidFill>
              <a:srgbClr val="C25552"/>
            </a:solidFill>
          </a:ln>
        </p:spPr>
        <p:style>
          <a:lnRef idx="1">
            <a:schemeClr val="accent1"/>
          </a:lnRef>
          <a:fillRef idx="0">
            <a:schemeClr val="accent1"/>
          </a:fillRef>
          <a:effectRef idx="0">
            <a:schemeClr val="accent1"/>
          </a:effectRef>
          <a:fontRef idx="minor">
            <a:schemeClr val="tx1"/>
          </a:fontRef>
        </p:style>
      </p:cxnSp>
      <p:sp>
        <p:nvSpPr>
          <p:cNvPr id="12" name="淘宝网chenying0907出品 11"/>
          <p:cNvSpPr/>
          <p:nvPr/>
        </p:nvSpPr>
        <p:spPr>
          <a:xfrm>
            <a:off x="3529242"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13" name="淘宝网chenying0907出品 12"/>
          <p:cNvSpPr/>
          <p:nvPr/>
        </p:nvSpPr>
        <p:spPr>
          <a:xfrm>
            <a:off x="5638798"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14" name="淘宝网chenying0907出品 13"/>
          <p:cNvSpPr/>
          <p:nvPr/>
        </p:nvSpPr>
        <p:spPr>
          <a:xfrm>
            <a:off x="7887320"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15" name="淘宝网chenying0907出品 14"/>
          <p:cNvSpPr/>
          <p:nvPr/>
        </p:nvSpPr>
        <p:spPr>
          <a:xfrm>
            <a:off x="2567610" y="2123447"/>
            <a:ext cx="1944216" cy="1089529"/>
          </a:xfrm>
          <a:prstGeom prst="rect">
            <a:avLst/>
          </a:prstGeom>
        </p:spPr>
        <p:txBody>
          <a:bodyPr wrap="square">
            <a:spAutoFit/>
          </a:bodyPr>
          <a:lstStyle/>
          <a:p>
            <a:pPr algn="ctr">
              <a:lnSpc>
                <a:spcPct val="120000"/>
              </a:lnSpc>
              <a:defRPr/>
            </a:pPr>
            <a:r>
              <a:rPr lang="zh-CN" altLang="en-US" dirty="0" smtClean="0">
                <a:solidFill>
                  <a:srgbClr val="002060"/>
                </a:solidFill>
                <a:latin typeface="微软雅黑" pitchFamily="34" charset="-122"/>
                <a:ea typeface="微软雅黑" pitchFamily="34" charset="-122"/>
              </a:rPr>
              <a:t>添加说明文本</a:t>
            </a:r>
            <a:endParaRPr lang="en-US" altLang="zh-CN" dirty="0" smtClean="0">
              <a:solidFill>
                <a:srgbClr val="002060"/>
              </a:solidFill>
              <a:latin typeface="微软雅黑" pitchFamily="34" charset="-122"/>
              <a:ea typeface="微软雅黑" pitchFamily="34" charset="-122"/>
            </a:endParaRPr>
          </a:p>
          <a:p>
            <a:pPr algn="ctr">
              <a:lnSpc>
                <a:spcPct val="120000"/>
              </a:lnSpc>
              <a:defRPr/>
            </a:pPr>
            <a:r>
              <a:rPr lang="zh-CN" altLang="en-US" dirty="0" smtClean="0">
                <a:solidFill>
                  <a:srgbClr val="002060"/>
                </a:solidFill>
                <a:latin typeface="微软雅黑" pitchFamily="34" charset="-122"/>
                <a:ea typeface="微软雅黑" pitchFamily="34" charset="-122"/>
              </a:rPr>
              <a:t>添加说明文本</a:t>
            </a:r>
            <a:endParaRPr lang="en-US" altLang="zh-CN" dirty="0" smtClean="0">
              <a:solidFill>
                <a:srgbClr val="002060"/>
              </a:solidFill>
              <a:latin typeface="微软雅黑" pitchFamily="34" charset="-122"/>
              <a:ea typeface="微软雅黑" pitchFamily="34" charset="-122"/>
            </a:endParaRPr>
          </a:p>
          <a:p>
            <a:pPr algn="ctr">
              <a:lnSpc>
                <a:spcPct val="120000"/>
              </a:lnSpc>
              <a:defRPr/>
            </a:pPr>
            <a:r>
              <a:rPr lang="zh-CN" altLang="en-US" dirty="0" smtClean="0">
                <a:solidFill>
                  <a:srgbClr val="002060"/>
                </a:solidFill>
                <a:latin typeface="微软雅黑" pitchFamily="34" charset="-122"/>
                <a:ea typeface="微软雅黑" pitchFamily="34" charset="-122"/>
              </a:rPr>
              <a:t>添加说明文本</a:t>
            </a:r>
            <a:endParaRPr lang="en-US" altLang="zh-CN" dirty="0" smtClean="0">
              <a:solidFill>
                <a:srgbClr val="002060"/>
              </a:solidFill>
              <a:latin typeface="微软雅黑" pitchFamily="34" charset="-122"/>
              <a:ea typeface="微软雅黑" pitchFamily="34" charset="-122"/>
            </a:endParaRPr>
          </a:p>
        </p:txBody>
      </p:sp>
      <p:sp>
        <p:nvSpPr>
          <p:cNvPr id="16" name="淘宝网chenying0907出品 15"/>
          <p:cNvSpPr/>
          <p:nvPr/>
        </p:nvSpPr>
        <p:spPr>
          <a:xfrm>
            <a:off x="4806203" y="2123447"/>
            <a:ext cx="1865861" cy="1061381"/>
          </a:xfrm>
          <a:prstGeom prst="rect">
            <a:avLst/>
          </a:prstGeom>
        </p:spPr>
        <p:txBody>
          <a:bodyPr wrap="square">
            <a:spAutoFit/>
          </a:bodyPr>
          <a:lstStyle/>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17" name="淘宝网chenying0907出品 16"/>
          <p:cNvSpPr/>
          <p:nvPr/>
        </p:nvSpPr>
        <p:spPr>
          <a:xfrm>
            <a:off x="7025477" y="2123447"/>
            <a:ext cx="1935336" cy="1089529"/>
          </a:xfrm>
          <a:prstGeom prst="rect">
            <a:avLst/>
          </a:prstGeom>
        </p:spPr>
        <p:txBody>
          <a:bodyPr wrap="square">
            <a:spAutoFit/>
          </a:bodyPr>
          <a:lstStyle/>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18" name="淘宝网chenying0907出品 17"/>
          <p:cNvSpPr/>
          <p:nvPr/>
        </p:nvSpPr>
        <p:spPr>
          <a:xfrm>
            <a:off x="2567608" y="3851639"/>
            <a:ext cx="2045706"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19" name="淘宝网chenying0907出品 18"/>
          <p:cNvSpPr/>
          <p:nvPr/>
        </p:nvSpPr>
        <p:spPr>
          <a:xfrm>
            <a:off x="4851611" y="3851639"/>
            <a:ext cx="1775044"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20" name="淘宝网chenying0907出品 19"/>
          <p:cNvSpPr/>
          <p:nvPr/>
        </p:nvSpPr>
        <p:spPr>
          <a:xfrm>
            <a:off x="7054084" y="3851639"/>
            <a:ext cx="1994244"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cxnSp>
        <p:nvCxnSpPr>
          <p:cNvPr id="21" name="直接连接符 20"/>
          <p:cNvCxnSpPr/>
          <p:nvPr/>
        </p:nvCxnSpPr>
        <p:spPr>
          <a:xfrm>
            <a:off x="2319586" y="5253404"/>
            <a:ext cx="9969102" cy="0"/>
          </a:xfrm>
          <a:prstGeom prst="line">
            <a:avLst/>
          </a:prstGeom>
          <a:ln w="12700">
            <a:solidFill>
              <a:srgbClr val="C25552"/>
            </a:solidFill>
          </a:ln>
        </p:spPr>
        <p:style>
          <a:lnRef idx="1">
            <a:schemeClr val="accent1"/>
          </a:lnRef>
          <a:fillRef idx="0">
            <a:schemeClr val="accent1"/>
          </a:fillRef>
          <a:effectRef idx="0">
            <a:schemeClr val="accent1"/>
          </a:effectRef>
          <a:fontRef idx="minor">
            <a:schemeClr val="tx1"/>
          </a:fontRef>
        </p:style>
      </p:cxnSp>
      <p:sp>
        <p:nvSpPr>
          <p:cNvPr id="22" name="淘宝网chenying0907出品 21"/>
          <p:cNvSpPr/>
          <p:nvPr/>
        </p:nvSpPr>
        <p:spPr>
          <a:xfrm>
            <a:off x="2658980" y="5507823"/>
            <a:ext cx="1924852"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23" name="淘宝网chenying0907出品 22"/>
          <p:cNvSpPr/>
          <p:nvPr/>
        </p:nvSpPr>
        <p:spPr>
          <a:xfrm>
            <a:off x="4697565" y="5579831"/>
            <a:ext cx="2046507"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24" name="淘宝网chenying0907出品 23"/>
          <p:cNvSpPr/>
          <p:nvPr/>
        </p:nvSpPr>
        <p:spPr>
          <a:xfrm>
            <a:off x="7104112" y="5579831"/>
            <a:ext cx="1942926"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cxnSp>
        <p:nvCxnSpPr>
          <p:cNvPr id="26" name="直接连接符 25"/>
          <p:cNvCxnSpPr/>
          <p:nvPr/>
        </p:nvCxnSpPr>
        <p:spPr>
          <a:xfrm>
            <a:off x="2319586" y="3462536"/>
            <a:ext cx="9969102" cy="0"/>
          </a:xfrm>
          <a:prstGeom prst="line">
            <a:avLst/>
          </a:prstGeom>
          <a:ln w="12700">
            <a:solidFill>
              <a:srgbClr val="C25552"/>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p:nvPr/>
        </p:nvSpPr>
        <p:spPr>
          <a:xfrm>
            <a:off x="3529242"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sp>
        <p:nvSpPr>
          <p:cNvPr id="29" name="淘宝网chenying0907出品 28"/>
          <p:cNvSpPr/>
          <p:nvPr/>
        </p:nvSpPr>
        <p:spPr>
          <a:xfrm>
            <a:off x="5638798"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grpSp>
        <p:nvGrpSpPr>
          <p:cNvPr id="30" name="淘宝网chenying0907出品 29"/>
          <p:cNvGrpSpPr/>
          <p:nvPr/>
        </p:nvGrpSpPr>
        <p:grpSpPr>
          <a:xfrm>
            <a:off x="2711624" y="1254592"/>
            <a:ext cx="1465688" cy="476726"/>
            <a:chOff x="2653552" y="1182584"/>
            <a:chExt cx="1465688" cy="476726"/>
          </a:xfrm>
        </p:grpSpPr>
        <p:sp>
          <p:nvSpPr>
            <p:cNvPr id="31" name="淘宝网chenying0907出品 30"/>
            <p:cNvSpPr txBox="1"/>
            <p:nvPr/>
          </p:nvSpPr>
          <p:spPr>
            <a:xfrm>
              <a:off x="2967112" y="1182584"/>
              <a:ext cx="1152128" cy="476726"/>
            </a:xfrm>
            <a:prstGeom prst="roundRect">
              <a:avLst/>
            </a:prstGeom>
            <a:noFill/>
          </p:spPr>
          <p:txBody>
            <a:bodyPr wrap="square" rtlCol="0">
              <a:spAutoFit/>
            </a:bodyPr>
            <a:lstStyle/>
            <a:p>
              <a:pPr algn="ctr"/>
              <a:r>
                <a:rPr lang="zh-CN" altLang="en-US" sz="2200" dirty="0" smtClean="0">
                  <a:solidFill>
                    <a:srgbClr val="C00000"/>
                  </a:solidFill>
                  <a:latin typeface="微软雅黑" pitchFamily="34" charset="-122"/>
                  <a:ea typeface="微软雅黑" pitchFamily="34" charset="-122"/>
                </a:rPr>
                <a:t>重难点</a:t>
              </a:r>
              <a:endParaRPr lang="zh-CN" altLang="en-US" sz="2200" dirty="0">
                <a:solidFill>
                  <a:srgbClr val="C00000"/>
                </a:solidFill>
                <a:latin typeface="微软雅黑" pitchFamily="34" charset="-122"/>
                <a:ea typeface="微软雅黑" pitchFamily="34" charset="-122"/>
              </a:endParaRPr>
            </a:p>
          </p:txBody>
        </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653552" y="1185423"/>
              <a:ext cx="429000" cy="429000"/>
            </a:xfrm>
            <a:prstGeom prst="roundRect">
              <a:avLst/>
            </a:prstGeom>
          </p:spPr>
        </p:pic>
      </p:grpSp>
      <p:grpSp>
        <p:nvGrpSpPr>
          <p:cNvPr id="33" name="淘宝网chenying0907出品 32"/>
          <p:cNvGrpSpPr/>
          <p:nvPr/>
        </p:nvGrpSpPr>
        <p:grpSpPr>
          <a:xfrm>
            <a:off x="4871864" y="1222312"/>
            <a:ext cx="1415006" cy="478496"/>
            <a:chOff x="4936482" y="1150304"/>
            <a:chExt cx="1415006" cy="478496"/>
          </a:xfrm>
        </p:grpSpPr>
        <p:sp>
          <p:nvSpPr>
            <p:cNvPr id="34" name="淘宝网chenying0907出品 33"/>
            <p:cNvSpPr txBox="1"/>
            <p:nvPr/>
          </p:nvSpPr>
          <p:spPr>
            <a:xfrm>
              <a:off x="5199360" y="1182584"/>
              <a:ext cx="1152128" cy="430887"/>
            </a:xfrm>
            <a:prstGeom prst="rect">
              <a:avLst/>
            </a:prstGeom>
            <a:noFill/>
          </p:spPr>
          <p:txBody>
            <a:bodyPr wrap="square" rtlCol="0">
              <a:spAutoFit/>
            </a:bodyPr>
            <a:lstStyle/>
            <a:p>
              <a:pPr algn="ctr"/>
              <a:r>
                <a:rPr lang="zh-CN" altLang="en-US" sz="2200" dirty="0">
                  <a:solidFill>
                    <a:srgbClr val="C00000"/>
                  </a:solidFill>
                  <a:latin typeface="微软雅黑" pitchFamily="34" charset="-122"/>
                  <a:ea typeface="微软雅黑" pitchFamily="34" charset="-122"/>
                </a:rPr>
                <a:t>障碍</a:t>
              </a: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6482" y="1150304"/>
              <a:ext cx="478496" cy="478496"/>
            </a:xfrm>
            <a:prstGeom prst="rect">
              <a:avLst/>
            </a:prstGeom>
          </p:spPr>
        </p:pic>
      </p:grpSp>
      <p:grpSp>
        <p:nvGrpSpPr>
          <p:cNvPr id="36" name="淘宝网chenying0907出品 35"/>
          <p:cNvGrpSpPr/>
          <p:nvPr/>
        </p:nvGrpSpPr>
        <p:grpSpPr>
          <a:xfrm>
            <a:off x="911424" y="1192389"/>
            <a:ext cx="1383008" cy="508419"/>
            <a:chOff x="287960" y="1105052"/>
            <a:chExt cx="1383008" cy="508419"/>
          </a:xfrm>
        </p:grpSpPr>
        <p:sp>
          <p:nvSpPr>
            <p:cNvPr id="37" name="淘宝网chenying0907出品 36"/>
            <p:cNvSpPr txBox="1"/>
            <p:nvPr/>
          </p:nvSpPr>
          <p:spPr>
            <a:xfrm>
              <a:off x="518840" y="1151806"/>
              <a:ext cx="1152128" cy="461665"/>
            </a:xfrm>
            <a:prstGeom prst="rect">
              <a:avLst/>
            </a:prstGeom>
            <a:noFill/>
          </p:spPr>
          <p:txBody>
            <a:bodyPr wrap="square" rtlCol="0">
              <a:spAutoFit/>
            </a:bodyPr>
            <a:lstStyle/>
            <a:p>
              <a:pPr algn="ctr"/>
              <a:r>
                <a:rPr lang="zh-CN" altLang="en-US" sz="2400" dirty="0">
                  <a:solidFill>
                    <a:srgbClr val="C00000"/>
                  </a:solidFill>
                  <a:latin typeface="微软雅黑" pitchFamily="34" charset="-122"/>
                  <a:ea typeface="微软雅黑" pitchFamily="34" charset="-122"/>
                </a:rPr>
                <a:t>流程</a:t>
              </a: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7960" y="1105052"/>
              <a:ext cx="478802" cy="478802"/>
            </a:xfrm>
            <a:prstGeom prst="rect">
              <a:avLst/>
            </a:prstGeom>
          </p:spPr>
        </p:pic>
      </p:grpSp>
      <p:sp>
        <p:nvSpPr>
          <p:cNvPr id="39" name="淘宝网chenying0907出品 38"/>
          <p:cNvSpPr/>
          <p:nvPr/>
        </p:nvSpPr>
        <p:spPr>
          <a:xfrm>
            <a:off x="7887320"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
        <p:nvSpPr>
          <p:cNvPr id="40" name="淘宝网chenying0907出品 39"/>
          <p:cNvSpPr/>
          <p:nvPr/>
        </p:nvSpPr>
        <p:spPr>
          <a:xfrm>
            <a:off x="3554394"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grpSp>
        <p:nvGrpSpPr>
          <p:cNvPr id="41" name="淘宝网chenying0907出品 40"/>
          <p:cNvGrpSpPr/>
          <p:nvPr/>
        </p:nvGrpSpPr>
        <p:grpSpPr>
          <a:xfrm>
            <a:off x="7104112" y="1196752"/>
            <a:ext cx="1431282" cy="501504"/>
            <a:chOff x="9528718" y="1124744"/>
            <a:chExt cx="1431282" cy="501504"/>
          </a:xfrm>
        </p:grpSpPr>
        <p:sp>
          <p:nvSpPr>
            <p:cNvPr id="42" name="淘宝网chenying0907出品 41"/>
            <p:cNvSpPr txBox="1"/>
            <p:nvPr/>
          </p:nvSpPr>
          <p:spPr>
            <a:xfrm>
              <a:off x="9807872" y="1182584"/>
              <a:ext cx="1152128" cy="430887"/>
            </a:xfrm>
            <a:prstGeom prst="rect">
              <a:avLst/>
            </a:prstGeom>
            <a:noFill/>
          </p:spPr>
          <p:txBody>
            <a:bodyPr wrap="square" rtlCol="0">
              <a:spAutoFit/>
            </a:bodyPr>
            <a:lstStyle/>
            <a:p>
              <a:pPr algn="ctr"/>
              <a:r>
                <a:rPr lang="zh-CN" altLang="en-US" sz="2200" dirty="0">
                  <a:solidFill>
                    <a:srgbClr val="C00000"/>
                  </a:solidFill>
                  <a:latin typeface="微软雅黑" pitchFamily="34" charset="-122"/>
                  <a:ea typeface="微软雅黑" pitchFamily="34" charset="-122"/>
                </a:rPr>
                <a:t>方法</a:t>
              </a:r>
            </a:p>
          </p:txBody>
        </p:sp>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8718" y="1124744"/>
              <a:ext cx="501504" cy="501504"/>
            </a:xfrm>
            <a:prstGeom prst="rect">
              <a:avLst/>
            </a:prstGeom>
          </p:spPr>
        </p:pic>
      </p:grpSp>
      <p:sp>
        <p:nvSpPr>
          <p:cNvPr id="44" name="淘宝网chenying0907出品 43"/>
          <p:cNvSpPr/>
          <p:nvPr/>
        </p:nvSpPr>
        <p:spPr>
          <a:xfrm>
            <a:off x="5663954"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
        <p:nvSpPr>
          <p:cNvPr id="45" name="淘宝网chenying0907出品 44"/>
          <p:cNvSpPr/>
          <p:nvPr/>
        </p:nvSpPr>
        <p:spPr>
          <a:xfrm>
            <a:off x="7912474"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cxnSp>
        <p:nvCxnSpPr>
          <p:cNvPr id="46" name="直接连接符 45"/>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7" name="淘宝网chenying0907出品 46"/>
          <p:cNvSpPr txBox="1"/>
          <p:nvPr/>
        </p:nvSpPr>
        <p:spPr>
          <a:xfrm flipH="1">
            <a:off x="47328" y="2263512"/>
            <a:ext cx="590129" cy="2677656"/>
          </a:xfrm>
          <a:prstGeom prst="rect">
            <a:avLst/>
          </a:prstGeom>
          <a:noFill/>
        </p:spPr>
        <p:txBody>
          <a:bodyPr wrap="square" rtlCol="0">
            <a:spAutoFit/>
          </a:bodyPr>
          <a:lstStyle>
            <a:defPPr>
              <a:defRPr lang="zh-CN"/>
            </a:defPPr>
            <a:lvl1pPr algn="ctr">
              <a:defRPr sz="2400">
                <a:solidFill>
                  <a:srgbClr val="C00000"/>
                </a:solidFill>
                <a:latin typeface="微软雅黑" pitchFamily="34" charset="-122"/>
                <a:ea typeface="微软雅黑" pitchFamily="34" charset="-122"/>
              </a:defRPr>
            </a:lvl1pPr>
          </a:lstStyle>
          <a:p>
            <a:r>
              <a:rPr lang="zh-CN" altLang="en-US" sz="2800" b="1" dirty="0" smtClean="0">
                <a:solidFill>
                  <a:srgbClr val="002060"/>
                </a:solidFill>
              </a:rPr>
              <a:t>添加您的文本</a:t>
            </a:r>
            <a:endParaRPr lang="zh-CN" altLang="en-US" sz="2800" b="1" dirty="0">
              <a:solidFill>
                <a:srgbClr val="002060"/>
              </a:solidFill>
            </a:endParaRPr>
          </a:p>
        </p:txBody>
      </p:sp>
      <p:sp>
        <p:nvSpPr>
          <p:cNvPr id="48" name="淘宝网chenying0907出品 47"/>
          <p:cNvSpPr/>
          <p:nvPr/>
        </p:nvSpPr>
        <p:spPr>
          <a:xfrm>
            <a:off x="10140216" y="17417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prstClr val="white"/>
              </a:solidFill>
            </a:endParaRPr>
          </a:p>
        </p:txBody>
      </p:sp>
      <p:grpSp>
        <p:nvGrpSpPr>
          <p:cNvPr id="49" name="淘宝网chenying0907出品 48"/>
          <p:cNvGrpSpPr/>
          <p:nvPr/>
        </p:nvGrpSpPr>
        <p:grpSpPr>
          <a:xfrm>
            <a:off x="9264352" y="1124744"/>
            <a:ext cx="1476088" cy="648072"/>
            <a:chOff x="7035640" y="1052736"/>
            <a:chExt cx="1476088" cy="648072"/>
          </a:xfrm>
        </p:grpSpPr>
        <p:sp>
          <p:nvSpPr>
            <p:cNvPr id="50" name="淘宝网chenying0907出品 49"/>
            <p:cNvSpPr txBox="1"/>
            <p:nvPr/>
          </p:nvSpPr>
          <p:spPr>
            <a:xfrm>
              <a:off x="7359600" y="1182584"/>
              <a:ext cx="1152128" cy="430887"/>
            </a:xfrm>
            <a:prstGeom prst="rect">
              <a:avLst/>
            </a:prstGeom>
            <a:noFill/>
          </p:spPr>
          <p:txBody>
            <a:bodyPr wrap="square" rtlCol="0">
              <a:spAutoFit/>
            </a:bodyPr>
            <a:lstStyle/>
            <a:p>
              <a:pPr algn="ctr"/>
              <a:r>
                <a:rPr lang="en-US" altLang="zh-CN" sz="2200" dirty="0">
                  <a:solidFill>
                    <a:srgbClr val="C00000"/>
                  </a:solidFill>
                  <a:latin typeface="微软雅黑" pitchFamily="34" charset="-122"/>
                  <a:ea typeface="微软雅黑" pitchFamily="34" charset="-122"/>
                </a:rPr>
                <a:t> </a:t>
              </a:r>
              <a:r>
                <a:rPr lang="zh-CN" altLang="en-US" sz="2200" dirty="0" smtClean="0">
                  <a:solidFill>
                    <a:srgbClr val="C00000"/>
                  </a:solidFill>
                  <a:latin typeface="微软雅黑" pitchFamily="34" charset="-122"/>
                  <a:ea typeface="微软雅黑" pitchFamily="34" charset="-122"/>
                </a:rPr>
                <a:t>手段</a:t>
              </a:r>
              <a:endParaRPr lang="zh-CN" altLang="en-US" sz="2200" dirty="0">
                <a:solidFill>
                  <a:srgbClr val="C00000"/>
                </a:solidFill>
                <a:latin typeface="微软雅黑" pitchFamily="34" charset="-122"/>
                <a:ea typeface="微软雅黑" pitchFamily="34" charset="-122"/>
              </a:endParaRPr>
            </a:p>
          </p:txBody>
        </p:sp>
        <p:pic>
          <p:nvPicPr>
            <p:cNvPr id="51" name="图片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35640" y="1052736"/>
              <a:ext cx="648072" cy="648072"/>
            </a:xfrm>
            <a:prstGeom prst="rect">
              <a:avLst/>
            </a:prstGeom>
          </p:spPr>
        </p:pic>
      </p:grpSp>
      <p:sp>
        <p:nvSpPr>
          <p:cNvPr id="64" name="淘宝网chenying0907出品 63"/>
          <p:cNvSpPr/>
          <p:nvPr/>
        </p:nvSpPr>
        <p:spPr>
          <a:xfrm>
            <a:off x="9244556" y="2123447"/>
            <a:ext cx="1935336" cy="1089529"/>
          </a:xfrm>
          <a:prstGeom prst="rect">
            <a:avLst/>
          </a:prstGeom>
        </p:spPr>
        <p:txBody>
          <a:bodyPr wrap="square">
            <a:spAutoFit/>
          </a:bodyPr>
          <a:lstStyle/>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65" name="淘宝网chenying0907出品 64"/>
          <p:cNvSpPr/>
          <p:nvPr/>
        </p:nvSpPr>
        <p:spPr>
          <a:xfrm>
            <a:off x="9273163" y="3851639"/>
            <a:ext cx="1994244"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66" name="淘宝网chenying0907出品 65"/>
          <p:cNvSpPr/>
          <p:nvPr/>
        </p:nvSpPr>
        <p:spPr>
          <a:xfrm>
            <a:off x="9323191" y="5579831"/>
            <a:ext cx="1942926" cy="1089529"/>
          </a:xfrm>
          <a:prstGeom prst="rect">
            <a:avLst/>
          </a:prstGeom>
        </p:spPr>
        <p:txBody>
          <a:bodyPr wrap="square">
            <a:spAutoFit/>
          </a:bodyPr>
          <a:lstStyle/>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a:p>
            <a:pPr lvl="0" algn="ctr">
              <a:lnSpc>
                <a:spcPct val="120000"/>
              </a:lnSpc>
              <a:defRPr/>
            </a:pPr>
            <a:r>
              <a:rPr lang="zh-CN" altLang="en-US" dirty="0">
                <a:solidFill>
                  <a:srgbClr val="002060"/>
                </a:solidFill>
                <a:latin typeface="微软雅黑" pitchFamily="34" charset="-122"/>
                <a:ea typeface="微软雅黑" pitchFamily="34" charset="-122"/>
              </a:rPr>
              <a:t>添加说明文本</a:t>
            </a:r>
            <a:endParaRPr lang="en-US" altLang="zh-CN" dirty="0">
              <a:solidFill>
                <a:srgbClr val="002060"/>
              </a:solidFill>
              <a:latin typeface="微软雅黑" pitchFamily="34" charset="-122"/>
              <a:ea typeface="微软雅黑" pitchFamily="34" charset="-122"/>
            </a:endParaRPr>
          </a:p>
        </p:txBody>
      </p:sp>
      <p:sp>
        <p:nvSpPr>
          <p:cNvPr id="67" name="淘宝网chenying0907出品 66"/>
          <p:cNvSpPr/>
          <p:nvPr/>
        </p:nvSpPr>
        <p:spPr>
          <a:xfrm>
            <a:off x="10150638" y="3395136"/>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
        <p:nvSpPr>
          <p:cNvPr id="68" name="淘宝网chenying0907出品 67"/>
          <p:cNvSpPr/>
          <p:nvPr/>
        </p:nvSpPr>
        <p:spPr>
          <a:xfrm>
            <a:off x="10140216" y="5176244"/>
            <a:ext cx="144016" cy="144016"/>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rgbClr val="9BBB59">
                  <a:lumMod val="50000"/>
                </a:srgbClr>
              </a:solidFill>
            </a:endParaRPr>
          </a:p>
        </p:txBody>
      </p:sp>
    </p:spTree>
    <p:extLst>
      <p:ext uri="{BB962C8B-B14F-4D97-AF65-F5344CB8AC3E}">
        <p14:creationId xmlns:p14="http://schemas.microsoft.com/office/powerpoint/2010/main" val="11817316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ppt_x</p:attrName>
                                        </p:attrNameLst>
                                      </p:cBhvr>
                                      <p:tavLst>
                                        <p:tav tm="0">
                                          <p:val>
                                            <p:strVal val="#ppt_x-#ppt_w*1.125000"/>
                                          </p:val>
                                        </p:tav>
                                        <p:tav tm="100000">
                                          <p:val>
                                            <p:strVal val="#ppt_x"/>
                                          </p:val>
                                        </p:tav>
                                      </p:tavLst>
                                    </p:anim>
                                    <p:animEffect transition="in" filter="wipe(right)">
                                      <p:cBhvr>
                                        <p:cTn id="8" dur="500"/>
                                        <p:tgtEl>
                                          <p:spTgt spid="47"/>
                                        </p:tgtEl>
                                      </p:cBhvr>
                                    </p:animEffect>
                                  </p:childTnLst>
                                </p:cTn>
                              </p:par>
                              <p:par>
                                <p:cTn id="9" presetID="16" presetClass="entr" presetSubtype="42"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Effect transition="in" filter="barn(outHorizontal)">
                                      <p:cBhvr>
                                        <p:cTn id="11" dur="500"/>
                                        <p:tgtEl>
                                          <p:spTgt spid="46"/>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250"/>
                            </p:stCondLst>
                            <p:childTnLst>
                              <p:par>
                                <p:cTn id="17" presetID="47" presetClass="entr" presetSubtype="0" fill="hold" nodeType="afterEffect">
                                  <p:stCondLst>
                                    <p:cond delay="0"/>
                                  </p:stCondLst>
                                  <p:iterate type="lt">
                                    <p:tmPct val="0"/>
                                  </p:iterate>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iterate type="lt">
                                    <p:tmPct val="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500"/>
                                  </p:stCondLst>
                                  <p:iterate type="lt">
                                    <p:tmPct val="0"/>
                                  </p:iterate>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50"/>
                                        <p:tgtEl>
                                          <p:spTgt spid="12"/>
                                        </p:tgtEl>
                                      </p:cBhvr>
                                    </p:animEffect>
                                  </p:childTnLst>
                                </p:cTn>
                              </p:par>
                              <p:par>
                                <p:cTn id="40" presetID="14" presetClass="entr" presetSubtype="1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randombar(horizontal)">
                                      <p:cBhvr>
                                        <p:cTn id="42" dur="500"/>
                                        <p:tgtEl>
                                          <p:spTgt spid="30"/>
                                        </p:tgtEl>
                                      </p:cBhvr>
                                    </p:animEffect>
                                  </p:childTnLst>
                                </p:cTn>
                              </p:par>
                              <p:par>
                                <p:cTn id="43" presetID="26" presetClass="emph" presetSubtype="0" fill="hold" nodeType="withEffect">
                                  <p:stCondLst>
                                    <p:cond delay="0"/>
                                  </p:stCondLst>
                                  <p:childTnLst>
                                    <p:animEffect transition="out" filter="fade">
                                      <p:cBhvr>
                                        <p:cTn id="44" dur="750" tmFilter="0, 0; .2, .5; .8, .5; 1, 0"/>
                                        <p:tgtEl>
                                          <p:spTgt spid="30"/>
                                        </p:tgtEl>
                                      </p:cBhvr>
                                    </p:animEffect>
                                    <p:animScale>
                                      <p:cBhvr>
                                        <p:cTn id="45" dur="375" autoRev="1" fill="hold"/>
                                        <p:tgtEl>
                                          <p:spTgt spid="30"/>
                                        </p:tgtEl>
                                      </p:cBhvr>
                                      <p:by x="105000" y="105000"/>
                                    </p:animScale>
                                  </p:childTnLst>
                                </p:cTn>
                              </p:par>
                            </p:childTnLst>
                          </p:cTn>
                        </p:par>
                        <p:par>
                          <p:cTn id="46" fill="hold">
                            <p:stCondLst>
                              <p:cond delay="3500"/>
                            </p:stCondLst>
                            <p:childTnLst>
                              <p:par>
                                <p:cTn id="47" presetID="9"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ssolve">
                                      <p:cBhvr>
                                        <p:cTn id="49" dur="500"/>
                                        <p:tgtEl>
                                          <p:spTgt spid="15"/>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50"/>
                                        <p:tgtEl>
                                          <p:spTgt spid="28"/>
                                        </p:tgtEl>
                                      </p:cBhvr>
                                    </p:animEffect>
                                  </p:childTnLst>
                                </p:cTn>
                              </p:par>
                            </p:childTnLst>
                          </p:cTn>
                        </p:par>
                        <p:par>
                          <p:cTn id="58" fill="hold">
                            <p:stCondLst>
                              <p:cond delay="4750"/>
                            </p:stCondLst>
                            <p:childTnLst>
                              <p:par>
                                <p:cTn id="59" presetID="9"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dissolve">
                                      <p:cBhvr>
                                        <p:cTn id="61" dur="500"/>
                                        <p:tgtEl>
                                          <p:spTgt spid="18"/>
                                        </p:tgtEl>
                                      </p:cBhvr>
                                    </p:animEffect>
                                  </p:childTnLst>
                                </p:cTn>
                              </p:par>
                            </p:childTnLst>
                          </p:cTn>
                        </p:par>
                        <p:par>
                          <p:cTn id="62" fill="hold">
                            <p:stCondLst>
                              <p:cond delay="5250"/>
                            </p:stCondLst>
                            <p:childTnLst>
                              <p:par>
                                <p:cTn id="63" presetID="22" presetClass="entr" presetSubtype="8"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5750"/>
                            </p:stCondLst>
                            <p:childTnLst>
                              <p:par>
                                <p:cTn id="67" presetID="10"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250"/>
                                        <p:tgtEl>
                                          <p:spTgt spid="40"/>
                                        </p:tgtEl>
                                      </p:cBhvr>
                                    </p:animEffect>
                                  </p:childTnLst>
                                </p:cTn>
                              </p:par>
                            </p:childTnLst>
                          </p:cTn>
                        </p:par>
                        <p:par>
                          <p:cTn id="70" fill="hold">
                            <p:stCondLst>
                              <p:cond delay="6000"/>
                            </p:stCondLst>
                            <p:childTnLst>
                              <p:par>
                                <p:cTn id="71" presetID="9"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dissolve">
                                      <p:cBhvr>
                                        <p:cTn id="73" dur="500"/>
                                        <p:tgtEl>
                                          <p:spTgt spid="22"/>
                                        </p:tgtEl>
                                      </p:cBhvr>
                                    </p:animEffect>
                                  </p:childTnLst>
                                </p:cTn>
                              </p:par>
                            </p:childTnLst>
                          </p:cTn>
                        </p:par>
                        <p:par>
                          <p:cTn id="74" fill="hold">
                            <p:stCondLst>
                              <p:cond delay="6500"/>
                            </p:stCondLst>
                            <p:childTnLst>
                              <p:par>
                                <p:cTn id="75" presetID="14" presetClass="entr" presetSubtype="10"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randombar(horizontal)">
                                      <p:cBhvr>
                                        <p:cTn id="77" dur="500"/>
                                        <p:tgtEl>
                                          <p:spTgt spid="33"/>
                                        </p:tgtEl>
                                      </p:cBhvr>
                                    </p:animEffect>
                                  </p:childTnLst>
                                </p:cTn>
                              </p:par>
                              <p:par>
                                <p:cTn id="78" presetID="26" presetClass="emph" presetSubtype="0" fill="hold" nodeType="withEffect">
                                  <p:stCondLst>
                                    <p:cond delay="0"/>
                                  </p:stCondLst>
                                  <p:childTnLst>
                                    <p:animEffect transition="out" filter="fade">
                                      <p:cBhvr>
                                        <p:cTn id="79" dur="750" tmFilter="0, 0; .2, .5; .8, .5; 1, 0"/>
                                        <p:tgtEl>
                                          <p:spTgt spid="33"/>
                                        </p:tgtEl>
                                      </p:cBhvr>
                                    </p:animEffect>
                                    <p:animScale>
                                      <p:cBhvr>
                                        <p:cTn id="80" dur="375" autoRev="1" fill="hold"/>
                                        <p:tgtEl>
                                          <p:spTgt spid="33"/>
                                        </p:tgtEl>
                                      </p:cBhvr>
                                      <p:by x="105000" y="105000"/>
                                    </p:animScale>
                                  </p:childTnLst>
                                </p:cTn>
                              </p:par>
                            </p:childTnLst>
                          </p:cTn>
                        </p:par>
                        <p:par>
                          <p:cTn id="81" fill="hold">
                            <p:stCondLst>
                              <p:cond delay="7250"/>
                            </p:stCondLst>
                            <p:childTnLst>
                              <p:par>
                                <p:cTn id="82" presetID="10"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fade">
                                      <p:cBhvr>
                                        <p:cTn id="84" dur="250"/>
                                        <p:tgtEl>
                                          <p:spTgt spid="13"/>
                                        </p:tgtEl>
                                      </p:cBhvr>
                                    </p:animEffect>
                                  </p:childTnLst>
                                </p:cTn>
                              </p:par>
                            </p:childTnLst>
                          </p:cTn>
                        </p:par>
                        <p:par>
                          <p:cTn id="85" fill="hold">
                            <p:stCondLst>
                              <p:cond delay="7500"/>
                            </p:stCondLst>
                            <p:childTnLst>
                              <p:par>
                                <p:cTn id="86" presetID="9"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dissolve">
                                      <p:cBhvr>
                                        <p:cTn id="88" dur="500"/>
                                        <p:tgtEl>
                                          <p:spTgt spid="16"/>
                                        </p:tgtEl>
                                      </p:cBhvr>
                                    </p:animEffect>
                                  </p:childTnLst>
                                </p:cTn>
                              </p:par>
                            </p:childTnLst>
                          </p:cTn>
                        </p:par>
                        <p:par>
                          <p:cTn id="89" fill="hold">
                            <p:stCondLst>
                              <p:cond delay="8000"/>
                            </p:stCondLst>
                            <p:childTnLst>
                              <p:par>
                                <p:cTn id="90" presetID="10"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250"/>
                                        <p:tgtEl>
                                          <p:spTgt spid="29"/>
                                        </p:tgtEl>
                                      </p:cBhvr>
                                    </p:animEffect>
                                  </p:childTnLst>
                                </p:cTn>
                              </p:par>
                            </p:childTnLst>
                          </p:cTn>
                        </p:par>
                        <p:par>
                          <p:cTn id="93" fill="hold">
                            <p:stCondLst>
                              <p:cond delay="8250"/>
                            </p:stCondLst>
                            <p:childTnLst>
                              <p:par>
                                <p:cTn id="94" presetID="9" presetClass="entr" presetSubtype="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dissolve">
                                      <p:cBhvr>
                                        <p:cTn id="96" dur="500"/>
                                        <p:tgtEl>
                                          <p:spTgt spid="19"/>
                                        </p:tgtEl>
                                      </p:cBhvr>
                                    </p:animEffect>
                                  </p:childTnLst>
                                </p:cTn>
                              </p:par>
                            </p:childTnLst>
                          </p:cTn>
                        </p:par>
                        <p:par>
                          <p:cTn id="97" fill="hold">
                            <p:stCondLst>
                              <p:cond delay="8750"/>
                            </p:stCondLst>
                            <p:childTnLst>
                              <p:par>
                                <p:cTn id="98" presetID="10" presetClass="entr" presetSubtype="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250"/>
                                        <p:tgtEl>
                                          <p:spTgt spid="44"/>
                                        </p:tgtEl>
                                      </p:cBhvr>
                                    </p:animEffect>
                                  </p:childTnLst>
                                </p:cTn>
                              </p:par>
                            </p:childTnLst>
                          </p:cTn>
                        </p:par>
                        <p:par>
                          <p:cTn id="101" fill="hold">
                            <p:stCondLst>
                              <p:cond delay="9000"/>
                            </p:stCondLst>
                            <p:childTnLst>
                              <p:par>
                                <p:cTn id="102" presetID="9" presetClass="entr" presetSubtype="0" fill="hold" grpId="0" nodeType="after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dissolve">
                                      <p:cBhvr>
                                        <p:cTn id="104" dur="500"/>
                                        <p:tgtEl>
                                          <p:spTgt spid="23"/>
                                        </p:tgtEl>
                                      </p:cBhvr>
                                    </p:animEffect>
                                  </p:childTnLst>
                                </p:cTn>
                              </p:par>
                            </p:childTnLst>
                          </p:cTn>
                        </p:par>
                        <p:par>
                          <p:cTn id="105" fill="hold">
                            <p:stCondLst>
                              <p:cond delay="9500"/>
                            </p:stCondLst>
                            <p:childTnLst>
                              <p:par>
                                <p:cTn id="106" presetID="14" presetClass="entr" presetSubtype="10" fill="hold" nodeType="after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randombar(horizontal)">
                                      <p:cBhvr>
                                        <p:cTn id="108" dur="500"/>
                                        <p:tgtEl>
                                          <p:spTgt spid="41"/>
                                        </p:tgtEl>
                                      </p:cBhvr>
                                    </p:animEffect>
                                  </p:childTnLst>
                                </p:cTn>
                              </p:par>
                              <p:par>
                                <p:cTn id="109" presetID="26" presetClass="emph" presetSubtype="0" fill="hold" nodeType="withEffect">
                                  <p:stCondLst>
                                    <p:cond delay="0"/>
                                  </p:stCondLst>
                                  <p:childTnLst>
                                    <p:animEffect transition="out" filter="fade">
                                      <p:cBhvr>
                                        <p:cTn id="110" dur="750" tmFilter="0, 0; .2, .5; .8, .5; 1, 0"/>
                                        <p:tgtEl>
                                          <p:spTgt spid="41"/>
                                        </p:tgtEl>
                                      </p:cBhvr>
                                    </p:animEffect>
                                    <p:animScale>
                                      <p:cBhvr>
                                        <p:cTn id="111" dur="375" autoRev="1" fill="hold"/>
                                        <p:tgtEl>
                                          <p:spTgt spid="41"/>
                                        </p:tgtEl>
                                      </p:cBhvr>
                                      <p:by x="105000" y="105000"/>
                                    </p:animScale>
                                  </p:childTnLst>
                                </p:cTn>
                              </p:par>
                            </p:childTnLst>
                          </p:cTn>
                        </p:par>
                        <p:par>
                          <p:cTn id="112" fill="hold">
                            <p:stCondLst>
                              <p:cond delay="10250"/>
                            </p:stCondLst>
                            <p:childTnLst>
                              <p:par>
                                <p:cTn id="113" presetID="10" presetClass="entr" presetSubtype="0" fill="hold" grpId="0" nodeType="afterEffect">
                                  <p:stCondLst>
                                    <p:cond delay="0"/>
                                  </p:stCondLst>
                                  <p:childTnLst>
                                    <p:set>
                                      <p:cBhvr>
                                        <p:cTn id="114" dur="1" fill="hold">
                                          <p:stCondLst>
                                            <p:cond delay="0"/>
                                          </p:stCondLst>
                                        </p:cTn>
                                        <p:tgtEl>
                                          <p:spTgt spid="14"/>
                                        </p:tgtEl>
                                        <p:attrNameLst>
                                          <p:attrName>style.visibility</p:attrName>
                                        </p:attrNameLst>
                                      </p:cBhvr>
                                      <p:to>
                                        <p:strVal val="visible"/>
                                      </p:to>
                                    </p:set>
                                    <p:animEffect transition="in" filter="fade">
                                      <p:cBhvr>
                                        <p:cTn id="115" dur="250"/>
                                        <p:tgtEl>
                                          <p:spTgt spid="14"/>
                                        </p:tgtEl>
                                      </p:cBhvr>
                                    </p:animEffect>
                                  </p:childTnLst>
                                </p:cTn>
                              </p:par>
                            </p:childTnLst>
                          </p:cTn>
                        </p:par>
                        <p:par>
                          <p:cTn id="116" fill="hold">
                            <p:stCondLst>
                              <p:cond delay="10500"/>
                            </p:stCondLst>
                            <p:childTnLst>
                              <p:par>
                                <p:cTn id="117" presetID="9" presetClass="entr" presetSubtype="0"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dissolve">
                                      <p:cBhvr>
                                        <p:cTn id="119" dur="500"/>
                                        <p:tgtEl>
                                          <p:spTgt spid="17"/>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250"/>
                                        <p:tgtEl>
                                          <p:spTgt spid="39"/>
                                        </p:tgtEl>
                                      </p:cBhvr>
                                    </p:animEffect>
                                  </p:childTnLst>
                                </p:cTn>
                              </p:par>
                            </p:childTnLst>
                          </p:cTn>
                        </p:par>
                        <p:par>
                          <p:cTn id="124" fill="hold">
                            <p:stCondLst>
                              <p:cond delay="11250"/>
                            </p:stCondLst>
                            <p:childTnLst>
                              <p:par>
                                <p:cTn id="125" presetID="9" presetClass="entr" presetSubtype="0" fill="hold" grpId="0" nodeType="afterEffect">
                                  <p:stCondLst>
                                    <p:cond delay="0"/>
                                  </p:stCondLst>
                                  <p:childTnLst>
                                    <p:set>
                                      <p:cBhvr>
                                        <p:cTn id="126" dur="1" fill="hold">
                                          <p:stCondLst>
                                            <p:cond delay="0"/>
                                          </p:stCondLst>
                                        </p:cTn>
                                        <p:tgtEl>
                                          <p:spTgt spid="20"/>
                                        </p:tgtEl>
                                        <p:attrNameLst>
                                          <p:attrName>style.visibility</p:attrName>
                                        </p:attrNameLst>
                                      </p:cBhvr>
                                      <p:to>
                                        <p:strVal val="visible"/>
                                      </p:to>
                                    </p:set>
                                    <p:animEffect transition="in" filter="dissolve">
                                      <p:cBhvr>
                                        <p:cTn id="127" dur="500"/>
                                        <p:tgtEl>
                                          <p:spTgt spid="20"/>
                                        </p:tgtEl>
                                      </p:cBhvr>
                                    </p:animEffect>
                                  </p:childTnLst>
                                </p:cTn>
                              </p:par>
                            </p:childTnLst>
                          </p:cTn>
                        </p:par>
                        <p:par>
                          <p:cTn id="128" fill="hold">
                            <p:stCondLst>
                              <p:cond delay="11750"/>
                            </p:stCondLst>
                            <p:childTnLst>
                              <p:par>
                                <p:cTn id="129" presetID="10" presetClass="entr" presetSubtype="0"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Effect transition="in" filter="fade">
                                      <p:cBhvr>
                                        <p:cTn id="131" dur="250"/>
                                        <p:tgtEl>
                                          <p:spTgt spid="45"/>
                                        </p:tgtEl>
                                      </p:cBhvr>
                                    </p:animEffect>
                                  </p:childTnLst>
                                </p:cTn>
                              </p:par>
                            </p:childTnLst>
                          </p:cTn>
                        </p:par>
                        <p:par>
                          <p:cTn id="132" fill="hold">
                            <p:stCondLst>
                              <p:cond delay="12000"/>
                            </p:stCondLst>
                            <p:childTnLst>
                              <p:par>
                                <p:cTn id="133" presetID="9" presetClass="entr" presetSubtype="0" fill="hold" grpId="0" nodeType="afterEffect">
                                  <p:stCondLst>
                                    <p:cond delay="0"/>
                                  </p:stCondLst>
                                  <p:childTnLst>
                                    <p:set>
                                      <p:cBhvr>
                                        <p:cTn id="134" dur="1" fill="hold">
                                          <p:stCondLst>
                                            <p:cond delay="0"/>
                                          </p:stCondLst>
                                        </p:cTn>
                                        <p:tgtEl>
                                          <p:spTgt spid="24"/>
                                        </p:tgtEl>
                                        <p:attrNameLst>
                                          <p:attrName>style.visibility</p:attrName>
                                        </p:attrNameLst>
                                      </p:cBhvr>
                                      <p:to>
                                        <p:strVal val="visible"/>
                                      </p:to>
                                    </p:set>
                                    <p:animEffect transition="in" filter="dissolve">
                                      <p:cBhvr>
                                        <p:cTn id="135" dur="500"/>
                                        <p:tgtEl>
                                          <p:spTgt spid="24"/>
                                        </p:tgtEl>
                                      </p:cBhvr>
                                    </p:animEffect>
                                  </p:childTnLst>
                                </p:cTn>
                              </p:par>
                            </p:childTnLst>
                          </p:cTn>
                        </p:par>
                        <p:par>
                          <p:cTn id="136" fill="hold">
                            <p:stCondLst>
                              <p:cond delay="12500"/>
                            </p:stCondLst>
                            <p:childTnLst>
                              <p:par>
                                <p:cTn id="137" presetID="14" presetClass="entr" presetSubtype="10" fill="hold" nodeType="after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randombar(horizontal)">
                                      <p:cBhvr>
                                        <p:cTn id="139" dur="500"/>
                                        <p:tgtEl>
                                          <p:spTgt spid="49"/>
                                        </p:tgtEl>
                                      </p:cBhvr>
                                    </p:animEffect>
                                  </p:childTnLst>
                                </p:cTn>
                              </p:par>
                              <p:par>
                                <p:cTn id="140" presetID="26" presetClass="emph" presetSubtype="0" nodeType="withEffect">
                                  <p:stCondLst>
                                    <p:cond delay="0"/>
                                  </p:stCondLst>
                                  <p:childTnLst>
                                    <p:animEffect transition="out" filter="fade">
                                      <p:cBhvr>
                                        <p:cTn id="141" dur="750" tmFilter="0, 0; .2, .5; .8, .5; 1, 0"/>
                                        <p:tgtEl>
                                          <p:spTgt spid="49"/>
                                        </p:tgtEl>
                                      </p:cBhvr>
                                    </p:animEffect>
                                    <p:animScale>
                                      <p:cBhvr>
                                        <p:cTn id="142" dur="375" autoRev="1" fill="hold"/>
                                        <p:tgtEl>
                                          <p:spTgt spid="49"/>
                                        </p:tgtEl>
                                      </p:cBhvr>
                                      <p:by x="105000" y="105000"/>
                                    </p:animScale>
                                  </p:childTnLst>
                                </p:cTn>
                              </p:par>
                            </p:childTnLst>
                          </p:cTn>
                        </p:par>
                        <p:par>
                          <p:cTn id="143" fill="hold">
                            <p:stCondLst>
                              <p:cond delay="13250"/>
                            </p:stCondLst>
                            <p:childTnLst>
                              <p:par>
                                <p:cTn id="144" presetID="10" presetClass="entr" presetSubtype="0" fill="hold" grpId="0" nodeType="afterEffect">
                                  <p:stCondLst>
                                    <p:cond delay="0"/>
                                  </p:stCondLst>
                                  <p:childTnLst>
                                    <p:set>
                                      <p:cBhvr>
                                        <p:cTn id="145" dur="1" fill="hold">
                                          <p:stCondLst>
                                            <p:cond delay="0"/>
                                          </p:stCondLst>
                                        </p:cTn>
                                        <p:tgtEl>
                                          <p:spTgt spid="48"/>
                                        </p:tgtEl>
                                        <p:attrNameLst>
                                          <p:attrName>style.visibility</p:attrName>
                                        </p:attrNameLst>
                                      </p:cBhvr>
                                      <p:to>
                                        <p:strVal val="visible"/>
                                      </p:to>
                                    </p:set>
                                    <p:animEffect transition="in" filter="fade">
                                      <p:cBhvr>
                                        <p:cTn id="146" dur="250"/>
                                        <p:tgtEl>
                                          <p:spTgt spid="48"/>
                                        </p:tgtEl>
                                      </p:cBhvr>
                                    </p:animEffect>
                                  </p:childTnLst>
                                </p:cTn>
                              </p:par>
                            </p:childTnLst>
                          </p:cTn>
                        </p:par>
                        <p:par>
                          <p:cTn id="147" fill="hold">
                            <p:stCondLst>
                              <p:cond delay="13500"/>
                            </p:stCondLst>
                            <p:childTnLst>
                              <p:par>
                                <p:cTn id="148" presetID="9" presetClass="entr" presetSubtype="0" fill="hold" grpId="0" nodeType="afterEffect">
                                  <p:stCondLst>
                                    <p:cond delay="0"/>
                                  </p:stCondLst>
                                  <p:childTnLst>
                                    <p:set>
                                      <p:cBhvr>
                                        <p:cTn id="149" dur="1" fill="hold">
                                          <p:stCondLst>
                                            <p:cond delay="0"/>
                                          </p:stCondLst>
                                        </p:cTn>
                                        <p:tgtEl>
                                          <p:spTgt spid="64"/>
                                        </p:tgtEl>
                                        <p:attrNameLst>
                                          <p:attrName>style.visibility</p:attrName>
                                        </p:attrNameLst>
                                      </p:cBhvr>
                                      <p:to>
                                        <p:strVal val="visible"/>
                                      </p:to>
                                    </p:set>
                                    <p:animEffect transition="in" filter="dissolve">
                                      <p:cBhvr>
                                        <p:cTn id="150" dur="500"/>
                                        <p:tgtEl>
                                          <p:spTgt spid="64"/>
                                        </p:tgtEl>
                                      </p:cBhvr>
                                    </p:animEffect>
                                  </p:childTnLst>
                                </p:cTn>
                              </p:par>
                            </p:childTnLst>
                          </p:cTn>
                        </p:par>
                        <p:par>
                          <p:cTn id="151" fill="hold">
                            <p:stCondLst>
                              <p:cond delay="14000"/>
                            </p:stCondLst>
                            <p:childTnLst>
                              <p:par>
                                <p:cTn id="152" presetID="10" presetClass="entr" presetSubtype="0" fill="hold" grpId="0" nodeType="afterEffect">
                                  <p:stCondLst>
                                    <p:cond delay="0"/>
                                  </p:stCondLst>
                                  <p:childTnLst>
                                    <p:set>
                                      <p:cBhvr>
                                        <p:cTn id="153" dur="1" fill="hold">
                                          <p:stCondLst>
                                            <p:cond delay="0"/>
                                          </p:stCondLst>
                                        </p:cTn>
                                        <p:tgtEl>
                                          <p:spTgt spid="67"/>
                                        </p:tgtEl>
                                        <p:attrNameLst>
                                          <p:attrName>style.visibility</p:attrName>
                                        </p:attrNameLst>
                                      </p:cBhvr>
                                      <p:to>
                                        <p:strVal val="visible"/>
                                      </p:to>
                                    </p:set>
                                    <p:animEffect transition="in" filter="fade">
                                      <p:cBhvr>
                                        <p:cTn id="154" dur="250"/>
                                        <p:tgtEl>
                                          <p:spTgt spid="67"/>
                                        </p:tgtEl>
                                      </p:cBhvr>
                                    </p:animEffect>
                                  </p:childTnLst>
                                </p:cTn>
                              </p:par>
                            </p:childTnLst>
                          </p:cTn>
                        </p:par>
                        <p:par>
                          <p:cTn id="155" fill="hold">
                            <p:stCondLst>
                              <p:cond delay="14250"/>
                            </p:stCondLst>
                            <p:childTnLst>
                              <p:par>
                                <p:cTn id="156" presetID="9" presetClass="entr" presetSubtype="0" fill="hold" grpId="0" nodeType="afterEffect">
                                  <p:stCondLst>
                                    <p:cond delay="0"/>
                                  </p:stCondLst>
                                  <p:childTnLst>
                                    <p:set>
                                      <p:cBhvr>
                                        <p:cTn id="157" dur="1" fill="hold">
                                          <p:stCondLst>
                                            <p:cond delay="0"/>
                                          </p:stCondLst>
                                        </p:cTn>
                                        <p:tgtEl>
                                          <p:spTgt spid="65"/>
                                        </p:tgtEl>
                                        <p:attrNameLst>
                                          <p:attrName>style.visibility</p:attrName>
                                        </p:attrNameLst>
                                      </p:cBhvr>
                                      <p:to>
                                        <p:strVal val="visible"/>
                                      </p:to>
                                    </p:set>
                                    <p:animEffect transition="in" filter="dissolve">
                                      <p:cBhvr>
                                        <p:cTn id="158" dur="500"/>
                                        <p:tgtEl>
                                          <p:spTgt spid="65"/>
                                        </p:tgtEl>
                                      </p:cBhvr>
                                    </p:animEffect>
                                  </p:childTnLst>
                                </p:cTn>
                              </p:par>
                            </p:childTnLst>
                          </p:cTn>
                        </p:par>
                        <p:par>
                          <p:cTn id="159" fill="hold">
                            <p:stCondLst>
                              <p:cond delay="14750"/>
                            </p:stCondLst>
                            <p:childTnLst>
                              <p:par>
                                <p:cTn id="160" presetID="10" presetClass="entr" presetSubtype="0" fill="hold" grpId="0" nodeType="after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fade">
                                      <p:cBhvr>
                                        <p:cTn id="162" dur="250"/>
                                        <p:tgtEl>
                                          <p:spTgt spid="68"/>
                                        </p:tgtEl>
                                      </p:cBhvr>
                                    </p:animEffect>
                                  </p:childTnLst>
                                </p:cTn>
                              </p:par>
                            </p:childTnLst>
                          </p:cTn>
                        </p:par>
                        <p:par>
                          <p:cTn id="163" fill="hold">
                            <p:stCondLst>
                              <p:cond delay="15000"/>
                            </p:stCondLst>
                            <p:childTnLst>
                              <p:par>
                                <p:cTn id="164" presetID="9" presetClass="entr" presetSubtype="0" fill="hold" grpId="0" nodeType="afterEffect">
                                  <p:stCondLst>
                                    <p:cond delay="0"/>
                                  </p:stCondLst>
                                  <p:childTnLst>
                                    <p:set>
                                      <p:cBhvr>
                                        <p:cTn id="165" dur="1" fill="hold">
                                          <p:stCondLst>
                                            <p:cond delay="0"/>
                                          </p:stCondLst>
                                        </p:cTn>
                                        <p:tgtEl>
                                          <p:spTgt spid="66"/>
                                        </p:tgtEl>
                                        <p:attrNameLst>
                                          <p:attrName>style.visibility</p:attrName>
                                        </p:attrNameLst>
                                      </p:cBhvr>
                                      <p:to>
                                        <p:strVal val="visible"/>
                                      </p:to>
                                    </p:set>
                                    <p:animEffect transition="in" filter="dissolve">
                                      <p:cBhvr>
                                        <p:cTn id="16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2" grpId="0"/>
      <p:bldP spid="23" grpId="0"/>
      <p:bldP spid="24" grpId="0"/>
      <p:bldP spid="28" grpId="0" animBg="1"/>
      <p:bldP spid="29" grpId="0" animBg="1"/>
      <p:bldP spid="39" grpId="0" animBg="1"/>
      <p:bldP spid="40" grpId="0" animBg="1"/>
      <p:bldP spid="44" grpId="0" animBg="1"/>
      <p:bldP spid="45" grpId="0" animBg="1"/>
      <p:bldP spid="47" grpId="0"/>
      <p:bldP spid="48" grpId="0" animBg="1"/>
      <p:bldP spid="64" grpId="0"/>
      <p:bldP spid="65" grpId="0"/>
      <p:bldP spid="66" grpId="0"/>
      <p:bldP spid="67" grpId="0" animBg="1"/>
      <p:bldP spid="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2" name="Oval 3"/>
          <p:cNvSpPr>
            <a:spLocks noChangeArrowheads="1"/>
          </p:cNvSpPr>
          <p:nvPr/>
        </p:nvSpPr>
        <p:spPr bwMode="auto">
          <a:xfrm>
            <a:off x="3239562" y="5418119"/>
            <a:ext cx="2281238" cy="814388"/>
          </a:xfrm>
          <a:prstGeom prst="ellipse">
            <a:avLst/>
          </a:prstGeom>
          <a:gradFill rotWithShape="0">
            <a:gsLst>
              <a:gs pos="0">
                <a:srgbClr val="FFFFFF">
                  <a:gamma/>
                  <a:shade val="46275"/>
                  <a:invGamma/>
                </a:srgbClr>
              </a:gs>
              <a:gs pos="100000">
                <a:srgbClr val="FFFFFF"/>
              </a:gs>
            </a:gsLst>
            <a:path path="shape">
              <a:fillToRect l="50000" t="50000" r="50000" b="50000"/>
            </a:path>
          </a:gradFill>
          <a:ln w="19050">
            <a:solidFill>
              <a:schemeClr val="bg1">
                <a:lumMod val="50000"/>
              </a:schemeClr>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Oval 4"/>
          <p:cNvSpPr>
            <a:spLocks noChangeArrowheads="1"/>
          </p:cNvSpPr>
          <p:nvPr/>
        </p:nvSpPr>
        <p:spPr bwMode="auto">
          <a:xfrm>
            <a:off x="6502942" y="5346113"/>
            <a:ext cx="2281238" cy="814388"/>
          </a:xfrm>
          <a:prstGeom prst="ellipse">
            <a:avLst/>
          </a:prstGeom>
          <a:gradFill rotWithShape="0">
            <a:gsLst>
              <a:gs pos="0">
                <a:srgbClr val="FFFFFF">
                  <a:gamma/>
                  <a:shade val="46275"/>
                  <a:invGamma/>
                </a:srgbClr>
              </a:gs>
              <a:gs pos="100000">
                <a:srgbClr val="FFFFFF"/>
              </a:gs>
            </a:gsLst>
            <a:path path="shape">
              <a:fillToRect l="50000" t="50000" r="50000" b="50000"/>
            </a:path>
          </a:gradFill>
          <a:ln w="19050">
            <a:solidFill>
              <a:schemeClr val="bg1">
                <a:lumMod val="50000"/>
              </a:schemeClr>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34" name="AutoShape 5"/>
          <p:cNvSpPr>
            <a:spLocks noChangeArrowheads="1"/>
          </p:cNvSpPr>
          <p:nvPr/>
        </p:nvSpPr>
        <p:spPr bwMode="auto">
          <a:xfrm>
            <a:off x="4132217" y="3681312"/>
            <a:ext cx="3908001" cy="4284192"/>
          </a:xfrm>
          <a:prstGeom prst="blockArc">
            <a:avLst>
              <a:gd name="adj1" fmla="val 10800000"/>
              <a:gd name="adj2" fmla="val 21474103"/>
              <a:gd name="adj3" fmla="val 5928"/>
            </a:avLst>
          </a:prstGeom>
          <a:gradFill flip="none" rotWithShape="1">
            <a:gsLst>
              <a:gs pos="0">
                <a:srgbClr val="DDA09F">
                  <a:tint val="66000"/>
                  <a:satMod val="160000"/>
                </a:srgbClr>
              </a:gs>
              <a:gs pos="50000">
                <a:srgbClr val="DDA09F">
                  <a:tint val="44500"/>
                  <a:satMod val="160000"/>
                </a:srgbClr>
              </a:gs>
              <a:gs pos="100000">
                <a:srgbClr val="DDA09F">
                  <a:tint val="23500"/>
                  <a:satMod val="160000"/>
                </a:srgbClr>
              </a:gs>
            </a:gsLst>
            <a:lin ang="5400000" scaled="1"/>
            <a:tileRect/>
          </a:gradFill>
          <a:ln>
            <a:noFill/>
            <a:headEnd/>
            <a:tailEnd/>
          </a:ln>
        </p:spPr>
        <p:style>
          <a:lnRef idx="1">
            <a:schemeClr val="accent2"/>
          </a:lnRef>
          <a:fillRef idx="3">
            <a:schemeClr val="accent2"/>
          </a:fillRef>
          <a:effectRef idx="2">
            <a:schemeClr val="accent2"/>
          </a:effectRef>
          <a:fontRef idx="minor">
            <a:schemeClr val="lt1"/>
          </a:fontRef>
        </p:style>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Oval 6"/>
          <p:cNvSpPr>
            <a:spLocks noChangeArrowheads="1"/>
          </p:cNvSpPr>
          <p:nvPr/>
        </p:nvSpPr>
        <p:spPr bwMode="auto">
          <a:xfrm>
            <a:off x="3990957" y="4281924"/>
            <a:ext cx="1073175" cy="1071905"/>
          </a:xfrm>
          <a:prstGeom prst="ellipse">
            <a:avLst/>
          </a:prstGeom>
          <a:solidFill>
            <a:srgbClr val="FFFFFF"/>
          </a:solidFill>
          <a:ln w="19050">
            <a:solidFill>
              <a:schemeClr val="accent2"/>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a:solidFill>
                  <a:sysClr val="windowText" lastClr="000000"/>
                </a:solidFill>
                <a:latin typeface="微软雅黑" pitchFamily="34" charset="-122"/>
                <a:ea typeface="微软雅黑" pitchFamily="34" charset="-122"/>
              </a:rPr>
              <a:t>视频</a:t>
            </a:r>
            <a:endPar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6" name="Oval 7"/>
          <p:cNvSpPr>
            <a:spLocks noChangeArrowheads="1"/>
          </p:cNvSpPr>
          <p:nvPr/>
        </p:nvSpPr>
        <p:spPr bwMode="auto">
          <a:xfrm>
            <a:off x="7064154" y="4264188"/>
            <a:ext cx="1073175" cy="1071905"/>
          </a:xfrm>
          <a:prstGeom prst="ellipse">
            <a:avLst/>
          </a:prstGeom>
          <a:solidFill>
            <a:srgbClr val="FFFFFF"/>
          </a:solidFill>
          <a:ln w="19050">
            <a:solidFill>
              <a:schemeClr val="accent2"/>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游戏评价</a:t>
            </a:r>
          </a:p>
        </p:txBody>
      </p:sp>
      <p:sp>
        <p:nvSpPr>
          <p:cNvPr id="37" name="Oval 8"/>
          <p:cNvSpPr>
            <a:spLocks noChangeArrowheads="1"/>
          </p:cNvSpPr>
          <p:nvPr/>
        </p:nvSpPr>
        <p:spPr bwMode="auto">
          <a:xfrm>
            <a:off x="5463681" y="3430529"/>
            <a:ext cx="1073174" cy="1073175"/>
          </a:xfrm>
          <a:prstGeom prst="ellipse">
            <a:avLst/>
          </a:prstGeom>
          <a:solidFill>
            <a:srgbClr val="FFFFFF"/>
          </a:solidFill>
          <a:ln w="19050">
            <a:solidFill>
              <a:schemeClr val="accent2"/>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网络资源</a:t>
            </a:r>
          </a:p>
        </p:txBody>
      </p:sp>
      <p:sp>
        <p:nvSpPr>
          <p:cNvPr id="38" name="淘宝网chenying0907出品 37"/>
          <p:cNvSpPr/>
          <p:nvPr/>
        </p:nvSpPr>
        <p:spPr>
          <a:xfrm>
            <a:off x="5344182" y="4868117"/>
            <a:ext cx="1312177" cy="1312177"/>
          </a:xfrm>
          <a:custGeom>
            <a:avLst/>
            <a:gdLst>
              <a:gd name="connsiteX0" fmla="*/ 0 w 1312177"/>
              <a:gd name="connsiteY0" fmla="*/ 656089 h 1312177"/>
              <a:gd name="connsiteX1" fmla="*/ 656089 w 1312177"/>
              <a:gd name="connsiteY1" fmla="*/ 0 h 1312177"/>
              <a:gd name="connsiteX2" fmla="*/ 1312178 w 1312177"/>
              <a:gd name="connsiteY2" fmla="*/ 656089 h 1312177"/>
              <a:gd name="connsiteX3" fmla="*/ 656089 w 1312177"/>
              <a:gd name="connsiteY3" fmla="*/ 1312178 h 1312177"/>
              <a:gd name="connsiteX4" fmla="*/ 0 w 1312177"/>
              <a:gd name="connsiteY4" fmla="*/ 656089 h 1312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177" h="1312177">
                <a:moveTo>
                  <a:pt x="0" y="656089"/>
                </a:moveTo>
                <a:cubicBezTo>
                  <a:pt x="0" y="293741"/>
                  <a:pt x="293741" y="0"/>
                  <a:pt x="656089" y="0"/>
                </a:cubicBezTo>
                <a:cubicBezTo>
                  <a:pt x="1018437" y="0"/>
                  <a:pt x="1312178" y="293741"/>
                  <a:pt x="1312178" y="656089"/>
                </a:cubicBezTo>
                <a:cubicBezTo>
                  <a:pt x="1312178" y="1018437"/>
                  <a:pt x="1018437" y="1312178"/>
                  <a:pt x="656089" y="1312178"/>
                </a:cubicBezTo>
                <a:cubicBezTo>
                  <a:pt x="293741" y="1312178"/>
                  <a:pt x="0" y="1018437"/>
                  <a:pt x="0" y="656089"/>
                </a:cubicBezTo>
                <a:close/>
              </a:path>
            </a:pathLst>
          </a:custGeom>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234074" tIns="234074" rIns="234074" bIns="234074" numCol="1" spcCol="1270" anchor="ctr" anchorCtr="0">
            <a:noAutofit/>
          </a:bodyPr>
          <a:lstStyle/>
          <a:p>
            <a:pPr lvl="0" algn="ctr" defTabSz="1466850">
              <a:lnSpc>
                <a:spcPct val="90000"/>
              </a:lnSpc>
              <a:spcBef>
                <a:spcPct val="0"/>
              </a:spcBef>
              <a:spcAft>
                <a:spcPct val="35000"/>
              </a:spcAft>
            </a:pPr>
            <a:r>
              <a:rPr lang="zh-CN" altLang="en-US" sz="3300" kern="1200" dirty="0" smtClean="0">
                <a:latin typeface="微软雅黑" pitchFamily="34" charset="-122"/>
                <a:ea typeface="微软雅黑" pitchFamily="34" charset="-122"/>
              </a:rPr>
              <a:t>学生</a:t>
            </a:r>
            <a:endParaRPr lang="zh-CN" altLang="en-US" sz="3300" kern="1200" dirty="0">
              <a:latin typeface="微软雅黑" pitchFamily="34" charset="-122"/>
              <a:ea typeface="微软雅黑" pitchFamily="34" charset="-122"/>
            </a:endParaRPr>
          </a:p>
        </p:txBody>
      </p:sp>
      <p:sp>
        <p:nvSpPr>
          <p:cNvPr id="39" name="淘宝网chenying0907出品 38"/>
          <p:cNvSpPr txBox="1"/>
          <p:nvPr/>
        </p:nvSpPr>
        <p:spPr>
          <a:xfrm>
            <a:off x="3550612" y="6362164"/>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课程平台</a:t>
            </a:r>
            <a:endParaRPr lang="zh-CN" altLang="en-US" sz="2800" dirty="0">
              <a:latin typeface="微软雅黑" pitchFamily="34" charset="-122"/>
              <a:ea typeface="微软雅黑" pitchFamily="34" charset="-122"/>
            </a:endParaRPr>
          </a:p>
        </p:txBody>
      </p:sp>
      <p:sp>
        <p:nvSpPr>
          <p:cNvPr id="40" name="淘宝网chenying0907出品 39"/>
          <p:cNvSpPr txBox="1"/>
          <p:nvPr/>
        </p:nvSpPr>
        <p:spPr>
          <a:xfrm>
            <a:off x="6934990" y="6362164"/>
            <a:ext cx="1620957" cy="523220"/>
          </a:xfrm>
          <a:prstGeom prst="rect">
            <a:avLst/>
          </a:prstGeom>
          <a:noFill/>
        </p:spPr>
        <p:txBody>
          <a:bodyPr wrap="none" rtlCol="0">
            <a:spAutoFit/>
          </a:bodyPr>
          <a:lstStyle/>
          <a:p>
            <a:r>
              <a:rPr lang="zh-CN" altLang="en-US" sz="2800" dirty="0" smtClean="0">
                <a:latin typeface="微软雅黑" pitchFamily="34" charset="-122"/>
                <a:ea typeface="微软雅黑" pitchFamily="34" charset="-122"/>
              </a:rPr>
              <a:t>课堂空间</a:t>
            </a:r>
            <a:endParaRPr lang="zh-CN" altLang="en-US" sz="2800" dirty="0">
              <a:latin typeface="微软雅黑" pitchFamily="34" charset="-122"/>
              <a:ea typeface="微软雅黑" pitchFamily="34" charset="-122"/>
            </a:endParaRPr>
          </a:p>
        </p:txBody>
      </p:sp>
      <p:sp>
        <p:nvSpPr>
          <p:cNvPr id="42" name="淘宝网chenying0907出品 1"/>
          <p:cNvSpPr/>
          <p:nvPr/>
        </p:nvSpPr>
        <p:spPr>
          <a:xfrm>
            <a:off x="143220" y="4567999"/>
            <a:ext cx="3127881" cy="234773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淘宝网chenying0907出品 1"/>
          <p:cNvSpPr/>
          <p:nvPr/>
        </p:nvSpPr>
        <p:spPr>
          <a:xfrm flipH="1">
            <a:off x="8928196" y="4567999"/>
            <a:ext cx="3127534" cy="2347737"/>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a:off x="5261932" y="4797152"/>
            <a:ext cx="1474490" cy="1474490"/>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4" descr="f:\program files\360se6\User Data\temp\57407c03fe3ba6ba095458f57d514d62.pn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t="1497"/>
          <a:stretch/>
        </p:blipFill>
        <p:spPr bwMode="auto">
          <a:xfrm>
            <a:off x="5339980" y="5816298"/>
            <a:ext cx="1291319" cy="953986"/>
          </a:xfrm>
          <a:prstGeom prst="rect">
            <a:avLst/>
          </a:prstGeom>
          <a:noFill/>
          <a:extLst>
            <a:ext uri="{909E8E84-426E-40DD-AFC4-6F175D3DCCD1}">
              <a14:hiddenFill xmlns:a14="http://schemas.microsoft.com/office/drawing/2010/main">
                <a:solidFill>
                  <a:srgbClr val="FFFFFF"/>
                </a:solidFill>
              </a14:hiddenFill>
            </a:ext>
          </a:extLst>
        </p:spPr>
      </p:pic>
      <p:sp>
        <p:nvSpPr>
          <p:cNvPr id="5" name="淘宝网chenying0907出品 4"/>
          <p:cNvSpPr/>
          <p:nvPr/>
        </p:nvSpPr>
        <p:spPr>
          <a:xfrm>
            <a:off x="923542" y="2232565"/>
            <a:ext cx="3204000" cy="212400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淘宝网chenying0907出品 53"/>
          <p:cNvSpPr/>
          <p:nvPr/>
        </p:nvSpPr>
        <p:spPr>
          <a:xfrm>
            <a:off x="4396113" y="1196752"/>
            <a:ext cx="3204000" cy="2124000"/>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淘宝网chenying0907出品 54"/>
          <p:cNvSpPr/>
          <p:nvPr/>
        </p:nvSpPr>
        <p:spPr>
          <a:xfrm>
            <a:off x="7871669" y="2232565"/>
            <a:ext cx="3204000" cy="2124000"/>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淘宝网chenying0907出品 55"/>
          <p:cNvSpPr/>
          <p:nvPr/>
        </p:nvSpPr>
        <p:spPr>
          <a:xfrm>
            <a:off x="923542" y="2232565"/>
            <a:ext cx="3204000" cy="2124000"/>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淘宝网chenying0907出品 56"/>
          <p:cNvSpPr/>
          <p:nvPr/>
        </p:nvSpPr>
        <p:spPr>
          <a:xfrm>
            <a:off x="4396113" y="1196752"/>
            <a:ext cx="3204000" cy="2124000"/>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淘宝网chenying0907出品 57"/>
          <p:cNvSpPr/>
          <p:nvPr/>
        </p:nvSpPr>
        <p:spPr>
          <a:xfrm>
            <a:off x="7871669" y="2232565"/>
            <a:ext cx="3204000" cy="2124000"/>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淘宝网chenying0907出品 58"/>
          <p:cNvSpPr/>
          <p:nvPr/>
        </p:nvSpPr>
        <p:spPr>
          <a:xfrm>
            <a:off x="923542" y="2232565"/>
            <a:ext cx="3204000" cy="2124000"/>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网chenying0907出品 59"/>
          <p:cNvSpPr/>
          <p:nvPr/>
        </p:nvSpPr>
        <p:spPr>
          <a:xfrm>
            <a:off x="4396113" y="1196752"/>
            <a:ext cx="3204000" cy="2124000"/>
          </a:xfrm>
          <a:prstGeom prst="rect">
            <a:avLst/>
          </a:prstGeom>
          <a:blipFill dpi="0" rotWithShape="1">
            <a:blip r:embed="rId14">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淘宝网chenying0907出品 60"/>
          <p:cNvSpPr/>
          <p:nvPr/>
        </p:nvSpPr>
        <p:spPr>
          <a:xfrm>
            <a:off x="7871669" y="2232565"/>
            <a:ext cx="3204000" cy="2124000"/>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593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1000"/>
                                  </p:stCondLst>
                                  <p:childTnLst>
                                    <p:set>
                                      <p:cBhvr>
                                        <p:cTn id="6" dur="1" fill="hold">
                                          <p:stCondLst>
                                            <p:cond delay="0"/>
                                          </p:stCondLst>
                                        </p:cTn>
                                        <p:tgtEl>
                                          <p:spTgt spid="38"/>
                                        </p:tgtEl>
                                        <p:attrNameLst>
                                          <p:attrName>style.visibility</p:attrName>
                                        </p:attrNameLst>
                                      </p:cBhvr>
                                      <p:to>
                                        <p:strVal val="visible"/>
                                      </p:to>
                                    </p:set>
                                    <p:animEffect transition="in" filter="wheel(2)">
                                      <p:cBhvr>
                                        <p:cTn id="7" dur="500"/>
                                        <p:tgtEl>
                                          <p:spTgt spid="38"/>
                                        </p:tgtEl>
                                      </p:cBhvr>
                                    </p:animEffect>
                                  </p:childTnLst>
                                </p:cTn>
                              </p:par>
                            </p:childTnLst>
                          </p:cTn>
                        </p:par>
                        <p:par>
                          <p:cTn id="8" fill="hold">
                            <p:stCondLst>
                              <p:cond delay="1500"/>
                            </p:stCondLst>
                            <p:childTnLst>
                              <p:par>
                                <p:cTn id="9" presetID="1" presetClass="entr" presetSubtype="0" fill="hold" grpId="1" nodeType="after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8" presetClass="emph" presetSubtype="0" fill="hold" grpId="0" nodeType="withEffect">
                                  <p:stCondLst>
                                    <p:cond delay="0"/>
                                  </p:stCondLst>
                                  <p:childTnLst>
                                    <p:animRot by="21600000">
                                      <p:cBhvr>
                                        <p:cTn id="12" dur="900" fill="hold"/>
                                        <p:tgtEl>
                                          <p:spTgt spid="23"/>
                                        </p:tgtEl>
                                        <p:attrNameLst>
                                          <p:attrName>r</p:attrName>
                                        </p:attrNameLst>
                                      </p:cBhvr>
                                    </p:animRot>
                                  </p:childTnLst>
                                </p:cTn>
                              </p:par>
                            </p:childTnLst>
                          </p:cTn>
                        </p:par>
                        <p:par>
                          <p:cTn id="13" fill="hold">
                            <p:stCondLst>
                              <p:cond delay="2400"/>
                            </p:stCondLst>
                            <p:childTnLst>
                              <p:par>
                                <p:cTn id="14" presetID="42" presetClass="entr" presetSubtype="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450"/>
                                        <p:tgtEl>
                                          <p:spTgt spid="32"/>
                                        </p:tgtEl>
                                      </p:cBhvr>
                                    </p:animEffect>
                                    <p:anim calcmode="lin" valueType="num">
                                      <p:cBhvr>
                                        <p:cTn id="17" dur="450" fill="hold"/>
                                        <p:tgtEl>
                                          <p:spTgt spid="32"/>
                                        </p:tgtEl>
                                        <p:attrNameLst>
                                          <p:attrName>ppt_x</p:attrName>
                                        </p:attrNameLst>
                                      </p:cBhvr>
                                      <p:tavLst>
                                        <p:tav tm="0">
                                          <p:val>
                                            <p:strVal val="#ppt_x"/>
                                          </p:val>
                                        </p:tav>
                                        <p:tav tm="100000">
                                          <p:val>
                                            <p:strVal val="#ppt_x"/>
                                          </p:val>
                                        </p:tav>
                                      </p:tavLst>
                                    </p:anim>
                                    <p:anim calcmode="lin" valueType="num">
                                      <p:cBhvr>
                                        <p:cTn id="18" dur="450" fill="hold"/>
                                        <p:tgtEl>
                                          <p:spTgt spid="3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450"/>
                                        <p:tgtEl>
                                          <p:spTgt spid="33"/>
                                        </p:tgtEl>
                                      </p:cBhvr>
                                    </p:animEffect>
                                    <p:anim calcmode="lin" valueType="num">
                                      <p:cBhvr>
                                        <p:cTn id="22" dur="450" fill="hold"/>
                                        <p:tgtEl>
                                          <p:spTgt spid="33"/>
                                        </p:tgtEl>
                                        <p:attrNameLst>
                                          <p:attrName>ppt_x</p:attrName>
                                        </p:attrNameLst>
                                      </p:cBhvr>
                                      <p:tavLst>
                                        <p:tav tm="0">
                                          <p:val>
                                            <p:strVal val="#ppt_x"/>
                                          </p:val>
                                        </p:tav>
                                        <p:tav tm="100000">
                                          <p:val>
                                            <p:strVal val="#ppt_x"/>
                                          </p:val>
                                        </p:tav>
                                      </p:tavLst>
                                    </p:anim>
                                    <p:anim calcmode="lin" valueType="num">
                                      <p:cBhvr>
                                        <p:cTn id="23" dur="45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2850"/>
                            </p:stCondLst>
                            <p:childTnLst>
                              <p:par>
                                <p:cTn id="25" presetID="9"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dissolve">
                                      <p:cBhvr>
                                        <p:cTn id="27" dur="450"/>
                                        <p:tgtEl>
                                          <p:spTgt spid="39"/>
                                        </p:tgtEl>
                                      </p:cBhvr>
                                    </p:animEffect>
                                  </p:childTnLst>
                                </p:cTn>
                              </p:par>
                            </p:childTnLst>
                          </p:cTn>
                        </p:par>
                        <p:par>
                          <p:cTn id="28" fill="hold">
                            <p:stCondLst>
                              <p:cond delay="3300"/>
                            </p:stCondLst>
                            <p:childTnLst>
                              <p:par>
                                <p:cTn id="29" presetID="12" presetClass="entr" presetSubtype="2"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400"/>
                                        <p:tgtEl>
                                          <p:spTgt spid="42"/>
                                        </p:tgtEl>
                                        <p:attrNameLst>
                                          <p:attrName>ppt_x</p:attrName>
                                        </p:attrNameLst>
                                      </p:cBhvr>
                                      <p:tavLst>
                                        <p:tav tm="0">
                                          <p:val>
                                            <p:strVal val="#ppt_x+#ppt_w*1.125000"/>
                                          </p:val>
                                        </p:tav>
                                        <p:tav tm="100000">
                                          <p:val>
                                            <p:strVal val="#ppt_x"/>
                                          </p:val>
                                        </p:tav>
                                      </p:tavLst>
                                    </p:anim>
                                    <p:animEffect transition="in" filter="wipe(left)">
                                      <p:cBhvr>
                                        <p:cTn id="32" dur="400"/>
                                        <p:tgtEl>
                                          <p:spTgt spid="42"/>
                                        </p:tgtEl>
                                      </p:cBhvr>
                                    </p:animEffect>
                                  </p:childTnLst>
                                </p:cTn>
                              </p:par>
                            </p:childTnLst>
                          </p:cTn>
                        </p:par>
                        <p:par>
                          <p:cTn id="33" fill="hold">
                            <p:stCondLst>
                              <p:cond delay="3700"/>
                            </p:stCondLst>
                            <p:childTnLst>
                              <p:par>
                                <p:cTn id="34" presetID="9"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dissolve">
                                      <p:cBhvr>
                                        <p:cTn id="36" dur="450"/>
                                        <p:tgtEl>
                                          <p:spTgt spid="40"/>
                                        </p:tgtEl>
                                      </p:cBhvr>
                                    </p:animEffect>
                                  </p:childTnLst>
                                </p:cTn>
                              </p:par>
                            </p:childTnLst>
                          </p:cTn>
                        </p:par>
                        <p:par>
                          <p:cTn id="37" fill="hold">
                            <p:stCondLst>
                              <p:cond delay="4150"/>
                            </p:stCondLst>
                            <p:childTnLst>
                              <p:par>
                                <p:cTn id="38" presetID="12" presetClass="entr" presetSubtype="8"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400"/>
                                        <p:tgtEl>
                                          <p:spTgt spid="43"/>
                                        </p:tgtEl>
                                        <p:attrNameLst>
                                          <p:attrName>ppt_x</p:attrName>
                                        </p:attrNameLst>
                                      </p:cBhvr>
                                      <p:tavLst>
                                        <p:tav tm="0">
                                          <p:val>
                                            <p:strVal val="#ppt_x-#ppt_w*1.125000"/>
                                          </p:val>
                                        </p:tav>
                                        <p:tav tm="100000">
                                          <p:val>
                                            <p:strVal val="#ppt_x"/>
                                          </p:val>
                                        </p:tav>
                                      </p:tavLst>
                                    </p:anim>
                                    <p:animEffect transition="in" filter="wipe(right)">
                                      <p:cBhvr>
                                        <p:cTn id="41" dur="400"/>
                                        <p:tgtEl>
                                          <p:spTgt spid="43"/>
                                        </p:tgtEl>
                                      </p:cBhvr>
                                    </p:animEffect>
                                  </p:childTnLst>
                                </p:cTn>
                              </p:par>
                            </p:childTnLst>
                          </p:cTn>
                        </p:par>
                        <p:par>
                          <p:cTn id="42" fill="hold">
                            <p:stCondLst>
                              <p:cond delay="4550"/>
                            </p:stCondLst>
                            <p:childTnLst>
                              <p:par>
                                <p:cTn id="43" presetID="37"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450"/>
                                        <p:tgtEl>
                                          <p:spTgt spid="41"/>
                                        </p:tgtEl>
                                      </p:cBhvr>
                                    </p:animEffect>
                                    <p:anim calcmode="lin" valueType="num">
                                      <p:cBhvr>
                                        <p:cTn id="46" dur="450" fill="hold"/>
                                        <p:tgtEl>
                                          <p:spTgt spid="41"/>
                                        </p:tgtEl>
                                        <p:attrNameLst>
                                          <p:attrName>ppt_x</p:attrName>
                                        </p:attrNameLst>
                                      </p:cBhvr>
                                      <p:tavLst>
                                        <p:tav tm="0">
                                          <p:val>
                                            <p:strVal val="#ppt_x"/>
                                          </p:val>
                                        </p:tav>
                                        <p:tav tm="100000">
                                          <p:val>
                                            <p:strVal val="#ppt_x"/>
                                          </p:val>
                                        </p:tav>
                                      </p:tavLst>
                                    </p:anim>
                                    <p:anim calcmode="lin" valueType="num">
                                      <p:cBhvr>
                                        <p:cTn id="47" dur="405" decel="100000" fill="hold"/>
                                        <p:tgtEl>
                                          <p:spTgt spid="41"/>
                                        </p:tgtEl>
                                        <p:attrNameLst>
                                          <p:attrName>ppt_y</p:attrName>
                                        </p:attrNameLst>
                                      </p:cBhvr>
                                      <p:tavLst>
                                        <p:tav tm="0">
                                          <p:val>
                                            <p:strVal val="#ppt_y+1"/>
                                          </p:val>
                                        </p:tav>
                                        <p:tav tm="100000">
                                          <p:val>
                                            <p:strVal val="#ppt_y-.03"/>
                                          </p:val>
                                        </p:tav>
                                      </p:tavLst>
                                    </p:anim>
                                    <p:anim calcmode="lin" valueType="num">
                                      <p:cBhvr>
                                        <p:cTn id="48" dur="45" accel="100000" fill="hold">
                                          <p:stCondLst>
                                            <p:cond delay="405"/>
                                          </p:stCondLst>
                                        </p:cTn>
                                        <p:tgtEl>
                                          <p:spTgt spid="41"/>
                                        </p:tgtEl>
                                        <p:attrNameLst>
                                          <p:attrName>ppt_y</p:attrName>
                                        </p:attrNameLst>
                                      </p:cBhvr>
                                      <p:tavLst>
                                        <p:tav tm="0">
                                          <p:val>
                                            <p:strVal val="#ppt_y-.03"/>
                                          </p:val>
                                        </p:tav>
                                        <p:tav tm="100000">
                                          <p:val>
                                            <p:strVal val="#ppt_y"/>
                                          </p:val>
                                        </p:tav>
                                      </p:tavLst>
                                    </p:anim>
                                  </p:childTnLst>
                                </p:cTn>
                              </p:par>
                              <p:par>
                                <p:cTn id="49" presetID="16" presetClass="entr" presetSubtype="21" fill="hold" grpId="0" nodeType="withEffect">
                                  <p:stCondLst>
                                    <p:cond delay="500"/>
                                  </p:stCondLst>
                                  <p:childTnLst>
                                    <p:set>
                                      <p:cBhvr>
                                        <p:cTn id="50" dur="1" fill="hold">
                                          <p:stCondLst>
                                            <p:cond delay="0"/>
                                          </p:stCondLst>
                                        </p:cTn>
                                        <p:tgtEl>
                                          <p:spTgt spid="34"/>
                                        </p:tgtEl>
                                        <p:attrNameLst>
                                          <p:attrName>style.visibility</p:attrName>
                                        </p:attrNameLst>
                                      </p:cBhvr>
                                      <p:to>
                                        <p:strVal val="visible"/>
                                      </p:to>
                                    </p:set>
                                    <p:animEffect transition="in" filter="barn(inVertical)">
                                      <p:cBhvr>
                                        <p:cTn id="51" dur="450"/>
                                        <p:tgtEl>
                                          <p:spTgt spid="34"/>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400"/>
                                        <p:tgtEl>
                                          <p:spTgt spid="35"/>
                                        </p:tgtEl>
                                      </p:cBhvr>
                                    </p:animEffect>
                                  </p:childTnLst>
                                </p:cTn>
                              </p:par>
                            </p:childTnLst>
                          </p:cTn>
                        </p:par>
                        <p:par>
                          <p:cTn id="56" fill="hold">
                            <p:stCondLst>
                              <p:cond delay="5900"/>
                            </p:stCondLst>
                            <p:childTnLst>
                              <p:par>
                                <p:cTn id="57" presetID="42" presetClass="entr" presetSubtype="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400"/>
                                        <p:tgtEl>
                                          <p:spTgt spid="5"/>
                                        </p:tgtEl>
                                      </p:cBhvr>
                                    </p:animEffect>
                                    <p:anim calcmode="lin" valueType="num">
                                      <p:cBhvr>
                                        <p:cTn id="60" dur="400" fill="hold"/>
                                        <p:tgtEl>
                                          <p:spTgt spid="5"/>
                                        </p:tgtEl>
                                        <p:attrNameLst>
                                          <p:attrName>ppt_x</p:attrName>
                                        </p:attrNameLst>
                                      </p:cBhvr>
                                      <p:tavLst>
                                        <p:tav tm="0">
                                          <p:val>
                                            <p:strVal val="#ppt_x"/>
                                          </p:val>
                                        </p:tav>
                                        <p:tav tm="100000">
                                          <p:val>
                                            <p:strVal val="#ppt_x"/>
                                          </p:val>
                                        </p:tav>
                                      </p:tavLst>
                                    </p:anim>
                                    <p:anim calcmode="lin" valueType="num">
                                      <p:cBhvr>
                                        <p:cTn id="61" dur="40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6300"/>
                            </p:stCondLst>
                            <p:childTnLst>
                              <p:par>
                                <p:cTn id="63" presetID="14" presetClass="entr" presetSubtype="1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randombar(horizontal)">
                                      <p:cBhvr>
                                        <p:cTn id="65" dur="400"/>
                                        <p:tgtEl>
                                          <p:spTgt spid="37"/>
                                        </p:tgtEl>
                                      </p:cBhvr>
                                    </p:animEffect>
                                  </p:childTnLst>
                                </p:cTn>
                              </p:par>
                            </p:childTnLst>
                          </p:cTn>
                        </p:par>
                        <p:par>
                          <p:cTn id="66" fill="hold">
                            <p:stCondLst>
                              <p:cond delay="6700"/>
                            </p:stCondLst>
                            <p:childTnLst>
                              <p:par>
                                <p:cTn id="67" presetID="42" presetClass="entr" presetSubtype="0"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400"/>
                                        <p:tgtEl>
                                          <p:spTgt spid="54"/>
                                        </p:tgtEl>
                                      </p:cBhvr>
                                    </p:animEffect>
                                    <p:anim calcmode="lin" valueType="num">
                                      <p:cBhvr>
                                        <p:cTn id="70" dur="400" fill="hold"/>
                                        <p:tgtEl>
                                          <p:spTgt spid="54"/>
                                        </p:tgtEl>
                                        <p:attrNameLst>
                                          <p:attrName>ppt_x</p:attrName>
                                        </p:attrNameLst>
                                      </p:cBhvr>
                                      <p:tavLst>
                                        <p:tav tm="0">
                                          <p:val>
                                            <p:strVal val="#ppt_x"/>
                                          </p:val>
                                        </p:tav>
                                        <p:tav tm="100000">
                                          <p:val>
                                            <p:strVal val="#ppt_x"/>
                                          </p:val>
                                        </p:tav>
                                      </p:tavLst>
                                    </p:anim>
                                    <p:anim calcmode="lin" valueType="num">
                                      <p:cBhvr>
                                        <p:cTn id="71" dur="400" fill="hold"/>
                                        <p:tgtEl>
                                          <p:spTgt spid="54"/>
                                        </p:tgtEl>
                                        <p:attrNameLst>
                                          <p:attrName>ppt_y</p:attrName>
                                        </p:attrNameLst>
                                      </p:cBhvr>
                                      <p:tavLst>
                                        <p:tav tm="0">
                                          <p:val>
                                            <p:strVal val="#ppt_y+.1"/>
                                          </p:val>
                                        </p:tav>
                                        <p:tav tm="100000">
                                          <p:val>
                                            <p:strVal val="#ppt_y"/>
                                          </p:val>
                                        </p:tav>
                                      </p:tavLst>
                                    </p:anim>
                                  </p:childTnLst>
                                </p:cTn>
                              </p:par>
                            </p:childTnLst>
                          </p:cTn>
                        </p:par>
                        <p:par>
                          <p:cTn id="72" fill="hold">
                            <p:stCondLst>
                              <p:cond delay="7100"/>
                            </p:stCondLst>
                            <p:childTnLst>
                              <p:par>
                                <p:cTn id="73" presetID="14" presetClass="entr" presetSubtype="1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randombar(horizontal)">
                                      <p:cBhvr>
                                        <p:cTn id="75" dur="400"/>
                                        <p:tgtEl>
                                          <p:spTgt spid="36"/>
                                        </p:tgtEl>
                                      </p:cBhvr>
                                    </p:animEffect>
                                  </p:childTnLst>
                                </p:cTn>
                              </p:par>
                            </p:childTnLst>
                          </p:cTn>
                        </p:par>
                        <p:par>
                          <p:cTn id="76" fill="hold">
                            <p:stCondLst>
                              <p:cond delay="7500"/>
                            </p:stCondLst>
                            <p:childTnLst>
                              <p:par>
                                <p:cTn id="77" presetID="42" presetClass="entr" presetSubtype="0"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400"/>
                                        <p:tgtEl>
                                          <p:spTgt spid="55"/>
                                        </p:tgtEl>
                                      </p:cBhvr>
                                    </p:animEffect>
                                    <p:anim calcmode="lin" valueType="num">
                                      <p:cBhvr>
                                        <p:cTn id="80" dur="400" fill="hold"/>
                                        <p:tgtEl>
                                          <p:spTgt spid="55"/>
                                        </p:tgtEl>
                                        <p:attrNameLst>
                                          <p:attrName>ppt_x</p:attrName>
                                        </p:attrNameLst>
                                      </p:cBhvr>
                                      <p:tavLst>
                                        <p:tav tm="0">
                                          <p:val>
                                            <p:strVal val="#ppt_x"/>
                                          </p:val>
                                        </p:tav>
                                        <p:tav tm="100000">
                                          <p:val>
                                            <p:strVal val="#ppt_x"/>
                                          </p:val>
                                        </p:tav>
                                      </p:tavLst>
                                    </p:anim>
                                    <p:anim calcmode="lin" valueType="num">
                                      <p:cBhvr>
                                        <p:cTn id="81" dur="400" fill="hold"/>
                                        <p:tgtEl>
                                          <p:spTgt spid="55"/>
                                        </p:tgtEl>
                                        <p:attrNameLst>
                                          <p:attrName>ppt_y</p:attrName>
                                        </p:attrNameLst>
                                      </p:cBhvr>
                                      <p:tavLst>
                                        <p:tav tm="0">
                                          <p:val>
                                            <p:strVal val="#ppt_y+.1"/>
                                          </p:val>
                                        </p:tav>
                                        <p:tav tm="100000">
                                          <p:val>
                                            <p:strVal val="#ppt_y"/>
                                          </p:val>
                                        </p:tav>
                                      </p:tavLst>
                                    </p:anim>
                                  </p:childTnLst>
                                </p:cTn>
                              </p:par>
                            </p:childTnLst>
                          </p:cTn>
                        </p:par>
                        <p:par>
                          <p:cTn id="82" fill="hold">
                            <p:stCondLst>
                              <p:cond delay="7900"/>
                            </p:stCondLst>
                            <p:childTnLst>
                              <p:par>
                                <p:cTn id="83" presetID="10" presetClass="exit" presetSubtype="0" fill="hold" grpId="1" nodeType="afterEffect">
                                  <p:stCondLst>
                                    <p:cond delay="0"/>
                                  </p:stCondLst>
                                  <p:childTnLst>
                                    <p:animEffect transition="out" filter="fade">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400"/>
                                        <p:tgtEl>
                                          <p:spTgt spid="55"/>
                                        </p:tgtEl>
                                      </p:cBhvr>
                                    </p:animEffect>
                                    <p:set>
                                      <p:cBhvr>
                                        <p:cTn id="91" dur="1" fill="hold">
                                          <p:stCondLst>
                                            <p:cond delay="399"/>
                                          </p:stCondLst>
                                        </p:cTn>
                                        <p:tgtEl>
                                          <p:spTgt spid="55"/>
                                        </p:tgtEl>
                                        <p:attrNameLst>
                                          <p:attrName>style.visibility</p:attrName>
                                        </p:attrNameLst>
                                      </p:cBhvr>
                                      <p:to>
                                        <p:strVal val="hidden"/>
                                      </p:to>
                                    </p:set>
                                  </p:childTnLst>
                                </p:cTn>
                              </p:par>
                            </p:childTnLst>
                          </p:cTn>
                        </p:par>
                        <p:par>
                          <p:cTn id="92" fill="hold">
                            <p:stCondLst>
                              <p:cond delay="8400"/>
                            </p:stCondLst>
                            <p:childTnLst>
                              <p:par>
                                <p:cTn id="93" presetID="10" presetClass="entr" presetSubtype="0"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500"/>
                                        <p:tgtEl>
                                          <p:spTgt spid="5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500"/>
                                        <p:tgtEl>
                                          <p:spTgt spid="58"/>
                                        </p:tgtEl>
                                      </p:cBhvr>
                                    </p:animEffect>
                                  </p:childTnLst>
                                </p:cTn>
                              </p:par>
                            </p:childTnLst>
                          </p:cTn>
                        </p:par>
                        <p:par>
                          <p:cTn id="102" fill="hold">
                            <p:stCondLst>
                              <p:cond delay="8900"/>
                            </p:stCondLst>
                            <p:childTnLst>
                              <p:par>
                                <p:cTn id="103" presetID="10" presetClass="exit" presetSubtype="0" fill="hold" grpId="1" nodeType="afterEffect">
                                  <p:stCondLst>
                                    <p:cond delay="0"/>
                                  </p:stCondLst>
                                  <p:childTnLst>
                                    <p:animEffect transition="out" filter="fade">
                                      <p:cBhvr>
                                        <p:cTn id="104" dur="500"/>
                                        <p:tgtEl>
                                          <p:spTgt spid="56"/>
                                        </p:tgtEl>
                                      </p:cBhvr>
                                    </p:animEffect>
                                    <p:set>
                                      <p:cBhvr>
                                        <p:cTn id="105" dur="1" fill="hold">
                                          <p:stCondLst>
                                            <p:cond delay="499"/>
                                          </p:stCondLst>
                                        </p:cTn>
                                        <p:tgtEl>
                                          <p:spTgt spid="56"/>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57"/>
                                        </p:tgtEl>
                                      </p:cBhvr>
                                    </p:animEffect>
                                    <p:set>
                                      <p:cBhvr>
                                        <p:cTn id="108" dur="1" fill="hold">
                                          <p:stCondLst>
                                            <p:cond delay="499"/>
                                          </p:stCondLst>
                                        </p:cTn>
                                        <p:tgtEl>
                                          <p:spTgt spid="57"/>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58"/>
                                        </p:tgtEl>
                                      </p:cBhvr>
                                    </p:animEffect>
                                    <p:set>
                                      <p:cBhvr>
                                        <p:cTn id="111" dur="1" fill="hold">
                                          <p:stCondLst>
                                            <p:cond delay="499"/>
                                          </p:stCondLst>
                                        </p:cTn>
                                        <p:tgtEl>
                                          <p:spTgt spid="58"/>
                                        </p:tgtEl>
                                        <p:attrNameLst>
                                          <p:attrName>style.visibility</p:attrName>
                                        </p:attrNameLst>
                                      </p:cBhvr>
                                      <p:to>
                                        <p:strVal val="hidden"/>
                                      </p:to>
                                    </p:set>
                                  </p:childTnLst>
                                </p:cTn>
                              </p:par>
                            </p:childTnLst>
                          </p:cTn>
                        </p:par>
                        <p:par>
                          <p:cTn id="112" fill="hold">
                            <p:stCondLst>
                              <p:cond delay="9400"/>
                            </p:stCondLst>
                            <p:childTnLst>
                              <p:par>
                                <p:cTn id="113" presetID="10" presetClass="entr" presetSubtype="0" fill="hold" grpId="0" nodeType="after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0"/>
                                        </p:tgtEl>
                                        <p:attrNameLst>
                                          <p:attrName>style.visibility</p:attrName>
                                        </p:attrNameLst>
                                      </p:cBhvr>
                                      <p:to>
                                        <p:strVal val="visible"/>
                                      </p:to>
                                    </p:set>
                                    <p:animEffect transition="in" filter="fade">
                                      <p:cBhvr>
                                        <p:cTn id="118" dur="500"/>
                                        <p:tgtEl>
                                          <p:spTgt spid="60"/>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p:bldP spid="40" grpId="0"/>
      <p:bldP spid="42" grpId="0" animBg="1"/>
      <p:bldP spid="43" grpId="0" animBg="1"/>
      <p:bldP spid="23" grpId="0" animBg="1"/>
      <p:bldP spid="23" grpId="1" animBg="1"/>
      <p:bldP spid="5" grpId="0" animBg="1"/>
      <p:bldP spid="5"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60" grpId="0" animBg="1"/>
      <p:bldP spid="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596300" y="35889"/>
            <a:ext cx="10140660" cy="6743538"/>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3" name="淘宝网chenying0907出品 2"/>
          <p:cNvSpPr/>
          <p:nvPr/>
        </p:nvSpPr>
        <p:spPr>
          <a:xfrm>
            <a:off x="674137" y="93131"/>
            <a:ext cx="3664559" cy="126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417">
                      <a:schemeClr val="accent2">
                        <a:lumMod val="75000"/>
                      </a:schemeClr>
                    </a:gs>
                    <a:gs pos="99167">
                      <a:srgbClr val="F6E372"/>
                    </a:gs>
                    <a:gs pos="70000">
                      <a:schemeClr val="accent2">
                        <a:lumMod val="75000"/>
                      </a:schemeClr>
                    </a:gs>
                    <a:gs pos="37000">
                      <a:schemeClr val="accent2">
                        <a:lumMod val="60000"/>
                        <a:lumOff val="40000"/>
                      </a:schemeClr>
                    </a:gs>
                  </a:gsLst>
                  <a:lin ang="0" scaled="1"/>
                  <a:tileRect/>
                </a:gradFill>
                <a:latin typeface="微软雅黑" pitchFamily="34" charset="-122"/>
                <a:ea typeface="微软雅黑" pitchFamily="34" charset="-122"/>
              </a:rPr>
              <a:t>目 录</a:t>
            </a:r>
          </a:p>
        </p:txBody>
      </p:sp>
      <p:grpSp>
        <p:nvGrpSpPr>
          <p:cNvPr id="4" name="淘宝网chenying0907出品 3"/>
          <p:cNvGrpSpPr/>
          <p:nvPr/>
        </p:nvGrpSpPr>
        <p:grpSpPr>
          <a:xfrm>
            <a:off x="3884334" y="938032"/>
            <a:ext cx="664476" cy="631663"/>
            <a:chOff x="7004888" y="2091225"/>
            <a:chExt cx="519515" cy="457509"/>
          </a:xfrm>
        </p:grpSpPr>
        <p:sp>
          <p:nvSpPr>
            <p:cNvPr id="5" name="等腰三角形 4"/>
            <p:cNvSpPr/>
            <p:nvPr/>
          </p:nvSpPr>
          <p:spPr>
            <a:xfrm rot="17781985" flipH="1">
              <a:off x="7240726" y="2265057"/>
              <a:ext cx="398558" cy="168796"/>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淘宝网chenying0907出品 8"/>
          <p:cNvGrpSpPr/>
          <p:nvPr/>
        </p:nvGrpSpPr>
        <p:grpSpPr>
          <a:xfrm>
            <a:off x="570149" y="-27384"/>
            <a:ext cx="446634" cy="367920"/>
            <a:chOff x="1591302" y="1101529"/>
            <a:chExt cx="512269" cy="390928"/>
          </a:xfrm>
        </p:grpSpPr>
        <p:sp>
          <p:nvSpPr>
            <p:cNvPr id="10" name="等腰三角形 9"/>
            <p:cNvSpPr/>
            <p:nvPr/>
          </p:nvSpPr>
          <p:spPr>
            <a:xfrm rot="170492" flipH="1">
              <a:off x="1877584" y="1391449"/>
              <a:ext cx="225987" cy="101008"/>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2111361" flipH="1" flipV="1">
              <a:off x="1869099" y="1173341"/>
              <a:ext cx="92219" cy="1039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2111361" flipH="1">
              <a:off x="1591302" y="1365338"/>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淘宝网chenying0907出品 13"/>
          <p:cNvGrpSpPr/>
          <p:nvPr/>
        </p:nvGrpSpPr>
        <p:grpSpPr>
          <a:xfrm>
            <a:off x="3490547" y="1815477"/>
            <a:ext cx="5442496" cy="1006033"/>
            <a:chOff x="3677840" y="1815477"/>
            <a:chExt cx="5442496" cy="1006033"/>
          </a:xfrm>
        </p:grpSpPr>
        <p:sp>
          <p:nvSpPr>
            <p:cNvPr id="15" name="淘宝网chenying0907出品 14"/>
            <p:cNvSpPr/>
            <p:nvPr/>
          </p:nvSpPr>
          <p:spPr bwMode="auto">
            <a:xfrm>
              <a:off x="3677840" y="1815477"/>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16" name="圆角淘宝网chenying0907出品 15"/>
            <p:cNvSpPr/>
            <p:nvPr/>
          </p:nvSpPr>
          <p:spPr bwMode="auto">
            <a:xfrm>
              <a:off x="4259055" y="2004519"/>
              <a:ext cx="4861281"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zh-CN" altLang="en-US" sz="2800" b="1" kern="0" spc="24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教学分析</a:t>
              </a:r>
              <a:endParaRPr 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7" name="淘宝网chenying0907出品 16"/>
            <p:cNvSpPr/>
            <p:nvPr/>
          </p:nvSpPr>
          <p:spPr bwMode="auto">
            <a:xfrm>
              <a:off x="3986704" y="1983149"/>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a:solidFill>
                    <a:sysClr val="window" lastClr="FFFFFF"/>
                  </a:solidFill>
                  <a:latin typeface="Arial Black" panose="020B0A04020102020204" pitchFamily="34" charset="0"/>
                </a:rPr>
                <a:t>1</a:t>
              </a:r>
            </a:p>
          </p:txBody>
        </p:sp>
      </p:grpSp>
      <p:grpSp>
        <p:nvGrpSpPr>
          <p:cNvPr id="18" name="淘宝网chenying0907出品 17"/>
          <p:cNvGrpSpPr/>
          <p:nvPr/>
        </p:nvGrpSpPr>
        <p:grpSpPr>
          <a:xfrm>
            <a:off x="3122145" y="2954078"/>
            <a:ext cx="5074093" cy="1006033"/>
            <a:chOff x="3309438" y="2954078"/>
            <a:chExt cx="5074093" cy="1006033"/>
          </a:xfrm>
        </p:grpSpPr>
        <p:sp>
          <p:nvSpPr>
            <p:cNvPr id="19" name="淘宝网chenying0907出品 18"/>
            <p:cNvSpPr/>
            <p:nvPr/>
          </p:nvSpPr>
          <p:spPr bwMode="auto">
            <a:xfrm>
              <a:off x="3309438" y="2954078"/>
              <a:ext cx="891486"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0" name="圆角淘宝网chenying0907出品 19"/>
            <p:cNvSpPr/>
            <p:nvPr/>
          </p:nvSpPr>
          <p:spPr bwMode="auto">
            <a:xfrm>
              <a:off x="3949565" y="3143120"/>
              <a:ext cx="4433966"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教学策略</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1" name="淘宝网chenying0907出品 20"/>
            <p:cNvSpPr/>
            <p:nvPr/>
          </p:nvSpPr>
          <p:spPr bwMode="auto">
            <a:xfrm>
              <a:off x="3649611" y="3121750"/>
              <a:ext cx="68704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2</a:t>
              </a:r>
              <a:endParaRPr lang="en-US" sz="2800" kern="0" dirty="0">
                <a:solidFill>
                  <a:sysClr val="window" lastClr="FFFFFF"/>
                </a:solidFill>
                <a:latin typeface="Arial Black" panose="020B0A04020102020204" pitchFamily="34" charset="0"/>
              </a:endParaRPr>
            </a:p>
          </p:txBody>
        </p:sp>
      </p:grpSp>
      <p:grpSp>
        <p:nvGrpSpPr>
          <p:cNvPr id="22" name="淘宝网chenying0907出品 21"/>
          <p:cNvGrpSpPr/>
          <p:nvPr/>
        </p:nvGrpSpPr>
        <p:grpSpPr>
          <a:xfrm>
            <a:off x="2670195" y="4092679"/>
            <a:ext cx="4789240" cy="1006033"/>
            <a:chOff x="2857488" y="4092679"/>
            <a:chExt cx="4789240" cy="1006033"/>
          </a:xfrm>
        </p:grpSpPr>
        <p:sp>
          <p:nvSpPr>
            <p:cNvPr id="23" name="淘宝网chenying0907出品 22"/>
            <p:cNvSpPr/>
            <p:nvPr/>
          </p:nvSpPr>
          <p:spPr bwMode="auto">
            <a:xfrm>
              <a:off x="2857488" y="40926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4" name="圆角淘宝网chenying0907出品 23"/>
            <p:cNvSpPr/>
            <p:nvPr/>
          </p:nvSpPr>
          <p:spPr bwMode="auto">
            <a:xfrm>
              <a:off x="3438703" y="42817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教学过程</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5" name="淘宝网chenying0907出品 24"/>
            <p:cNvSpPr/>
            <p:nvPr/>
          </p:nvSpPr>
          <p:spPr bwMode="auto">
            <a:xfrm>
              <a:off x="3166351" y="4260350"/>
              <a:ext cx="684000" cy="648000"/>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3</a:t>
              </a:r>
              <a:endParaRPr lang="en-US" sz="2800" kern="0" dirty="0">
                <a:solidFill>
                  <a:sysClr val="window" lastClr="FFFFFF"/>
                </a:solidFill>
                <a:latin typeface="Arial Black" panose="020B0A04020102020204" pitchFamily="34" charset="0"/>
              </a:endParaRPr>
            </a:p>
          </p:txBody>
        </p:sp>
      </p:grpSp>
      <p:grpSp>
        <p:nvGrpSpPr>
          <p:cNvPr id="26" name="淘宝网chenying0907出品 25"/>
          <p:cNvGrpSpPr/>
          <p:nvPr/>
        </p:nvGrpSpPr>
        <p:grpSpPr>
          <a:xfrm>
            <a:off x="2207568" y="5231279"/>
            <a:ext cx="4789240" cy="1006033"/>
            <a:chOff x="2394861" y="5231279"/>
            <a:chExt cx="4789240" cy="1006033"/>
          </a:xfrm>
        </p:grpSpPr>
        <p:sp>
          <p:nvSpPr>
            <p:cNvPr id="27" name="淘宝网chenying0907出品 26"/>
            <p:cNvSpPr/>
            <p:nvPr/>
          </p:nvSpPr>
          <p:spPr bwMode="auto">
            <a:xfrm>
              <a:off x="2394861" y="52312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8" name="圆角淘宝网chenying0907出品 27"/>
            <p:cNvSpPr/>
            <p:nvPr/>
          </p:nvSpPr>
          <p:spPr bwMode="auto">
            <a:xfrm>
              <a:off x="2976076" y="54203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教学反思</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9" name="淘宝网chenying0907出品 28"/>
            <p:cNvSpPr/>
            <p:nvPr/>
          </p:nvSpPr>
          <p:spPr bwMode="auto">
            <a:xfrm>
              <a:off x="2703725" y="5398951"/>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4</a:t>
              </a:r>
              <a:endParaRPr lang="en-US" sz="2800" kern="0" dirty="0">
                <a:solidFill>
                  <a:sysClr val="window" lastClr="FFFFFF"/>
                </a:solidFill>
                <a:latin typeface="Arial Black" panose="020B0A04020102020204" pitchFamily="34" charset="0"/>
              </a:endParaRPr>
            </a:p>
          </p:txBody>
        </p:sp>
      </p:grpSp>
    </p:spTree>
    <p:extLst>
      <p:ext uri="{BB962C8B-B14F-4D97-AF65-F5344CB8AC3E}">
        <p14:creationId xmlns:p14="http://schemas.microsoft.com/office/powerpoint/2010/main" val="28026780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xit" presetSubtype="0" fill="hold" nodeType="withEffect">
                                  <p:stCondLst>
                                    <p:cond delay="0"/>
                                  </p:stCondLst>
                                  <p:childTnLst>
                                    <p:anim calcmode="lin" valueType="num">
                                      <p:cBhvr>
                                        <p:cTn id="6" dur="500"/>
                                        <p:tgtEl>
                                          <p:spTgt spid="26"/>
                                        </p:tgtEl>
                                        <p:attrNameLst>
                                          <p:attrName>ppt_w</p:attrName>
                                        </p:attrNameLst>
                                      </p:cBhvr>
                                      <p:tavLst>
                                        <p:tav tm="0">
                                          <p:val>
                                            <p:strVal val="ppt_w"/>
                                          </p:val>
                                        </p:tav>
                                        <p:tav tm="100000">
                                          <p:val>
                                            <p:fltVal val="0"/>
                                          </p:val>
                                        </p:tav>
                                      </p:tavLst>
                                    </p:anim>
                                    <p:anim calcmode="lin" valueType="num">
                                      <p:cBhvr>
                                        <p:cTn id="7" dur="500"/>
                                        <p:tgtEl>
                                          <p:spTgt spid="26"/>
                                        </p:tgtEl>
                                        <p:attrNameLst>
                                          <p:attrName>ppt_h</p:attrName>
                                        </p:attrNameLst>
                                      </p:cBhvr>
                                      <p:tavLst>
                                        <p:tav tm="0">
                                          <p:val>
                                            <p:strVal val="ppt_h"/>
                                          </p:val>
                                        </p:tav>
                                        <p:tav tm="100000">
                                          <p:val>
                                            <p:fltVal val="0"/>
                                          </p:val>
                                        </p:tav>
                                      </p:tavLst>
                                    </p:anim>
                                    <p:anim calcmode="lin" valueType="num">
                                      <p:cBhvr>
                                        <p:cTn id="8" dur="500"/>
                                        <p:tgtEl>
                                          <p:spTgt spid="26"/>
                                        </p:tgtEl>
                                        <p:attrNameLst>
                                          <p:attrName>style.rotation</p:attrName>
                                        </p:attrNameLst>
                                      </p:cBhvr>
                                      <p:tavLst>
                                        <p:tav tm="0">
                                          <p:val>
                                            <p:fltVal val="0"/>
                                          </p:val>
                                        </p:tav>
                                        <p:tav tm="100000">
                                          <p:val>
                                            <p:fltVal val="90"/>
                                          </p:val>
                                        </p:tav>
                                      </p:tavLst>
                                    </p:anim>
                                    <p:animEffect transition="out" filter="fade">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par>
                                <p:cTn id="11" presetID="31" presetClass="exit" presetSubtype="0" fill="hold" nodeType="withEffect">
                                  <p:stCondLst>
                                    <p:cond delay="0"/>
                                  </p:stCondLst>
                                  <p:childTnLst>
                                    <p:anim calcmode="lin" valueType="num">
                                      <p:cBhvr>
                                        <p:cTn id="12" dur="500"/>
                                        <p:tgtEl>
                                          <p:spTgt spid="14"/>
                                        </p:tgtEl>
                                        <p:attrNameLst>
                                          <p:attrName>ppt_w</p:attrName>
                                        </p:attrNameLst>
                                      </p:cBhvr>
                                      <p:tavLst>
                                        <p:tav tm="0">
                                          <p:val>
                                            <p:strVal val="ppt_w"/>
                                          </p:val>
                                        </p:tav>
                                        <p:tav tm="100000">
                                          <p:val>
                                            <p:fltVal val="0"/>
                                          </p:val>
                                        </p:tav>
                                      </p:tavLst>
                                    </p:anim>
                                    <p:anim calcmode="lin" valueType="num">
                                      <p:cBhvr>
                                        <p:cTn id="13" dur="500"/>
                                        <p:tgtEl>
                                          <p:spTgt spid="14"/>
                                        </p:tgtEl>
                                        <p:attrNameLst>
                                          <p:attrName>ppt_h</p:attrName>
                                        </p:attrNameLst>
                                      </p:cBhvr>
                                      <p:tavLst>
                                        <p:tav tm="0">
                                          <p:val>
                                            <p:strVal val="ppt_h"/>
                                          </p:val>
                                        </p:tav>
                                        <p:tav tm="100000">
                                          <p:val>
                                            <p:fltVal val="0"/>
                                          </p:val>
                                        </p:tav>
                                      </p:tavLst>
                                    </p:anim>
                                    <p:anim calcmode="lin" valueType="num">
                                      <p:cBhvr>
                                        <p:cTn id="14" dur="500"/>
                                        <p:tgtEl>
                                          <p:spTgt spid="14"/>
                                        </p:tgtEl>
                                        <p:attrNameLst>
                                          <p:attrName>style.rotation</p:attrName>
                                        </p:attrNameLst>
                                      </p:cBhvr>
                                      <p:tavLst>
                                        <p:tav tm="0">
                                          <p:val>
                                            <p:fltVal val="0"/>
                                          </p:val>
                                        </p:tav>
                                        <p:tav tm="100000">
                                          <p:val>
                                            <p:fltVal val="90"/>
                                          </p:val>
                                        </p:tav>
                                      </p:tavLst>
                                    </p:anim>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31" presetClass="exit" presetSubtype="0" fill="hold" nodeType="withEffect">
                                  <p:stCondLst>
                                    <p:cond delay="0"/>
                                  </p:stCondLst>
                                  <p:childTnLst>
                                    <p:anim calcmode="lin" valueType="num">
                                      <p:cBhvr>
                                        <p:cTn id="18" dur="500"/>
                                        <p:tgtEl>
                                          <p:spTgt spid="18"/>
                                        </p:tgtEl>
                                        <p:attrNameLst>
                                          <p:attrName>ppt_w</p:attrName>
                                        </p:attrNameLst>
                                      </p:cBhvr>
                                      <p:tavLst>
                                        <p:tav tm="0">
                                          <p:val>
                                            <p:strVal val="ppt_w"/>
                                          </p:val>
                                        </p:tav>
                                        <p:tav tm="100000">
                                          <p:val>
                                            <p:fltVal val="0"/>
                                          </p:val>
                                        </p:tav>
                                      </p:tavLst>
                                    </p:anim>
                                    <p:anim calcmode="lin" valueType="num">
                                      <p:cBhvr>
                                        <p:cTn id="19" dur="500"/>
                                        <p:tgtEl>
                                          <p:spTgt spid="18"/>
                                        </p:tgtEl>
                                        <p:attrNameLst>
                                          <p:attrName>ppt_h</p:attrName>
                                        </p:attrNameLst>
                                      </p:cBhvr>
                                      <p:tavLst>
                                        <p:tav tm="0">
                                          <p:val>
                                            <p:strVal val="ppt_h"/>
                                          </p:val>
                                        </p:tav>
                                        <p:tav tm="100000">
                                          <p:val>
                                            <p:fltVal val="0"/>
                                          </p:val>
                                        </p:tav>
                                      </p:tavLst>
                                    </p:anim>
                                    <p:anim calcmode="lin" valueType="num">
                                      <p:cBhvr>
                                        <p:cTn id="20" dur="500"/>
                                        <p:tgtEl>
                                          <p:spTgt spid="18"/>
                                        </p:tgtEl>
                                        <p:attrNameLst>
                                          <p:attrName>style.rotation</p:attrName>
                                        </p:attrNameLst>
                                      </p:cBhvr>
                                      <p:tavLst>
                                        <p:tav tm="0">
                                          <p:val>
                                            <p:fltVal val="0"/>
                                          </p:val>
                                        </p:tav>
                                        <p:tav tm="100000">
                                          <p:val>
                                            <p:fltVal val="90"/>
                                          </p:val>
                                        </p:tav>
                                      </p:tavLst>
                                    </p:anim>
                                    <p:animEffect transition="out" filter="fad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par>
                                <p:cTn id="23" presetID="42" presetClass="path" presetSubtype="0" accel="50000" decel="50000" fill="hold" nodeType="withEffect">
                                  <p:stCondLst>
                                    <p:cond delay="0"/>
                                  </p:stCondLst>
                                  <p:childTnLst>
                                    <p:animMotion origin="layout" path="M -4.58333E-6 1.11111E-6 L -4.58333E-6 -0.12824 " pathEditMode="relative" rAng="0" ptsTypes="AA">
                                      <p:cBhvr>
                                        <p:cTn id="24" dur="750" fill="hold"/>
                                        <p:tgtEl>
                                          <p:spTgt spid="22"/>
                                        </p:tgtEl>
                                        <p:attrNameLst>
                                          <p:attrName>ppt_x</p:attrName>
                                          <p:attrName>ppt_y</p:attrName>
                                        </p:attrNameLst>
                                      </p:cBhvr>
                                      <p:rCtr x="0" y="-6412"/>
                                    </p:animMotion>
                                  </p:childTnLst>
                                </p:cTn>
                              </p:par>
                            </p:childTnLst>
                          </p:cTn>
                        </p:par>
                        <p:par>
                          <p:cTn id="25" fill="hold">
                            <p:stCondLst>
                              <p:cond delay="750"/>
                            </p:stCondLst>
                            <p:childTnLst>
                              <p:par>
                                <p:cTn id="26" presetID="6" presetClass="emph" presetSubtype="0" fill="hold" nodeType="afterEffect">
                                  <p:stCondLst>
                                    <p:cond delay="0"/>
                                  </p:stCondLst>
                                  <p:childTnLst>
                                    <p:animScale>
                                      <p:cBhvr>
                                        <p:cTn id="27" dur="500" fill="hold"/>
                                        <p:tgtEl>
                                          <p:spTgt spid="22"/>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4" name="淘宝网chenying0907出品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6" name="淘宝网chenying0907出品 5"/>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7" name="淘宝网chenying0907出品 6"/>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9" name="淘宝网chenying0907出品 8"/>
          <p:cNvSpPr/>
          <p:nvPr/>
        </p:nvSpPr>
        <p:spPr bwMode="auto">
          <a:xfrm>
            <a:off x="144759" y="1629088"/>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a:solidFill>
                  <a:schemeClr val="bg1">
                    <a:alpha val="98824"/>
                  </a:schemeClr>
                </a:solidFill>
                <a:latin typeface="微软雅黑" pitchFamily="34" charset="-122"/>
                <a:ea typeface="微软雅黑" pitchFamily="34" charset="-122"/>
                <a:cs typeface="Segoe UI" pitchFamily="34" charset="0"/>
              </a:rPr>
              <a:t>课前准备</a:t>
            </a:r>
          </a:p>
        </p:txBody>
      </p:sp>
      <p:cxnSp>
        <p:nvCxnSpPr>
          <p:cNvPr id="10" name="直接连接符 9"/>
          <p:cNvCxnSpPr/>
          <p:nvPr/>
        </p:nvCxnSpPr>
        <p:spPr>
          <a:xfrm>
            <a:off x="662137" y="764704"/>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1" name="淘宝网chenying0907出品 10"/>
          <p:cNvGrpSpPr/>
          <p:nvPr/>
        </p:nvGrpSpPr>
        <p:grpSpPr>
          <a:xfrm>
            <a:off x="1403964" y="3841496"/>
            <a:ext cx="1314306" cy="476938"/>
            <a:chOff x="2309813" y="3497263"/>
            <a:chExt cx="1427162" cy="420687"/>
          </a:xfrm>
          <a:effectLst>
            <a:reflection blurRad="6350" stA="50000" endA="300" endPos="55000" dir="5400000" sy="-100000" algn="bl" rotWithShape="0"/>
          </a:effectLst>
        </p:grpSpPr>
        <p:sp>
          <p:nvSpPr>
            <p:cNvPr id="12" name="燕尾形 11"/>
            <p:cNvSpPr/>
            <p:nvPr/>
          </p:nvSpPr>
          <p:spPr bwMode="auto">
            <a:xfrm>
              <a:off x="2309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3" name="燕尾形 12"/>
            <p:cNvSpPr/>
            <p:nvPr/>
          </p:nvSpPr>
          <p:spPr bwMode="auto">
            <a:xfrm>
              <a:off x="2570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4" name="燕尾形 13"/>
            <p:cNvSpPr/>
            <p:nvPr/>
          </p:nvSpPr>
          <p:spPr bwMode="auto">
            <a:xfrm>
              <a:off x="2828925"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5" name="燕尾形 14"/>
            <p:cNvSpPr/>
            <p:nvPr/>
          </p:nvSpPr>
          <p:spPr bwMode="auto">
            <a:xfrm>
              <a:off x="30892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16" name="燕尾形 15"/>
            <p:cNvSpPr/>
            <p:nvPr/>
          </p:nvSpPr>
          <p:spPr bwMode="auto">
            <a:xfrm>
              <a:off x="33496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grpSp>
        <p:nvGrpSpPr>
          <p:cNvPr id="17" name="淘宝网chenying0907出品 16"/>
          <p:cNvGrpSpPr/>
          <p:nvPr/>
        </p:nvGrpSpPr>
        <p:grpSpPr>
          <a:xfrm>
            <a:off x="2841075" y="3841496"/>
            <a:ext cx="1314307" cy="476938"/>
            <a:chOff x="3870325" y="3497263"/>
            <a:chExt cx="1427163" cy="420687"/>
          </a:xfrm>
          <a:effectLst>
            <a:reflection blurRad="6350" stA="50000" endA="300" endPos="55000" dir="5400000" sy="-100000" algn="bl" rotWithShape="0"/>
          </a:effectLst>
        </p:grpSpPr>
        <p:sp>
          <p:nvSpPr>
            <p:cNvPr id="19" name="燕尾形 18"/>
            <p:cNvSpPr/>
            <p:nvPr/>
          </p:nvSpPr>
          <p:spPr bwMode="auto">
            <a:xfrm>
              <a:off x="387032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0" name="燕尾形 19"/>
            <p:cNvSpPr/>
            <p:nvPr/>
          </p:nvSpPr>
          <p:spPr bwMode="auto">
            <a:xfrm>
              <a:off x="4130675"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1" name="燕尾形 20"/>
            <p:cNvSpPr/>
            <p:nvPr/>
          </p:nvSpPr>
          <p:spPr bwMode="auto">
            <a:xfrm>
              <a:off x="4389438" y="3497263"/>
              <a:ext cx="388937"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2" name="燕尾形 21"/>
            <p:cNvSpPr/>
            <p:nvPr/>
          </p:nvSpPr>
          <p:spPr bwMode="auto">
            <a:xfrm>
              <a:off x="46497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3" name="燕尾形 22"/>
            <p:cNvSpPr/>
            <p:nvPr/>
          </p:nvSpPr>
          <p:spPr bwMode="auto">
            <a:xfrm>
              <a:off x="49101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grpSp>
        <p:nvGrpSpPr>
          <p:cNvPr id="24" name="淘宝网chenying0907出品 23"/>
          <p:cNvGrpSpPr/>
          <p:nvPr/>
        </p:nvGrpSpPr>
        <p:grpSpPr>
          <a:xfrm>
            <a:off x="4278186" y="3841496"/>
            <a:ext cx="1314306" cy="476938"/>
            <a:chOff x="5430838" y="3497263"/>
            <a:chExt cx="1427162" cy="420687"/>
          </a:xfrm>
          <a:effectLst>
            <a:reflection blurRad="6350" stA="50000" endA="300" endPos="55000" dir="5400000" sy="-100000" algn="bl" rotWithShape="0"/>
          </a:effectLst>
        </p:grpSpPr>
        <p:sp>
          <p:nvSpPr>
            <p:cNvPr id="25" name="燕尾形 24"/>
            <p:cNvSpPr/>
            <p:nvPr/>
          </p:nvSpPr>
          <p:spPr bwMode="auto">
            <a:xfrm>
              <a:off x="543083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7" name="燕尾形 26"/>
            <p:cNvSpPr/>
            <p:nvPr/>
          </p:nvSpPr>
          <p:spPr bwMode="auto">
            <a:xfrm>
              <a:off x="5691188"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8" name="燕尾形 27"/>
            <p:cNvSpPr/>
            <p:nvPr/>
          </p:nvSpPr>
          <p:spPr bwMode="auto">
            <a:xfrm>
              <a:off x="5949950" y="3497263"/>
              <a:ext cx="388938"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29" name="燕尾形 28"/>
            <p:cNvSpPr/>
            <p:nvPr/>
          </p:nvSpPr>
          <p:spPr bwMode="auto">
            <a:xfrm>
              <a:off x="62103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1" name="燕尾形 30"/>
            <p:cNvSpPr/>
            <p:nvPr/>
          </p:nvSpPr>
          <p:spPr bwMode="auto">
            <a:xfrm>
              <a:off x="64706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grpSp>
        <p:nvGrpSpPr>
          <p:cNvPr id="32" name="淘宝网chenying0907出品 31"/>
          <p:cNvGrpSpPr/>
          <p:nvPr/>
        </p:nvGrpSpPr>
        <p:grpSpPr>
          <a:xfrm>
            <a:off x="5715299" y="3841496"/>
            <a:ext cx="1554069" cy="476938"/>
            <a:chOff x="6991350" y="3497263"/>
            <a:chExt cx="1687513" cy="420687"/>
          </a:xfrm>
          <a:effectLst>
            <a:reflection blurRad="6350" stA="50000" endA="300" endPos="55000" dir="5400000" sy="-100000" algn="bl" rotWithShape="0"/>
          </a:effectLst>
        </p:grpSpPr>
        <p:sp>
          <p:nvSpPr>
            <p:cNvPr id="33" name="燕尾形 32"/>
            <p:cNvSpPr/>
            <p:nvPr/>
          </p:nvSpPr>
          <p:spPr bwMode="auto">
            <a:xfrm>
              <a:off x="69913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4" name="燕尾形 33"/>
            <p:cNvSpPr/>
            <p:nvPr/>
          </p:nvSpPr>
          <p:spPr bwMode="auto">
            <a:xfrm>
              <a:off x="725170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5" name="燕尾形 34"/>
            <p:cNvSpPr/>
            <p:nvPr/>
          </p:nvSpPr>
          <p:spPr bwMode="auto">
            <a:xfrm>
              <a:off x="7512050"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6" name="燕尾形 35"/>
            <p:cNvSpPr/>
            <p:nvPr/>
          </p:nvSpPr>
          <p:spPr bwMode="auto">
            <a:xfrm>
              <a:off x="77708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7" name="燕尾形 36"/>
            <p:cNvSpPr/>
            <p:nvPr/>
          </p:nvSpPr>
          <p:spPr bwMode="auto">
            <a:xfrm>
              <a:off x="803116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8" name="燕尾形 37"/>
            <p:cNvSpPr/>
            <p:nvPr/>
          </p:nvSpPr>
          <p:spPr bwMode="auto">
            <a:xfrm>
              <a:off x="8291513" y="3497263"/>
              <a:ext cx="387350" cy="420687"/>
            </a:xfrm>
            <a:prstGeom prst="chevron">
              <a:avLst/>
            </a:pr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itchFamily="34" charset="-122"/>
                <a:ea typeface="微软雅黑" pitchFamily="34" charset="-122"/>
              </a:endParaRPr>
            </a:p>
          </p:txBody>
        </p:sp>
      </p:grpSp>
      <p:cxnSp>
        <p:nvCxnSpPr>
          <p:cNvPr id="39" name="直接连接符 54"/>
          <p:cNvCxnSpPr>
            <a:cxnSpLocks noChangeShapeType="1"/>
          </p:cNvCxnSpPr>
          <p:nvPr/>
        </p:nvCxnSpPr>
        <p:spPr bwMode="auto">
          <a:xfrm>
            <a:off x="1161277" y="1559388"/>
            <a:ext cx="0" cy="2123728"/>
          </a:xfrm>
          <a:prstGeom prst="line">
            <a:avLst/>
          </a:prstGeom>
          <a:noFill/>
          <a:ln w="9525" cap="rnd">
            <a:solidFill>
              <a:sysClr val="window" lastClr="FFFFFF">
                <a:lumMod val="85000"/>
              </a:sysClr>
            </a:solidFill>
            <a:round/>
            <a:headEnd/>
            <a:tailEnd/>
          </a:ln>
        </p:spPr>
      </p:cxnSp>
      <p:cxnSp>
        <p:nvCxnSpPr>
          <p:cNvPr id="40" name="直接连接符 55"/>
          <p:cNvCxnSpPr>
            <a:cxnSpLocks noChangeShapeType="1"/>
          </p:cNvCxnSpPr>
          <p:nvPr/>
        </p:nvCxnSpPr>
        <p:spPr bwMode="auto">
          <a:xfrm>
            <a:off x="2602774" y="1559388"/>
            <a:ext cx="0" cy="2123728"/>
          </a:xfrm>
          <a:prstGeom prst="line">
            <a:avLst/>
          </a:prstGeom>
          <a:noFill/>
          <a:ln w="9525" cap="rnd">
            <a:solidFill>
              <a:sysClr val="window" lastClr="FFFFFF">
                <a:lumMod val="85000"/>
              </a:sysClr>
            </a:solidFill>
            <a:round/>
            <a:headEnd/>
            <a:tailEnd/>
          </a:ln>
        </p:spPr>
      </p:cxnSp>
      <p:cxnSp>
        <p:nvCxnSpPr>
          <p:cNvPr id="41" name="直接连接符 56"/>
          <p:cNvCxnSpPr>
            <a:cxnSpLocks noChangeShapeType="1"/>
          </p:cNvCxnSpPr>
          <p:nvPr/>
        </p:nvCxnSpPr>
        <p:spPr bwMode="auto">
          <a:xfrm>
            <a:off x="4045733" y="1559388"/>
            <a:ext cx="0" cy="2123728"/>
          </a:xfrm>
          <a:prstGeom prst="line">
            <a:avLst/>
          </a:prstGeom>
          <a:noFill/>
          <a:ln w="9525" cap="rnd">
            <a:solidFill>
              <a:sysClr val="window" lastClr="FFFFFF">
                <a:lumMod val="85000"/>
              </a:sysClr>
            </a:solidFill>
            <a:round/>
            <a:headEnd/>
            <a:tailEnd/>
          </a:ln>
        </p:spPr>
      </p:cxnSp>
      <p:cxnSp>
        <p:nvCxnSpPr>
          <p:cNvPr id="42" name="直接连接符 57"/>
          <p:cNvCxnSpPr>
            <a:cxnSpLocks noChangeShapeType="1"/>
          </p:cNvCxnSpPr>
          <p:nvPr/>
        </p:nvCxnSpPr>
        <p:spPr bwMode="auto">
          <a:xfrm>
            <a:off x="5487230" y="1559388"/>
            <a:ext cx="0" cy="2123728"/>
          </a:xfrm>
          <a:prstGeom prst="line">
            <a:avLst/>
          </a:prstGeom>
          <a:noFill/>
          <a:ln w="9525" cap="rnd">
            <a:solidFill>
              <a:sysClr val="window" lastClr="FFFFFF">
                <a:lumMod val="85000"/>
              </a:sysClr>
            </a:solidFill>
            <a:round/>
            <a:headEnd/>
            <a:tailEnd/>
          </a:ln>
        </p:spPr>
      </p:cxnSp>
      <p:sp>
        <p:nvSpPr>
          <p:cNvPr id="43" name="淘宝网chenying0907出品 42"/>
          <p:cNvSpPr txBox="1"/>
          <p:nvPr/>
        </p:nvSpPr>
        <p:spPr>
          <a:xfrm>
            <a:off x="1158354" y="2592455"/>
            <a:ext cx="1381556" cy="1169468"/>
          </a:xfrm>
          <a:prstGeom prst="rect">
            <a:avLst/>
          </a:prstGeom>
          <a:noFill/>
        </p:spPr>
        <p:txBody>
          <a:bodyPr wrap="square" lIns="91117" tIns="45558" rIns="91117" bIns="45558">
            <a:spAutoFit/>
          </a:bodyPr>
          <a:lstStyle/>
          <a:p>
            <a:pP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4" name="淘宝网chenying0907出品 43"/>
          <p:cNvSpPr txBox="1"/>
          <p:nvPr/>
        </p:nvSpPr>
        <p:spPr>
          <a:xfrm>
            <a:off x="1158353" y="1927870"/>
            <a:ext cx="1334774" cy="584739"/>
          </a:xfrm>
          <a:prstGeom prst="rect">
            <a:avLst/>
          </a:prstGeom>
          <a:noFill/>
        </p:spPr>
        <p:txBody>
          <a:bodyPr lIns="91117" tIns="45558" rIns="91117" bIns="45558">
            <a:spAutoFit/>
          </a:bodyPr>
          <a:lstStyle/>
          <a:p>
            <a:pPr>
              <a:lnSpc>
                <a:spcPct val="150000"/>
              </a:lnSpc>
              <a:defRPr/>
            </a:pPr>
            <a:r>
              <a:rPr lang="zh-CN" altLang="en-US" b="1" dirty="0" smtClean="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45" name="淘宝网chenying0907出品 44"/>
          <p:cNvSpPr txBox="1"/>
          <p:nvPr/>
        </p:nvSpPr>
        <p:spPr>
          <a:xfrm>
            <a:off x="2776748"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6" name="淘宝网chenying0907出品 45"/>
          <p:cNvSpPr txBox="1"/>
          <p:nvPr/>
        </p:nvSpPr>
        <p:spPr>
          <a:xfrm>
            <a:off x="2776748" y="4423954"/>
            <a:ext cx="1785060"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47" name="淘宝网chenying0907出品 46"/>
          <p:cNvSpPr txBox="1"/>
          <p:nvPr/>
        </p:nvSpPr>
        <p:spPr>
          <a:xfrm>
            <a:off x="5827869"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8" name="淘宝网chenying0907出品 47"/>
          <p:cNvSpPr txBox="1"/>
          <p:nvPr/>
        </p:nvSpPr>
        <p:spPr>
          <a:xfrm>
            <a:off x="5827869" y="4423954"/>
            <a:ext cx="1785058"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49" name="淘宝网chenying0907出品 48"/>
          <p:cNvSpPr txBox="1"/>
          <p:nvPr/>
        </p:nvSpPr>
        <p:spPr>
          <a:xfrm>
            <a:off x="1251919"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0" name="淘宝网chenying0907出品 49"/>
          <p:cNvSpPr txBox="1"/>
          <p:nvPr/>
        </p:nvSpPr>
        <p:spPr>
          <a:xfrm>
            <a:off x="1251919" y="4423954"/>
            <a:ext cx="1785058"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1" name="淘宝网chenying0907出品 50"/>
          <p:cNvSpPr txBox="1"/>
          <p:nvPr/>
        </p:nvSpPr>
        <p:spPr>
          <a:xfrm>
            <a:off x="4303040" y="5045542"/>
            <a:ext cx="1336236"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2" name="淘宝网chenying0907出品 51"/>
          <p:cNvSpPr txBox="1"/>
          <p:nvPr/>
        </p:nvSpPr>
        <p:spPr>
          <a:xfrm>
            <a:off x="4303039" y="4423954"/>
            <a:ext cx="1785060"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3" name="淘宝网chenying0907出品 52"/>
          <p:cNvSpPr txBox="1"/>
          <p:nvPr/>
        </p:nvSpPr>
        <p:spPr>
          <a:xfrm>
            <a:off x="2601312" y="2592455"/>
            <a:ext cx="1334775"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4" name="淘宝网chenying0907出品 53"/>
          <p:cNvSpPr txBox="1"/>
          <p:nvPr/>
        </p:nvSpPr>
        <p:spPr>
          <a:xfrm>
            <a:off x="2601312" y="1927870"/>
            <a:ext cx="1334775"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5" name="淘宝网chenying0907出品 54"/>
          <p:cNvSpPr txBox="1"/>
          <p:nvPr/>
        </p:nvSpPr>
        <p:spPr>
          <a:xfrm>
            <a:off x="4044272" y="2592455"/>
            <a:ext cx="1334774"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6" name="淘宝网chenying0907出品 55"/>
          <p:cNvSpPr txBox="1"/>
          <p:nvPr/>
        </p:nvSpPr>
        <p:spPr>
          <a:xfrm>
            <a:off x="4044272" y="1927870"/>
            <a:ext cx="1334774"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7" name="淘宝网chenying0907出品 56"/>
          <p:cNvSpPr txBox="1"/>
          <p:nvPr/>
        </p:nvSpPr>
        <p:spPr>
          <a:xfrm>
            <a:off x="5487231" y="2592455"/>
            <a:ext cx="1334775" cy="1118176"/>
          </a:xfrm>
          <a:prstGeom prst="rect">
            <a:avLst/>
          </a:prstGeom>
          <a:noFill/>
        </p:spPr>
        <p:txBody>
          <a:bodyPr lIns="91117" tIns="45558" rIns="91117" bIns="45558">
            <a:spAutoFit/>
          </a:bodyPr>
          <a:lstStyle/>
          <a:p>
            <a:pPr defTabSz="1445716" fontAlgn="auto">
              <a:spcBef>
                <a:spcPts val="0"/>
              </a:spcBef>
              <a:spcAft>
                <a:spcPts val="0"/>
              </a:spcAft>
              <a:defRPr/>
            </a:pPr>
            <a:r>
              <a:rPr lang="zh-CN" altLang="en-US" sz="13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a:t>
            </a:r>
            <a:endParaRPr lang="en-US" altLang="zh-CN" sz="13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58" name="淘宝网chenying0907出品 57"/>
          <p:cNvSpPr txBox="1"/>
          <p:nvPr/>
        </p:nvSpPr>
        <p:spPr>
          <a:xfrm>
            <a:off x="5487231" y="1927870"/>
            <a:ext cx="1334775" cy="576754"/>
          </a:xfrm>
          <a:prstGeom prst="rect">
            <a:avLst/>
          </a:prstGeom>
          <a:noFill/>
        </p:spPr>
        <p:txBody>
          <a:bodyPr lIns="91117" tIns="45558" rIns="91117" bIns="45558">
            <a:spAutoFit/>
          </a:bodyPr>
          <a:lstStyle/>
          <a:p>
            <a:pPr lvl="0">
              <a:lnSpc>
                <a:spcPct val="150000"/>
              </a:lnSpc>
              <a:defRPr/>
            </a:pPr>
            <a:r>
              <a:rPr lang="zh-CN" altLang="en-US" b="1" dirty="0">
                <a:solidFill>
                  <a:srgbClr val="7D7D7D"/>
                </a:solidFill>
                <a:latin typeface="微软雅黑" pitchFamily="34" charset="-122"/>
                <a:ea typeface="微软雅黑" pitchFamily="34" charset="-122"/>
              </a:rPr>
              <a:t>添加文本</a:t>
            </a:r>
            <a:endParaRPr lang="en-US" altLang="zh-CN" b="1" dirty="0">
              <a:solidFill>
                <a:srgbClr val="7D7D7D"/>
              </a:solidFill>
              <a:latin typeface="微软雅黑" pitchFamily="34" charset="-122"/>
              <a:ea typeface="微软雅黑" pitchFamily="34" charset="-122"/>
            </a:endParaRPr>
          </a:p>
        </p:txBody>
      </p:sp>
      <p:sp>
        <p:nvSpPr>
          <p:cNvPr id="59" name="燕尾形 4"/>
          <p:cNvSpPr/>
          <p:nvPr/>
        </p:nvSpPr>
        <p:spPr>
          <a:xfrm>
            <a:off x="5390742"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sp>
        <p:nvSpPr>
          <p:cNvPr id="60" name="燕尾形 4"/>
          <p:cNvSpPr/>
          <p:nvPr/>
        </p:nvSpPr>
        <p:spPr>
          <a:xfrm>
            <a:off x="3953630"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sp>
        <p:nvSpPr>
          <p:cNvPr id="61" name="燕尾形 4"/>
          <p:cNvSpPr/>
          <p:nvPr/>
        </p:nvSpPr>
        <p:spPr>
          <a:xfrm>
            <a:off x="2517194"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sp>
        <p:nvSpPr>
          <p:cNvPr id="62" name="燕尾形 4"/>
          <p:cNvSpPr/>
          <p:nvPr/>
        </p:nvSpPr>
        <p:spPr>
          <a:xfrm>
            <a:off x="1080082" y="3683117"/>
            <a:ext cx="438589" cy="63531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448" h="559048">
                <a:moveTo>
                  <a:pt x="0" y="25400"/>
                </a:moveTo>
                <a:lnTo>
                  <a:pt x="193774" y="0"/>
                </a:lnTo>
                <a:lnTo>
                  <a:pt x="476448" y="349374"/>
                </a:lnTo>
                <a:lnTo>
                  <a:pt x="282674" y="559048"/>
                </a:lnTo>
                <a:lnTo>
                  <a:pt x="88900" y="559048"/>
                </a:lnTo>
                <a:lnTo>
                  <a:pt x="282674" y="349374"/>
                </a:lnTo>
                <a:lnTo>
                  <a:pt x="0" y="25400"/>
                </a:lnTo>
                <a:close/>
              </a:path>
            </a:pathLst>
          </a:custGeom>
          <a:solidFill>
            <a:schemeClr val="accent2"/>
          </a:solidFill>
          <a:ln w="25400" cap="flat" cmpd="sng" algn="ctr">
            <a:noFill/>
            <a:prstDash val="solid"/>
          </a:ln>
          <a:effectLst>
            <a:reflection blurRad="6350" stA="50000" endA="300" endPos="55000" dir="5400000" sy="-100000" algn="bl" rotWithShape="0"/>
          </a:effectLst>
        </p:spPr>
        <p:txBody>
          <a:bodyPr lIns="91117" tIns="45558" rIns="91117" bIns="45558" anchor="ctr"/>
          <a:lstStyle/>
          <a:p>
            <a:pPr>
              <a:lnSpc>
                <a:spcPct val="120000"/>
              </a:lnSpc>
              <a:defRPr/>
            </a:pPr>
            <a:endParaRPr lang="zh-CN" altLang="en-US" sz="1200" b="1" kern="0">
              <a:solidFill>
                <a:sysClr val="window" lastClr="FFFFFF"/>
              </a:solidFill>
              <a:latin typeface="微软雅黑" pitchFamily="34" charset="-122"/>
              <a:ea typeface="微软雅黑" pitchFamily="34" charset="-122"/>
            </a:endParaRPr>
          </a:p>
        </p:txBody>
      </p:sp>
      <p:pic>
        <p:nvPicPr>
          <p:cNvPr id="63" name="图片 62"/>
          <p:cNvPicPr>
            <a:picLocks/>
          </p:cNvPicPr>
          <p:nvPr/>
        </p:nvPicPr>
        <p:blipFill>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tretch>
            <a:fillRect/>
          </a:stretch>
        </p:blipFill>
        <p:spPr>
          <a:xfrm>
            <a:off x="7699286" y="1193240"/>
            <a:ext cx="4229362" cy="2788585"/>
          </a:xfrm>
          <a:prstGeom prst="rect">
            <a:avLst/>
          </a:prstGeom>
          <a:ln>
            <a:solidFill>
              <a:schemeClr val="bg1"/>
            </a:solidFill>
          </a:ln>
          <a:effectLst>
            <a:outerShdw blurRad="292100" dist="139700" dir="2700000" algn="tl" rotWithShape="0">
              <a:srgbClr val="333333">
                <a:alpha val="65000"/>
              </a:srgbClr>
            </a:outerShdw>
          </a:effectLst>
        </p:spPr>
      </p:pic>
      <p:pic>
        <p:nvPicPr>
          <p:cNvPr id="64" name="图片 63"/>
          <p:cNvPicPr>
            <a:picLocks/>
          </p:cNvPicPr>
          <p:nvPr/>
        </p:nvPicPr>
        <p:blipFill>
          <a:blip r:embed="rId6">
            <a:extLst>
              <a:ext uri="{28A0092B-C50C-407E-A947-70E740481C1C}">
                <a14:useLocalDpi xmlns:a14="http://schemas.microsoft.com/office/drawing/2010/main" val="0"/>
              </a:ext>
            </a:extLst>
          </a:blip>
          <a:stretch>
            <a:fillRect/>
          </a:stretch>
        </p:blipFill>
        <p:spPr>
          <a:xfrm>
            <a:off x="7699286" y="2150199"/>
            <a:ext cx="4229362" cy="2788585"/>
          </a:xfrm>
          <a:prstGeom prst="rect">
            <a:avLst/>
          </a:prstGeom>
          <a:ln>
            <a:solidFill>
              <a:schemeClr val="bg1"/>
            </a:solidFill>
          </a:ln>
          <a:effectLst>
            <a:outerShdw blurRad="292100" dist="139700" dir="2700000" algn="tl" rotWithShape="0">
              <a:srgbClr val="333333">
                <a:alpha val="65000"/>
              </a:srgbClr>
            </a:outerShdw>
          </a:effectLst>
        </p:spPr>
      </p:pic>
      <p:pic>
        <p:nvPicPr>
          <p:cNvPr id="65" name="图片 64"/>
          <p:cNvPicPr>
            <a:picLocks/>
          </p:cNvPicPr>
          <p:nvPr/>
        </p:nvPicPr>
        <p:blipFill>
          <a:blip r:embed="rId7" cstate="print">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699286" y="3080159"/>
            <a:ext cx="4229362" cy="2788585"/>
          </a:xfrm>
          <a:prstGeom prst="rect">
            <a:avLst/>
          </a:prstGeom>
          <a:ln>
            <a:solidFill>
              <a:schemeClr val="bg1"/>
            </a:solidFill>
          </a:ln>
          <a:effectLst>
            <a:outerShdw blurRad="292100" dist="139700" dir="2700000" algn="tl" rotWithShape="0">
              <a:srgbClr val="333333">
                <a:alpha val="65000"/>
              </a:srgbClr>
            </a:outerShdw>
          </a:effectLst>
        </p:spPr>
      </p:pic>
      <p:pic>
        <p:nvPicPr>
          <p:cNvPr id="66" name="图片 65"/>
          <p:cNvPicPr>
            <a:picLocks/>
          </p:cNvPicPr>
          <p:nvPr/>
        </p:nvPicPr>
        <p:blipFill>
          <a:blip r:embed="rId9">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699286" y="3808767"/>
            <a:ext cx="4229362" cy="2788585"/>
          </a:xfrm>
          <a:prstGeom prst="rect">
            <a:avLst/>
          </a:prstGeom>
          <a:ln>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73167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250"/>
                                        <p:tgtEl>
                                          <p:spTgt spid="62"/>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250"/>
                                        <p:tgtEl>
                                          <p:spTgt spid="11"/>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250"/>
                                        <p:tgtEl>
                                          <p:spTgt spid="39"/>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randombar(horizontal)">
                                      <p:cBhvr>
                                        <p:cTn id="23" dur="500"/>
                                        <p:tgtEl>
                                          <p:spTgt spid="4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randombar(horizontal)">
                                      <p:cBhvr>
                                        <p:cTn id="26" dur="500"/>
                                        <p:tgtEl>
                                          <p:spTgt spid="4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randombar(horizontal)">
                                      <p:cBhvr>
                                        <p:cTn id="29" dur="500"/>
                                        <p:tgtEl>
                                          <p:spTgt spid="5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500"/>
                                        <p:tgtEl>
                                          <p:spTgt spid="49"/>
                                        </p:tgtEl>
                                      </p:cBhvr>
                                    </p:animEffect>
                                  </p:childTnLst>
                                </p:cTn>
                              </p:par>
                            </p:childTnLst>
                          </p:cTn>
                        </p:par>
                        <p:par>
                          <p:cTn id="33" fill="hold">
                            <p:stCondLst>
                              <p:cond delay="1750"/>
                            </p:stCondLst>
                            <p:childTnLst>
                              <p:par>
                                <p:cTn id="34" presetID="2" presetClass="entr" presetSubtype="4"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500" fill="hold"/>
                                        <p:tgtEl>
                                          <p:spTgt spid="63"/>
                                        </p:tgtEl>
                                        <p:attrNameLst>
                                          <p:attrName>ppt_x</p:attrName>
                                        </p:attrNameLst>
                                      </p:cBhvr>
                                      <p:tavLst>
                                        <p:tav tm="0">
                                          <p:val>
                                            <p:strVal val="#ppt_x"/>
                                          </p:val>
                                        </p:tav>
                                        <p:tav tm="100000">
                                          <p:val>
                                            <p:strVal val="#ppt_x"/>
                                          </p:val>
                                        </p:tav>
                                      </p:tavLst>
                                    </p:anim>
                                    <p:anim calcmode="lin" valueType="num">
                                      <p:cBhvr additive="base">
                                        <p:cTn id="37" dur="500" fill="hold"/>
                                        <p:tgtEl>
                                          <p:spTgt spid="63"/>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8" presetClass="emph" presetSubtype="0" fill="hold" nodeType="afterEffect">
                                  <p:stCondLst>
                                    <p:cond delay="0"/>
                                  </p:stCondLst>
                                  <p:childTnLst>
                                    <p:animRot by="-480000">
                                      <p:cBhvr>
                                        <p:cTn id="40" dur="350" fill="hold"/>
                                        <p:tgtEl>
                                          <p:spTgt spid="63"/>
                                        </p:tgtEl>
                                        <p:attrNameLst>
                                          <p:attrName>r</p:attrName>
                                        </p:attrNameLst>
                                      </p:cBhvr>
                                    </p:animRot>
                                  </p:childTnLst>
                                </p:cTn>
                              </p:par>
                            </p:childTnLst>
                          </p:cTn>
                        </p:par>
                        <p:par>
                          <p:cTn id="41" fill="hold">
                            <p:stCondLst>
                              <p:cond delay="2600"/>
                            </p:stCondLst>
                            <p:childTnLst>
                              <p:par>
                                <p:cTn id="42" presetID="22" presetClass="entr" presetSubtype="8" fill="hold" grpId="0"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250"/>
                                        <p:tgtEl>
                                          <p:spTgt spid="61"/>
                                        </p:tgtEl>
                                      </p:cBhvr>
                                    </p:animEffect>
                                  </p:childTnLst>
                                </p:cTn>
                              </p:par>
                            </p:childTnLst>
                          </p:cTn>
                        </p:par>
                        <p:par>
                          <p:cTn id="45" fill="hold">
                            <p:stCondLst>
                              <p:cond delay="285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250"/>
                                        <p:tgtEl>
                                          <p:spTgt spid="17"/>
                                        </p:tgtEl>
                                      </p:cBhvr>
                                    </p:animEffect>
                                  </p:childTnLst>
                                </p:cTn>
                              </p:par>
                            </p:childTnLst>
                          </p:cTn>
                        </p:par>
                        <p:par>
                          <p:cTn id="49" fill="hold">
                            <p:stCondLst>
                              <p:cond delay="3100"/>
                            </p:stCondLst>
                            <p:childTnLst>
                              <p:par>
                                <p:cTn id="50" presetID="22" presetClass="entr" presetSubtype="4"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250"/>
                                        <p:tgtEl>
                                          <p:spTgt spid="40"/>
                                        </p:tgtEl>
                                      </p:cBhvr>
                                    </p:animEffect>
                                  </p:childTnLst>
                                </p:cTn>
                              </p:par>
                            </p:childTnLst>
                          </p:cTn>
                        </p:par>
                        <p:par>
                          <p:cTn id="53" fill="hold">
                            <p:stCondLst>
                              <p:cond delay="3350"/>
                            </p:stCondLst>
                            <p:childTnLst>
                              <p:par>
                                <p:cTn id="54" presetID="14" presetClass="entr" presetSubtype="10"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randombar(horizontal)">
                                      <p:cBhvr>
                                        <p:cTn id="56" dur="500"/>
                                        <p:tgtEl>
                                          <p:spTgt spid="54"/>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randombar(horizontal)">
                                      <p:cBhvr>
                                        <p:cTn id="59" dur="500"/>
                                        <p:tgtEl>
                                          <p:spTgt spid="5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randombar(horizontal)">
                                      <p:cBhvr>
                                        <p:cTn id="62" dur="500"/>
                                        <p:tgtEl>
                                          <p:spTgt spid="4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randombar(horizontal)">
                                      <p:cBhvr>
                                        <p:cTn id="65" dur="500"/>
                                        <p:tgtEl>
                                          <p:spTgt spid="45"/>
                                        </p:tgtEl>
                                      </p:cBhvr>
                                    </p:animEffect>
                                  </p:childTnLst>
                                </p:cTn>
                              </p:par>
                            </p:childTnLst>
                          </p:cTn>
                        </p:par>
                        <p:par>
                          <p:cTn id="66" fill="hold">
                            <p:stCondLst>
                              <p:cond delay="3850"/>
                            </p:stCondLst>
                            <p:childTnLst>
                              <p:par>
                                <p:cTn id="67" presetID="2" presetClass="entr" presetSubtype="4"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fill="hold"/>
                                        <p:tgtEl>
                                          <p:spTgt spid="64"/>
                                        </p:tgtEl>
                                        <p:attrNameLst>
                                          <p:attrName>ppt_x</p:attrName>
                                        </p:attrNameLst>
                                      </p:cBhvr>
                                      <p:tavLst>
                                        <p:tav tm="0">
                                          <p:val>
                                            <p:strVal val="#ppt_x"/>
                                          </p:val>
                                        </p:tav>
                                        <p:tav tm="100000">
                                          <p:val>
                                            <p:strVal val="#ppt_x"/>
                                          </p:val>
                                        </p:tav>
                                      </p:tavLst>
                                    </p:anim>
                                    <p:anim calcmode="lin" valueType="num">
                                      <p:cBhvr additive="base">
                                        <p:cTn id="70" dur="500" fill="hold"/>
                                        <p:tgtEl>
                                          <p:spTgt spid="64"/>
                                        </p:tgtEl>
                                        <p:attrNameLst>
                                          <p:attrName>ppt_y</p:attrName>
                                        </p:attrNameLst>
                                      </p:cBhvr>
                                      <p:tavLst>
                                        <p:tav tm="0">
                                          <p:val>
                                            <p:strVal val="1+#ppt_h/2"/>
                                          </p:val>
                                        </p:tav>
                                        <p:tav tm="100000">
                                          <p:val>
                                            <p:strVal val="#ppt_y"/>
                                          </p:val>
                                        </p:tav>
                                      </p:tavLst>
                                    </p:anim>
                                  </p:childTnLst>
                                </p:cTn>
                              </p:par>
                            </p:childTnLst>
                          </p:cTn>
                        </p:par>
                        <p:par>
                          <p:cTn id="71" fill="hold">
                            <p:stCondLst>
                              <p:cond delay="4350"/>
                            </p:stCondLst>
                            <p:childTnLst>
                              <p:par>
                                <p:cTn id="72" presetID="8" presetClass="emph" presetSubtype="0" fill="hold" nodeType="afterEffect">
                                  <p:stCondLst>
                                    <p:cond delay="0"/>
                                  </p:stCondLst>
                                  <p:childTnLst>
                                    <p:animRot by="420000">
                                      <p:cBhvr>
                                        <p:cTn id="73" dur="350" fill="hold"/>
                                        <p:tgtEl>
                                          <p:spTgt spid="64"/>
                                        </p:tgtEl>
                                        <p:attrNameLst>
                                          <p:attrName>r</p:attrName>
                                        </p:attrNameLst>
                                      </p:cBhvr>
                                    </p:animRot>
                                  </p:childTnLst>
                                </p:cTn>
                              </p:par>
                            </p:childTnLst>
                          </p:cTn>
                        </p:par>
                        <p:par>
                          <p:cTn id="74" fill="hold">
                            <p:stCondLst>
                              <p:cond delay="4700"/>
                            </p:stCondLst>
                            <p:childTnLst>
                              <p:par>
                                <p:cTn id="75" presetID="22" presetClass="entr" presetSubtype="8" fill="hold" grpId="0" nodeType="after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wipe(left)">
                                      <p:cBhvr>
                                        <p:cTn id="77" dur="250"/>
                                        <p:tgtEl>
                                          <p:spTgt spid="60"/>
                                        </p:tgtEl>
                                      </p:cBhvr>
                                    </p:animEffect>
                                  </p:childTnLst>
                                </p:cTn>
                              </p:par>
                              <p:par>
                                <p:cTn id="78" presetID="22" presetClass="entr" presetSubtype="8"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250"/>
                                        <p:tgtEl>
                                          <p:spTgt spid="24"/>
                                        </p:tgtEl>
                                      </p:cBhvr>
                                    </p:animEffect>
                                  </p:childTnLst>
                                </p:cTn>
                              </p:par>
                            </p:childTnLst>
                          </p:cTn>
                        </p:par>
                        <p:par>
                          <p:cTn id="81" fill="hold">
                            <p:stCondLst>
                              <p:cond delay="4950"/>
                            </p:stCondLst>
                            <p:childTnLst>
                              <p:par>
                                <p:cTn id="82" presetID="22" presetClass="entr" presetSubtype="4"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down)">
                                      <p:cBhvr>
                                        <p:cTn id="84" dur="250"/>
                                        <p:tgtEl>
                                          <p:spTgt spid="41"/>
                                        </p:tgtEl>
                                      </p:cBhvr>
                                    </p:animEffect>
                                  </p:childTnLst>
                                </p:cTn>
                              </p:par>
                            </p:childTnLst>
                          </p:cTn>
                        </p:par>
                        <p:par>
                          <p:cTn id="85" fill="hold">
                            <p:stCondLst>
                              <p:cond delay="5200"/>
                            </p:stCondLst>
                            <p:childTnLst>
                              <p:par>
                                <p:cTn id="86" presetID="14" presetClass="entr" presetSubtype="10"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randombar(horizontal)">
                                      <p:cBhvr>
                                        <p:cTn id="88" dur="500"/>
                                        <p:tgtEl>
                                          <p:spTgt spid="56"/>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randombar(horizontal)">
                                      <p:cBhvr>
                                        <p:cTn id="91" dur="500"/>
                                        <p:tgtEl>
                                          <p:spTgt spid="55"/>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randombar(horizontal)">
                                      <p:cBhvr>
                                        <p:cTn id="94" dur="500"/>
                                        <p:tgtEl>
                                          <p:spTgt spid="52"/>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randombar(horizontal)">
                                      <p:cBhvr>
                                        <p:cTn id="97" dur="500"/>
                                        <p:tgtEl>
                                          <p:spTgt spid="51"/>
                                        </p:tgtEl>
                                      </p:cBhvr>
                                    </p:animEffect>
                                  </p:childTnLst>
                                </p:cTn>
                              </p:par>
                            </p:childTnLst>
                          </p:cTn>
                        </p:par>
                        <p:par>
                          <p:cTn id="98" fill="hold">
                            <p:stCondLst>
                              <p:cond delay="5700"/>
                            </p:stCondLst>
                            <p:childTnLst>
                              <p:par>
                                <p:cTn id="99" presetID="2" presetClass="entr" presetSubtype="4" fill="hold" nodeType="afterEffect">
                                  <p:stCondLst>
                                    <p:cond delay="0"/>
                                  </p:stCondLst>
                                  <p:childTnLst>
                                    <p:set>
                                      <p:cBhvr>
                                        <p:cTn id="100" dur="1" fill="hold">
                                          <p:stCondLst>
                                            <p:cond delay="0"/>
                                          </p:stCondLst>
                                        </p:cTn>
                                        <p:tgtEl>
                                          <p:spTgt spid="65"/>
                                        </p:tgtEl>
                                        <p:attrNameLst>
                                          <p:attrName>style.visibility</p:attrName>
                                        </p:attrNameLst>
                                      </p:cBhvr>
                                      <p:to>
                                        <p:strVal val="visible"/>
                                      </p:to>
                                    </p:set>
                                    <p:anim calcmode="lin" valueType="num">
                                      <p:cBhvr additive="base">
                                        <p:cTn id="101" dur="500" fill="hold"/>
                                        <p:tgtEl>
                                          <p:spTgt spid="65"/>
                                        </p:tgtEl>
                                        <p:attrNameLst>
                                          <p:attrName>ppt_x</p:attrName>
                                        </p:attrNameLst>
                                      </p:cBhvr>
                                      <p:tavLst>
                                        <p:tav tm="0">
                                          <p:val>
                                            <p:strVal val="#ppt_x"/>
                                          </p:val>
                                        </p:tav>
                                        <p:tav tm="100000">
                                          <p:val>
                                            <p:strVal val="#ppt_x"/>
                                          </p:val>
                                        </p:tav>
                                      </p:tavLst>
                                    </p:anim>
                                    <p:anim calcmode="lin" valueType="num">
                                      <p:cBhvr additive="base">
                                        <p:cTn id="102" dur="500" fill="hold"/>
                                        <p:tgtEl>
                                          <p:spTgt spid="65"/>
                                        </p:tgtEl>
                                        <p:attrNameLst>
                                          <p:attrName>ppt_y</p:attrName>
                                        </p:attrNameLst>
                                      </p:cBhvr>
                                      <p:tavLst>
                                        <p:tav tm="0">
                                          <p:val>
                                            <p:strVal val="1+#ppt_h/2"/>
                                          </p:val>
                                        </p:tav>
                                        <p:tav tm="100000">
                                          <p:val>
                                            <p:strVal val="#ppt_y"/>
                                          </p:val>
                                        </p:tav>
                                      </p:tavLst>
                                    </p:anim>
                                  </p:childTnLst>
                                </p:cTn>
                              </p:par>
                            </p:childTnLst>
                          </p:cTn>
                        </p:par>
                        <p:par>
                          <p:cTn id="103" fill="hold">
                            <p:stCondLst>
                              <p:cond delay="6200"/>
                            </p:stCondLst>
                            <p:childTnLst>
                              <p:par>
                                <p:cTn id="104" presetID="8" presetClass="emph" presetSubtype="0" fill="hold" nodeType="afterEffect">
                                  <p:stCondLst>
                                    <p:cond delay="0"/>
                                  </p:stCondLst>
                                  <p:childTnLst>
                                    <p:animRot by="-360000">
                                      <p:cBhvr>
                                        <p:cTn id="105" dur="350" fill="hold"/>
                                        <p:tgtEl>
                                          <p:spTgt spid="65"/>
                                        </p:tgtEl>
                                        <p:attrNameLst>
                                          <p:attrName>r</p:attrName>
                                        </p:attrNameLst>
                                      </p:cBhvr>
                                    </p:animRot>
                                  </p:childTnLst>
                                </p:cTn>
                              </p:par>
                            </p:childTnLst>
                          </p:cTn>
                        </p:par>
                        <p:par>
                          <p:cTn id="106" fill="hold">
                            <p:stCondLst>
                              <p:cond delay="6550"/>
                            </p:stCondLst>
                            <p:childTnLst>
                              <p:par>
                                <p:cTn id="107" presetID="22" presetClass="entr" presetSubtype="8" fill="hold" grpId="0" nodeType="after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wipe(left)">
                                      <p:cBhvr>
                                        <p:cTn id="109" dur="250"/>
                                        <p:tgtEl>
                                          <p:spTgt spid="59"/>
                                        </p:tgtEl>
                                      </p:cBhvr>
                                    </p:animEffect>
                                  </p:childTnLst>
                                </p:cTn>
                              </p:par>
                              <p:par>
                                <p:cTn id="110" presetID="22" presetClass="entr" presetSubtype="8" fill="hold" nodeType="with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wipe(left)">
                                      <p:cBhvr>
                                        <p:cTn id="112" dur="250"/>
                                        <p:tgtEl>
                                          <p:spTgt spid="32"/>
                                        </p:tgtEl>
                                      </p:cBhvr>
                                    </p:animEffect>
                                  </p:childTnLst>
                                </p:cTn>
                              </p:par>
                            </p:childTnLst>
                          </p:cTn>
                        </p:par>
                        <p:par>
                          <p:cTn id="113" fill="hold">
                            <p:stCondLst>
                              <p:cond delay="6800"/>
                            </p:stCondLst>
                            <p:childTnLst>
                              <p:par>
                                <p:cTn id="114" presetID="22" presetClass="entr" presetSubtype="4" fill="hold" nodeType="after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wipe(down)">
                                      <p:cBhvr>
                                        <p:cTn id="116" dur="250"/>
                                        <p:tgtEl>
                                          <p:spTgt spid="42"/>
                                        </p:tgtEl>
                                      </p:cBhvr>
                                    </p:animEffect>
                                  </p:childTnLst>
                                </p:cTn>
                              </p:par>
                            </p:childTnLst>
                          </p:cTn>
                        </p:par>
                        <p:par>
                          <p:cTn id="117" fill="hold">
                            <p:stCondLst>
                              <p:cond delay="7050"/>
                            </p:stCondLst>
                            <p:childTnLst>
                              <p:par>
                                <p:cTn id="118" presetID="14" presetClass="entr" presetSubtype="1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randombar(horizontal)">
                                      <p:cBhvr>
                                        <p:cTn id="120" dur="500"/>
                                        <p:tgtEl>
                                          <p:spTgt spid="58"/>
                                        </p:tgtEl>
                                      </p:cBhvr>
                                    </p:animEffect>
                                  </p:childTnLst>
                                </p:cTn>
                              </p:par>
                              <p:par>
                                <p:cTn id="121" presetID="14" presetClass="entr" presetSubtype="10" fill="hold" grpId="0" nodeType="withEffect">
                                  <p:stCondLst>
                                    <p:cond delay="0"/>
                                  </p:stCondLst>
                                  <p:childTnLst>
                                    <p:set>
                                      <p:cBhvr>
                                        <p:cTn id="122" dur="1" fill="hold">
                                          <p:stCondLst>
                                            <p:cond delay="0"/>
                                          </p:stCondLst>
                                        </p:cTn>
                                        <p:tgtEl>
                                          <p:spTgt spid="57"/>
                                        </p:tgtEl>
                                        <p:attrNameLst>
                                          <p:attrName>style.visibility</p:attrName>
                                        </p:attrNameLst>
                                      </p:cBhvr>
                                      <p:to>
                                        <p:strVal val="visible"/>
                                      </p:to>
                                    </p:set>
                                    <p:animEffect transition="in" filter="randombar(horizontal)">
                                      <p:cBhvr>
                                        <p:cTn id="123" dur="500"/>
                                        <p:tgtEl>
                                          <p:spTgt spid="57"/>
                                        </p:tgtEl>
                                      </p:cBhvr>
                                    </p:animEffect>
                                  </p:childTnLst>
                                </p:cTn>
                              </p:par>
                              <p:par>
                                <p:cTn id="124" presetID="14" presetClass="entr" presetSubtype="10" fill="hold" grpId="0" nodeType="with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randombar(horizontal)">
                                      <p:cBhvr>
                                        <p:cTn id="126" dur="500"/>
                                        <p:tgtEl>
                                          <p:spTgt spid="48"/>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47"/>
                                        </p:tgtEl>
                                        <p:attrNameLst>
                                          <p:attrName>style.visibility</p:attrName>
                                        </p:attrNameLst>
                                      </p:cBhvr>
                                      <p:to>
                                        <p:strVal val="visible"/>
                                      </p:to>
                                    </p:set>
                                    <p:animEffect transition="in" filter="randombar(horizontal)">
                                      <p:cBhvr>
                                        <p:cTn id="129" dur="500"/>
                                        <p:tgtEl>
                                          <p:spTgt spid="47"/>
                                        </p:tgtEl>
                                      </p:cBhvr>
                                    </p:animEffect>
                                  </p:childTnLst>
                                </p:cTn>
                              </p:par>
                            </p:childTnLst>
                          </p:cTn>
                        </p:par>
                        <p:par>
                          <p:cTn id="130" fill="hold">
                            <p:stCondLst>
                              <p:cond delay="7550"/>
                            </p:stCondLst>
                            <p:childTnLst>
                              <p:par>
                                <p:cTn id="131" presetID="2" presetClass="entr" presetSubtype="4"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 calcmode="lin" valueType="num">
                                      <p:cBhvr additive="base">
                                        <p:cTn id="133" dur="500" fill="hold"/>
                                        <p:tgtEl>
                                          <p:spTgt spid="66"/>
                                        </p:tgtEl>
                                        <p:attrNameLst>
                                          <p:attrName>ppt_x</p:attrName>
                                        </p:attrNameLst>
                                      </p:cBhvr>
                                      <p:tavLst>
                                        <p:tav tm="0">
                                          <p:val>
                                            <p:strVal val="#ppt_x"/>
                                          </p:val>
                                        </p:tav>
                                        <p:tav tm="100000">
                                          <p:val>
                                            <p:strVal val="#ppt_x"/>
                                          </p:val>
                                        </p:tav>
                                      </p:tavLst>
                                    </p:anim>
                                    <p:anim calcmode="lin" valueType="num">
                                      <p:cBhvr additive="base">
                                        <p:cTn id="134" dur="500" fill="hold"/>
                                        <p:tgtEl>
                                          <p:spTgt spid="66"/>
                                        </p:tgtEl>
                                        <p:attrNameLst>
                                          <p:attrName>ppt_y</p:attrName>
                                        </p:attrNameLst>
                                      </p:cBhvr>
                                      <p:tavLst>
                                        <p:tav tm="0">
                                          <p:val>
                                            <p:strVal val="1+#ppt_h/2"/>
                                          </p:val>
                                        </p:tav>
                                        <p:tav tm="100000">
                                          <p:val>
                                            <p:strVal val="#ppt_y"/>
                                          </p:val>
                                        </p:tav>
                                      </p:tavLst>
                                    </p:anim>
                                  </p:childTnLst>
                                </p:cTn>
                              </p:par>
                            </p:childTnLst>
                          </p:cTn>
                        </p:par>
                        <p:par>
                          <p:cTn id="135" fill="hold">
                            <p:stCondLst>
                              <p:cond delay="8050"/>
                            </p:stCondLst>
                            <p:childTnLst>
                              <p:par>
                                <p:cTn id="136" presetID="8" presetClass="emph" presetSubtype="0" fill="hold" nodeType="afterEffect">
                                  <p:stCondLst>
                                    <p:cond delay="0"/>
                                  </p:stCondLst>
                                  <p:childTnLst>
                                    <p:animRot by="300000">
                                      <p:cBhvr>
                                        <p:cTn id="137" dur="350" fill="hold"/>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animBg="1"/>
      <p:bldP spid="60" grpId="0" animBg="1"/>
      <p:bldP spid="61" grpId="0" animBg="1"/>
      <p:bldP spid="6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4" name="淘宝网chenying0907出品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6" name="淘宝网chenying0907出品 5"/>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7" name="淘宝网chenying0907出品 6"/>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9" name="淘宝网chenying0907出品 8"/>
          <p:cNvSpPr/>
          <p:nvPr/>
        </p:nvSpPr>
        <p:spPr bwMode="auto">
          <a:xfrm>
            <a:off x="144759" y="1629088"/>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课前准备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10" name="直接连接符 9"/>
          <p:cNvCxnSpPr/>
          <p:nvPr/>
        </p:nvCxnSpPr>
        <p:spPr>
          <a:xfrm>
            <a:off x="662137" y="764704"/>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5354" t="8440" r="6203" b="10137"/>
          <a:stretch/>
        </p:blipFill>
        <p:spPr>
          <a:xfrm>
            <a:off x="4613418" y="1621640"/>
            <a:ext cx="3609496" cy="4490836"/>
          </a:xfrm>
          <a:prstGeom prst="rect">
            <a:avLst/>
          </a:prstGeom>
        </p:spPr>
      </p:pic>
      <p:sp>
        <p:nvSpPr>
          <p:cNvPr id="15" name="Rectangle 4"/>
          <p:cNvSpPr/>
          <p:nvPr/>
        </p:nvSpPr>
        <p:spPr>
          <a:xfrm>
            <a:off x="5191382" y="2179981"/>
            <a:ext cx="1278499" cy="111668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16" name="Rectangle 5"/>
          <p:cNvSpPr/>
          <p:nvPr/>
        </p:nvSpPr>
        <p:spPr>
          <a:xfrm>
            <a:off x="6469879" y="2179981"/>
            <a:ext cx="1220384" cy="111668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17" name="Rectangle 8"/>
          <p:cNvSpPr/>
          <p:nvPr/>
        </p:nvSpPr>
        <p:spPr>
          <a:xfrm>
            <a:off x="5191382" y="3296664"/>
            <a:ext cx="1278499" cy="111668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19" name="Rectangle 9"/>
          <p:cNvSpPr/>
          <p:nvPr/>
        </p:nvSpPr>
        <p:spPr>
          <a:xfrm>
            <a:off x="6469879" y="3296664"/>
            <a:ext cx="1220384" cy="1116683"/>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20" name="Rectangle 11"/>
          <p:cNvSpPr/>
          <p:nvPr/>
        </p:nvSpPr>
        <p:spPr>
          <a:xfrm>
            <a:off x="5191382" y="4413346"/>
            <a:ext cx="1278499" cy="1116683"/>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22" name="Rectangle 12"/>
          <p:cNvSpPr/>
          <p:nvPr/>
        </p:nvSpPr>
        <p:spPr>
          <a:xfrm>
            <a:off x="6469879" y="4413346"/>
            <a:ext cx="1220384" cy="1116683"/>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w="28575" cap="flat" cmpd="sng" algn="ctr">
            <a:solidFill>
              <a:schemeClr val="bg1"/>
            </a:solid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grpSp>
        <p:nvGrpSpPr>
          <p:cNvPr id="23" name="淘宝网chenying0907出品 22"/>
          <p:cNvGrpSpPr/>
          <p:nvPr/>
        </p:nvGrpSpPr>
        <p:grpSpPr>
          <a:xfrm>
            <a:off x="1546616" y="1295300"/>
            <a:ext cx="2432616" cy="1437777"/>
            <a:chOff x="867640" y="971550"/>
            <a:chExt cx="1834573" cy="1078416"/>
          </a:xfrm>
        </p:grpSpPr>
        <p:sp>
          <p:nvSpPr>
            <p:cNvPr id="24" name="Rounded Rectangle 13"/>
            <p:cNvSpPr/>
            <p:nvPr/>
          </p:nvSpPr>
          <p:spPr>
            <a:xfrm>
              <a:off x="867640" y="989695"/>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27" name="Text Box 10"/>
            <p:cNvSpPr txBox="1">
              <a:spLocks noChangeArrowheads="1"/>
            </p:cNvSpPr>
            <p:nvPr/>
          </p:nvSpPr>
          <p:spPr bwMode="auto">
            <a:xfrm>
              <a:off x="908626" y="971550"/>
              <a:ext cx="1752600" cy="961802"/>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smtClean="0">
                  <a:ln>
                    <a:noFill/>
                  </a:ln>
                  <a:solidFill>
                    <a:srgbClr val="BF974D">
                      <a:lumMod val="75000"/>
                    </a:srgbClr>
                  </a:solidFill>
                  <a:effectLst/>
                  <a:uLnTx/>
                  <a:uFillTx/>
                  <a:latin typeface="微软雅黑" pitchFamily="34" charset="-122"/>
                  <a:ea typeface="微软雅黑" pitchFamily="34" charset="-122"/>
                  <a:cs typeface="Open Sans" pitchFamily="34" charset="0"/>
                </a:rPr>
                <a:t>添加文本</a:t>
              </a:r>
              <a:endParaRPr kumimoji="0" lang="en-US" sz="1900" b="1" i="0" u="none" strike="noStrike" kern="0" cap="none" spc="0" normalizeH="0" baseline="0" noProof="0" dirty="0" smtClean="0">
                <a:ln>
                  <a:noFill/>
                </a:ln>
                <a:solidFill>
                  <a:srgbClr val="BF974D">
                    <a:lumMod val="75000"/>
                  </a:srgbClr>
                </a:solidFill>
                <a:effectLst/>
                <a:uLnTx/>
                <a:uFillTx/>
                <a:latin typeface="微软雅黑" pitchFamily="34" charset="-122"/>
                <a:ea typeface="微软雅黑" pitchFamily="34" charset="-122"/>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a:t>
              </a:r>
              <a:r>
                <a:rPr kumimoji="0" lang="zh-CN" altLang="en-US" sz="14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rPr>
                <a:t>淘宝网chenying0907出品</a:t>
              </a: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此处您可以添加文字或者删除淘宝网chenying0907出品</a:t>
              </a:r>
              <a:endParaRPr kumimoji="0" lang="en-US" sz="1400" b="0" i="0" u="none" strike="noStrike" kern="0" cap="none" spc="0" normalizeH="0" baseline="0" noProof="0" dirty="0" smtClean="0">
                <a:ln>
                  <a:noFill/>
                </a:ln>
                <a:solidFill>
                  <a:sysClr val="windowText" lastClr="000000">
                    <a:lumMod val="50000"/>
                    <a:lumOff val="50000"/>
                  </a:sysClr>
                </a:solidFill>
                <a:effectLst/>
                <a:uLnTx/>
                <a:uFillTx/>
                <a:latin typeface="Open Sans" pitchFamily="34" charset="0"/>
                <a:ea typeface="Open Sans" pitchFamily="34" charset="0"/>
                <a:cs typeface="Open Sans" pitchFamily="34" charset="0"/>
              </a:endParaRPr>
            </a:p>
          </p:txBody>
        </p:sp>
      </p:grpSp>
      <p:grpSp>
        <p:nvGrpSpPr>
          <p:cNvPr id="28" name="淘宝网chenying0907出品 27"/>
          <p:cNvGrpSpPr/>
          <p:nvPr/>
        </p:nvGrpSpPr>
        <p:grpSpPr>
          <a:xfrm>
            <a:off x="1103418" y="3109862"/>
            <a:ext cx="2432616" cy="1451935"/>
            <a:chOff x="533400" y="2332576"/>
            <a:chExt cx="1834573" cy="1089035"/>
          </a:xfrm>
        </p:grpSpPr>
        <p:sp>
          <p:nvSpPr>
            <p:cNvPr id="29" name="Rounded Rectangle 16"/>
            <p:cNvSpPr/>
            <p:nvPr/>
          </p:nvSpPr>
          <p:spPr>
            <a:xfrm>
              <a:off x="533400" y="2361340"/>
              <a:ext cx="1834573" cy="1060271"/>
            </a:xfrm>
            <a:prstGeom prst="roundRect">
              <a:avLst>
                <a:gd name="adj" fmla="val 5186"/>
              </a:avLst>
            </a:prstGeom>
            <a:solidFill>
              <a:srgbClr val="C66951">
                <a:lumMod val="7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1" name="Text Box 10"/>
            <p:cNvSpPr txBox="1">
              <a:spLocks noChangeArrowheads="1"/>
            </p:cNvSpPr>
            <p:nvPr/>
          </p:nvSpPr>
          <p:spPr bwMode="auto">
            <a:xfrm>
              <a:off x="574386" y="2332576"/>
              <a:ext cx="1752600" cy="961802"/>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此处您可以添加文字或者删除淘宝网chenying0907出品此处您可以添加文字或者删除淘宝网chenying0907出品</a:t>
              </a:r>
              <a:endParaRPr kumimoji="0" lang="en-US" altLang="zh-CN" sz="140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endParaRPr>
            </a:p>
          </p:txBody>
        </p:sp>
      </p:grpSp>
      <p:grpSp>
        <p:nvGrpSpPr>
          <p:cNvPr id="32" name="淘宝网chenying0907出品 31"/>
          <p:cNvGrpSpPr/>
          <p:nvPr/>
        </p:nvGrpSpPr>
        <p:grpSpPr>
          <a:xfrm>
            <a:off x="1546616" y="4893370"/>
            <a:ext cx="2432616" cy="1491902"/>
            <a:chOff x="867640" y="3670310"/>
            <a:chExt cx="1834573" cy="1119013"/>
          </a:xfrm>
        </p:grpSpPr>
        <p:sp>
          <p:nvSpPr>
            <p:cNvPr id="33" name="Rounded Rectangle 17"/>
            <p:cNvSpPr/>
            <p:nvPr/>
          </p:nvSpPr>
          <p:spPr>
            <a:xfrm>
              <a:off x="867640" y="3729052"/>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4" name="Text Box 10"/>
            <p:cNvSpPr txBox="1">
              <a:spLocks noChangeArrowheads="1"/>
            </p:cNvSpPr>
            <p:nvPr/>
          </p:nvSpPr>
          <p:spPr bwMode="auto">
            <a:xfrm>
              <a:off x="908626" y="3670310"/>
              <a:ext cx="1752600" cy="961802"/>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此处您可以添加文字或者删除淘宝网chenying0907出品此处您可以添加文字或者删除淘宝网chenying0907出品</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Open Sans" pitchFamily="34" charset="0"/>
                <a:ea typeface="Open Sans" pitchFamily="34" charset="0"/>
                <a:cs typeface="Open Sans" pitchFamily="34" charset="0"/>
              </a:endParaRPr>
            </a:p>
          </p:txBody>
        </p:sp>
      </p:grpSp>
      <p:grpSp>
        <p:nvGrpSpPr>
          <p:cNvPr id="35" name="淘宝网chenying0907出品 34"/>
          <p:cNvGrpSpPr/>
          <p:nvPr/>
        </p:nvGrpSpPr>
        <p:grpSpPr>
          <a:xfrm>
            <a:off x="8875848" y="1295300"/>
            <a:ext cx="2432616" cy="1437777"/>
            <a:chOff x="6395027" y="971550"/>
            <a:chExt cx="1834573" cy="1078416"/>
          </a:xfrm>
        </p:grpSpPr>
        <p:sp>
          <p:nvSpPr>
            <p:cNvPr id="36" name="Rounded Rectangle 20"/>
            <p:cNvSpPr/>
            <p:nvPr/>
          </p:nvSpPr>
          <p:spPr>
            <a:xfrm>
              <a:off x="6395027" y="989695"/>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7" name="Text Box 10"/>
            <p:cNvSpPr txBox="1">
              <a:spLocks noChangeArrowheads="1"/>
            </p:cNvSpPr>
            <p:nvPr/>
          </p:nvSpPr>
          <p:spPr bwMode="auto">
            <a:xfrm>
              <a:off x="6436013" y="971550"/>
              <a:ext cx="1752600" cy="961802"/>
            </a:xfrm>
            <a:prstGeom prst="rect">
              <a:avLst/>
            </a:prstGeom>
            <a:noFill/>
            <a:ln w="9525">
              <a:noFill/>
              <a:miter lim="800000"/>
              <a:headEnd/>
              <a:tailEnd/>
            </a:ln>
          </p:spPr>
          <p:txBody>
            <a:bodyPr wrap="square" lIns="45720" tIns="22860" rIns="45720" bIns="22860">
              <a:spAutoFit/>
            </a:bodyPr>
            <a:lstStyle/>
            <a:p>
              <a:pPr marL="0" marR="0" lvl="0" indent="0" algn="r"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endParaRPr>
            </a:p>
            <a:p>
              <a:pPr marL="0" marR="0" lvl="0" indent="0" algn="r"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此处您可以添加文字或者删除淘宝网chenying0907出品此处您可以添加文字或者删除淘宝网chenying0907出品</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Open Sans" pitchFamily="34" charset="0"/>
                <a:ea typeface="Open Sans" pitchFamily="34" charset="0"/>
                <a:cs typeface="Open Sans" pitchFamily="34" charset="0"/>
              </a:endParaRPr>
            </a:p>
          </p:txBody>
        </p:sp>
      </p:grpSp>
      <p:grpSp>
        <p:nvGrpSpPr>
          <p:cNvPr id="38" name="淘宝网chenying0907出品 37"/>
          <p:cNvGrpSpPr/>
          <p:nvPr/>
        </p:nvGrpSpPr>
        <p:grpSpPr>
          <a:xfrm>
            <a:off x="8976888" y="4893370"/>
            <a:ext cx="2432616" cy="1491902"/>
            <a:chOff x="6471227" y="3670310"/>
            <a:chExt cx="1834573" cy="1119013"/>
          </a:xfrm>
        </p:grpSpPr>
        <p:sp>
          <p:nvSpPr>
            <p:cNvPr id="39" name="Rounded Rectangle 22"/>
            <p:cNvSpPr/>
            <p:nvPr/>
          </p:nvSpPr>
          <p:spPr>
            <a:xfrm>
              <a:off x="6471227" y="3729052"/>
              <a:ext cx="1834573" cy="1060271"/>
            </a:xfrm>
            <a:prstGeom prst="roundRect">
              <a:avLst>
                <a:gd name="adj" fmla="val 5186"/>
              </a:avLst>
            </a:prstGeom>
            <a:noFill/>
            <a:ln w="9525" cap="flat" cmpd="sng" algn="ctr">
              <a:solidFill>
                <a:srgbClr val="534949">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40" name="Text Box 10"/>
            <p:cNvSpPr txBox="1">
              <a:spLocks noChangeArrowheads="1"/>
            </p:cNvSpPr>
            <p:nvPr/>
          </p:nvSpPr>
          <p:spPr bwMode="auto">
            <a:xfrm>
              <a:off x="6512213" y="3670310"/>
              <a:ext cx="1752600" cy="961802"/>
            </a:xfrm>
            <a:prstGeom prst="rect">
              <a:avLst/>
            </a:prstGeom>
            <a:noFill/>
            <a:ln w="9525">
              <a:noFill/>
              <a:miter lim="800000"/>
              <a:headEnd/>
              <a:tailEnd/>
            </a:ln>
          </p:spPr>
          <p:txBody>
            <a:bodyPr wrap="square" lIns="45720" tIns="22860" rIns="45720" bIns="22860">
              <a:spAutoFit/>
            </a:bodyPr>
            <a:lstStyle/>
            <a:p>
              <a:pPr marL="0" marR="0" lvl="0" indent="0" algn="r"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rgbClr val="C66951">
                    <a:lumMod val="75000"/>
                  </a:srgbClr>
                </a:solidFill>
                <a:effectLst/>
                <a:uLnTx/>
                <a:uFillTx/>
                <a:latin typeface="微软雅黑" pitchFamily="34" charset="-122"/>
                <a:ea typeface="微软雅黑" pitchFamily="34" charset="-122"/>
                <a:cs typeface="Open Sans" pitchFamily="34" charset="0"/>
              </a:endParaRPr>
            </a:p>
            <a:p>
              <a:pPr marL="0" marR="0" lvl="0" indent="0" algn="r"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此处您可以添加文字或者删除淘宝网chenying0907出品此处您可以添加文字或者删除淘宝网chenying0907出品</a:t>
              </a:r>
              <a:endParaRPr kumimoji="0" lang="en-US" altLang="zh-CN" sz="1400" b="0" i="0" u="none" strike="noStrike" kern="0" cap="none" spc="0" normalizeH="0" baseline="0" noProof="0" dirty="0">
                <a:ln>
                  <a:noFill/>
                </a:ln>
                <a:solidFill>
                  <a:prstClr val="black">
                    <a:lumMod val="50000"/>
                    <a:lumOff val="50000"/>
                  </a:prstClr>
                </a:solidFill>
                <a:effectLst/>
                <a:uLnTx/>
                <a:uFillTx/>
                <a:latin typeface="Open Sans" pitchFamily="34" charset="0"/>
                <a:ea typeface="Open Sans" pitchFamily="34" charset="0"/>
                <a:cs typeface="Open Sans" pitchFamily="34" charset="0"/>
              </a:endParaRPr>
            </a:p>
          </p:txBody>
        </p:sp>
      </p:grpSp>
      <p:grpSp>
        <p:nvGrpSpPr>
          <p:cNvPr id="41" name="淘宝网chenying0907出品 40"/>
          <p:cNvGrpSpPr/>
          <p:nvPr/>
        </p:nvGrpSpPr>
        <p:grpSpPr>
          <a:xfrm>
            <a:off x="9280008" y="3123959"/>
            <a:ext cx="2432616" cy="1437777"/>
            <a:chOff x="6699827" y="2343150"/>
            <a:chExt cx="1834573" cy="1078416"/>
          </a:xfrm>
        </p:grpSpPr>
        <p:sp>
          <p:nvSpPr>
            <p:cNvPr id="42" name="Rounded Rectangle 25"/>
            <p:cNvSpPr/>
            <p:nvPr/>
          </p:nvSpPr>
          <p:spPr>
            <a:xfrm>
              <a:off x="6699827" y="2361295"/>
              <a:ext cx="1834573" cy="1060271"/>
            </a:xfrm>
            <a:prstGeom prst="roundRect">
              <a:avLst>
                <a:gd name="adj" fmla="val 5186"/>
              </a:avLst>
            </a:prstGeom>
            <a:solidFill>
              <a:srgbClr val="C66951">
                <a:lumMod val="7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43" name="Text Box 10"/>
            <p:cNvSpPr txBox="1">
              <a:spLocks noChangeArrowheads="1"/>
            </p:cNvSpPr>
            <p:nvPr/>
          </p:nvSpPr>
          <p:spPr bwMode="auto">
            <a:xfrm>
              <a:off x="6740813" y="2343150"/>
              <a:ext cx="1752600" cy="961802"/>
            </a:xfrm>
            <a:prstGeom prst="rect">
              <a:avLst/>
            </a:prstGeom>
            <a:noFill/>
            <a:ln w="9525">
              <a:noFill/>
              <a:miter lim="800000"/>
              <a:headEnd/>
              <a:tailEnd/>
            </a:ln>
          </p:spPr>
          <p:txBody>
            <a:bodyPr wrap="square" lIns="45720" tIns="22860" rIns="45720" bIns="22860">
              <a:spAutoFit/>
            </a:bodyPr>
            <a:lstStyle/>
            <a:p>
              <a:pPr marL="0" marR="0" lvl="0" indent="0" algn="r"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rPr>
                <a:t>添加文本</a:t>
              </a:r>
              <a:endParaRPr kumimoji="0" lang="en-US" altLang="zh-CN"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a:p>
              <a:pPr marL="0" marR="0" lvl="0" indent="0" algn="r" defTabSz="1445716"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此处您可以添加文字或者删除淘宝网chenying0907出品此处您可以添加文字或者删除淘宝网chenying0907出品</a:t>
              </a:r>
              <a:endParaRPr kumimoji="0" lang="en-US" altLang="zh-CN" sz="140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endParaRPr>
            </a:p>
          </p:txBody>
        </p:sp>
      </p:grpSp>
      <p:cxnSp>
        <p:nvCxnSpPr>
          <p:cNvPr id="44" name="Straight Arrow Connector 28"/>
          <p:cNvCxnSpPr>
            <a:endCxn id="24" idx="3"/>
          </p:cNvCxnSpPr>
          <p:nvPr/>
        </p:nvCxnSpPr>
        <p:spPr>
          <a:xfrm flipH="1" flipV="1">
            <a:off x="3979232" y="2026286"/>
            <a:ext cx="1367869" cy="488121"/>
          </a:xfrm>
          <a:prstGeom prst="straightConnector1">
            <a:avLst/>
          </a:prstGeom>
          <a:noFill/>
          <a:ln w="9525" cap="flat" cmpd="sng" algn="ctr">
            <a:solidFill>
              <a:sysClr val="window" lastClr="FFFFFF">
                <a:lumMod val="65000"/>
              </a:sysClr>
            </a:solidFill>
            <a:prstDash val="solid"/>
            <a:tailEnd type="arrow"/>
          </a:ln>
          <a:effectLst/>
        </p:spPr>
      </p:cxnSp>
      <p:cxnSp>
        <p:nvCxnSpPr>
          <p:cNvPr id="45" name="Straight Arrow Connector 30"/>
          <p:cNvCxnSpPr>
            <a:endCxn id="33" idx="3"/>
          </p:cNvCxnSpPr>
          <p:nvPr/>
        </p:nvCxnSpPr>
        <p:spPr>
          <a:xfrm flipH="1">
            <a:off x="3979232" y="5155802"/>
            <a:ext cx="1468909" cy="522677"/>
          </a:xfrm>
          <a:prstGeom prst="straightConnector1">
            <a:avLst/>
          </a:prstGeom>
          <a:noFill/>
          <a:ln w="9525" cap="flat" cmpd="sng" algn="ctr">
            <a:solidFill>
              <a:sysClr val="window" lastClr="FFFFFF">
                <a:lumMod val="65000"/>
              </a:sysClr>
            </a:solidFill>
            <a:prstDash val="solid"/>
            <a:tailEnd type="arrow"/>
          </a:ln>
          <a:effectLst/>
        </p:spPr>
      </p:cxnSp>
      <p:cxnSp>
        <p:nvCxnSpPr>
          <p:cNvPr id="46" name="Straight Arrow Connector 32"/>
          <p:cNvCxnSpPr>
            <a:endCxn id="29" idx="3"/>
          </p:cNvCxnSpPr>
          <p:nvPr/>
        </p:nvCxnSpPr>
        <p:spPr>
          <a:xfrm flipH="1">
            <a:off x="3536035" y="3854943"/>
            <a:ext cx="1912106" cy="61"/>
          </a:xfrm>
          <a:prstGeom prst="straightConnector1">
            <a:avLst/>
          </a:prstGeom>
          <a:noFill/>
          <a:ln w="9525" cap="flat" cmpd="sng" algn="ctr">
            <a:solidFill>
              <a:sysClr val="window" lastClr="FFFFFF">
                <a:lumMod val="65000"/>
              </a:sysClr>
            </a:solidFill>
            <a:prstDash val="solid"/>
            <a:tailEnd type="arrow"/>
          </a:ln>
          <a:effectLst/>
        </p:spPr>
      </p:cxnSp>
      <p:cxnSp>
        <p:nvCxnSpPr>
          <p:cNvPr id="47" name="Straight Arrow Connector 33"/>
          <p:cNvCxnSpPr/>
          <p:nvPr/>
        </p:nvCxnSpPr>
        <p:spPr>
          <a:xfrm flipV="1">
            <a:off x="7515634" y="2003131"/>
            <a:ext cx="1367869" cy="488121"/>
          </a:xfrm>
          <a:prstGeom prst="straightConnector1">
            <a:avLst/>
          </a:prstGeom>
          <a:noFill/>
          <a:ln w="9525" cap="flat" cmpd="sng" algn="ctr">
            <a:solidFill>
              <a:sysClr val="window" lastClr="FFFFFF">
                <a:lumMod val="65000"/>
              </a:sysClr>
            </a:solidFill>
            <a:prstDash val="solid"/>
            <a:tailEnd type="arrow"/>
          </a:ln>
          <a:effectLst/>
        </p:spPr>
      </p:cxnSp>
      <p:cxnSp>
        <p:nvCxnSpPr>
          <p:cNvPr id="48" name="Straight Arrow Connector 34"/>
          <p:cNvCxnSpPr/>
          <p:nvPr/>
        </p:nvCxnSpPr>
        <p:spPr>
          <a:xfrm>
            <a:off x="7515634" y="5132648"/>
            <a:ext cx="1468909" cy="522677"/>
          </a:xfrm>
          <a:prstGeom prst="straightConnector1">
            <a:avLst/>
          </a:prstGeom>
          <a:noFill/>
          <a:ln w="9525" cap="flat" cmpd="sng" algn="ctr">
            <a:solidFill>
              <a:sysClr val="window" lastClr="FFFFFF">
                <a:lumMod val="65000"/>
              </a:sysClr>
            </a:solidFill>
            <a:prstDash val="solid"/>
            <a:tailEnd type="arrow"/>
          </a:ln>
          <a:effectLst/>
        </p:spPr>
      </p:cxnSp>
      <p:cxnSp>
        <p:nvCxnSpPr>
          <p:cNvPr id="49" name="Straight Arrow Connector 35"/>
          <p:cNvCxnSpPr/>
          <p:nvPr/>
        </p:nvCxnSpPr>
        <p:spPr>
          <a:xfrm>
            <a:off x="7375557" y="3831788"/>
            <a:ext cx="1912106" cy="61"/>
          </a:xfrm>
          <a:prstGeom prst="straightConnector1">
            <a:avLst/>
          </a:prstGeom>
          <a:noFill/>
          <a:ln w="9525" cap="flat" cmpd="sng" algn="ctr">
            <a:solidFill>
              <a:sysClr val="window" lastClr="FFFFFF">
                <a:lumMod val="65000"/>
              </a:sysClr>
            </a:solidFill>
            <a:prstDash val="solid"/>
            <a:tailEnd type="arrow"/>
          </a:ln>
          <a:effectLst/>
        </p:spPr>
      </p:cxnSp>
    </p:spTree>
    <p:extLst>
      <p:ext uri="{BB962C8B-B14F-4D97-AF65-F5344CB8AC3E}">
        <p14:creationId xmlns:p14="http://schemas.microsoft.com/office/powerpoint/2010/main" val="29429458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125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1250"/>
                            </p:stCondLst>
                            <p:childTnLst>
                              <p:par>
                                <p:cTn id="27" presetID="22" presetClass="entr" presetSubtype="2"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par>
                                <p:cTn id="30" presetID="14" presetClass="entr" presetSubtype="1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randombar(horizontal)">
                                      <p:cBhvr>
                                        <p:cTn id="32" dur="500"/>
                                        <p:tgtEl>
                                          <p:spTgt spid="23"/>
                                        </p:tgtEl>
                                      </p:cBhvr>
                                    </p:animEffect>
                                  </p:childTnLst>
                                </p:cTn>
                              </p:par>
                              <p:par>
                                <p:cTn id="33" presetID="22" presetClass="entr" presetSubtype="2" fill="hold" nodeType="withEffect">
                                  <p:stCondLst>
                                    <p:cond delay="25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par>
                                <p:cTn id="36" presetID="14" presetClass="entr" presetSubtype="10" fill="hold" nodeType="withEffect">
                                  <p:stCondLst>
                                    <p:cond delay="250"/>
                                  </p:stCondLst>
                                  <p:childTnLst>
                                    <p:set>
                                      <p:cBhvr>
                                        <p:cTn id="37" dur="1" fill="hold">
                                          <p:stCondLst>
                                            <p:cond delay="0"/>
                                          </p:stCondLst>
                                        </p:cTn>
                                        <p:tgtEl>
                                          <p:spTgt spid="28"/>
                                        </p:tgtEl>
                                        <p:attrNameLst>
                                          <p:attrName>style.visibility</p:attrName>
                                        </p:attrNameLst>
                                      </p:cBhvr>
                                      <p:to>
                                        <p:strVal val="visible"/>
                                      </p:to>
                                    </p:set>
                                    <p:animEffect transition="in" filter="randombar(horizontal)">
                                      <p:cBhvr>
                                        <p:cTn id="38" dur="500"/>
                                        <p:tgtEl>
                                          <p:spTgt spid="28"/>
                                        </p:tgtEl>
                                      </p:cBhvr>
                                    </p:animEffect>
                                  </p:childTnLst>
                                </p:cTn>
                              </p:par>
                              <p:par>
                                <p:cTn id="39" presetID="22" presetClass="entr" presetSubtype="2" fill="hold" nodeType="withEffect">
                                  <p:stCondLst>
                                    <p:cond delay="500"/>
                                  </p:stCondLst>
                                  <p:childTnLst>
                                    <p:set>
                                      <p:cBhvr>
                                        <p:cTn id="40" dur="1" fill="hold">
                                          <p:stCondLst>
                                            <p:cond delay="0"/>
                                          </p:stCondLst>
                                        </p:cTn>
                                        <p:tgtEl>
                                          <p:spTgt spid="45"/>
                                        </p:tgtEl>
                                        <p:attrNameLst>
                                          <p:attrName>style.visibility</p:attrName>
                                        </p:attrNameLst>
                                      </p:cBhvr>
                                      <p:to>
                                        <p:strVal val="visible"/>
                                      </p:to>
                                    </p:set>
                                    <p:animEffect transition="in" filter="wipe(right)">
                                      <p:cBhvr>
                                        <p:cTn id="41" dur="500"/>
                                        <p:tgtEl>
                                          <p:spTgt spid="45"/>
                                        </p:tgtEl>
                                      </p:cBhvr>
                                    </p:animEffect>
                                  </p:childTnLst>
                                </p:cTn>
                              </p:par>
                              <p:par>
                                <p:cTn id="42" presetID="14" presetClass="entr" presetSubtype="10" fill="hold" nodeType="withEffect">
                                  <p:stCondLst>
                                    <p:cond delay="50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childTnLst>
                          </p:cTn>
                        </p:par>
                        <p:par>
                          <p:cTn id="45" fill="hold">
                            <p:stCondLst>
                              <p:cond delay="225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500"/>
                                        <p:tgtEl>
                                          <p:spTgt spid="47"/>
                                        </p:tgtEl>
                                      </p:cBhvr>
                                    </p:animEffect>
                                  </p:childTnLst>
                                </p:cTn>
                              </p:par>
                              <p:par>
                                <p:cTn id="49" presetID="14" presetClass="entr" presetSubtype="1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randombar(horizontal)">
                                      <p:cBhvr>
                                        <p:cTn id="51" dur="500"/>
                                        <p:tgtEl>
                                          <p:spTgt spid="35"/>
                                        </p:tgtEl>
                                      </p:cBhvr>
                                    </p:animEffect>
                                  </p:childTnLst>
                                </p:cTn>
                              </p:par>
                              <p:par>
                                <p:cTn id="52" presetID="22" presetClass="entr" presetSubtype="8" fill="hold" nodeType="withEffect">
                                  <p:stCondLst>
                                    <p:cond delay="25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500"/>
                                        <p:tgtEl>
                                          <p:spTgt spid="49"/>
                                        </p:tgtEl>
                                      </p:cBhvr>
                                    </p:animEffect>
                                  </p:childTnLst>
                                </p:cTn>
                              </p:par>
                              <p:par>
                                <p:cTn id="55" presetID="14" presetClass="entr" presetSubtype="10" fill="hold" nodeType="withEffect">
                                  <p:stCondLst>
                                    <p:cond delay="250"/>
                                  </p:stCondLst>
                                  <p:childTnLst>
                                    <p:set>
                                      <p:cBhvr>
                                        <p:cTn id="56" dur="1" fill="hold">
                                          <p:stCondLst>
                                            <p:cond delay="0"/>
                                          </p:stCondLst>
                                        </p:cTn>
                                        <p:tgtEl>
                                          <p:spTgt spid="41"/>
                                        </p:tgtEl>
                                        <p:attrNameLst>
                                          <p:attrName>style.visibility</p:attrName>
                                        </p:attrNameLst>
                                      </p:cBhvr>
                                      <p:to>
                                        <p:strVal val="visible"/>
                                      </p:to>
                                    </p:set>
                                    <p:animEffect transition="in" filter="randombar(horizontal)">
                                      <p:cBhvr>
                                        <p:cTn id="57" dur="500"/>
                                        <p:tgtEl>
                                          <p:spTgt spid="41"/>
                                        </p:tgtEl>
                                      </p:cBhvr>
                                    </p:animEffect>
                                  </p:childTnLst>
                                </p:cTn>
                              </p:par>
                              <p:par>
                                <p:cTn id="58" presetID="14" presetClass="entr" presetSubtype="10" fill="hold" nodeType="withEffect">
                                  <p:stCondLst>
                                    <p:cond delay="500"/>
                                  </p:stCondLst>
                                  <p:childTnLst>
                                    <p:set>
                                      <p:cBhvr>
                                        <p:cTn id="59" dur="1" fill="hold">
                                          <p:stCondLst>
                                            <p:cond delay="0"/>
                                          </p:stCondLst>
                                        </p:cTn>
                                        <p:tgtEl>
                                          <p:spTgt spid="38"/>
                                        </p:tgtEl>
                                        <p:attrNameLst>
                                          <p:attrName>style.visibility</p:attrName>
                                        </p:attrNameLst>
                                      </p:cBhvr>
                                      <p:to>
                                        <p:strVal val="visible"/>
                                      </p:to>
                                    </p:set>
                                    <p:animEffect transition="in" filter="randombar(horizontal)">
                                      <p:cBhvr>
                                        <p:cTn id="60" dur="500"/>
                                        <p:tgtEl>
                                          <p:spTgt spid="38"/>
                                        </p:tgtEl>
                                      </p:cBhvr>
                                    </p:animEffect>
                                  </p:childTnLst>
                                </p:cTn>
                              </p:par>
                              <p:par>
                                <p:cTn id="61" presetID="22" presetClass="entr" presetSubtype="8" fill="hold" nodeType="withEffect">
                                  <p:stCondLst>
                                    <p:cond delay="50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animBg="1"/>
      <p:bldP spid="20"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8" name="淘宝网chenying0907出品 37"/>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9" name="淘宝网chenying0907出品 38"/>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0" name="淘宝网chenying0907出品 39"/>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1" name="淘宝网chenying0907出品 40"/>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2" name="直接连接符 41"/>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30" name="淘宝网chenying0907出品 29"/>
          <p:cNvGrpSpPr/>
          <p:nvPr/>
        </p:nvGrpSpPr>
        <p:grpSpPr>
          <a:xfrm>
            <a:off x="1631506" y="4286994"/>
            <a:ext cx="1947263" cy="1734294"/>
            <a:chOff x="1709691" y="4121275"/>
            <a:chExt cx="1947263" cy="1734294"/>
          </a:xfrm>
        </p:grpSpPr>
        <p:sp>
          <p:nvSpPr>
            <p:cNvPr id="33" name="L 形 32"/>
            <p:cNvSpPr/>
            <p:nvPr/>
          </p:nvSpPr>
          <p:spPr>
            <a:xfrm rot="5400000">
              <a:off x="2098200" y="3732766"/>
              <a:ext cx="1170246" cy="1947263"/>
            </a:xfrm>
            <a:prstGeom prst="corner">
              <a:avLst>
                <a:gd name="adj1" fmla="val 16120"/>
                <a:gd name="adj2" fmla="val 16110"/>
              </a:avLst>
            </a:prstGeom>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34" name="淘宝网chenying0907出品 33"/>
            <p:cNvSpPr/>
            <p:nvPr/>
          </p:nvSpPr>
          <p:spPr>
            <a:xfrm>
              <a:off x="2150146" y="4314579"/>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1</a:t>
              </a:r>
              <a:endParaRPr lang="zh-CN" altLang="en-US" sz="3600" b="1" kern="1200" dirty="0">
                <a:latin typeface="微软雅黑" pitchFamily="34" charset="-122"/>
                <a:ea typeface="微软雅黑" pitchFamily="34" charset="-122"/>
              </a:endParaRPr>
            </a:p>
          </p:txBody>
        </p:sp>
      </p:grpSp>
      <p:grpSp>
        <p:nvGrpSpPr>
          <p:cNvPr id="35" name="淘宝网chenying0907出品 34"/>
          <p:cNvGrpSpPr/>
          <p:nvPr/>
        </p:nvGrpSpPr>
        <p:grpSpPr>
          <a:xfrm>
            <a:off x="3783642" y="3754446"/>
            <a:ext cx="1947263" cy="1734294"/>
            <a:chOff x="3861827" y="3588727"/>
            <a:chExt cx="1947263" cy="1734294"/>
          </a:xfrm>
        </p:grpSpPr>
        <p:sp>
          <p:nvSpPr>
            <p:cNvPr id="36" name="L 形 35"/>
            <p:cNvSpPr/>
            <p:nvPr/>
          </p:nvSpPr>
          <p:spPr>
            <a:xfrm rot="5400000">
              <a:off x="4250336" y="3200218"/>
              <a:ext cx="1170246" cy="1947263"/>
            </a:xfrm>
            <a:prstGeom prst="corner">
              <a:avLst>
                <a:gd name="adj1" fmla="val 16120"/>
                <a:gd name="adj2" fmla="val 16110"/>
              </a:avLst>
            </a:prstGeom>
          </p:spPr>
          <p:style>
            <a:lnRef idx="1">
              <a:schemeClr val="accent2">
                <a:hueOff val="1560506"/>
                <a:satOff val="-1946"/>
                <a:lumOff val="458"/>
                <a:alphaOff val="0"/>
              </a:schemeClr>
            </a:lnRef>
            <a:fillRef idx="3">
              <a:schemeClr val="accent2">
                <a:hueOff val="1560506"/>
                <a:satOff val="-1946"/>
                <a:lumOff val="458"/>
                <a:alphaOff val="0"/>
              </a:schemeClr>
            </a:fillRef>
            <a:effectRef idx="2">
              <a:schemeClr val="accent2">
                <a:hueOff val="1560506"/>
                <a:satOff val="-1946"/>
                <a:lumOff val="458"/>
                <a:alphaOff val="0"/>
              </a:schemeClr>
            </a:effectRef>
            <a:fontRef idx="minor">
              <a:schemeClr val="lt1"/>
            </a:fontRef>
          </p:style>
        </p:sp>
        <p:sp>
          <p:nvSpPr>
            <p:cNvPr id="37" name="淘宝网chenying0907出品 36"/>
            <p:cNvSpPr/>
            <p:nvPr/>
          </p:nvSpPr>
          <p:spPr>
            <a:xfrm>
              <a:off x="4302282" y="3782031"/>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2</a:t>
              </a:r>
              <a:endParaRPr lang="zh-CN" altLang="en-US" sz="3600" b="1" kern="1200" dirty="0">
                <a:latin typeface="微软雅黑" pitchFamily="34" charset="-122"/>
                <a:ea typeface="微软雅黑" pitchFamily="34" charset="-122"/>
              </a:endParaRPr>
            </a:p>
          </p:txBody>
        </p:sp>
      </p:grpSp>
      <p:grpSp>
        <p:nvGrpSpPr>
          <p:cNvPr id="55" name="淘宝网chenying0907出品 54"/>
          <p:cNvGrpSpPr/>
          <p:nvPr/>
        </p:nvGrpSpPr>
        <p:grpSpPr>
          <a:xfrm>
            <a:off x="5935778" y="3221900"/>
            <a:ext cx="1947263" cy="1734293"/>
            <a:chOff x="6013963" y="3056179"/>
            <a:chExt cx="1947263" cy="1734293"/>
          </a:xfrm>
        </p:grpSpPr>
        <p:sp>
          <p:nvSpPr>
            <p:cNvPr id="56" name="L 形 55"/>
            <p:cNvSpPr/>
            <p:nvPr/>
          </p:nvSpPr>
          <p:spPr>
            <a:xfrm rot="5400000">
              <a:off x="6402472" y="2667670"/>
              <a:ext cx="1170246" cy="1947263"/>
            </a:xfrm>
            <a:prstGeom prst="corner">
              <a:avLst>
                <a:gd name="adj1" fmla="val 16120"/>
                <a:gd name="adj2" fmla="val 16110"/>
              </a:avLst>
            </a:prstGeom>
          </p:spPr>
          <p:style>
            <a:lnRef idx="1">
              <a:schemeClr val="accent2">
                <a:hueOff val="3121013"/>
                <a:satOff val="-3893"/>
                <a:lumOff val="915"/>
                <a:alphaOff val="0"/>
              </a:schemeClr>
            </a:lnRef>
            <a:fillRef idx="3">
              <a:schemeClr val="accent2">
                <a:hueOff val="3121013"/>
                <a:satOff val="-3893"/>
                <a:lumOff val="915"/>
                <a:alphaOff val="0"/>
              </a:schemeClr>
            </a:fillRef>
            <a:effectRef idx="2">
              <a:schemeClr val="accent2">
                <a:hueOff val="3121013"/>
                <a:satOff val="-3893"/>
                <a:lumOff val="915"/>
                <a:alphaOff val="0"/>
              </a:schemeClr>
            </a:effectRef>
            <a:fontRef idx="minor">
              <a:schemeClr val="lt1"/>
            </a:fontRef>
          </p:style>
        </p:sp>
        <p:sp>
          <p:nvSpPr>
            <p:cNvPr id="57" name="淘宝网chenying0907出品 56"/>
            <p:cNvSpPr/>
            <p:nvPr/>
          </p:nvSpPr>
          <p:spPr>
            <a:xfrm>
              <a:off x="6454418" y="3249482"/>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3</a:t>
              </a:r>
              <a:endParaRPr lang="zh-CN" altLang="en-US" sz="3600" b="1" kern="1200" dirty="0">
                <a:latin typeface="微软雅黑" pitchFamily="34" charset="-122"/>
                <a:ea typeface="微软雅黑" pitchFamily="34" charset="-122"/>
              </a:endParaRPr>
            </a:p>
          </p:txBody>
        </p:sp>
      </p:grpSp>
      <p:grpSp>
        <p:nvGrpSpPr>
          <p:cNvPr id="58" name="淘宝网chenying0907出品 57"/>
          <p:cNvGrpSpPr/>
          <p:nvPr/>
        </p:nvGrpSpPr>
        <p:grpSpPr>
          <a:xfrm>
            <a:off x="8087913" y="2689351"/>
            <a:ext cx="1947263" cy="1734292"/>
            <a:chOff x="8166100" y="2523632"/>
            <a:chExt cx="1947263" cy="1734292"/>
          </a:xfrm>
        </p:grpSpPr>
        <p:sp>
          <p:nvSpPr>
            <p:cNvPr id="59" name="L 形 58"/>
            <p:cNvSpPr/>
            <p:nvPr/>
          </p:nvSpPr>
          <p:spPr>
            <a:xfrm rot="5400000">
              <a:off x="8554609" y="2135123"/>
              <a:ext cx="1170246" cy="1947263"/>
            </a:xfrm>
            <a:prstGeom prst="corner">
              <a:avLst>
                <a:gd name="adj1" fmla="val 16120"/>
                <a:gd name="adj2" fmla="val 16110"/>
              </a:avLst>
            </a:prstGeom>
          </p:spPr>
          <p:style>
            <a:lnRef idx="1">
              <a:schemeClr val="accent2">
                <a:hueOff val="4681519"/>
                <a:satOff val="-5839"/>
                <a:lumOff val="1373"/>
                <a:alphaOff val="0"/>
              </a:schemeClr>
            </a:lnRef>
            <a:fillRef idx="3">
              <a:schemeClr val="accent2">
                <a:hueOff val="4681519"/>
                <a:satOff val="-5839"/>
                <a:lumOff val="1373"/>
                <a:alphaOff val="0"/>
              </a:schemeClr>
            </a:fillRef>
            <a:effectRef idx="2">
              <a:schemeClr val="accent2">
                <a:hueOff val="4681519"/>
                <a:satOff val="-5839"/>
                <a:lumOff val="1373"/>
                <a:alphaOff val="0"/>
              </a:schemeClr>
            </a:effectRef>
            <a:fontRef idx="minor">
              <a:schemeClr val="lt1"/>
            </a:fontRef>
          </p:style>
        </p:sp>
        <p:sp>
          <p:nvSpPr>
            <p:cNvPr id="60" name="淘宝网chenying0907出品 59"/>
            <p:cNvSpPr/>
            <p:nvPr/>
          </p:nvSpPr>
          <p:spPr>
            <a:xfrm>
              <a:off x="8606555" y="2716934"/>
              <a:ext cx="1263422" cy="1540990"/>
            </a:xfrm>
            <a:custGeom>
              <a:avLst/>
              <a:gdLst>
                <a:gd name="connsiteX0" fmla="*/ 0 w 1263422"/>
                <a:gd name="connsiteY0" fmla="*/ 0 h 1540990"/>
                <a:gd name="connsiteX1" fmla="*/ 1263422 w 1263422"/>
                <a:gd name="connsiteY1" fmla="*/ 0 h 1540990"/>
                <a:gd name="connsiteX2" fmla="*/ 1263422 w 1263422"/>
                <a:gd name="connsiteY2" fmla="*/ 1540990 h 1540990"/>
                <a:gd name="connsiteX3" fmla="*/ 0 w 1263422"/>
                <a:gd name="connsiteY3" fmla="*/ 1540990 h 1540990"/>
                <a:gd name="connsiteX4" fmla="*/ 0 w 1263422"/>
                <a:gd name="connsiteY4" fmla="*/ 0 h 154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422" h="1540990">
                  <a:moveTo>
                    <a:pt x="0" y="0"/>
                  </a:moveTo>
                  <a:lnTo>
                    <a:pt x="1263422" y="0"/>
                  </a:lnTo>
                  <a:lnTo>
                    <a:pt x="1263422" y="1540990"/>
                  </a:lnTo>
                  <a:lnTo>
                    <a:pt x="0" y="1540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添加标题</a:t>
              </a:r>
              <a:endParaRPr lang="en-US" altLang="zh-CN" sz="3600" b="1" kern="1200" dirty="0" smtClean="0">
                <a:latin typeface="微软雅黑" pitchFamily="34" charset="-122"/>
                <a:ea typeface="微软雅黑" pitchFamily="34" charset="-122"/>
              </a:endParaRPr>
            </a:p>
            <a:p>
              <a:pPr lvl="0" algn="ctr" defTabSz="1600200">
                <a:lnSpc>
                  <a:spcPct val="90000"/>
                </a:lnSpc>
                <a:spcBef>
                  <a:spcPct val="0"/>
                </a:spcBef>
                <a:spcAft>
                  <a:spcPct val="35000"/>
                </a:spcAft>
              </a:pPr>
              <a:r>
                <a:rPr lang="en-US" altLang="zh-CN" sz="3600" b="1" dirty="0">
                  <a:latin typeface="微软雅黑" pitchFamily="34" charset="-122"/>
                  <a:ea typeface="微软雅黑" pitchFamily="34" charset="-122"/>
                </a:rPr>
                <a:t>4</a:t>
              </a:r>
              <a:endParaRPr lang="zh-CN" altLang="en-US" sz="3600" b="1" kern="1200" dirty="0">
                <a:latin typeface="微软雅黑" pitchFamily="34" charset="-122"/>
                <a:ea typeface="微软雅黑" pitchFamily="34" charset="-122"/>
              </a:endParaRPr>
            </a:p>
          </p:txBody>
        </p:sp>
      </p:grpSp>
      <p:sp>
        <p:nvSpPr>
          <p:cNvPr id="61" name="淘宝网chenying0907出品 60"/>
          <p:cNvSpPr txBox="1"/>
          <p:nvPr/>
        </p:nvSpPr>
        <p:spPr>
          <a:xfrm>
            <a:off x="10776520" y="1491054"/>
            <a:ext cx="1008112" cy="4524315"/>
          </a:xfrm>
          <a:prstGeom prst="rect">
            <a:avLst/>
          </a:prstGeom>
          <a:noFill/>
        </p:spPr>
        <p:txBody>
          <a:bodyPr wrap="square" rtlCol="0">
            <a:spAutoFit/>
          </a:bodyPr>
          <a:lstStyle/>
          <a:p>
            <a:r>
              <a:rPr lang="zh-CN" altLang="en-US" sz="4800" b="1" dirty="0" smtClean="0">
                <a:solidFill>
                  <a:srgbClr val="C6605E"/>
                </a:solidFill>
                <a:latin typeface="微软雅黑" panose="020B0503020204020204" pitchFamily="34" charset="-122"/>
                <a:ea typeface="微软雅黑" panose="020B0503020204020204" pitchFamily="34" charset="-122"/>
              </a:rPr>
              <a:t>添加您的文本</a:t>
            </a:r>
            <a:endParaRPr lang="zh-CN" altLang="en-US" sz="4800" b="1" dirty="0">
              <a:solidFill>
                <a:srgbClr val="C6605E"/>
              </a:solidFill>
              <a:latin typeface="微软雅黑" panose="020B0503020204020204" pitchFamily="34" charset="-122"/>
              <a:ea typeface="微软雅黑" panose="020B0503020204020204" pitchFamily="34" charset="-122"/>
            </a:endParaRPr>
          </a:p>
        </p:txBody>
      </p:sp>
      <p:grpSp>
        <p:nvGrpSpPr>
          <p:cNvPr id="62" name="淘宝网chenying0907出品 61"/>
          <p:cNvGrpSpPr/>
          <p:nvPr/>
        </p:nvGrpSpPr>
        <p:grpSpPr>
          <a:xfrm>
            <a:off x="1841351" y="3719571"/>
            <a:ext cx="1741321" cy="523220"/>
            <a:chOff x="1919536" y="3553852"/>
            <a:chExt cx="1741321" cy="523220"/>
          </a:xfrm>
        </p:grpSpPr>
        <p:sp>
          <p:nvSpPr>
            <p:cNvPr id="63" name="等腰三角形 62"/>
            <p:cNvSpPr/>
            <p:nvPr/>
          </p:nvSpPr>
          <p:spPr>
            <a:xfrm>
              <a:off x="3329159" y="3589407"/>
              <a:ext cx="331698" cy="331698"/>
            </a:xfrm>
            <a:prstGeom prst="triangle">
              <a:avLst>
                <a:gd name="adj" fmla="val 100000"/>
              </a:avLst>
            </a:prstGeom>
          </p:spPr>
          <p:style>
            <a:lnRef idx="1">
              <a:schemeClr val="accent2">
                <a:hueOff val="780253"/>
                <a:satOff val="-973"/>
                <a:lumOff val="229"/>
                <a:alphaOff val="0"/>
              </a:schemeClr>
            </a:lnRef>
            <a:fillRef idx="3">
              <a:schemeClr val="accent2">
                <a:hueOff val="780253"/>
                <a:satOff val="-973"/>
                <a:lumOff val="229"/>
                <a:alphaOff val="0"/>
              </a:schemeClr>
            </a:fillRef>
            <a:effectRef idx="2">
              <a:schemeClr val="accent2">
                <a:hueOff val="780253"/>
                <a:satOff val="-973"/>
                <a:lumOff val="229"/>
                <a:alphaOff val="0"/>
              </a:schemeClr>
            </a:effectRef>
            <a:fontRef idx="minor">
              <a:schemeClr val="lt1"/>
            </a:fontRef>
          </p:style>
        </p:sp>
        <p:sp>
          <p:nvSpPr>
            <p:cNvPr id="64" name="淘宝网chenying0907出品 63"/>
            <p:cNvSpPr txBox="1"/>
            <p:nvPr/>
          </p:nvSpPr>
          <p:spPr>
            <a:xfrm>
              <a:off x="1919536" y="3553852"/>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grpSp>
      <p:grpSp>
        <p:nvGrpSpPr>
          <p:cNvPr id="65" name="淘宝网chenying0907出品 64"/>
          <p:cNvGrpSpPr/>
          <p:nvPr/>
        </p:nvGrpSpPr>
        <p:grpSpPr>
          <a:xfrm>
            <a:off x="4001591" y="3215517"/>
            <a:ext cx="1733217" cy="523220"/>
            <a:chOff x="4079776" y="3049796"/>
            <a:chExt cx="1733217" cy="523220"/>
          </a:xfrm>
        </p:grpSpPr>
        <p:sp>
          <p:nvSpPr>
            <p:cNvPr id="66" name="等腰三角形 65"/>
            <p:cNvSpPr/>
            <p:nvPr/>
          </p:nvSpPr>
          <p:spPr>
            <a:xfrm>
              <a:off x="5481295" y="3056858"/>
              <a:ext cx="331698" cy="331698"/>
            </a:xfrm>
            <a:prstGeom prst="triangle">
              <a:avLst>
                <a:gd name="adj" fmla="val 100000"/>
              </a:avLst>
            </a:prstGeom>
          </p:spPr>
          <p:style>
            <a:lnRef idx="1">
              <a:schemeClr val="accent2">
                <a:hueOff val="2340759"/>
                <a:satOff val="-2919"/>
                <a:lumOff val="686"/>
                <a:alphaOff val="0"/>
              </a:schemeClr>
            </a:lnRef>
            <a:fillRef idx="3">
              <a:schemeClr val="accent2">
                <a:hueOff val="2340759"/>
                <a:satOff val="-2919"/>
                <a:lumOff val="686"/>
                <a:alphaOff val="0"/>
              </a:schemeClr>
            </a:fillRef>
            <a:effectRef idx="2">
              <a:schemeClr val="accent2">
                <a:hueOff val="2340759"/>
                <a:satOff val="-2919"/>
                <a:lumOff val="686"/>
                <a:alphaOff val="0"/>
              </a:schemeClr>
            </a:effectRef>
            <a:fontRef idx="minor">
              <a:schemeClr val="lt1"/>
            </a:fontRef>
          </p:style>
        </p:sp>
        <p:sp>
          <p:nvSpPr>
            <p:cNvPr id="67" name="淘宝网chenying0907出品 66"/>
            <p:cNvSpPr txBox="1"/>
            <p:nvPr/>
          </p:nvSpPr>
          <p:spPr>
            <a:xfrm>
              <a:off x="4079776" y="3049796"/>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25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grpSp>
      <p:grpSp>
        <p:nvGrpSpPr>
          <p:cNvPr id="68" name="淘宝网chenying0907出品 67"/>
          <p:cNvGrpSpPr/>
          <p:nvPr/>
        </p:nvGrpSpPr>
        <p:grpSpPr>
          <a:xfrm>
            <a:off x="6089821" y="2690029"/>
            <a:ext cx="1797122" cy="544650"/>
            <a:chOff x="6168008" y="2524310"/>
            <a:chExt cx="1797122" cy="544650"/>
          </a:xfrm>
        </p:grpSpPr>
        <p:sp>
          <p:nvSpPr>
            <p:cNvPr id="69" name="等腰三角形 68"/>
            <p:cNvSpPr/>
            <p:nvPr/>
          </p:nvSpPr>
          <p:spPr>
            <a:xfrm>
              <a:off x="7633432" y="2524310"/>
              <a:ext cx="331698" cy="331698"/>
            </a:xfrm>
            <a:prstGeom prst="triangle">
              <a:avLst>
                <a:gd name="adj" fmla="val 100000"/>
              </a:avLst>
            </a:prstGeom>
          </p:spPr>
          <p:style>
            <a:lnRef idx="1">
              <a:schemeClr val="accent2">
                <a:hueOff val="3901266"/>
                <a:satOff val="-4866"/>
                <a:lumOff val="1144"/>
                <a:alphaOff val="0"/>
              </a:schemeClr>
            </a:lnRef>
            <a:fillRef idx="3">
              <a:schemeClr val="accent2">
                <a:hueOff val="3901266"/>
                <a:satOff val="-4866"/>
                <a:lumOff val="1144"/>
                <a:alphaOff val="0"/>
              </a:schemeClr>
            </a:fillRef>
            <a:effectRef idx="2">
              <a:schemeClr val="accent2">
                <a:hueOff val="3901266"/>
                <a:satOff val="-4866"/>
                <a:lumOff val="1144"/>
                <a:alphaOff val="0"/>
              </a:schemeClr>
            </a:effectRef>
            <a:fontRef idx="minor">
              <a:schemeClr val="lt1"/>
            </a:fontRef>
          </p:style>
        </p:sp>
        <p:sp>
          <p:nvSpPr>
            <p:cNvPr id="70" name="淘宝网chenying0907出品 69"/>
            <p:cNvSpPr txBox="1"/>
            <p:nvPr/>
          </p:nvSpPr>
          <p:spPr>
            <a:xfrm>
              <a:off x="6168008" y="2545740"/>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35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grpSp>
      <p:sp>
        <p:nvSpPr>
          <p:cNvPr id="71" name="淘宝网chenying0907出品 70"/>
          <p:cNvSpPr txBox="1"/>
          <p:nvPr/>
        </p:nvSpPr>
        <p:spPr>
          <a:xfrm>
            <a:off x="8250063" y="2207403"/>
            <a:ext cx="1440160"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15</a:t>
            </a:r>
            <a:r>
              <a:rPr lang="zh-CN" altLang="en-US" sz="2800" dirty="0" smtClean="0">
                <a:latin typeface="微软雅黑" panose="020B0503020204020204" pitchFamily="34" charset="-122"/>
                <a:ea typeface="微软雅黑" panose="020B0503020204020204" pitchFamily="34" charset="-122"/>
              </a:rPr>
              <a:t>分钟</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5719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ppt_w</p:attrName>
                                        </p:attrNameLst>
                                      </p:cBhvr>
                                      <p:tavLst>
                                        <p:tav tm="0" fmla="#ppt_w*sin(2.5*pi*$)">
                                          <p:val>
                                            <p:fltVal val="0"/>
                                          </p:val>
                                        </p:tav>
                                        <p:tav tm="100000">
                                          <p:val>
                                            <p:fltVal val="1"/>
                                          </p:val>
                                        </p:tav>
                                      </p:tavLst>
                                    </p:anim>
                                    <p:anim calcmode="lin" valueType="num">
                                      <p:cBhvr>
                                        <p:cTn id="13" dur="500" fill="hold"/>
                                        <p:tgtEl>
                                          <p:spTgt spid="6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par>
                                <p:cTn id="18" presetID="18" presetClass="entr" presetSubtype="6" fill="hold" nodeType="withEffect">
                                  <p:stCondLst>
                                    <p:cond delay="350"/>
                                  </p:stCondLst>
                                  <p:childTnLst>
                                    <p:set>
                                      <p:cBhvr>
                                        <p:cTn id="19" dur="1" fill="hold">
                                          <p:stCondLst>
                                            <p:cond delay="0"/>
                                          </p:stCondLst>
                                        </p:cTn>
                                        <p:tgtEl>
                                          <p:spTgt spid="62"/>
                                        </p:tgtEl>
                                        <p:attrNameLst>
                                          <p:attrName>style.visibility</p:attrName>
                                        </p:attrNameLst>
                                      </p:cBhvr>
                                      <p:to>
                                        <p:strVal val="visible"/>
                                      </p:to>
                                    </p:set>
                                    <p:animEffect transition="in" filter="strips(downRight)">
                                      <p:cBhvr>
                                        <p:cTn id="20" dur="500"/>
                                        <p:tgtEl>
                                          <p:spTgt spid="62"/>
                                        </p:tgtEl>
                                      </p:cBhvr>
                                    </p:animEffect>
                                  </p:childTnLst>
                                </p:cTn>
                              </p:par>
                            </p:childTnLst>
                          </p:cTn>
                        </p:par>
                        <p:par>
                          <p:cTn id="21" fill="hold">
                            <p:stCondLst>
                              <p:cond delay="1850"/>
                            </p:stCondLst>
                            <p:childTnLst>
                              <p:par>
                                <p:cTn id="22" presetID="2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18" presetClass="entr" presetSubtype="6" fill="hold" nodeType="withEffect">
                                  <p:stCondLst>
                                    <p:cond delay="350"/>
                                  </p:stCondLst>
                                  <p:childTnLst>
                                    <p:set>
                                      <p:cBhvr>
                                        <p:cTn id="26" dur="1" fill="hold">
                                          <p:stCondLst>
                                            <p:cond delay="0"/>
                                          </p:stCondLst>
                                        </p:cTn>
                                        <p:tgtEl>
                                          <p:spTgt spid="65"/>
                                        </p:tgtEl>
                                        <p:attrNameLst>
                                          <p:attrName>style.visibility</p:attrName>
                                        </p:attrNameLst>
                                      </p:cBhvr>
                                      <p:to>
                                        <p:strVal val="visible"/>
                                      </p:to>
                                    </p:set>
                                    <p:animEffect transition="in" filter="strips(downRight)">
                                      <p:cBhvr>
                                        <p:cTn id="27" dur="500"/>
                                        <p:tgtEl>
                                          <p:spTgt spid="65"/>
                                        </p:tgtEl>
                                      </p:cBhvr>
                                    </p:animEffect>
                                  </p:childTnLst>
                                </p:cTn>
                              </p:par>
                            </p:childTnLst>
                          </p:cTn>
                        </p:par>
                        <p:par>
                          <p:cTn id="28" fill="hold">
                            <p:stCondLst>
                              <p:cond delay="2700"/>
                            </p:stCondLst>
                            <p:childTnLst>
                              <p:par>
                                <p:cTn id="29" presetID="22" presetClass="entr" presetSubtype="8"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par>
                                <p:cTn id="32" presetID="18" presetClass="entr" presetSubtype="6" fill="hold" nodeType="withEffect">
                                  <p:stCondLst>
                                    <p:cond delay="350"/>
                                  </p:stCondLst>
                                  <p:childTnLst>
                                    <p:set>
                                      <p:cBhvr>
                                        <p:cTn id="33" dur="1" fill="hold">
                                          <p:stCondLst>
                                            <p:cond delay="0"/>
                                          </p:stCondLst>
                                        </p:cTn>
                                        <p:tgtEl>
                                          <p:spTgt spid="68"/>
                                        </p:tgtEl>
                                        <p:attrNameLst>
                                          <p:attrName>style.visibility</p:attrName>
                                        </p:attrNameLst>
                                      </p:cBhvr>
                                      <p:to>
                                        <p:strVal val="visible"/>
                                      </p:to>
                                    </p:set>
                                    <p:animEffect transition="in" filter="strips(downRight)">
                                      <p:cBhvr>
                                        <p:cTn id="34" dur="500"/>
                                        <p:tgtEl>
                                          <p:spTgt spid="68"/>
                                        </p:tgtEl>
                                      </p:cBhvr>
                                    </p:animEffect>
                                  </p:childTnLst>
                                </p:cTn>
                              </p:par>
                            </p:childTnLst>
                          </p:cTn>
                        </p:par>
                        <p:par>
                          <p:cTn id="35" fill="hold">
                            <p:stCondLst>
                              <p:cond delay="3550"/>
                            </p:stCondLst>
                            <p:childTnLst>
                              <p:par>
                                <p:cTn id="36" presetID="2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par>
                                <p:cTn id="39" presetID="18" presetClass="entr" presetSubtype="6" fill="hold" grpId="0" nodeType="withEffect">
                                  <p:stCondLst>
                                    <p:cond delay="350"/>
                                  </p:stCondLst>
                                  <p:childTnLst>
                                    <p:set>
                                      <p:cBhvr>
                                        <p:cTn id="40" dur="1" fill="hold">
                                          <p:stCondLst>
                                            <p:cond delay="0"/>
                                          </p:stCondLst>
                                        </p:cTn>
                                        <p:tgtEl>
                                          <p:spTgt spid="71"/>
                                        </p:tgtEl>
                                        <p:attrNameLst>
                                          <p:attrName>style.visibility</p:attrName>
                                        </p:attrNameLst>
                                      </p:cBhvr>
                                      <p:to>
                                        <p:strVal val="visible"/>
                                      </p:to>
                                    </p:set>
                                    <p:animEffect transition="in" filter="strips(downRight)">
                                      <p:cBhvr>
                                        <p:cTn id="4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1"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淘宝网chenying0907出品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淘宝网chenying0907出品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淘宝网chenying0907出品 34"/>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淘宝网chenying0907出品 39"/>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132856"/>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淘宝网chenying0907出品 7"/>
          <p:cNvGrpSpPr/>
          <p:nvPr/>
        </p:nvGrpSpPr>
        <p:grpSpPr>
          <a:xfrm>
            <a:off x="983432" y="2276872"/>
            <a:ext cx="720080" cy="720080"/>
            <a:chOff x="1124748" y="2173611"/>
            <a:chExt cx="720080" cy="720080"/>
          </a:xfrm>
        </p:grpSpPr>
        <p:sp>
          <p:nvSpPr>
            <p:cNvPr id="6" name="淘宝网chenying0907出品 5"/>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 name="淘宝网chenying0907出品 6"/>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1" name="淘宝网chenying0907出品 40"/>
          <p:cNvGrpSpPr/>
          <p:nvPr/>
        </p:nvGrpSpPr>
        <p:grpSpPr>
          <a:xfrm>
            <a:off x="983432" y="3044959"/>
            <a:ext cx="720080" cy="720080"/>
            <a:chOff x="1124748" y="2173611"/>
            <a:chExt cx="720080" cy="720080"/>
          </a:xfrm>
        </p:grpSpPr>
        <p:sp>
          <p:nvSpPr>
            <p:cNvPr id="42" name="淘宝网chenying0907出品 4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3" name="淘宝网chenying0907出品 42"/>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44" name="淘宝网chenying0907出品 43"/>
          <p:cNvGrpSpPr/>
          <p:nvPr/>
        </p:nvGrpSpPr>
        <p:grpSpPr>
          <a:xfrm>
            <a:off x="983432" y="3813044"/>
            <a:ext cx="720080" cy="720080"/>
            <a:chOff x="1124748" y="2173611"/>
            <a:chExt cx="720080" cy="720080"/>
          </a:xfrm>
        </p:grpSpPr>
        <p:sp>
          <p:nvSpPr>
            <p:cNvPr id="45" name="淘宝网chenying0907出品 4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6" name="淘宝网chenying0907出品 45"/>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48" name="淘宝网chenying0907出品 47"/>
          <p:cNvGrpSpPr/>
          <p:nvPr/>
        </p:nvGrpSpPr>
        <p:grpSpPr>
          <a:xfrm>
            <a:off x="983432" y="4581130"/>
            <a:ext cx="720080" cy="720080"/>
            <a:chOff x="1124748" y="2173611"/>
            <a:chExt cx="720080" cy="720080"/>
          </a:xfrm>
        </p:grpSpPr>
        <p:sp>
          <p:nvSpPr>
            <p:cNvPr id="49" name="淘宝网chenying0907出品 4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淘宝网chenying0907出品 49"/>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62" name="淘宝网chenying0907出品 61"/>
          <p:cNvGrpSpPr/>
          <p:nvPr/>
        </p:nvGrpSpPr>
        <p:grpSpPr>
          <a:xfrm>
            <a:off x="983432" y="2273930"/>
            <a:ext cx="720080" cy="720080"/>
            <a:chOff x="1124748" y="2173611"/>
            <a:chExt cx="720080" cy="720080"/>
          </a:xfrm>
        </p:grpSpPr>
        <p:sp>
          <p:nvSpPr>
            <p:cNvPr id="65" name="淘宝网chenying0907出品 6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66" name="淘宝网chenying0907出品 65"/>
            <p:cNvSpPr txBox="1"/>
            <p:nvPr/>
          </p:nvSpPr>
          <p:spPr>
            <a:xfrm>
              <a:off x="1175742" y="2224399"/>
              <a:ext cx="648072" cy="646331"/>
            </a:xfrm>
            <a:prstGeom prst="rect">
              <a:avLst/>
            </a:prstGeom>
            <a:noFill/>
          </p:spPr>
          <p:txBody>
            <a:bodyPr wrap="square" rtlCol="0">
              <a:spAutoFit/>
            </a:bodyPr>
            <a:lstStyle/>
            <a:p>
              <a:pPr algn="ctr"/>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grpSp>
      <p:sp>
        <p:nvSpPr>
          <p:cNvPr id="105" name="淘宝网chenying0907出品 104"/>
          <p:cNvSpPr/>
          <p:nvPr/>
        </p:nvSpPr>
        <p:spPr>
          <a:xfrm>
            <a:off x="8883271" y="1630906"/>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lvl="0" algn="ctr" defTabSz="1155700">
              <a:lnSpc>
                <a:spcPct val="9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添加文字</a:t>
            </a:r>
            <a:endParaRPr lang="zh-CN" altLang="en-US" sz="2400" kern="1200" dirty="0">
              <a:latin typeface="微软雅黑" panose="020B0503020204020204" pitchFamily="34" charset="-122"/>
              <a:ea typeface="微软雅黑" panose="020B0503020204020204" pitchFamily="34" charset="-122"/>
            </a:endParaRPr>
          </a:p>
        </p:txBody>
      </p:sp>
      <p:sp>
        <p:nvSpPr>
          <p:cNvPr id="106" name="淘宝网chenying0907出品 105"/>
          <p:cNvSpPr/>
          <p:nvPr/>
        </p:nvSpPr>
        <p:spPr>
          <a:xfrm>
            <a:off x="7354794" y="1630906"/>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07" name="淘宝网chenying0907出品 106"/>
          <p:cNvSpPr/>
          <p:nvPr/>
        </p:nvSpPr>
        <p:spPr>
          <a:xfrm>
            <a:off x="8116104" y="301167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lvl="0" algn="ctr" defTabSz="1155700">
              <a:lnSpc>
                <a:spcPct val="90000"/>
              </a:lnSpc>
              <a:spcBef>
                <a:spcPct val="0"/>
              </a:spcBef>
              <a:spcAft>
                <a:spcPct val="35000"/>
              </a:spcAft>
            </a:pPr>
            <a:r>
              <a:rPr lang="zh-CN" altLang="en-US" sz="2400" dirty="0">
                <a:solidFill>
                  <a:prstClr val="white"/>
                </a:solidFill>
                <a:latin typeface="微软雅黑" panose="020B0503020204020204" pitchFamily="34" charset="-122"/>
                <a:ea typeface="微软雅黑" panose="020B0503020204020204" pitchFamily="34" charset="-122"/>
              </a:rPr>
              <a:t>添加</a:t>
            </a:r>
            <a:r>
              <a:rPr lang="zh-CN" altLang="en-US" sz="2400" dirty="0" smtClean="0">
                <a:solidFill>
                  <a:prstClr val="white"/>
                </a:solidFill>
                <a:latin typeface="微软雅黑" panose="020B0503020204020204" pitchFamily="34" charset="-122"/>
                <a:ea typeface="微软雅黑" panose="020B0503020204020204" pitchFamily="34" charset="-122"/>
              </a:rPr>
              <a:t>文字</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08" name="淘宝网chenying0907出品 107"/>
          <p:cNvSpPr/>
          <p:nvPr/>
        </p:nvSpPr>
        <p:spPr>
          <a:xfrm>
            <a:off x="9644582" y="301167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09" name="淘宝网chenying0907出品 108"/>
          <p:cNvSpPr/>
          <p:nvPr/>
        </p:nvSpPr>
        <p:spPr>
          <a:xfrm>
            <a:off x="8883271" y="439244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algn="ctr" defTabSz="1155700">
              <a:lnSpc>
                <a:spcPct val="90000"/>
              </a:lnSpc>
              <a:spcBef>
                <a:spcPct val="0"/>
              </a:spcBef>
              <a:spcAft>
                <a:spcPct val="35000"/>
              </a:spcAft>
            </a:pPr>
            <a:r>
              <a:rPr lang="zh-CN" altLang="en-US" sz="2400" dirty="0">
                <a:solidFill>
                  <a:prstClr val="white"/>
                </a:solidFill>
                <a:latin typeface="微软雅黑" panose="020B0503020204020204" pitchFamily="34" charset="-122"/>
                <a:ea typeface="微软雅黑" panose="020B0503020204020204" pitchFamily="34" charset="-122"/>
              </a:rPr>
              <a:t>添加</a:t>
            </a:r>
            <a:r>
              <a:rPr lang="zh-CN" altLang="en-US" sz="2400" dirty="0" smtClean="0">
                <a:solidFill>
                  <a:prstClr val="white"/>
                </a:solidFill>
                <a:latin typeface="微软雅黑" panose="020B0503020204020204" pitchFamily="34" charset="-122"/>
                <a:ea typeface="微软雅黑" panose="020B0503020204020204" pitchFamily="34" charset="-122"/>
              </a:rPr>
              <a:t>文字</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10" name="淘宝网chenying0907出品 109"/>
          <p:cNvSpPr/>
          <p:nvPr/>
        </p:nvSpPr>
        <p:spPr>
          <a:xfrm>
            <a:off x="7354794" y="4392447"/>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11" name="六边形 110"/>
          <p:cNvSpPr/>
          <p:nvPr/>
        </p:nvSpPr>
        <p:spPr>
          <a:xfrm>
            <a:off x="2495600" y="2204864"/>
            <a:ext cx="3758817" cy="3240360"/>
          </a:xfrm>
          <a:prstGeom prst="hexagon">
            <a:avLst/>
          </a:prstGeom>
          <a:pattFill prst="narHorz">
            <a:fgClr>
              <a:schemeClr val="accent2">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12" name="六边形 111"/>
          <p:cNvSpPr/>
          <p:nvPr/>
        </p:nvSpPr>
        <p:spPr>
          <a:xfrm>
            <a:off x="2207568" y="2204864"/>
            <a:ext cx="3758817" cy="3240360"/>
          </a:xfrm>
          <a:prstGeom prst="hexag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 Box 4"/>
          <p:cNvSpPr txBox="1">
            <a:spLocks noChangeArrowheads="1"/>
          </p:cNvSpPr>
          <p:nvPr/>
        </p:nvSpPr>
        <p:spPr bwMode="black">
          <a:xfrm>
            <a:off x="2292341" y="3286435"/>
            <a:ext cx="35892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Abcdefghij</a:t>
            </a:r>
          </a:p>
          <a:p>
            <a:pPr lvl="0" algn="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Klmnopqrstuvw</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14" name="淘宝网chenying0907出品 113"/>
          <p:cNvSpPr/>
          <p:nvPr/>
        </p:nvSpPr>
        <p:spPr>
          <a:xfrm>
            <a:off x="10352211" y="2003077"/>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
        <p:nvSpPr>
          <p:cNvPr id="115" name="淘宝网chenying0907出品 114"/>
          <p:cNvSpPr/>
          <p:nvPr/>
        </p:nvSpPr>
        <p:spPr>
          <a:xfrm>
            <a:off x="6341970" y="3446478"/>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
        <p:nvSpPr>
          <p:cNvPr id="116" name="淘宝网chenying0907出品 115"/>
          <p:cNvSpPr/>
          <p:nvPr/>
        </p:nvSpPr>
        <p:spPr>
          <a:xfrm>
            <a:off x="10352211" y="4827248"/>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2122282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dissolve">
                                      <p:cBhvr>
                                        <p:cTn id="7" dur="500"/>
                                        <p:tgtEl>
                                          <p:spTgt spid="62"/>
                                        </p:tgtEl>
                                      </p:cBhvr>
                                    </p:animEffect>
                                  </p:childTnLst>
                                </p:cTn>
                              </p:par>
                              <p:par>
                                <p:cTn id="8" presetID="2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12" presetClass="entr" presetSubtype="2"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p:tgtEl>
                                          <p:spTgt spid="111"/>
                                        </p:tgtEl>
                                        <p:attrNameLst>
                                          <p:attrName>ppt_x</p:attrName>
                                        </p:attrNameLst>
                                      </p:cBhvr>
                                      <p:tavLst>
                                        <p:tav tm="0">
                                          <p:val>
                                            <p:strVal val="#ppt_x+#ppt_w*1.125000"/>
                                          </p:val>
                                        </p:tav>
                                        <p:tav tm="100000">
                                          <p:val>
                                            <p:strVal val="#ppt_x"/>
                                          </p:val>
                                        </p:tav>
                                      </p:tavLst>
                                    </p:anim>
                                    <p:animEffect transition="in" filter="wipe(left)">
                                      <p:cBhvr>
                                        <p:cTn id="16" dur="500"/>
                                        <p:tgtEl>
                                          <p:spTgt spid="111"/>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p:tgtEl>
                                          <p:spTgt spid="112"/>
                                        </p:tgtEl>
                                        <p:attrNameLst>
                                          <p:attrName>ppt_x</p:attrName>
                                        </p:attrNameLst>
                                      </p:cBhvr>
                                      <p:tavLst>
                                        <p:tav tm="0">
                                          <p:val>
                                            <p:strVal val="#ppt_x-#ppt_w*1.125000"/>
                                          </p:val>
                                        </p:tav>
                                        <p:tav tm="100000">
                                          <p:val>
                                            <p:strVal val="#ppt_x"/>
                                          </p:val>
                                        </p:tav>
                                      </p:tavLst>
                                    </p:anim>
                                    <p:animEffect transition="in" filter="wipe(right)">
                                      <p:cBhvr>
                                        <p:cTn id="20" dur="500"/>
                                        <p:tgtEl>
                                          <p:spTgt spid="11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cBhvr>
                                        <p:cTn id="28" dur="250" fill="hold"/>
                                        <p:tgtEl>
                                          <p:spTgt spid="105"/>
                                        </p:tgtEl>
                                        <p:attrNameLst>
                                          <p:attrName>ppt_w</p:attrName>
                                        </p:attrNameLst>
                                      </p:cBhvr>
                                      <p:tavLst>
                                        <p:tav tm="0">
                                          <p:val>
                                            <p:fltVal val="0"/>
                                          </p:val>
                                        </p:tav>
                                        <p:tav tm="100000">
                                          <p:val>
                                            <p:strVal val="#ppt_w"/>
                                          </p:val>
                                        </p:tav>
                                      </p:tavLst>
                                    </p:anim>
                                    <p:anim calcmode="lin" valueType="num">
                                      <p:cBhvr>
                                        <p:cTn id="29" dur="250" fill="hold"/>
                                        <p:tgtEl>
                                          <p:spTgt spid="105"/>
                                        </p:tgtEl>
                                        <p:attrNameLst>
                                          <p:attrName>ppt_h</p:attrName>
                                        </p:attrNameLst>
                                      </p:cBhvr>
                                      <p:tavLst>
                                        <p:tav tm="0">
                                          <p:val>
                                            <p:fltVal val="0"/>
                                          </p:val>
                                        </p:tav>
                                        <p:tav tm="100000">
                                          <p:val>
                                            <p:strVal val="#ppt_h"/>
                                          </p:val>
                                        </p:tav>
                                      </p:tavLst>
                                    </p:anim>
                                    <p:anim calcmode="lin" valueType="num">
                                      <p:cBhvr>
                                        <p:cTn id="30" dur="250" fill="hold"/>
                                        <p:tgtEl>
                                          <p:spTgt spid="105"/>
                                        </p:tgtEl>
                                        <p:attrNameLst>
                                          <p:attrName>style.rotation</p:attrName>
                                        </p:attrNameLst>
                                      </p:cBhvr>
                                      <p:tavLst>
                                        <p:tav tm="0">
                                          <p:val>
                                            <p:fltVal val="90"/>
                                          </p:val>
                                        </p:tav>
                                        <p:tav tm="100000">
                                          <p:val>
                                            <p:fltVal val="0"/>
                                          </p:val>
                                        </p:tav>
                                      </p:tavLst>
                                    </p:anim>
                                    <p:animEffect transition="in" filter="fade">
                                      <p:cBhvr>
                                        <p:cTn id="31" dur="250"/>
                                        <p:tgtEl>
                                          <p:spTgt spid="105"/>
                                        </p:tgtEl>
                                      </p:cBhvr>
                                    </p:animEffect>
                                  </p:childTnLst>
                                </p:cTn>
                              </p:par>
                              <p:par>
                                <p:cTn id="32" presetID="31" presetClass="entr" presetSubtype="0" fill="hold" grpId="0" nodeType="withEffect">
                                  <p:stCondLst>
                                    <p:cond delay="250"/>
                                  </p:stCondLst>
                                  <p:childTnLst>
                                    <p:set>
                                      <p:cBhvr>
                                        <p:cTn id="33" dur="1" fill="hold">
                                          <p:stCondLst>
                                            <p:cond delay="0"/>
                                          </p:stCondLst>
                                        </p:cTn>
                                        <p:tgtEl>
                                          <p:spTgt spid="107"/>
                                        </p:tgtEl>
                                        <p:attrNameLst>
                                          <p:attrName>style.visibility</p:attrName>
                                        </p:attrNameLst>
                                      </p:cBhvr>
                                      <p:to>
                                        <p:strVal val="visible"/>
                                      </p:to>
                                    </p:set>
                                    <p:anim calcmode="lin" valueType="num">
                                      <p:cBhvr>
                                        <p:cTn id="34" dur="250" fill="hold"/>
                                        <p:tgtEl>
                                          <p:spTgt spid="107"/>
                                        </p:tgtEl>
                                        <p:attrNameLst>
                                          <p:attrName>ppt_w</p:attrName>
                                        </p:attrNameLst>
                                      </p:cBhvr>
                                      <p:tavLst>
                                        <p:tav tm="0">
                                          <p:val>
                                            <p:fltVal val="0"/>
                                          </p:val>
                                        </p:tav>
                                        <p:tav tm="100000">
                                          <p:val>
                                            <p:strVal val="#ppt_w"/>
                                          </p:val>
                                        </p:tav>
                                      </p:tavLst>
                                    </p:anim>
                                    <p:anim calcmode="lin" valueType="num">
                                      <p:cBhvr>
                                        <p:cTn id="35" dur="250" fill="hold"/>
                                        <p:tgtEl>
                                          <p:spTgt spid="107"/>
                                        </p:tgtEl>
                                        <p:attrNameLst>
                                          <p:attrName>ppt_h</p:attrName>
                                        </p:attrNameLst>
                                      </p:cBhvr>
                                      <p:tavLst>
                                        <p:tav tm="0">
                                          <p:val>
                                            <p:fltVal val="0"/>
                                          </p:val>
                                        </p:tav>
                                        <p:tav tm="100000">
                                          <p:val>
                                            <p:strVal val="#ppt_h"/>
                                          </p:val>
                                        </p:tav>
                                      </p:tavLst>
                                    </p:anim>
                                    <p:anim calcmode="lin" valueType="num">
                                      <p:cBhvr>
                                        <p:cTn id="36" dur="250" fill="hold"/>
                                        <p:tgtEl>
                                          <p:spTgt spid="107"/>
                                        </p:tgtEl>
                                        <p:attrNameLst>
                                          <p:attrName>style.rotation</p:attrName>
                                        </p:attrNameLst>
                                      </p:cBhvr>
                                      <p:tavLst>
                                        <p:tav tm="0">
                                          <p:val>
                                            <p:fltVal val="90"/>
                                          </p:val>
                                        </p:tav>
                                        <p:tav tm="100000">
                                          <p:val>
                                            <p:fltVal val="0"/>
                                          </p:val>
                                        </p:tav>
                                      </p:tavLst>
                                    </p:anim>
                                    <p:animEffect transition="in" filter="fade">
                                      <p:cBhvr>
                                        <p:cTn id="37" dur="250"/>
                                        <p:tgtEl>
                                          <p:spTgt spid="107"/>
                                        </p:tgtEl>
                                      </p:cBhvr>
                                    </p:animEffect>
                                  </p:childTnLst>
                                </p:cTn>
                              </p:par>
                              <p:par>
                                <p:cTn id="38" presetID="31" presetClass="entr" presetSubtype="0" fill="hold" grpId="0" nodeType="withEffect">
                                  <p:stCondLst>
                                    <p:cond delay="500"/>
                                  </p:stCondLst>
                                  <p:childTnLst>
                                    <p:set>
                                      <p:cBhvr>
                                        <p:cTn id="39" dur="1" fill="hold">
                                          <p:stCondLst>
                                            <p:cond delay="0"/>
                                          </p:stCondLst>
                                        </p:cTn>
                                        <p:tgtEl>
                                          <p:spTgt spid="109"/>
                                        </p:tgtEl>
                                        <p:attrNameLst>
                                          <p:attrName>style.visibility</p:attrName>
                                        </p:attrNameLst>
                                      </p:cBhvr>
                                      <p:to>
                                        <p:strVal val="visible"/>
                                      </p:to>
                                    </p:set>
                                    <p:anim calcmode="lin" valueType="num">
                                      <p:cBhvr>
                                        <p:cTn id="40" dur="250" fill="hold"/>
                                        <p:tgtEl>
                                          <p:spTgt spid="109"/>
                                        </p:tgtEl>
                                        <p:attrNameLst>
                                          <p:attrName>ppt_w</p:attrName>
                                        </p:attrNameLst>
                                      </p:cBhvr>
                                      <p:tavLst>
                                        <p:tav tm="0">
                                          <p:val>
                                            <p:fltVal val="0"/>
                                          </p:val>
                                        </p:tav>
                                        <p:tav tm="100000">
                                          <p:val>
                                            <p:strVal val="#ppt_w"/>
                                          </p:val>
                                        </p:tav>
                                      </p:tavLst>
                                    </p:anim>
                                    <p:anim calcmode="lin" valueType="num">
                                      <p:cBhvr>
                                        <p:cTn id="41" dur="250" fill="hold"/>
                                        <p:tgtEl>
                                          <p:spTgt spid="109"/>
                                        </p:tgtEl>
                                        <p:attrNameLst>
                                          <p:attrName>ppt_h</p:attrName>
                                        </p:attrNameLst>
                                      </p:cBhvr>
                                      <p:tavLst>
                                        <p:tav tm="0">
                                          <p:val>
                                            <p:fltVal val="0"/>
                                          </p:val>
                                        </p:tav>
                                        <p:tav tm="100000">
                                          <p:val>
                                            <p:strVal val="#ppt_h"/>
                                          </p:val>
                                        </p:tav>
                                      </p:tavLst>
                                    </p:anim>
                                    <p:anim calcmode="lin" valueType="num">
                                      <p:cBhvr>
                                        <p:cTn id="42" dur="250" fill="hold"/>
                                        <p:tgtEl>
                                          <p:spTgt spid="109"/>
                                        </p:tgtEl>
                                        <p:attrNameLst>
                                          <p:attrName>style.rotation</p:attrName>
                                        </p:attrNameLst>
                                      </p:cBhvr>
                                      <p:tavLst>
                                        <p:tav tm="0">
                                          <p:val>
                                            <p:fltVal val="90"/>
                                          </p:val>
                                        </p:tav>
                                        <p:tav tm="100000">
                                          <p:val>
                                            <p:fltVal val="0"/>
                                          </p:val>
                                        </p:tav>
                                      </p:tavLst>
                                    </p:anim>
                                    <p:animEffect transition="in" filter="fade">
                                      <p:cBhvr>
                                        <p:cTn id="43" dur="250"/>
                                        <p:tgtEl>
                                          <p:spTgt spid="109"/>
                                        </p:tgtEl>
                                      </p:cBhvr>
                                    </p:animEffect>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childTnLst>
                          </p:cTn>
                        </p:par>
                        <p:par>
                          <p:cTn id="48" fill="hold">
                            <p:stCondLst>
                              <p:cond delay="2750"/>
                            </p:stCondLst>
                            <p:childTnLst>
                              <p:par>
                                <p:cTn id="49" presetID="9"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dissolve">
                                      <p:cBhvr>
                                        <p:cTn id="51" dur="500"/>
                                        <p:tgtEl>
                                          <p:spTgt spid="114"/>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08"/>
                                        </p:tgtEl>
                                        <p:attrNameLst>
                                          <p:attrName>style.visibility</p:attrName>
                                        </p:attrNameLst>
                                      </p:cBhvr>
                                      <p:to>
                                        <p:strVal val="visible"/>
                                      </p:to>
                                    </p:set>
                                    <p:animEffect transition="in" filter="fade">
                                      <p:cBhvr>
                                        <p:cTn id="54" dur="500"/>
                                        <p:tgtEl>
                                          <p:spTgt spid="108"/>
                                        </p:tgtEl>
                                      </p:cBhvr>
                                    </p:animEffect>
                                  </p:childTnLst>
                                </p:cTn>
                              </p:par>
                              <p:par>
                                <p:cTn id="55" presetID="9" presetClass="entr" presetSubtype="0" fill="hold" grpId="0" nodeType="withEffect">
                                  <p:stCondLst>
                                    <p:cond delay="500"/>
                                  </p:stCondLst>
                                  <p:childTnLst>
                                    <p:set>
                                      <p:cBhvr>
                                        <p:cTn id="56" dur="1" fill="hold">
                                          <p:stCondLst>
                                            <p:cond delay="0"/>
                                          </p:stCondLst>
                                        </p:cTn>
                                        <p:tgtEl>
                                          <p:spTgt spid="115"/>
                                        </p:tgtEl>
                                        <p:attrNameLst>
                                          <p:attrName>style.visibility</p:attrName>
                                        </p:attrNameLst>
                                      </p:cBhvr>
                                      <p:to>
                                        <p:strVal val="visible"/>
                                      </p:to>
                                    </p:set>
                                    <p:animEffect transition="in" filter="dissolve">
                                      <p:cBhvr>
                                        <p:cTn id="57" dur="500"/>
                                        <p:tgtEl>
                                          <p:spTgt spid="115"/>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10"/>
                                        </p:tgtEl>
                                        <p:attrNameLst>
                                          <p:attrName>style.visibility</p:attrName>
                                        </p:attrNameLst>
                                      </p:cBhvr>
                                      <p:to>
                                        <p:strVal val="visible"/>
                                      </p:to>
                                    </p:set>
                                    <p:animEffect transition="in" filter="fade">
                                      <p:cBhvr>
                                        <p:cTn id="60" dur="500"/>
                                        <p:tgtEl>
                                          <p:spTgt spid="110"/>
                                        </p:tgtEl>
                                      </p:cBhvr>
                                    </p:animEffect>
                                  </p:childTnLst>
                                </p:cTn>
                              </p:par>
                              <p:par>
                                <p:cTn id="61" presetID="9" presetClass="entr" presetSubtype="0" fill="hold" grpId="0" nodeType="withEffect">
                                  <p:stCondLst>
                                    <p:cond delay="1000"/>
                                  </p:stCondLst>
                                  <p:childTnLst>
                                    <p:set>
                                      <p:cBhvr>
                                        <p:cTn id="62" dur="1" fill="hold">
                                          <p:stCondLst>
                                            <p:cond delay="0"/>
                                          </p:stCondLst>
                                        </p:cTn>
                                        <p:tgtEl>
                                          <p:spTgt spid="116"/>
                                        </p:tgtEl>
                                        <p:attrNameLst>
                                          <p:attrName>style.visibility</p:attrName>
                                        </p:attrNameLst>
                                      </p:cBhvr>
                                      <p:to>
                                        <p:strVal val="visible"/>
                                      </p:to>
                                    </p:set>
                                    <p:animEffect transition="in" filter="dissolve">
                                      <p:cBhvr>
                                        <p:cTn id="6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12" grpId="0" animBg="1"/>
      <p:bldP spid="113" grpId="0"/>
      <p:bldP spid="114" grpId="0"/>
      <p:bldP spid="115" grpId="0"/>
      <p:bldP spid="11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淘宝网chenying0907出品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淘宝网chenying0907出品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淘宝网chenying0907出品 34"/>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淘宝网chenying0907出品 39"/>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5"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132856"/>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淘宝网chenying0907出品 7"/>
          <p:cNvGrpSpPr/>
          <p:nvPr/>
        </p:nvGrpSpPr>
        <p:grpSpPr>
          <a:xfrm>
            <a:off x="983432" y="2276872"/>
            <a:ext cx="720080" cy="720080"/>
            <a:chOff x="1124748" y="2173611"/>
            <a:chExt cx="720080" cy="720080"/>
          </a:xfrm>
        </p:grpSpPr>
        <p:sp>
          <p:nvSpPr>
            <p:cNvPr id="6" name="淘宝网chenying0907出品 5"/>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 name="淘宝网chenying0907出品 6"/>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41" name="淘宝网chenying0907出品 40"/>
          <p:cNvGrpSpPr/>
          <p:nvPr/>
        </p:nvGrpSpPr>
        <p:grpSpPr>
          <a:xfrm>
            <a:off x="983432" y="3044959"/>
            <a:ext cx="720080" cy="720080"/>
            <a:chOff x="1124748" y="2173611"/>
            <a:chExt cx="720080" cy="720080"/>
          </a:xfrm>
        </p:grpSpPr>
        <p:sp>
          <p:nvSpPr>
            <p:cNvPr id="42" name="淘宝网chenying0907出品 4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3" name="淘宝网chenying0907出品 42"/>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44" name="淘宝网chenying0907出品 43"/>
          <p:cNvGrpSpPr/>
          <p:nvPr/>
        </p:nvGrpSpPr>
        <p:grpSpPr>
          <a:xfrm>
            <a:off x="983432" y="3813044"/>
            <a:ext cx="720080" cy="720080"/>
            <a:chOff x="1124748" y="2173611"/>
            <a:chExt cx="720080" cy="720080"/>
          </a:xfrm>
        </p:grpSpPr>
        <p:sp>
          <p:nvSpPr>
            <p:cNvPr id="45" name="淘宝网chenying0907出品 4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6" name="淘宝网chenying0907出品 45"/>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48" name="淘宝网chenying0907出品 47"/>
          <p:cNvGrpSpPr/>
          <p:nvPr/>
        </p:nvGrpSpPr>
        <p:grpSpPr>
          <a:xfrm>
            <a:off x="983432" y="4581130"/>
            <a:ext cx="720080" cy="720080"/>
            <a:chOff x="1124748" y="2173611"/>
            <a:chExt cx="720080" cy="720080"/>
          </a:xfrm>
        </p:grpSpPr>
        <p:sp>
          <p:nvSpPr>
            <p:cNvPr id="49" name="淘宝网chenying0907出品 4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淘宝网chenying0907出品 49"/>
            <p:cNvSpPr txBox="1"/>
            <p:nvPr/>
          </p:nvSpPr>
          <p:spPr>
            <a:xfrm>
              <a:off x="1175742" y="2224399"/>
              <a:ext cx="648072" cy="646331"/>
            </a:xfrm>
            <a:prstGeom prst="rect">
              <a:avLst/>
            </a:prstGeom>
            <a:noFill/>
          </p:spPr>
          <p:txBody>
            <a:bodyPr wrap="square" rtlCol="0">
              <a:spAutoFit/>
            </a:bodyPr>
            <a:lstStyle/>
            <a:p>
              <a:pPr algn="ctr"/>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62" name="淘宝网chenying0907出品 61"/>
          <p:cNvGrpSpPr/>
          <p:nvPr/>
        </p:nvGrpSpPr>
        <p:grpSpPr>
          <a:xfrm>
            <a:off x="983432" y="2273930"/>
            <a:ext cx="720080" cy="720080"/>
            <a:chOff x="1124748" y="2173611"/>
            <a:chExt cx="720080" cy="720080"/>
          </a:xfrm>
        </p:grpSpPr>
        <p:sp>
          <p:nvSpPr>
            <p:cNvPr id="65" name="淘宝网chenying0907出品 6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66" name="淘宝网chenying0907出品 65"/>
            <p:cNvSpPr txBox="1"/>
            <p:nvPr/>
          </p:nvSpPr>
          <p:spPr>
            <a:xfrm>
              <a:off x="1175742" y="2224399"/>
              <a:ext cx="648072" cy="646331"/>
            </a:xfrm>
            <a:prstGeom prst="rect">
              <a:avLst/>
            </a:prstGeom>
            <a:noFill/>
          </p:spPr>
          <p:txBody>
            <a:bodyPr wrap="square" rtlCol="0">
              <a:spAutoFit/>
            </a:bodyPr>
            <a:lstStyle/>
            <a:p>
              <a:pPr algn="ctr"/>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grpSp>
      <p:sp>
        <p:nvSpPr>
          <p:cNvPr id="156" name="Rectangle 27"/>
          <p:cNvSpPr>
            <a:spLocks noChangeArrowheads="1"/>
          </p:cNvSpPr>
          <p:nvPr/>
        </p:nvSpPr>
        <p:spPr bwMode="black">
          <a:xfrm>
            <a:off x="2567608" y="1531659"/>
            <a:ext cx="5161770" cy="24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lnSpc>
                <a:spcPct val="120000"/>
              </a:lnSpc>
            </a:pP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endParaRPr lang="zh-CN" altLang="en-US" dirty="0">
              <a:solidFill>
                <a:prstClr val="black">
                  <a:lumMod val="75000"/>
                  <a:lumOff val="25000"/>
                </a:prstClr>
              </a:solidFill>
              <a:latin typeface="微软雅黑" pitchFamily="34" charset="-122"/>
              <a:ea typeface="微软雅黑" pitchFamily="34" charset="-122"/>
            </a:endParaRPr>
          </a:p>
        </p:txBody>
      </p:sp>
      <p:sp>
        <p:nvSpPr>
          <p:cNvPr id="157" name="Rectangle 27"/>
          <p:cNvSpPr>
            <a:spLocks noChangeArrowheads="1"/>
          </p:cNvSpPr>
          <p:nvPr/>
        </p:nvSpPr>
        <p:spPr bwMode="black">
          <a:xfrm>
            <a:off x="2625116" y="1190366"/>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58" name="淘宝网chenying0907出品 157"/>
          <p:cNvSpPr/>
          <p:nvPr/>
        </p:nvSpPr>
        <p:spPr>
          <a:xfrm>
            <a:off x="8017410" y="3212976"/>
            <a:ext cx="3960440" cy="648072"/>
          </a:xfrm>
          <a:prstGeom prst="rect">
            <a:avLst/>
          </a:pr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59" name="淘宝网chenying0907出品 158"/>
          <p:cNvSpPr/>
          <p:nvPr/>
        </p:nvSpPr>
        <p:spPr>
          <a:xfrm>
            <a:off x="8017410" y="1298667"/>
            <a:ext cx="3960440" cy="223834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0" name="等腰三角形 159"/>
          <p:cNvSpPr/>
          <p:nvPr/>
        </p:nvSpPr>
        <p:spPr>
          <a:xfrm rot="5400000">
            <a:off x="2542777" y="4148777"/>
            <a:ext cx="360040" cy="310379"/>
          </a:xfrm>
          <a:prstGeom prst="triangle">
            <a:avLst/>
          </a:prstGeom>
          <a:solidFill>
            <a:schemeClr val="accent2">
              <a:lumMod val="75000"/>
            </a:schemeClr>
          </a:solid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61" name="等腰三角形 160"/>
          <p:cNvSpPr/>
          <p:nvPr/>
        </p:nvSpPr>
        <p:spPr>
          <a:xfrm rot="5400000">
            <a:off x="5790986" y="4148777"/>
            <a:ext cx="360040" cy="310379"/>
          </a:xfrm>
          <a:prstGeom prst="triangle">
            <a:avLst/>
          </a:prstGeom>
          <a:solidFill>
            <a:schemeClr val="accent2">
              <a:lumMod val="75000"/>
            </a:schemeClr>
          </a:solid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62" name="等腰三角形 161"/>
          <p:cNvSpPr/>
          <p:nvPr/>
        </p:nvSpPr>
        <p:spPr>
          <a:xfrm rot="5400000">
            <a:off x="9038395" y="4148777"/>
            <a:ext cx="360040" cy="310379"/>
          </a:xfrm>
          <a:prstGeom prst="triangle">
            <a:avLst/>
          </a:prstGeom>
          <a:solidFill>
            <a:schemeClr val="accent2">
              <a:lumMod val="75000"/>
            </a:schemeClr>
          </a:solid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63" name="Rectangle 27"/>
          <p:cNvSpPr>
            <a:spLocks noChangeArrowheads="1"/>
          </p:cNvSpPr>
          <p:nvPr/>
        </p:nvSpPr>
        <p:spPr bwMode="black">
          <a:xfrm>
            <a:off x="2895519" y="4080279"/>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64" name="Rectangle 27"/>
          <p:cNvSpPr>
            <a:spLocks noChangeArrowheads="1"/>
          </p:cNvSpPr>
          <p:nvPr/>
        </p:nvSpPr>
        <p:spPr bwMode="black">
          <a:xfrm>
            <a:off x="6156254" y="4080279"/>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65" name="Rectangle 27"/>
          <p:cNvSpPr>
            <a:spLocks noChangeArrowheads="1"/>
          </p:cNvSpPr>
          <p:nvPr/>
        </p:nvSpPr>
        <p:spPr bwMode="black">
          <a:xfrm>
            <a:off x="9390271" y="4080279"/>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2">
                    <a:lumMod val="50000"/>
                  </a:schemeClr>
                </a:solidFill>
                <a:latin typeface="微软雅黑" pitchFamily="34" charset="-122"/>
                <a:ea typeface="微软雅黑" pitchFamily="34" charset="-122"/>
              </a:rPr>
              <a:t>添加</a:t>
            </a:r>
            <a:r>
              <a:rPr lang="zh-CN" altLang="en-US" sz="2000" dirty="0" smtClean="0">
                <a:solidFill>
                  <a:schemeClr val="accent2">
                    <a:lumMod val="50000"/>
                  </a:schemeClr>
                </a:solidFill>
                <a:latin typeface="微软雅黑" pitchFamily="34" charset="-122"/>
                <a:ea typeface="微软雅黑" pitchFamily="34" charset="-122"/>
              </a:rPr>
              <a:t>文字</a:t>
            </a:r>
            <a:endParaRPr lang="zh-CN" altLang="en-US" sz="2000" dirty="0">
              <a:solidFill>
                <a:schemeClr val="accent2">
                  <a:lumMod val="50000"/>
                </a:schemeClr>
              </a:solidFill>
              <a:latin typeface="微软雅黑" pitchFamily="34" charset="-122"/>
              <a:ea typeface="微软雅黑" pitchFamily="34" charset="-122"/>
            </a:endParaRPr>
          </a:p>
        </p:txBody>
      </p:sp>
      <p:sp>
        <p:nvSpPr>
          <p:cNvPr id="167" name="淘宝网chenying0907出品 166"/>
          <p:cNvSpPr/>
          <p:nvPr/>
        </p:nvSpPr>
        <p:spPr>
          <a:xfrm>
            <a:off x="2567608" y="4492915"/>
            <a:ext cx="2880320" cy="176779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淘宝网chenying0907出品 169"/>
          <p:cNvSpPr/>
          <p:nvPr/>
        </p:nvSpPr>
        <p:spPr>
          <a:xfrm>
            <a:off x="5815817" y="4492915"/>
            <a:ext cx="2880320" cy="1767794"/>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3" name="淘宝网chenying0907出品 172"/>
          <p:cNvSpPr/>
          <p:nvPr/>
        </p:nvSpPr>
        <p:spPr>
          <a:xfrm>
            <a:off x="9063226" y="4492915"/>
            <a:ext cx="2880320" cy="1767794"/>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5" name="淘宝网chenying0907出品 174"/>
          <p:cNvSpPr/>
          <p:nvPr/>
        </p:nvSpPr>
        <p:spPr>
          <a:xfrm>
            <a:off x="2469312" y="6248183"/>
            <a:ext cx="2031325"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添加文字添加文字添加文字</a:t>
            </a: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76" name="淘宝网chenying0907出品 175"/>
          <p:cNvSpPr/>
          <p:nvPr/>
        </p:nvSpPr>
        <p:spPr>
          <a:xfrm>
            <a:off x="5751200" y="6248183"/>
            <a:ext cx="2031325"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添加文字添加文字添加文字</a:t>
            </a:r>
            <a:endParaRPr kumimoji="0" lang="zh-CN" altLang="en-US" sz="1200" b="0" i="0" u="none" strike="noStrike" kern="0" cap="none" spc="0" normalizeH="0" baseline="0" noProof="0" dirty="0">
              <a:ln>
                <a:noFill/>
              </a:ln>
              <a:solidFill>
                <a:sysClr val="windowText" lastClr="000000"/>
              </a:solidFill>
              <a:effectLst/>
              <a:uLnTx/>
              <a:uFillTx/>
            </a:endParaRPr>
          </a:p>
        </p:txBody>
      </p:sp>
      <p:sp>
        <p:nvSpPr>
          <p:cNvPr id="177" name="淘宝网chenying0907出品 176"/>
          <p:cNvSpPr/>
          <p:nvPr/>
        </p:nvSpPr>
        <p:spPr>
          <a:xfrm>
            <a:off x="8981967" y="6248183"/>
            <a:ext cx="2031325"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添加文字添加文字添加文字</a:t>
            </a:r>
            <a:endParaRPr kumimoji="0" lang="zh-CN" altLang="en-US" sz="12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9739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randombar(horizontal)">
                                      <p:cBhvr>
                                        <p:cTn id="7" dur="500"/>
                                        <p:tgtEl>
                                          <p:spTgt spid="1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6"/>
                                        </p:tgtEl>
                                        <p:attrNameLst>
                                          <p:attrName>style.visibility</p:attrName>
                                        </p:attrNameLst>
                                      </p:cBhvr>
                                      <p:to>
                                        <p:strVal val="visible"/>
                                      </p:to>
                                    </p:set>
                                    <p:animEffect transition="in" filter="fade">
                                      <p:cBhvr>
                                        <p:cTn id="11" dur="500"/>
                                        <p:tgtEl>
                                          <p:spTgt spid="156"/>
                                        </p:tgtEl>
                                      </p:cBhvr>
                                    </p:animEffect>
                                  </p:childTnLst>
                                </p:cTn>
                              </p:par>
                            </p:childTnLst>
                          </p:cTn>
                        </p:par>
                        <p:par>
                          <p:cTn id="12" fill="hold">
                            <p:stCondLst>
                              <p:cond delay="1000"/>
                            </p:stCondLst>
                            <p:childTnLst>
                              <p:par>
                                <p:cTn id="13" presetID="22" presetClass="entr" presetSubtype="4" fill="hold" grpId="0" nodeType="afterEffect">
                                  <p:stCondLst>
                                    <p:cond delay="250"/>
                                  </p:stCondLst>
                                  <p:childTnLst>
                                    <p:set>
                                      <p:cBhvr>
                                        <p:cTn id="14" dur="1" fill="hold">
                                          <p:stCondLst>
                                            <p:cond delay="0"/>
                                          </p:stCondLst>
                                        </p:cTn>
                                        <p:tgtEl>
                                          <p:spTgt spid="158"/>
                                        </p:tgtEl>
                                        <p:attrNameLst>
                                          <p:attrName>style.visibility</p:attrName>
                                        </p:attrNameLst>
                                      </p:cBhvr>
                                      <p:to>
                                        <p:strVal val="visible"/>
                                      </p:to>
                                    </p:set>
                                    <p:animEffect transition="in" filter="wipe(down)">
                                      <p:cBhvr>
                                        <p:cTn id="15" dur="500"/>
                                        <p:tgtEl>
                                          <p:spTgt spid="158"/>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59"/>
                                        </p:tgtEl>
                                        <p:attrNameLst>
                                          <p:attrName>style.visibility</p:attrName>
                                        </p:attrNameLst>
                                      </p:cBhvr>
                                      <p:to>
                                        <p:strVal val="visible"/>
                                      </p:to>
                                    </p:set>
                                    <p:animEffect transition="in" filter="fade">
                                      <p:cBhvr>
                                        <p:cTn id="18" dur="500"/>
                                        <p:tgtEl>
                                          <p:spTgt spid="159"/>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60"/>
                                        </p:tgtEl>
                                        <p:attrNameLst>
                                          <p:attrName>style.visibility</p:attrName>
                                        </p:attrNameLst>
                                      </p:cBhvr>
                                      <p:to>
                                        <p:strVal val="visible"/>
                                      </p:to>
                                    </p:set>
                                    <p:animEffect transition="in" filter="wipe(left)">
                                      <p:cBhvr>
                                        <p:cTn id="22" dur="250"/>
                                        <p:tgtEl>
                                          <p:spTgt spid="160"/>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63"/>
                                        </p:tgtEl>
                                        <p:attrNameLst>
                                          <p:attrName>style.visibility</p:attrName>
                                        </p:attrNameLst>
                                      </p:cBhvr>
                                      <p:to>
                                        <p:strVal val="visible"/>
                                      </p:to>
                                    </p:set>
                                    <p:animEffect transition="in" filter="fade">
                                      <p:cBhvr>
                                        <p:cTn id="26" dur="500"/>
                                        <p:tgtEl>
                                          <p:spTgt spid="16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5"/>
                                        </p:tgtEl>
                                        <p:attrNameLst>
                                          <p:attrName>style.visibility</p:attrName>
                                        </p:attrNameLst>
                                      </p:cBhvr>
                                      <p:to>
                                        <p:strVal val="visible"/>
                                      </p:to>
                                    </p:set>
                                    <p:animEffect transition="in" filter="wipe(left)">
                                      <p:cBhvr>
                                        <p:cTn id="30" dur="500"/>
                                        <p:tgtEl>
                                          <p:spTgt spid="175"/>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61"/>
                                        </p:tgtEl>
                                        <p:attrNameLst>
                                          <p:attrName>style.visibility</p:attrName>
                                        </p:attrNameLst>
                                      </p:cBhvr>
                                      <p:to>
                                        <p:strVal val="visible"/>
                                      </p:to>
                                    </p:set>
                                    <p:animEffect transition="in" filter="wipe(left)">
                                      <p:cBhvr>
                                        <p:cTn id="34" dur="250"/>
                                        <p:tgtEl>
                                          <p:spTgt spid="161"/>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64"/>
                                        </p:tgtEl>
                                        <p:attrNameLst>
                                          <p:attrName>style.visibility</p:attrName>
                                        </p:attrNameLst>
                                      </p:cBhvr>
                                      <p:to>
                                        <p:strVal val="visible"/>
                                      </p:to>
                                    </p:set>
                                    <p:animEffect transition="in" filter="fade">
                                      <p:cBhvr>
                                        <p:cTn id="38" dur="500"/>
                                        <p:tgtEl>
                                          <p:spTgt spid="164"/>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176"/>
                                        </p:tgtEl>
                                        <p:attrNameLst>
                                          <p:attrName>style.visibility</p:attrName>
                                        </p:attrNameLst>
                                      </p:cBhvr>
                                      <p:to>
                                        <p:strVal val="visible"/>
                                      </p:to>
                                    </p:set>
                                    <p:animEffect transition="in" filter="wipe(left)">
                                      <p:cBhvr>
                                        <p:cTn id="42" dur="500"/>
                                        <p:tgtEl>
                                          <p:spTgt spid="176"/>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162"/>
                                        </p:tgtEl>
                                        <p:attrNameLst>
                                          <p:attrName>style.visibility</p:attrName>
                                        </p:attrNameLst>
                                      </p:cBhvr>
                                      <p:to>
                                        <p:strVal val="visible"/>
                                      </p:to>
                                    </p:set>
                                    <p:animEffect transition="in" filter="wipe(left)">
                                      <p:cBhvr>
                                        <p:cTn id="46" dur="250"/>
                                        <p:tgtEl>
                                          <p:spTgt spid="16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500"/>
                                        <p:tgtEl>
                                          <p:spTgt spid="165"/>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77"/>
                                        </p:tgtEl>
                                        <p:attrNameLst>
                                          <p:attrName>style.visibility</p:attrName>
                                        </p:attrNameLst>
                                      </p:cBhvr>
                                      <p:to>
                                        <p:strVal val="visible"/>
                                      </p:to>
                                    </p:set>
                                    <p:animEffect transition="in" filter="wipe(left)">
                                      <p:cBhvr>
                                        <p:cTn id="54"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animBg="1"/>
      <p:bldP spid="159" grpId="0" animBg="1"/>
      <p:bldP spid="160" grpId="0" animBg="1"/>
      <p:bldP spid="161" grpId="0" animBg="1"/>
      <p:bldP spid="162" grpId="0" animBg="1"/>
      <p:bldP spid="163" grpId="0"/>
      <p:bldP spid="164" grpId="0"/>
      <p:bldP spid="165" grpId="0"/>
      <p:bldP spid="175" grpId="0"/>
      <p:bldP spid="176" grpId="0"/>
      <p:bldP spid="17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课前准备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课后提升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5" name="淘宝网chenying0907出品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课堂实施</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959895"/>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淘宝网chenying0907出品 7"/>
          <p:cNvGrpSpPr/>
          <p:nvPr/>
        </p:nvGrpSpPr>
        <p:grpSpPr>
          <a:xfrm>
            <a:off x="983432" y="2276872"/>
            <a:ext cx="720080" cy="720080"/>
            <a:chOff x="1124748" y="2173611"/>
            <a:chExt cx="720080" cy="720080"/>
          </a:xfrm>
        </p:grpSpPr>
        <p:sp>
          <p:nvSpPr>
            <p:cNvPr id="9" name="淘宝网chenying0907出品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0" name="淘宝网chenying0907出品 9"/>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1</a:t>
              </a:r>
              <a:endParaRPr lang="zh-CN" altLang="en-US" dirty="0">
                <a:solidFill>
                  <a:prstClr val="black"/>
                </a:solidFill>
                <a:latin typeface="微软雅黑" pitchFamily="34" charset="-122"/>
                <a:ea typeface="微软雅黑" pitchFamily="34" charset="-122"/>
              </a:endParaRPr>
            </a:p>
          </p:txBody>
        </p:sp>
      </p:grpSp>
      <p:grpSp>
        <p:nvGrpSpPr>
          <p:cNvPr id="11" name="淘宝网chenying0907出品 10"/>
          <p:cNvGrpSpPr/>
          <p:nvPr/>
        </p:nvGrpSpPr>
        <p:grpSpPr>
          <a:xfrm>
            <a:off x="983432" y="3044959"/>
            <a:ext cx="720080" cy="720080"/>
            <a:chOff x="1124748" y="2173611"/>
            <a:chExt cx="720080" cy="720080"/>
          </a:xfrm>
        </p:grpSpPr>
        <p:sp>
          <p:nvSpPr>
            <p:cNvPr id="12" name="淘宝网chenying0907出品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3" name="淘宝网chenying0907出品 12"/>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2</a:t>
              </a:r>
              <a:endParaRPr lang="zh-CN" altLang="en-US" dirty="0">
                <a:solidFill>
                  <a:prstClr val="black"/>
                </a:solidFill>
                <a:latin typeface="微软雅黑" pitchFamily="34" charset="-122"/>
                <a:ea typeface="微软雅黑" pitchFamily="34" charset="-122"/>
              </a:endParaRPr>
            </a:p>
          </p:txBody>
        </p:sp>
      </p:grpSp>
      <p:grpSp>
        <p:nvGrpSpPr>
          <p:cNvPr id="14" name="淘宝网chenying0907出品 13"/>
          <p:cNvGrpSpPr/>
          <p:nvPr/>
        </p:nvGrpSpPr>
        <p:grpSpPr>
          <a:xfrm>
            <a:off x="983432" y="3813044"/>
            <a:ext cx="720080" cy="720080"/>
            <a:chOff x="1124748" y="2173611"/>
            <a:chExt cx="720080" cy="720080"/>
          </a:xfrm>
        </p:grpSpPr>
        <p:sp>
          <p:nvSpPr>
            <p:cNvPr id="15" name="淘宝网chenying0907出品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6" name="淘宝网chenying0907出品 15"/>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3</a:t>
              </a:r>
              <a:endParaRPr lang="zh-CN" altLang="en-US" dirty="0">
                <a:solidFill>
                  <a:prstClr val="black"/>
                </a:solidFill>
                <a:latin typeface="微软雅黑" pitchFamily="34" charset="-122"/>
                <a:ea typeface="微软雅黑" pitchFamily="34" charset="-122"/>
              </a:endParaRPr>
            </a:p>
          </p:txBody>
        </p:sp>
      </p:grpSp>
      <p:grpSp>
        <p:nvGrpSpPr>
          <p:cNvPr id="17" name="淘宝网chenying0907出品 16"/>
          <p:cNvGrpSpPr/>
          <p:nvPr/>
        </p:nvGrpSpPr>
        <p:grpSpPr>
          <a:xfrm>
            <a:off x="983432" y="4581130"/>
            <a:ext cx="720080" cy="720080"/>
            <a:chOff x="1124748" y="2173611"/>
            <a:chExt cx="720080" cy="720080"/>
          </a:xfrm>
        </p:grpSpPr>
        <p:sp>
          <p:nvSpPr>
            <p:cNvPr id="18" name="淘宝网chenying0907出品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淘宝网chenying0907出品 18"/>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4</a:t>
              </a:r>
              <a:endParaRPr lang="zh-CN" altLang="en-US" dirty="0">
                <a:solidFill>
                  <a:prstClr val="black"/>
                </a:solidFill>
                <a:latin typeface="微软雅黑" pitchFamily="34" charset="-122"/>
                <a:ea typeface="微软雅黑" pitchFamily="34" charset="-122"/>
              </a:endParaRPr>
            </a:p>
          </p:txBody>
        </p:sp>
      </p:grpSp>
      <p:grpSp>
        <p:nvGrpSpPr>
          <p:cNvPr id="20" name="淘宝网chenying0907出品 19"/>
          <p:cNvGrpSpPr/>
          <p:nvPr/>
        </p:nvGrpSpPr>
        <p:grpSpPr>
          <a:xfrm>
            <a:off x="983432" y="3044959"/>
            <a:ext cx="720080" cy="720080"/>
            <a:chOff x="1124748" y="2173611"/>
            <a:chExt cx="720080" cy="720080"/>
          </a:xfrm>
        </p:grpSpPr>
        <p:sp>
          <p:nvSpPr>
            <p:cNvPr id="21" name="淘宝网chenying0907出品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淘宝网chenying0907出品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2</a:t>
              </a:r>
              <a:endParaRPr lang="zh-CN" altLang="en-US" b="1" dirty="0">
                <a:solidFill>
                  <a:srgbClr val="C00000"/>
                </a:solidFill>
                <a:latin typeface="微软雅黑" pitchFamily="34" charset="-122"/>
                <a:ea typeface="微软雅黑" pitchFamily="34" charset="-122"/>
              </a:endParaRPr>
            </a:p>
          </p:txBody>
        </p:sp>
      </p:grpSp>
      <p:sp>
        <p:nvSpPr>
          <p:cNvPr id="109" name="淘宝网chenying0907出品 108"/>
          <p:cNvSpPr/>
          <p:nvPr/>
        </p:nvSpPr>
        <p:spPr>
          <a:xfrm>
            <a:off x="2643401" y="1419191"/>
            <a:ext cx="2042350" cy="457413"/>
          </a:xfrm>
          <a:prstGeom prst="rect">
            <a:avLst/>
          </a:prstGeom>
          <a:solidFill>
            <a:schemeClr val="accent2">
              <a:lumMod val="75000"/>
            </a:schemeClr>
          </a:solidFill>
          <a:ln w="25400" cap="flat" cmpd="sng" algn="ctr">
            <a:noFill/>
            <a:prstDash val="solid"/>
          </a:ln>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Calibri"/>
                <a:ea typeface="宋体"/>
                <a:cs typeface="+mn-cs"/>
              </a:rPr>
              <a:t>添加文本</a:t>
            </a:r>
          </a:p>
        </p:txBody>
      </p:sp>
      <p:sp>
        <p:nvSpPr>
          <p:cNvPr id="110" name="淘宝网chenying0907出品 109"/>
          <p:cNvSpPr/>
          <p:nvPr/>
        </p:nvSpPr>
        <p:spPr>
          <a:xfrm>
            <a:off x="2567608" y="1923070"/>
            <a:ext cx="3528392" cy="1289105"/>
          </a:xfrm>
          <a:prstGeom prst="rect">
            <a:avLst/>
          </a:prstGeom>
        </p:spPr>
        <p:txBody>
          <a:bodyPr wrap="square" lIns="87605" tIns="43808" rIns="87605" bIns="43808">
            <a:spAutoFit/>
          </a:bodyPr>
          <a:lstStyle/>
          <a:p>
            <a:pPr marL="164284" marR="0" lvl="0" indent="-164284" algn="just" defTabSz="914400" eaLnBrk="1" fontAlgn="auto" latinLnBrk="0" hangingPunct="1">
              <a:lnSpc>
                <a:spcPct val="130000"/>
              </a:lnSpc>
              <a:spcBef>
                <a:spcPts val="575"/>
              </a:spcBef>
              <a:spcAft>
                <a:spcPts val="0"/>
              </a:spcAft>
              <a:buClrTx/>
              <a:buSzTx/>
              <a:buFont typeface="Arial" panose="020B0604020202020204" pitchFamily="34" charset="0"/>
              <a:buChar char="•"/>
              <a:tabLst/>
              <a:defRPr/>
            </a:pPr>
            <a:r>
              <a:rPr kumimoji="0" lang="zh-CN" altLang="en-US" sz="1500" b="0" i="0" u="none" strike="noStrike" kern="0" cap="none" spc="0" normalizeH="0" baseline="0" noProof="0" dirty="0">
                <a:ln>
                  <a:noFill/>
                </a:ln>
                <a:solidFill>
                  <a:srgbClr val="C4652D">
                    <a:lumMod val="50000"/>
                  </a:srgbClr>
                </a:solidFill>
                <a:effectLst/>
                <a:uLnTx/>
                <a:uFillTx/>
                <a:latin typeface="微软雅黑" panose="020B0503020204020204" pitchFamily="34" charset="-122"/>
                <a:ea typeface="微软雅黑" panose="020B0503020204020204" pitchFamily="34" charset="-122"/>
              </a:rPr>
              <a:t>单击添加段落文字单击添加段落文字单击添加段落文字单击添加段落文字。单击添加段落文字单击添加段落文字单击添加段落文字单击添加段落文字。</a:t>
            </a:r>
          </a:p>
        </p:txBody>
      </p:sp>
      <p:sp>
        <p:nvSpPr>
          <p:cNvPr id="111" name="淘宝网chenying0907出品 110"/>
          <p:cNvSpPr/>
          <p:nvPr/>
        </p:nvSpPr>
        <p:spPr>
          <a:xfrm>
            <a:off x="2643401" y="3208322"/>
            <a:ext cx="2042350" cy="457413"/>
          </a:xfrm>
          <a:prstGeom prst="rect">
            <a:avLst/>
          </a:prstGeom>
          <a:solidFill>
            <a:schemeClr val="accent6">
              <a:lumMod val="75000"/>
            </a:schemeClr>
          </a:solidFill>
          <a:ln w="25400" cap="flat" cmpd="sng" algn="ctr">
            <a:noFill/>
            <a:prstDash val="solid"/>
          </a:ln>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Calibri"/>
                <a:ea typeface="宋体"/>
                <a:cs typeface="+mn-cs"/>
              </a:rPr>
              <a:t>添加文本</a:t>
            </a:r>
          </a:p>
        </p:txBody>
      </p:sp>
      <p:sp>
        <p:nvSpPr>
          <p:cNvPr id="112" name="淘宝网chenying0907出品 111"/>
          <p:cNvSpPr/>
          <p:nvPr/>
        </p:nvSpPr>
        <p:spPr>
          <a:xfrm>
            <a:off x="2567608" y="3651663"/>
            <a:ext cx="3528392" cy="1289105"/>
          </a:xfrm>
          <a:prstGeom prst="rect">
            <a:avLst/>
          </a:prstGeom>
        </p:spPr>
        <p:txBody>
          <a:bodyPr wrap="square" lIns="87605" tIns="43808" rIns="87605" bIns="43808">
            <a:spAutoFit/>
          </a:bodyPr>
          <a:lstStyle/>
          <a:p>
            <a:pPr marL="164284" marR="0" lvl="0" indent="-164284" algn="just" defTabSz="914400" eaLnBrk="1" fontAlgn="auto" latinLnBrk="0" hangingPunct="1">
              <a:lnSpc>
                <a:spcPct val="130000"/>
              </a:lnSpc>
              <a:spcBef>
                <a:spcPts val="575"/>
              </a:spcBef>
              <a:spcAft>
                <a:spcPts val="0"/>
              </a:spcAft>
              <a:buClrTx/>
              <a:buSzTx/>
              <a:buFont typeface="Arial" panose="020B0604020202020204" pitchFamily="34" charset="0"/>
              <a:buChar char="•"/>
              <a:tabLst/>
              <a:defRPr/>
            </a:pPr>
            <a:r>
              <a:rPr kumimoji="0" lang="zh-CN" altLang="en-US" sz="1500" b="0" i="0" u="none" strike="noStrike" kern="0" cap="none" spc="0" normalizeH="0" baseline="0" noProof="0" dirty="0">
                <a:ln>
                  <a:noFill/>
                </a:ln>
                <a:solidFill>
                  <a:srgbClr val="C4652D">
                    <a:lumMod val="50000"/>
                  </a:srgbClr>
                </a:solidFill>
                <a:effectLst/>
                <a:uLnTx/>
                <a:uFillTx/>
                <a:latin typeface="微软雅黑" panose="020B0503020204020204" pitchFamily="34" charset="-122"/>
                <a:ea typeface="微软雅黑" panose="020B0503020204020204" pitchFamily="34" charset="-122"/>
              </a:rPr>
              <a:t>单击添加段落文字单击添加段落文字单击添加段落文字单击添加段落文字。单击添加段落文字单击添加段落文字单击添加段落文字单击添加段落文字。</a:t>
            </a:r>
          </a:p>
        </p:txBody>
      </p:sp>
      <p:sp>
        <p:nvSpPr>
          <p:cNvPr id="113" name="淘宝网chenying0907出品 112"/>
          <p:cNvSpPr/>
          <p:nvPr/>
        </p:nvSpPr>
        <p:spPr>
          <a:xfrm>
            <a:off x="2643401" y="4931103"/>
            <a:ext cx="2042350" cy="457413"/>
          </a:xfrm>
          <a:prstGeom prst="rect">
            <a:avLst/>
          </a:prstGeom>
          <a:solidFill>
            <a:schemeClr val="accent1">
              <a:lumMod val="75000"/>
            </a:schemeClr>
          </a:solidFill>
          <a:ln w="25400" cap="flat" cmpd="sng" algn="ctr">
            <a:noFill/>
            <a:prstDash val="solid"/>
          </a:ln>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Calibri"/>
                <a:ea typeface="宋体"/>
                <a:cs typeface="+mn-cs"/>
              </a:rPr>
              <a:t>添加文本</a:t>
            </a:r>
          </a:p>
        </p:txBody>
      </p:sp>
      <p:sp>
        <p:nvSpPr>
          <p:cNvPr id="114" name="淘宝网chenying0907出品 113"/>
          <p:cNvSpPr/>
          <p:nvPr/>
        </p:nvSpPr>
        <p:spPr>
          <a:xfrm>
            <a:off x="2567608" y="5380255"/>
            <a:ext cx="3528392" cy="1289105"/>
          </a:xfrm>
          <a:prstGeom prst="rect">
            <a:avLst/>
          </a:prstGeom>
        </p:spPr>
        <p:txBody>
          <a:bodyPr wrap="square" lIns="87605" tIns="43808" rIns="87605" bIns="43808">
            <a:spAutoFit/>
          </a:bodyPr>
          <a:lstStyle/>
          <a:p>
            <a:pPr marL="164284" marR="0" lvl="0" indent="-164284" algn="just" defTabSz="914400" eaLnBrk="1" fontAlgn="auto" latinLnBrk="0" hangingPunct="1">
              <a:lnSpc>
                <a:spcPct val="130000"/>
              </a:lnSpc>
              <a:spcBef>
                <a:spcPts val="575"/>
              </a:spcBef>
              <a:spcAft>
                <a:spcPts val="0"/>
              </a:spcAft>
              <a:buClrTx/>
              <a:buSzTx/>
              <a:buFont typeface="Arial" panose="020B0604020202020204" pitchFamily="34" charset="0"/>
              <a:buChar char="•"/>
              <a:tabLst/>
              <a:defRPr/>
            </a:pPr>
            <a:r>
              <a:rPr kumimoji="0" lang="zh-CN" altLang="en-US" sz="1500" b="0" i="0" u="none" strike="noStrike" kern="0" cap="none" spc="0" normalizeH="0" baseline="0" noProof="0" dirty="0">
                <a:ln>
                  <a:noFill/>
                </a:ln>
                <a:solidFill>
                  <a:srgbClr val="C4652D">
                    <a:lumMod val="50000"/>
                  </a:srgbClr>
                </a:solidFill>
                <a:effectLst/>
                <a:uLnTx/>
                <a:uFillTx/>
                <a:latin typeface="微软雅黑" panose="020B0503020204020204" pitchFamily="34" charset="-122"/>
                <a:ea typeface="微软雅黑" panose="020B0503020204020204" pitchFamily="34" charset="-122"/>
              </a:rPr>
              <a:t>单击添加段落文字单击添加段落文字单击添加段落文字单击添加段落文字。单击添加段落文字单击添加段落文字单击添加段落文字单击添加段落文字。</a:t>
            </a:r>
          </a:p>
        </p:txBody>
      </p:sp>
      <p:grpSp>
        <p:nvGrpSpPr>
          <p:cNvPr id="115" name="淘宝网chenying0907出品 114"/>
          <p:cNvGrpSpPr/>
          <p:nvPr/>
        </p:nvGrpSpPr>
        <p:grpSpPr>
          <a:xfrm>
            <a:off x="7969942" y="1988840"/>
            <a:ext cx="1440000" cy="1440000"/>
            <a:chOff x="4994600" y="1165920"/>
            <a:chExt cx="1275355" cy="1275355"/>
          </a:xfrm>
        </p:grpSpPr>
        <p:sp>
          <p:nvSpPr>
            <p:cNvPr id="116" name="淘宝网chenying0907出品 115"/>
            <p:cNvSpPr/>
            <p:nvPr/>
          </p:nvSpPr>
          <p:spPr>
            <a:xfrm>
              <a:off x="4994600" y="1165920"/>
              <a:ext cx="1275355" cy="1275355"/>
            </a:xfrm>
            <a:prstGeom prst="ellipse">
              <a:avLst/>
            </a:prstGeom>
            <a:solidFill>
              <a:schemeClr val="accent2">
                <a:lumMod val="75000"/>
                <a:alpha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淘宝网chenying0907出品 124"/>
            <p:cNvSpPr>
              <a:spLocks noEditPoints="1"/>
            </p:cNvSpPr>
            <p:nvPr/>
          </p:nvSpPr>
          <p:spPr bwMode="auto">
            <a:xfrm>
              <a:off x="5426470" y="1327461"/>
              <a:ext cx="411616" cy="506412"/>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sp>
          <p:nvSpPr>
            <p:cNvPr id="118" name="淘宝网chenying0907出品 25"/>
            <p:cNvSpPr txBox="1"/>
            <p:nvPr/>
          </p:nvSpPr>
          <p:spPr>
            <a:xfrm>
              <a:off x="5264319" y="1875940"/>
              <a:ext cx="822326" cy="2691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grpSp>
      <p:grpSp>
        <p:nvGrpSpPr>
          <p:cNvPr id="119" name="淘宝网chenying0907出品 118"/>
          <p:cNvGrpSpPr/>
          <p:nvPr/>
        </p:nvGrpSpPr>
        <p:grpSpPr>
          <a:xfrm>
            <a:off x="8872938" y="3455602"/>
            <a:ext cx="1440000" cy="1440000"/>
            <a:chOff x="5675482" y="2387655"/>
            <a:chExt cx="1275355" cy="1275355"/>
          </a:xfrm>
        </p:grpSpPr>
        <p:sp>
          <p:nvSpPr>
            <p:cNvPr id="120" name="淘宝网chenying0907出品 119"/>
            <p:cNvSpPr/>
            <p:nvPr/>
          </p:nvSpPr>
          <p:spPr>
            <a:xfrm>
              <a:off x="5675482" y="2387655"/>
              <a:ext cx="1275355" cy="1275355"/>
            </a:xfrm>
            <a:prstGeom prst="ellipse">
              <a:avLst/>
            </a:prstGeom>
            <a:solidFill>
              <a:schemeClr val="accent6">
                <a:lumMod val="75000"/>
                <a:alpha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淘宝网chenying0907出品 124"/>
            <p:cNvSpPr>
              <a:spLocks noEditPoints="1"/>
            </p:cNvSpPr>
            <p:nvPr/>
          </p:nvSpPr>
          <p:spPr bwMode="auto">
            <a:xfrm>
              <a:off x="6101059" y="2549196"/>
              <a:ext cx="411616" cy="506412"/>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sp>
          <p:nvSpPr>
            <p:cNvPr id="122" name="淘宝网chenying0907出品 29"/>
            <p:cNvSpPr txBox="1"/>
            <p:nvPr/>
          </p:nvSpPr>
          <p:spPr>
            <a:xfrm>
              <a:off x="5938908" y="3097675"/>
              <a:ext cx="822326" cy="2691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grpSp>
      <p:grpSp>
        <p:nvGrpSpPr>
          <p:cNvPr id="123" name="淘宝网chenying0907出品 122"/>
          <p:cNvGrpSpPr/>
          <p:nvPr/>
        </p:nvGrpSpPr>
        <p:grpSpPr>
          <a:xfrm>
            <a:off x="7969942" y="5001000"/>
            <a:ext cx="1440000" cy="1440000"/>
            <a:chOff x="4994600" y="3674891"/>
            <a:chExt cx="1275355" cy="1275355"/>
          </a:xfrm>
        </p:grpSpPr>
        <p:sp>
          <p:nvSpPr>
            <p:cNvPr id="124" name="淘宝网chenying0907出品 123"/>
            <p:cNvSpPr/>
            <p:nvPr/>
          </p:nvSpPr>
          <p:spPr>
            <a:xfrm>
              <a:off x="4994600" y="3674891"/>
              <a:ext cx="1275355" cy="1275355"/>
            </a:xfrm>
            <a:prstGeom prst="ellipse">
              <a:avLst/>
            </a:prstGeom>
            <a:solidFill>
              <a:schemeClr val="accent1">
                <a:lumMod val="75000"/>
                <a:alpha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5" name="淘宝网chenying0907出品 124"/>
            <p:cNvSpPr>
              <a:spLocks noEditPoints="1"/>
            </p:cNvSpPr>
            <p:nvPr/>
          </p:nvSpPr>
          <p:spPr bwMode="auto">
            <a:xfrm>
              <a:off x="5426470" y="3865157"/>
              <a:ext cx="411616" cy="506412"/>
            </a:xfrm>
            <a:custGeom>
              <a:avLst/>
              <a:gdLst/>
              <a:ahLst/>
              <a:cxnLst>
                <a:cxn ang="0">
                  <a:pos x="318" y="292"/>
                </a:cxn>
                <a:cxn ang="0">
                  <a:pos x="288" y="262"/>
                </a:cxn>
                <a:cxn ang="0">
                  <a:pos x="248" y="244"/>
                </a:cxn>
                <a:cxn ang="0">
                  <a:pos x="220" y="346"/>
                </a:cxn>
                <a:cxn ang="0">
                  <a:pos x="214" y="358"/>
                </a:cxn>
                <a:cxn ang="0">
                  <a:pos x="202" y="362"/>
                </a:cxn>
                <a:cxn ang="0">
                  <a:pos x="196" y="362"/>
                </a:cxn>
                <a:cxn ang="0">
                  <a:pos x="186" y="352"/>
                </a:cxn>
                <a:cxn ang="0">
                  <a:pos x="186" y="266"/>
                </a:cxn>
                <a:cxn ang="0">
                  <a:pos x="184" y="258"/>
                </a:cxn>
                <a:cxn ang="0">
                  <a:pos x="172" y="246"/>
                </a:cxn>
                <a:cxn ang="0">
                  <a:pos x="164" y="244"/>
                </a:cxn>
                <a:cxn ang="0">
                  <a:pos x="150" y="250"/>
                </a:cxn>
                <a:cxn ang="0">
                  <a:pos x="144" y="266"/>
                </a:cxn>
                <a:cxn ang="0">
                  <a:pos x="144" y="346"/>
                </a:cxn>
                <a:cxn ang="0">
                  <a:pos x="138" y="358"/>
                </a:cxn>
                <a:cxn ang="0">
                  <a:pos x="126" y="362"/>
                </a:cxn>
                <a:cxn ang="0">
                  <a:pos x="120" y="362"/>
                </a:cxn>
                <a:cxn ang="0">
                  <a:pos x="110" y="352"/>
                </a:cxn>
                <a:cxn ang="0">
                  <a:pos x="80" y="244"/>
                </a:cxn>
                <a:cxn ang="0">
                  <a:pos x="60" y="252"/>
                </a:cxn>
                <a:cxn ang="0">
                  <a:pos x="24" y="276"/>
                </a:cxn>
                <a:cxn ang="0">
                  <a:pos x="10" y="292"/>
                </a:cxn>
                <a:cxn ang="0">
                  <a:pos x="2" y="310"/>
                </a:cxn>
                <a:cxn ang="0">
                  <a:pos x="0" y="330"/>
                </a:cxn>
                <a:cxn ang="0">
                  <a:pos x="0" y="354"/>
                </a:cxn>
                <a:cxn ang="0">
                  <a:pos x="0" y="372"/>
                </a:cxn>
                <a:cxn ang="0">
                  <a:pos x="2" y="384"/>
                </a:cxn>
                <a:cxn ang="0">
                  <a:pos x="10" y="396"/>
                </a:cxn>
                <a:cxn ang="0">
                  <a:pos x="20" y="402"/>
                </a:cxn>
                <a:cxn ang="0">
                  <a:pos x="34" y="406"/>
                </a:cxn>
                <a:cxn ang="0">
                  <a:pos x="296" y="406"/>
                </a:cxn>
                <a:cxn ang="0">
                  <a:pos x="308" y="402"/>
                </a:cxn>
                <a:cxn ang="0">
                  <a:pos x="320" y="396"/>
                </a:cxn>
                <a:cxn ang="0">
                  <a:pos x="326" y="384"/>
                </a:cxn>
                <a:cxn ang="0">
                  <a:pos x="330" y="372"/>
                </a:cxn>
                <a:cxn ang="0">
                  <a:pos x="330" y="338"/>
                </a:cxn>
                <a:cxn ang="0">
                  <a:pos x="330" y="330"/>
                </a:cxn>
                <a:cxn ang="0">
                  <a:pos x="326" y="310"/>
                </a:cxn>
                <a:cxn ang="0">
                  <a:pos x="318" y="292"/>
                </a:cxn>
                <a:cxn ang="0">
                  <a:pos x="76" y="88"/>
                </a:cxn>
                <a:cxn ang="0">
                  <a:pos x="78" y="108"/>
                </a:cxn>
                <a:cxn ang="0">
                  <a:pos x="88" y="148"/>
                </a:cxn>
                <a:cxn ang="0">
                  <a:pos x="110" y="186"/>
                </a:cxn>
                <a:cxn ang="0">
                  <a:pos x="126" y="198"/>
                </a:cxn>
                <a:cxn ang="0">
                  <a:pos x="144" y="208"/>
                </a:cxn>
                <a:cxn ang="0">
                  <a:pos x="164" y="210"/>
                </a:cxn>
                <a:cxn ang="0">
                  <a:pos x="174" y="210"/>
                </a:cxn>
                <a:cxn ang="0">
                  <a:pos x="194" y="204"/>
                </a:cxn>
                <a:cxn ang="0">
                  <a:pos x="210" y="192"/>
                </a:cxn>
                <a:cxn ang="0">
                  <a:pos x="230" y="168"/>
                </a:cxn>
                <a:cxn ang="0">
                  <a:pos x="248" y="128"/>
                </a:cxn>
                <a:cxn ang="0">
                  <a:pos x="254" y="88"/>
                </a:cxn>
                <a:cxn ang="0">
                  <a:pos x="252" y="70"/>
                </a:cxn>
                <a:cxn ang="0">
                  <a:pos x="238" y="38"/>
                </a:cxn>
                <a:cxn ang="0">
                  <a:pos x="214" y="14"/>
                </a:cxn>
                <a:cxn ang="0">
                  <a:pos x="182" y="0"/>
                </a:cxn>
                <a:cxn ang="0">
                  <a:pos x="164" y="0"/>
                </a:cxn>
                <a:cxn ang="0">
                  <a:pos x="130" y="6"/>
                </a:cxn>
                <a:cxn ang="0">
                  <a:pos x="102" y="26"/>
                </a:cxn>
                <a:cxn ang="0">
                  <a:pos x="82" y="54"/>
                </a:cxn>
                <a:cxn ang="0">
                  <a:pos x="76" y="88"/>
                </a:cxn>
              </a:cxnLst>
              <a:rect l="0" t="0" r="r" b="b"/>
              <a:pathLst>
                <a:path w="330" h="406">
                  <a:moveTo>
                    <a:pt x="318" y="292"/>
                  </a:moveTo>
                  <a:lnTo>
                    <a:pt x="318" y="292"/>
                  </a:lnTo>
                  <a:lnTo>
                    <a:pt x="304" y="276"/>
                  </a:lnTo>
                  <a:lnTo>
                    <a:pt x="288" y="262"/>
                  </a:lnTo>
                  <a:lnTo>
                    <a:pt x="270" y="252"/>
                  </a:lnTo>
                  <a:lnTo>
                    <a:pt x="248" y="244"/>
                  </a:lnTo>
                  <a:lnTo>
                    <a:pt x="220" y="346"/>
                  </a:lnTo>
                  <a:lnTo>
                    <a:pt x="220" y="346"/>
                  </a:lnTo>
                  <a:lnTo>
                    <a:pt x="218" y="352"/>
                  </a:lnTo>
                  <a:lnTo>
                    <a:pt x="214" y="358"/>
                  </a:lnTo>
                  <a:lnTo>
                    <a:pt x="210" y="362"/>
                  </a:lnTo>
                  <a:lnTo>
                    <a:pt x="202" y="362"/>
                  </a:lnTo>
                  <a:lnTo>
                    <a:pt x="202" y="362"/>
                  </a:lnTo>
                  <a:lnTo>
                    <a:pt x="196" y="362"/>
                  </a:lnTo>
                  <a:lnTo>
                    <a:pt x="190" y="358"/>
                  </a:lnTo>
                  <a:lnTo>
                    <a:pt x="186" y="352"/>
                  </a:lnTo>
                  <a:lnTo>
                    <a:pt x="186" y="346"/>
                  </a:lnTo>
                  <a:lnTo>
                    <a:pt x="186" y="266"/>
                  </a:lnTo>
                  <a:lnTo>
                    <a:pt x="186" y="266"/>
                  </a:lnTo>
                  <a:lnTo>
                    <a:pt x="184" y="258"/>
                  </a:lnTo>
                  <a:lnTo>
                    <a:pt x="180" y="250"/>
                  </a:lnTo>
                  <a:lnTo>
                    <a:pt x="172" y="246"/>
                  </a:lnTo>
                  <a:lnTo>
                    <a:pt x="164" y="244"/>
                  </a:lnTo>
                  <a:lnTo>
                    <a:pt x="164" y="244"/>
                  </a:lnTo>
                  <a:lnTo>
                    <a:pt x="156" y="246"/>
                  </a:lnTo>
                  <a:lnTo>
                    <a:pt x="150" y="250"/>
                  </a:lnTo>
                  <a:lnTo>
                    <a:pt x="144" y="258"/>
                  </a:lnTo>
                  <a:lnTo>
                    <a:pt x="144" y="266"/>
                  </a:lnTo>
                  <a:lnTo>
                    <a:pt x="144" y="346"/>
                  </a:lnTo>
                  <a:lnTo>
                    <a:pt x="144" y="346"/>
                  </a:lnTo>
                  <a:lnTo>
                    <a:pt x="142" y="352"/>
                  </a:lnTo>
                  <a:lnTo>
                    <a:pt x="138" y="358"/>
                  </a:lnTo>
                  <a:lnTo>
                    <a:pt x="132" y="362"/>
                  </a:lnTo>
                  <a:lnTo>
                    <a:pt x="126" y="362"/>
                  </a:lnTo>
                  <a:lnTo>
                    <a:pt x="126" y="362"/>
                  </a:lnTo>
                  <a:lnTo>
                    <a:pt x="120" y="362"/>
                  </a:lnTo>
                  <a:lnTo>
                    <a:pt x="114" y="358"/>
                  </a:lnTo>
                  <a:lnTo>
                    <a:pt x="110" y="352"/>
                  </a:lnTo>
                  <a:lnTo>
                    <a:pt x="110" y="346"/>
                  </a:lnTo>
                  <a:lnTo>
                    <a:pt x="80" y="244"/>
                  </a:lnTo>
                  <a:lnTo>
                    <a:pt x="80" y="244"/>
                  </a:lnTo>
                  <a:lnTo>
                    <a:pt x="60" y="252"/>
                  </a:lnTo>
                  <a:lnTo>
                    <a:pt x="40" y="262"/>
                  </a:lnTo>
                  <a:lnTo>
                    <a:pt x="24" y="276"/>
                  </a:lnTo>
                  <a:lnTo>
                    <a:pt x="10" y="292"/>
                  </a:lnTo>
                  <a:lnTo>
                    <a:pt x="10" y="292"/>
                  </a:lnTo>
                  <a:lnTo>
                    <a:pt x="6" y="300"/>
                  </a:lnTo>
                  <a:lnTo>
                    <a:pt x="2" y="310"/>
                  </a:lnTo>
                  <a:lnTo>
                    <a:pt x="0" y="330"/>
                  </a:lnTo>
                  <a:lnTo>
                    <a:pt x="0" y="330"/>
                  </a:lnTo>
                  <a:lnTo>
                    <a:pt x="0" y="338"/>
                  </a:lnTo>
                  <a:lnTo>
                    <a:pt x="0" y="354"/>
                  </a:lnTo>
                  <a:lnTo>
                    <a:pt x="0" y="372"/>
                  </a:lnTo>
                  <a:lnTo>
                    <a:pt x="0" y="372"/>
                  </a:lnTo>
                  <a:lnTo>
                    <a:pt x="0" y="378"/>
                  </a:lnTo>
                  <a:lnTo>
                    <a:pt x="2" y="384"/>
                  </a:lnTo>
                  <a:lnTo>
                    <a:pt x="6" y="390"/>
                  </a:lnTo>
                  <a:lnTo>
                    <a:pt x="10" y="396"/>
                  </a:lnTo>
                  <a:lnTo>
                    <a:pt x="14" y="400"/>
                  </a:lnTo>
                  <a:lnTo>
                    <a:pt x="20" y="402"/>
                  </a:lnTo>
                  <a:lnTo>
                    <a:pt x="26" y="404"/>
                  </a:lnTo>
                  <a:lnTo>
                    <a:pt x="34" y="406"/>
                  </a:lnTo>
                  <a:lnTo>
                    <a:pt x="296" y="406"/>
                  </a:lnTo>
                  <a:lnTo>
                    <a:pt x="296" y="406"/>
                  </a:lnTo>
                  <a:lnTo>
                    <a:pt x="302" y="404"/>
                  </a:lnTo>
                  <a:lnTo>
                    <a:pt x="308" y="402"/>
                  </a:lnTo>
                  <a:lnTo>
                    <a:pt x="314" y="400"/>
                  </a:lnTo>
                  <a:lnTo>
                    <a:pt x="320" y="396"/>
                  </a:lnTo>
                  <a:lnTo>
                    <a:pt x="324" y="390"/>
                  </a:lnTo>
                  <a:lnTo>
                    <a:pt x="326" y="384"/>
                  </a:lnTo>
                  <a:lnTo>
                    <a:pt x="328" y="378"/>
                  </a:lnTo>
                  <a:lnTo>
                    <a:pt x="330" y="372"/>
                  </a:lnTo>
                  <a:lnTo>
                    <a:pt x="330" y="354"/>
                  </a:lnTo>
                  <a:lnTo>
                    <a:pt x="330" y="338"/>
                  </a:lnTo>
                  <a:lnTo>
                    <a:pt x="330" y="338"/>
                  </a:lnTo>
                  <a:lnTo>
                    <a:pt x="330" y="330"/>
                  </a:lnTo>
                  <a:lnTo>
                    <a:pt x="330" y="330"/>
                  </a:lnTo>
                  <a:lnTo>
                    <a:pt x="326" y="310"/>
                  </a:lnTo>
                  <a:lnTo>
                    <a:pt x="324" y="300"/>
                  </a:lnTo>
                  <a:lnTo>
                    <a:pt x="318" y="292"/>
                  </a:lnTo>
                  <a:lnTo>
                    <a:pt x="318" y="292"/>
                  </a:lnTo>
                  <a:close/>
                  <a:moveTo>
                    <a:pt x="76" y="88"/>
                  </a:moveTo>
                  <a:lnTo>
                    <a:pt x="76" y="88"/>
                  </a:lnTo>
                  <a:lnTo>
                    <a:pt x="78" y="108"/>
                  </a:lnTo>
                  <a:lnTo>
                    <a:pt x="82" y="128"/>
                  </a:lnTo>
                  <a:lnTo>
                    <a:pt x="88" y="148"/>
                  </a:lnTo>
                  <a:lnTo>
                    <a:pt x="98" y="168"/>
                  </a:lnTo>
                  <a:lnTo>
                    <a:pt x="110" y="186"/>
                  </a:lnTo>
                  <a:lnTo>
                    <a:pt x="118" y="192"/>
                  </a:lnTo>
                  <a:lnTo>
                    <a:pt x="126" y="198"/>
                  </a:lnTo>
                  <a:lnTo>
                    <a:pt x="134" y="204"/>
                  </a:lnTo>
                  <a:lnTo>
                    <a:pt x="144" y="208"/>
                  </a:lnTo>
                  <a:lnTo>
                    <a:pt x="154" y="210"/>
                  </a:lnTo>
                  <a:lnTo>
                    <a:pt x="164" y="210"/>
                  </a:lnTo>
                  <a:lnTo>
                    <a:pt x="164" y="210"/>
                  </a:lnTo>
                  <a:lnTo>
                    <a:pt x="174" y="210"/>
                  </a:lnTo>
                  <a:lnTo>
                    <a:pt x="184" y="208"/>
                  </a:lnTo>
                  <a:lnTo>
                    <a:pt x="194" y="204"/>
                  </a:lnTo>
                  <a:lnTo>
                    <a:pt x="202" y="198"/>
                  </a:lnTo>
                  <a:lnTo>
                    <a:pt x="210" y="192"/>
                  </a:lnTo>
                  <a:lnTo>
                    <a:pt x="218" y="186"/>
                  </a:lnTo>
                  <a:lnTo>
                    <a:pt x="230" y="168"/>
                  </a:lnTo>
                  <a:lnTo>
                    <a:pt x="240" y="148"/>
                  </a:lnTo>
                  <a:lnTo>
                    <a:pt x="248" y="128"/>
                  </a:lnTo>
                  <a:lnTo>
                    <a:pt x="252" y="108"/>
                  </a:lnTo>
                  <a:lnTo>
                    <a:pt x="254" y="88"/>
                  </a:lnTo>
                  <a:lnTo>
                    <a:pt x="254" y="88"/>
                  </a:lnTo>
                  <a:lnTo>
                    <a:pt x="252" y="70"/>
                  </a:lnTo>
                  <a:lnTo>
                    <a:pt x="246" y="54"/>
                  </a:lnTo>
                  <a:lnTo>
                    <a:pt x="238" y="38"/>
                  </a:lnTo>
                  <a:lnTo>
                    <a:pt x="228" y="26"/>
                  </a:lnTo>
                  <a:lnTo>
                    <a:pt x="214" y="14"/>
                  </a:lnTo>
                  <a:lnTo>
                    <a:pt x="200" y="6"/>
                  </a:lnTo>
                  <a:lnTo>
                    <a:pt x="182" y="0"/>
                  </a:lnTo>
                  <a:lnTo>
                    <a:pt x="164" y="0"/>
                  </a:lnTo>
                  <a:lnTo>
                    <a:pt x="164" y="0"/>
                  </a:lnTo>
                  <a:lnTo>
                    <a:pt x="146" y="0"/>
                  </a:lnTo>
                  <a:lnTo>
                    <a:pt x="130" y="6"/>
                  </a:lnTo>
                  <a:lnTo>
                    <a:pt x="114" y="14"/>
                  </a:lnTo>
                  <a:lnTo>
                    <a:pt x="102" y="26"/>
                  </a:lnTo>
                  <a:lnTo>
                    <a:pt x="90" y="38"/>
                  </a:lnTo>
                  <a:lnTo>
                    <a:pt x="82" y="54"/>
                  </a:lnTo>
                  <a:lnTo>
                    <a:pt x="78" y="70"/>
                  </a:lnTo>
                  <a:lnTo>
                    <a:pt x="76" y="88"/>
                  </a:lnTo>
                  <a:lnTo>
                    <a:pt x="76" y="8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ysClr val="windowText" lastClr="000000"/>
                </a:solidFill>
                <a:effectLst/>
                <a:uLnTx/>
                <a:uFillTx/>
              </a:endParaRPr>
            </a:p>
          </p:txBody>
        </p:sp>
        <p:sp>
          <p:nvSpPr>
            <p:cNvPr id="126" name="淘宝网chenying0907出品 31"/>
            <p:cNvSpPr txBox="1"/>
            <p:nvPr/>
          </p:nvSpPr>
          <p:spPr>
            <a:xfrm>
              <a:off x="5264319" y="4413636"/>
              <a:ext cx="822326" cy="2691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grpSp>
      <p:sp>
        <p:nvSpPr>
          <p:cNvPr id="127" name="淘宝网chenying0907出品 126"/>
          <p:cNvSpPr/>
          <p:nvPr/>
        </p:nvSpPr>
        <p:spPr>
          <a:xfrm>
            <a:off x="6317829" y="1988840"/>
            <a:ext cx="1440000" cy="1440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8" name="淘宝网chenying0907出品 127"/>
          <p:cNvSpPr/>
          <p:nvPr/>
        </p:nvSpPr>
        <p:spPr>
          <a:xfrm>
            <a:off x="9662930" y="1988840"/>
            <a:ext cx="1440000" cy="1440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9" name="淘宝网chenying0907出品 128"/>
          <p:cNvSpPr/>
          <p:nvPr/>
        </p:nvSpPr>
        <p:spPr>
          <a:xfrm>
            <a:off x="7176280" y="3475920"/>
            <a:ext cx="1440000" cy="14400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0" name="淘宝网chenying0907出品 129"/>
          <p:cNvSpPr/>
          <p:nvPr/>
        </p:nvSpPr>
        <p:spPr>
          <a:xfrm>
            <a:off x="10529358" y="3464428"/>
            <a:ext cx="1440000" cy="1440000"/>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1" name="淘宝网chenying0907出品 130"/>
          <p:cNvSpPr/>
          <p:nvPr/>
        </p:nvSpPr>
        <p:spPr>
          <a:xfrm>
            <a:off x="6333786" y="5015624"/>
            <a:ext cx="1440000" cy="1440000"/>
          </a:xfrm>
          <a:prstGeom prst="ellipse">
            <a:avLst/>
          </a:prstGeom>
          <a:blipFill dpi="0" rotWithShape="1">
            <a:blip r:embed="rId9" cstate="print">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2" name="淘宝网chenying0907出品 131"/>
          <p:cNvSpPr/>
          <p:nvPr/>
        </p:nvSpPr>
        <p:spPr>
          <a:xfrm>
            <a:off x="9624392" y="5027843"/>
            <a:ext cx="1440000" cy="1440000"/>
          </a:xfrm>
          <a:prstGeom prst="ellipse">
            <a:avLst/>
          </a:prstGeom>
          <a:blipFill dpi="0" rotWithShape="1">
            <a:blip r:embed="rId10">
              <a:extLst>
                <a:ext uri="{28A0092B-C50C-407E-A947-70E740481C1C}">
                  <a14:useLocalDpi xmlns:a14="http://schemas.microsoft.com/office/drawing/2010/main" val="0"/>
                </a:ext>
              </a:extLst>
            </a:blip>
            <a:srcRect/>
            <a:stretch>
              <a:fillRect/>
            </a:stretch>
          </a:blipFill>
          <a:ln w="9525" cap="flat" cmpd="sng" algn="ctr">
            <a:noFill/>
            <a:prstDash val="solid"/>
          </a:ln>
          <a:effectLst>
            <a:outerShdw blurRad="40000" dist="23000" dir="5400000" rotWithShape="0">
              <a:srgbClr val="000000">
                <a:alpha val="35000"/>
              </a:srgbClr>
            </a:outerShdw>
          </a:effectLst>
        </p:spPr>
        <p:txBody>
          <a:bodyPr lIns="116824" tIns="58411" rIns="116824" bIns="5841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4123575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350"/>
                                        <p:tgtEl>
                                          <p:spTgt spid="20"/>
                                        </p:tgtEl>
                                      </p:cBhvr>
                                    </p:animEffect>
                                  </p:childTnLst>
                                </p:cTn>
                              </p:par>
                              <p:par>
                                <p:cTn id="8" presetID="2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350" fill="hold"/>
                                        <p:tgtEl>
                                          <p:spTgt spid="7"/>
                                        </p:tgtEl>
                                        <p:attrNameLst>
                                          <p:attrName>ppt_w</p:attrName>
                                        </p:attrNameLst>
                                      </p:cBhvr>
                                      <p:tavLst>
                                        <p:tav tm="0">
                                          <p:val>
                                            <p:fltVal val="0"/>
                                          </p:val>
                                        </p:tav>
                                        <p:tav tm="100000">
                                          <p:val>
                                            <p:strVal val="#ppt_w"/>
                                          </p:val>
                                        </p:tav>
                                      </p:tavLst>
                                    </p:anim>
                                    <p:anim calcmode="lin" valueType="num">
                                      <p:cBhvr>
                                        <p:cTn id="11" dur="350" fill="hold"/>
                                        <p:tgtEl>
                                          <p:spTgt spid="7"/>
                                        </p:tgtEl>
                                        <p:attrNameLst>
                                          <p:attrName>ppt_h</p:attrName>
                                        </p:attrNameLst>
                                      </p:cBhvr>
                                      <p:tavLst>
                                        <p:tav tm="0">
                                          <p:val>
                                            <p:fltVal val="0"/>
                                          </p:val>
                                        </p:tav>
                                        <p:tav tm="100000">
                                          <p:val>
                                            <p:strVal val="#ppt_h"/>
                                          </p:val>
                                        </p:tav>
                                      </p:tavLst>
                                    </p:anim>
                                  </p:childTnLst>
                                </p:cTn>
                              </p:par>
                            </p:childTnLst>
                          </p:cTn>
                        </p:par>
                        <p:par>
                          <p:cTn id="12" fill="hold">
                            <p:stCondLst>
                              <p:cond delay="350"/>
                            </p:stCondLst>
                            <p:childTnLst>
                              <p:par>
                                <p:cTn id="13" presetID="42" presetClass="entr" presetSubtype="0" fill="hold" grpId="0"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fade">
                                      <p:cBhvr>
                                        <p:cTn id="15" dur="500"/>
                                        <p:tgtEl>
                                          <p:spTgt spid="109"/>
                                        </p:tgtEl>
                                      </p:cBhvr>
                                    </p:animEffect>
                                    <p:anim calcmode="lin" valueType="num">
                                      <p:cBhvr>
                                        <p:cTn id="16" dur="500" fill="hold"/>
                                        <p:tgtEl>
                                          <p:spTgt spid="109"/>
                                        </p:tgtEl>
                                        <p:attrNameLst>
                                          <p:attrName>ppt_x</p:attrName>
                                        </p:attrNameLst>
                                      </p:cBhvr>
                                      <p:tavLst>
                                        <p:tav tm="0">
                                          <p:val>
                                            <p:strVal val="#ppt_x"/>
                                          </p:val>
                                        </p:tav>
                                        <p:tav tm="100000">
                                          <p:val>
                                            <p:strVal val="#ppt_x"/>
                                          </p:val>
                                        </p:tav>
                                      </p:tavLst>
                                    </p:anim>
                                    <p:anim calcmode="lin" valueType="num">
                                      <p:cBhvr>
                                        <p:cTn id="17" dur="500" fill="hold"/>
                                        <p:tgtEl>
                                          <p:spTgt spid="10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111"/>
                                        </p:tgtEl>
                                        <p:attrNameLst>
                                          <p:attrName>style.visibility</p:attrName>
                                        </p:attrNameLst>
                                      </p:cBhvr>
                                      <p:to>
                                        <p:strVal val="visible"/>
                                      </p:to>
                                    </p:set>
                                    <p:animEffect transition="in" filter="fade">
                                      <p:cBhvr>
                                        <p:cTn id="20" dur="500"/>
                                        <p:tgtEl>
                                          <p:spTgt spid="111"/>
                                        </p:tgtEl>
                                      </p:cBhvr>
                                    </p:animEffect>
                                    <p:anim calcmode="lin" valueType="num">
                                      <p:cBhvr>
                                        <p:cTn id="21" dur="500" fill="hold"/>
                                        <p:tgtEl>
                                          <p:spTgt spid="111"/>
                                        </p:tgtEl>
                                        <p:attrNameLst>
                                          <p:attrName>ppt_x</p:attrName>
                                        </p:attrNameLst>
                                      </p:cBhvr>
                                      <p:tavLst>
                                        <p:tav tm="0">
                                          <p:val>
                                            <p:strVal val="#ppt_x"/>
                                          </p:val>
                                        </p:tav>
                                        <p:tav tm="100000">
                                          <p:val>
                                            <p:strVal val="#ppt_x"/>
                                          </p:val>
                                        </p:tav>
                                      </p:tavLst>
                                    </p:anim>
                                    <p:anim calcmode="lin" valueType="num">
                                      <p:cBhvr>
                                        <p:cTn id="22" dur="500" fill="hold"/>
                                        <p:tgtEl>
                                          <p:spTgt spid="1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anim calcmode="lin" valueType="num">
                                      <p:cBhvr>
                                        <p:cTn id="26" dur="500" fill="hold"/>
                                        <p:tgtEl>
                                          <p:spTgt spid="113"/>
                                        </p:tgtEl>
                                        <p:attrNameLst>
                                          <p:attrName>ppt_x</p:attrName>
                                        </p:attrNameLst>
                                      </p:cBhvr>
                                      <p:tavLst>
                                        <p:tav tm="0">
                                          <p:val>
                                            <p:strVal val="#ppt_x"/>
                                          </p:val>
                                        </p:tav>
                                        <p:tav tm="100000">
                                          <p:val>
                                            <p:strVal val="#ppt_x"/>
                                          </p:val>
                                        </p:tav>
                                      </p:tavLst>
                                    </p:anim>
                                    <p:anim calcmode="lin" valueType="num">
                                      <p:cBhvr>
                                        <p:cTn id="27" dur="500" fill="hold"/>
                                        <p:tgtEl>
                                          <p:spTgt spid="113"/>
                                        </p:tgtEl>
                                        <p:attrNameLst>
                                          <p:attrName>ppt_y</p:attrName>
                                        </p:attrNameLst>
                                      </p:cBhvr>
                                      <p:tavLst>
                                        <p:tav tm="0">
                                          <p:val>
                                            <p:strVal val="#ppt_y+.1"/>
                                          </p:val>
                                        </p:tav>
                                        <p:tav tm="100000">
                                          <p:val>
                                            <p:strVal val="#ppt_y"/>
                                          </p:val>
                                        </p:tav>
                                      </p:tavLst>
                                    </p:anim>
                                  </p:childTnLst>
                                </p:cTn>
                              </p:par>
                            </p:childTnLst>
                          </p:cTn>
                        </p:par>
                        <p:par>
                          <p:cTn id="28" fill="hold">
                            <p:stCondLst>
                              <p:cond delay="1350"/>
                            </p:stCondLst>
                            <p:childTnLst>
                              <p:par>
                                <p:cTn id="29" presetID="47" presetClass="entr" presetSubtype="0" fill="hold" grpId="0"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500"/>
                                        <p:tgtEl>
                                          <p:spTgt spid="110"/>
                                        </p:tgtEl>
                                      </p:cBhvr>
                                    </p:animEffect>
                                    <p:anim calcmode="lin" valueType="num">
                                      <p:cBhvr>
                                        <p:cTn id="32" dur="500" fill="hold"/>
                                        <p:tgtEl>
                                          <p:spTgt spid="110"/>
                                        </p:tgtEl>
                                        <p:attrNameLst>
                                          <p:attrName>ppt_x</p:attrName>
                                        </p:attrNameLst>
                                      </p:cBhvr>
                                      <p:tavLst>
                                        <p:tav tm="0">
                                          <p:val>
                                            <p:strVal val="#ppt_x"/>
                                          </p:val>
                                        </p:tav>
                                        <p:tav tm="100000">
                                          <p:val>
                                            <p:strVal val="#ppt_x"/>
                                          </p:val>
                                        </p:tav>
                                      </p:tavLst>
                                    </p:anim>
                                    <p:anim calcmode="lin" valueType="num">
                                      <p:cBhvr>
                                        <p:cTn id="33" dur="500" fill="hold"/>
                                        <p:tgtEl>
                                          <p:spTgt spid="1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50"/>
                                  </p:stCondLst>
                                  <p:childTnLst>
                                    <p:set>
                                      <p:cBhvr>
                                        <p:cTn id="35" dur="1" fill="hold">
                                          <p:stCondLst>
                                            <p:cond delay="0"/>
                                          </p:stCondLst>
                                        </p:cTn>
                                        <p:tgtEl>
                                          <p:spTgt spid="112"/>
                                        </p:tgtEl>
                                        <p:attrNameLst>
                                          <p:attrName>style.visibility</p:attrName>
                                        </p:attrNameLst>
                                      </p:cBhvr>
                                      <p:to>
                                        <p:strVal val="visible"/>
                                      </p:to>
                                    </p:set>
                                    <p:animEffect transition="in" filter="fade">
                                      <p:cBhvr>
                                        <p:cTn id="36" dur="500"/>
                                        <p:tgtEl>
                                          <p:spTgt spid="112"/>
                                        </p:tgtEl>
                                      </p:cBhvr>
                                    </p:animEffect>
                                    <p:anim calcmode="lin" valueType="num">
                                      <p:cBhvr>
                                        <p:cTn id="37" dur="500" fill="hold"/>
                                        <p:tgtEl>
                                          <p:spTgt spid="112"/>
                                        </p:tgtEl>
                                        <p:attrNameLst>
                                          <p:attrName>ppt_x</p:attrName>
                                        </p:attrNameLst>
                                      </p:cBhvr>
                                      <p:tavLst>
                                        <p:tav tm="0">
                                          <p:val>
                                            <p:strVal val="#ppt_x"/>
                                          </p:val>
                                        </p:tav>
                                        <p:tav tm="100000">
                                          <p:val>
                                            <p:strVal val="#ppt_x"/>
                                          </p:val>
                                        </p:tav>
                                      </p:tavLst>
                                    </p:anim>
                                    <p:anim calcmode="lin" valueType="num">
                                      <p:cBhvr>
                                        <p:cTn id="38" dur="500" fill="hold"/>
                                        <p:tgtEl>
                                          <p:spTgt spid="11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14"/>
                                        </p:tgtEl>
                                        <p:attrNameLst>
                                          <p:attrName>style.visibility</p:attrName>
                                        </p:attrNameLst>
                                      </p:cBhvr>
                                      <p:to>
                                        <p:strVal val="visible"/>
                                      </p:to>
                                    </p:set>
                                    <p:animEffect transition="in" filter="fade">
                                      <p:cBhvr>
                                        <p:cTn id="41" dur="500"/>
                                        <p:tgtEl>
                                          <p:spTgt spid="114"/>
                                        </p:tgtEl>
                                      </p:cBhvr>
                                    </p:animEffect>
                                    <p:anim calcmode="lin" valueType="num">
                                      <p:cBhvr>
                                        <p:cTn id="42" dur="500" fill="hold"/>
                                        <p:tgtEl>
                                          <p:spTgt spid="114"/>
                                        </p:tgtEl>
                                        <p:attrNameLst>
                                          <p:attrName>ppt_x</p:attrName>
                                        </p:attrNameLst>
                                      </p:cBhvr>
                                      <p:tavLst>
                                        <p:tav tm="0">
                                          <p:val>
                                            <p:strVal val="#ppt_x"/>
                                          </p:val>
                                        </p:tav>
                                        <p:tav tm="100000">
                                          <p:val>
                                            <p:strVal val="#ppt_x"/>
                                          </p:val>
                                        </p:tav>
                                      </p:tavLst>
                                    </p:anim>
                                    <p:anim calcmode="lin" valueType="num">
                                      <p:cBhvr>
                                        <p:cTn id="43" dur="500" fill="hold"/>
                                        <p:tgtEl>
                                          <p:spTgt spid="114"/>
                                        </p:tgtEl>
                                        <p:attrNameLst>
                                          <p:attrName>ppt_y</p:attrName>
                                        </p:attrNameLst>
                                      </p:cBhvr>
                                      <p:tavLst>
                                        <p:tav tm="0">
                                          <p:val>
                                            <p:strVal val="#ppt_y-.1"/>
                                          </p:val>
                                        </p:tav>
                                        <p:tav tm="100000">
                                          <p:val>
                                            <p:strVal val="#ppt_y"/>
                                          </p:val>
                                        </p:tav>
                                      </p:tavLst>
                                    </p:anim>
                                  </p:childTnLst>
                                </p:cTn>
                              </p:par>
                            </p:childTnLst>
                          </p:cTn>
                        </p:par>
                        <p:par>
                          <p:cTn id="44" fill="hold">
                            <p:stCondLst>
                              <p:cond delay="2350"/>
                            </p:stCondLst>
                            <p:childTnLst>
                              <p:par>
                                <p:cTn id="45" presetID="10" presetClass="entr" presetSubtype="0" fill="hold" nodeType="afterEffect">
                                  <p:stCondLst>
                                    <p:cond delay="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500"/>
                                        <p:tgtEl>
                                          <p:spTgt spid="119"/>
                                        </p:tgtEl>
                                      </p:cBhvr>
                                    </p:animEffect>
                                  </p:childTnLst>
                                </p:cTn>
                              </p:par>
                            </p:childTnLst>
                          </p:cTn>
                        </p:par>
                        <p:par>
                          <p:cTn id="48" fill="hold">
                            <p:stCondLst>
                              <p:cond delay="2850"/>
                            </p:stCondLst>
                            <p:childTnLst>
                              <p:par>
                                <p:cTn id="49" presetID="8" presetClass="emph" presetSubtype="0" fill="hold" nodeType="afterEffect">
                                  <p:stCondLst>
                                    <p:cond delay="0"/>
                                  </p:stCondLst>
                                  <p:childTnLst>
                                    <p:animRot by="21600000">
                                      <p:cBhvr>
                                        <p:cTn id="50" dur="750" fill="hold"/>
                                        <p:tgtEl>
                                          <p:spTgt spid="119"/>
                                        </p:tgtEl>
                                        <p:attrNameLst>
                                          <p:attrName>r</p:attrName>
                                        </p:attrNameLst>
                                      </p:cBhvr>
                                    </p:animRot>
                                  </p:childTnLst>
                                </p:cTn>
                              </p:par>
                            </p:childTnLst>
                          </p:cTn>
                        </p:par>
                        <p:par>
                          <p:cTn id="51" fill="hold">
                            <p:stCondLst>
                              <p:cond delay="3600"/>
                            </p:stCondLst>
                            <p:childTnLst>
                              <p:par>
                                <p:cTn id="52" presetID="10" presetClass="entr" presetSubtype="0" fill="hold" nodeType="afterEffect">
                                  <p:stCondLst>
                                    <p:cond delay="0"/>
                                  </p:stCondLst>
                                  <p:childTnLst>
                                    <p:set>
                                      <p:cBhvr>
                                        <p:cTn id="53" dur="1" fill="hold">
                                          <p:stCondLst>
                                            <p:cond delay="0"/>
                                          </p:stCondLst>
                                        </p:cTn>
                                        <p:tgtEl>
                                          <p:spTgt spid="115"/>
                                        </p:tgtEl>
                                        <p:attrNameLst>
                                          <p:attrName>style.visibility</p:attrName>
                                        </p:attrNameLst>
                                      </p:cBhvr>
                                      <p:to>
                                        <p:strVal val="visible"/>
                                      </p:to>
                                    </p:set>
                                    <p:animEffect transition="in" filter="fade">
                                      <p:cBhvr>
                                        <p:cTn id="54" dur="500"/>
                                        <p:tgtEl>
                                          <p:spTgt spid="115"/>
                                        </p:tgtEl>
                                      </p:cBhvr>
                                    </p:animEffect>
                                  </p:childTnLst>
                                </p:cTn>
                              </p:par>
                              <p:par>
                                <p:cTn id="55" presetID="10" presetClass="entr" presetSubtype="0" fill="hold" nodeType="withEffect">
                                  <p:stCondLst>
                                    <p:cond delay="250"/>
                                  </p:stCondLst>
                                  <p:childTnLst>
                                    <p:set>
                                      <p:cBhvr>
                                        <p:cTn id="56" dur="1" fill="hold">
                                          <p:stCondLst>
                                            <p:cond delay="0"/>
                                          </p:stCondLst>
                                        </p:cTn>
                                        <p:tgtEl>
                                          <p:spTgt spid="123"/>
                                        </p:tgtEl>
                                        <p:attrNameLst>
                                          <p:attrName>style.visibility</p:attrName>
                                        </p:attrNameLst>
                                      </p:cBhvr>
                                      <p:to>
                                        <p:strVal val="visible"/>
                                      </p:to>
                                    </p:set>
                                    <p:animEffect transition="in" filter="fade">
                                      <p:cBhvr>
                                        <p:cTn id="57" dur="500"/>
                                        <p:tgtEl>
                                          <p:spTgt spid="123"/>
                                        </p:tgtEl>
                                      </p:cBhvr>
                                    </p:animEffect>
                                  </p:childTnLst>
                                </p:cTn>
                              </p:par>
                            </p:childTnLst>
                          </p:cTn>
                        </p:par>
                        <p:par>
                          <p:cTn id="58" fill="hold">
                            <p:stCondLst>
                              <p:cond delay="4350"/>
                            </p:stCondLst>
                            <p:childTnLst>
                              <p:par>
                                <p:cTn id="59" presetID="53" presetClass="entr" presetSubtype="528" fill="hold" grpId="0" nodeType="afterEffect">
                                  <p:stCondLst>
                                    <p:cond delay="0"/>
                                  </p:stCondLst>
                                  <p:childTnLst>
                                    <p:set>
                                      <p:cBhvr>
                                        <p:cTn id="60" dur="1" fill="hold">
                                          <p:stCondLst>
                                            <p:cond delay="0"/>
                                          </p:stCondLst>
                                        </p:cTn>
                                        <p:tgtEl>
                                          <p:spTgt spid="129"/>
                                        </p:tgtEl>
                                        <p:attrNameLst>
                                          <p:attrName>style.visibility</p:attrName>
                                        </p:attrNameLst>
                                      </p:cBhvr>
                                      <p:to>
                                        <p:strVal val="visible"/>
                                      </p:to>
                                    </p:set>
                                    <p:anim calcmode="lin" valueType="num">
                                      <p:cBhvr>
                                        <p:cTn id="61" dur="500" fill="hold"/>
                                        <p:tgtEl>
                                          <p:spTgt spid="129"/>
                                        </p:tgtEl>
                                        <p:attrNameLst>
                                          <p:attrName>ppt_w</p:attrName>
                                        </p:attrNameLst>
                                      </p:cBhvr>
                                      <p:tavLst>
                                        <p:tav tm="0">
                                          <p:val>
                                            <p:fltVal val="0"/>
                                          </p:val>
                                        </p:tav>
                                        <p:tav tm="100000">
                                          <p:val>
                                            <p:strVal val="#ppt_w"/>
                                          </p:val>
                                        </p:tav>
                                      </p:tavLst>
                                    </p:anim>
                                    <p:anim calcmode="lin" valueType="num">
                                      <p:cBhvr>
                                        <p:cTn id="62" dur="500" fill="hold"/>
                                        <p:tgtEl>
                                          <p:spTgt spid="129"/>
                                        </p:tgtEl>
                                        <p:attrNameLst>
                                          <p:attrName>ppt_h</p:attrName>
                                        </p:attrNameLst>
                                      </p:cBhvr>
                                      <p:tavLst>
                                        <p:tav tm="0">
                                          <p:val>
                                            <p:fltVal val="0"/>
                                          </p:val>
                                        </p:tav>
                                        <p:tav tm="100000">
                                          <p:val>
                                            <p:strVal val="#ppt_h"/>
                                          </p:val>
                                        </p:tav>
                                      </p:tavLst>
                                    </p:anim>
                                    <p:animEffect transition="in" filter="fade">
                                      <p:cBhvr>
                                        <p:cTn id="63" dur="500"/>
                                        <p:tgtEl>
                                          <p:spTgt spid="129"/>
                                        </p:tgtEl>
                                      </p:cBhvr>
                                    </p:animEffect>
                                    <p:anim calcmode="lin" valueType="num">
                                      <p:cBhvr>
                                        <p:cTn id="64" dur="500" fill="hold"/>
                                        <p:tgtEl>
                                          <p:spTgt spid="129"/>
                                        </p:tgtEl>
                                        <p:attrNameLst>
                                          <p:attrName>ppt_x</p:attrName>
                                        </p:attrNameLst>
                                      </p:cBhvr>
                                      <p:tavLst>
                                        <p:tav tm="0">
                                          <p:val>
                                            <p:fltVal val="0.5"/>
                                          </p:val>
                                        </p:tav>
                                        <p:tav tm="100000">
                                          <p:val>
                                            <p:strVal val="#ppt_x"/>
                                          </p:val>
                                        </p:tav>
                                      </p:tavLst>
                                    </p:anim>
                                    <p:anim calcmode="lin" valueType="num">
                                      <p:cBhvr>
                                        <p:cTn id="65" dur="500" fill="hold"/>
                                        <p:tgtEl>
                                          <p:spTgt spid="129"/>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25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anim calcmode="lin" valueType="num">
                                      <p:cBhvr>
                                        <p:cTn id="71" dur="500" fill="hold"/>
                                        <p:tgtEl>
                                          <p:spTgt spid="130"/>
                                        </p:tgtEl>
                                        <p:attrNameLst>
                                          <p:attrName>ppt_x</p:attrName>
                                        </p:attrNameLst>
                                      </p:cBhvr>
                                      <p:tavLst>
                                        <p:tav tm="0">
                                          <p:val>
                                            <p:fltVal val="0.5"/>
                                          </p:val>
                                        </p:tav>
                                        <p:tav tm="100000">
                                          <p:val>
                                            <p:strVal val="#ppt_x"/>
                                          </p:val>
                                        </p:tav>
                                      </p:tavLst>
                                    </p:anim>
                                    <p:anim calcmode="lin" valueType="num">
                                      <p:cBhvr>
                                        <p:cTn id="72" dur="500" fill="hold"/>
                                        <p:tgtEl>
                                          <p:spTgt spid="130"/>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250"/>
                                  </p:stCondLst>
                                  <p:childTnLst>
                                    <p:set>
                                      <p:cBhvr>
                                        <p:cTn id="74" dur="1" fill="hold">
                                          <p:stCondLst>
                                            <p:cond delay="0"/>
                                          </p:stCondLst>
                                        </p:cTn>
                                        <p:tgtEl>
                                          <p:spTgt spid="127"/>
                                        </p:tgtEl>
                                        <p:attrNameLst>
                                          <p:attrName>style.visibility</p:attrName>
                                        </p:attrNameLst>
                                      </p:cBhvr>
                                      <p:to>
                                        <p:strVal val="visible"/>
                                      </p:to>
                                    </p:set>
                                    <p:anim calcmode="lin" valueType="num">
                                      <p:cBhvr>
                                        <p:cTn id="75" dur="500" fill="hold"/>
                                        <p:tgtEl>
                                          <p:spTgt spid="127"/>
                                        </p:tgtEl>
                                        <p:attrNameLst>
                                          <p:attrName>ppt_w</p:attrName>
                                        </p:attrNameLst>
                                      </p:cBhvr>
                                      <p:tavLst>
                                        <p:tav tm="0">
                                          <p:val>
                                            <p:fltVal val="0"/>
                                          </p:val>
                                        </p:tav>
                                        <p:tav tm="100000">
                                          <p:val>
                                            <p:strVal val="#ppt_w"/>
                                          </p:val>
                                        </p:tav>
                                      </p:tavLst>
                                    </p:anim>
                                    <p:anim calcmode="lin" valueType="num">
                                      <p:cBhvr>
                                        <p:cTn id="76" dur="500" fill="hold"/>
                                        <p:tgtEl>
                                          <p:spTgt spid="127"/>
                                        </p:tgtEl>
                                        <p:attrNameLst>
                                          <p:attrName>ppt_h</p:attrName>
                                        </p:attrNameLst>
                                      </p:cBhvr>
                                      <p:tavLst>
                                        <p:tav tm="0">
                                          <p:val>
                                            <p:fltVal val="0"/>
                                          </p:val>
                                        </p:tav>
                                        <p:tav tm="100000">
                                          <p:val>
                                            <p:strVal val="#ppt_h"/>
                                          </p:val>
                                        </p:tav>
                                      </p:tavLst>
                                    </p:anim>
                                    <p:animEffect transition="in" filter="fade">
                                      <p:cBhvr>
                                        <p:cTn id="77" dur="500"/>
                                        <p:tgtEl>
                                          <p:spTgt spid="127"/>
                                        </p:tgtEl>
                                      </p:cBhvr>
                                    </p:animEffect>
                                    <p:anim calcmode="lin" valueType="num">
                                      <p:cBhvr>
                                        <p:cTn id="78" dur="500" fill="hold"/>
                                        <p:tgtEl>
                                          <p:spTgt spid="127"/>
                                        </p:tgtEl>
                                        <p:attrNameLst>
                                          <p:attrName>ppt_x</p:attrName>
                                        </p:attrNameLst>
                                      </p:cBhvr>
                                      <p:tavLst>
                                        <p:tav tm="0">
                                          <p:val>
                                            <p:fltVal val="0.5"/>
                                          </p:val>
                                        </p:tav>
                                        <p:tav tm="100000">
                                          <p:val>
                                            <p:strVal val="#ppt_x"/>
                                          </p:val>
                                        </p:tav>
                                      </p:tavLst>
                                    </p:anim>
                                    <p:anim calcmode="lin" valueType="num">
                                      <p:cBhvr>
                                        <p:cTn id="79" dur="500" fill="hold"/>
                                        <p:tgtEl>
                                          <p:spTgt spid="127"/>
                                        </p:tgtEl>
                                        <p:attrNameLst>
                                          <p:attrName>ppt_y</p:attrName>
                                        </p:attrNameLst>
                                      </p:cBhvr>
                                      <p:tavLst>
                                        <p:tav tm="0">
                                          <p:val>
                                            <p:fltVal val="0.5"/>
                                          </p:val>
                                        </p:tav>
                                        <p:tav tm="100000">
                                          <p:val>
                                            <p:strVal val="#ppt_y"/>
                                          </p:val>
                                        </p:tav>
                                      </p:tavLst>
                                    </p:anim>
                                  </p:childTnLst>
                                </p:cTn>
                              </p:par>
                              <p:par>
                                <p:cTn id="80" presetID="53" presetClass="entr" presetSubtype="528" fill="hold" grpId="0" nodeType="withEffect">
                                  <p:stCondLst>
                                    <p:cond delay="50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500" fill="hold"/>
                                        <p:tgtEl>
                                          <p:spTgt spid="128"/>
                                        </p:tgtEl>
                                        <p:attrNameLst>
                                          <p:attrName>ppt_w</p:attrName>
                                        </p:attrNameLst>
                                      </p:cBhvr>
                                      <p:tavLst>
                                        <p:tav tm="0">
                                          <p:val>
                                            <p:fltVal val="0"/>
                                          </p:val>
                                        </p:tav>
                                        <p:tav tm="100000">
                                          <p:val>
                                            <p:strVal val="#ppt_w"/>
                                          </p:val>
                                        </p:tav>
                                      </p:tavLst>
                                    </p:anim>
                                    <p:anim calcmode="lin" valueType="num">
                                      <p:cBhvr>
                                        <p:cTn id="83" dur="500" fill="hold"/>
                                        <p:tgtEl>
                                          <p:spTgt spid="128"/>
                                        </p:tgtEl>
                                        <p:attrNameLst>
                                          <p:attrName>ppt_h</p:attrName>
                                        </p:attrNameLst>
                                      </p:cBhvr>
                                      <p:tavLst>
                                        <p:tav tm="0">
                                          <p:val>
                                            <p:fltVal val="0"/>
                                          </p:val>
                                        </p:tav>
                                        <p:tav tm="100000">
                                          <p:val>
                                            <p:strVal val="#ppt_h"/>
                                          </p:val>
                                        </p:tav>
                                      </p:tavLst>
                                    </p:anim>
                                    <p:animEffect transition="in" filter="fade">
                                      <p:cBhvr>
                                        <p:cTn id="84" dur="500"/>
                                        <p:tgtEl>
                                          <p:spTgt spid="128"/>
                                        </p:tgtEl>
                                      </p:cBhvr>
                                    </p:animEffect>
                                    <p:anim calcmode="lin" valueType="num">
                                      <p:cBhvr>
                                        <p:cTn id="85" dur="500" fill="hold"/>
                                        <p:tgtEl>
                                          <p:spTgt spid="128"/>
                                        </p:tgtEl>
                                        <p:attrNameLst>
                                          <p:attrName>ppt_x</p:attrName>
                                        </p:attrNameLst>
                                      </p:cBhvr>
                                      <p:tavLst>
                                        <p:tav tm="0">
                                          <p:val>
                                            <p:fltVal val="0.5"/>
                                          </p:val>
                                        </p:tav>
                                        <p:tav tm="100000">
                                          <p:val>
                                            <p:strVal val="#ppt_x"/>
                                          </p:val>
                                        </p:tav>
                                      </p:tavLst>
                                    </p:anim>
                                    <p:anim calcmode="lin" valueType="num">
                                      <p:cBhvr>
                                        <p:cTn id="86" dur="500" fill="hold"/>
                                        <p:tgtEl>
                                          <p:spTgt spid="128"/>
                                        </p:tgtEl>
                                        <p:attrNameLst>
                                          <p:attrName>ppt_y</p:attrName>
                                        </p:attrNameLst>
                                      </p:cBhvr>
                                      <p:tavLst>
                                        <p:tav tm="0">
                                          <p:val>
                                            <p:fltVal val="0.5"/>
                                          </p:val>
                                        </p:tav>
                                        <p:tav tm="100000">
                                          <p:val>
                                            <p:strVal val="#ppt_y"/>
                                          </p:val>
                                        </p:tav>
                                      </p:tavLst>
                                    </p:anim>
                                  </p:childTnLst>
                                </p:cTn>
                              </p:par>
                              <p:par>
                                <p:cTn id="87" presetID="53" presetClass="entr" presetSubtype="528" fill="hold" grpId="0" nodeType="withEffect">
                                  <p:stCondLst>
                                    <p:cond delay="500"/>
                                  </p:stCondLst>
                                  <p:childTnLst>
                                    <p:set>
                                      <p:cBhvr>
                                        <p:cTn id="88" dur="1" fill="hold">
                                          <p:stCondLst>
                                            <p:cond delay="0"/>
                                          </p:stCondLst>
                                        </p:cTn>
                                        <p:tgtEl>
                                          <p:spTgt spid="131"/>
                                        </p:tgtEl>
                                        <p:attrNameLst>
                                          <p:attrName>style.visibility</p:attrName>
                                        </p:attrNameLst>
                                      </p:cBhvr>
                                      <p:to>
                                        <p:strVal val="visible"/>
                                      </p:to>
                                    </p:set>
                                    <p:anim calcmode="lin" valueType="num">
                                      <p:cBhvr>
                                        <p:cTn id="89" dur="500" fill="hold"/>
                                        <p:tgtEl>
                                          <p:spTgt spid="131"/>
                                        </p:tgtEl>
                                        <p:attrNameLst>
                                          <p:attrName>ppt_w</p:attrName>
                                        </p:attrNameLst>
                                      </p:cBhvr>
                                      <p:tavLst>
                                        <p:tav tm="0">
                                          <p:val>
                                            <p:fltVal val="0"/>
                                          </p:val>
                                        </p:tav>
                                        <p:tav tm="100000">
                                          <p:val>
                                            <p:strVal val="#ppt_w"/>
                                          </p:val>
                                        </p:tav>
                                      </p:tavLst>
                                    </p:anim>
                                    <p:anim calcmode="lin" valueType="num">
                                      <p:cBhvr>
                                        <p:cTn id="90" dur="500" fill="hold"/>
                                        <p:tgtEl>
                                          <p:spTgt spid="131"/>
                                        </p:tgtEl>
                                        <p:attrNameLst>
                                          <p:attrName>ppt_h</p:attrName>
                                        </p:attrNameLst>
                                      </p:cBhvr>
                                      <p:tavLst>
                                        <p:tav tm="0">
                                          <p:val>
                                            <p:fltVal val="0"/>
                                          </p:val>
                                        </p:tav>
                                        <p:tav tm="100000">
                                          <p:val>
                                            <p:strVal val="#ppt_h"/>
                                          </p:val>
                                        </p:tav>
                                      </p:tavLst>
                                    </p:anim>
                                    <p:animEffect transition="in" filter="fade">
                                      <p:cBhvr>
                                        <p:cTn id="91" dur="500"/>
                                        <p:tgtEl>
                                          <p:spTgt spid="131"/>
                                        </p:tgtEl>
                                      </p:cBhvr>
                                    </p:animEffect>
                                    <p:anim calcmode="lin" valueType="num">
                                      <p:cBhvr>
                                        <p:cTn id="92" dur="500" fill="hold"/>
                                        <p:tgtEl>
                                          <p:spTgt spid="131"/>
                                        </p:tgtEl>
                                        <p:attrNameLst>
                                          <p:attrName>ppt_x</p:attrName>
                                        </p:attrNameLst>
                                      </p:cBhvr>
                                      <p:tavLst>
                                        <p:tav tm="0">
                                          <p:val>
                                            <p:fltVal val="0.5"/>
                                          </p:val>
                                        </p:tav>
                                        <p:tav tm="100000">
                                          <p:val>
                                            <p:strVal val="#ppt_x"/>
                                          </p:val>
                                        </p:tav>
                                      </p:tavLst>
                                    </p:anim>
                                    <p:anim calcmode="lin" valueType="num">
                                      <p:cBhvr>
                                        <p:cTn id="93" dur="500" fill="hold"/>
                                        <p:tgtEl>
                                          <p:spTgt spid="131"/>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750"/>
                                  </p:stCondLst>
                                  <p:childTnLst>
                                    <p:set>
                                      <p:cBhvr>
                                        <p:cTn id="95" dur="1" fill="hold">
                                          <p:stCondLst>
                                            <p:cond delay="0"/>
                                          </p:stCondLst>
                                        </p:cTn>
                                        <p:tgtEl>
                                          <p:spTgt spid="132"/>
                                        </p:tgtEl>
                                        <p:attrNameLst>
                                          <p:attrName>style.visibility</p:attrName>
                                        </p:attrNameLst>
                                      </p:cBhvr>
                                      <p:to>
                                        <p:strVal val="visible"/>
                                      </p:to>
                                    </p:set>
                                    <p:anim calcmode="lin" valueType="num">
                                      <p:cBhvr>
                                        <p:cTn id="96" dur="500" fill="hold"/>
                                        <p:tgtEl>
                                          <p:spTgt spid="132"/>
                                        </p:tgtEl>
                                        <p:attrNameLst>
                                          <p:attrName>ppt_w</p:attrName>
                                        </p:attrNameLst>
                                      </p:cBhvr>
                                      <p:tavLst>
                                        <p:tav tm="0">
                                          <p:val>
                                            <p:fltVal val="0"/>
                                          </p:val>
                                        </p:tav>
                                        <p:tav tm="100000">
                                          <p:val>
                                            <p:strVal val="#ppt_w"/>
                                          </p:val>
                                        </p:tav>
                                      </p:tavLst>
                                    </p:anim>
                                    <p:anim calcmode="lin" valueType="num">
                                      <p:cBhvr>
                                        <p:cTn id="97" dur="500" fill="hold"/>
                                        <p:tgtEl>
                                          <p:spTgt spid="132"/>
                                        </p:tgtEl>
                                        <p:attrNameLst>
                                          <p:attrName>ppt_h</p:attrName>
                                        </p:attrNameLst>
                                      </p:cBhvr>
                                      <p:tavLst>
                                        <p:tav tm="0">
                                          <p:val>
                                            <p:fltVal val="0"/>
                                          </p:val>
                                        </p:tav>
                                        <p:tav tm="100000">
                                          <p:val>
                                            <p:strVal val="#ppt_h"/>
                                          </p:val>
                                        </p:tav>
                                      </p:tavLst>
                                    </p:anim>
                                    <p:animEffect transition="in" filter="fade">
                                      <p:cBhvr>
                                        <p:cTn id="98" dur="500"/>
                                        <p:tgtEl>
                                          <p:spTgt spid="132"/>
                                        </p:tgtEl>
                                      </p:cBhvr>
                                    </p:animEffect>
                                    <p:anim calcmode="lin" valueType="num">
                                      <p:cBhvr>
                                        <p:cTn id="99" dur="500" fill="hold"/>
                                        <p:tgtEl>
                                          <p:spTgt spid="132"/>
                                        </p:tgtEl>
                                        <p:attrNameLst>
                                          <p:attrName>ppt_x</p:attrName>
                                        </p:attrNameLst>
                                      </p:cBhvr>
                                      <p:tavLst>
                                        <p:tav tm="0">
                                          <p:val>
                                            <p:fltVal val="0.5"/>
                                          </p:val>
                                        </p:tav>
                                        <p:tav tm="100000">
                                          <p:val>
                                            <p:strVal val="#ppt_x"/>
                                          </p:val>
                                        </p:tav>
                                      </p:tavLst>
                                    </p:anim>
                                    <p:anim calcmode="lin" valueType="num">
                                      <p:cBhvr>
                                        <p:cTn id="100" dur="500" fill="hold"/>
                                        <p:tgtEl>
                                          <p:spTgt spid="1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p:bldP spid="111" grpId="0" animBg="1"/>
      <p:bldP spid="112" grpId="0"/>
      <p:bldP spid="113" grpId="0" animBg="1"/>
      <p:bldP spid="114" grpId="0"/>
      <p:bldP spid="127" grpId="0" animBg="1"/>
      <p:bldP spid="128" grpId="0" animBg="1"/>
      <p:bldP spid="129" grpId="0" animBg="1"/>
      <p:bldP spid="130" grpId="0" animBg="1"/>
      <p:bldP spid="131" grpId="0" animBg="1"/>
      <p:bldP spid="1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9"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596300" y="35889"/>
            <a:ext cx="10140660" cy="6743538"/>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30" name="淘宝网chenying0907出品 29"/>
          <p:cNvSpPr/>
          <p:nvPr/>
        </p:nvSpPr>
        <p:spPr>
          <a:xfrm>
            <a:off x="674137" y="93131"/>
            <a:ext cx="3664559" cy="126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417">
                      <a:schemeClr val="accent2">
                        <a:lumMod val="75000"/>
                      </a:schemeClr>
                    </a:gs>
                    <a:gs pos="99167">
                      <a:srgbClr val="F6E372"/>
                    </a:gs>
                    <a:gs pos="70000">
                      <a:schemeClr val="accent2">
                        <a:lumMod val="75000"/>
                      </a:schemeClr>
                    </a:gs>
                    <a:gs pos="37000">
                      <a:schemeClr val="accent2">
                        <a:lumMod val="60000"/>
                        <a:lumOff val="40000"/>
                      </a:schemeClr>
                    </a:gs>
                  </a:gsLst>
                  <a:lin ang="0" scaled="1"/>
                  <a:tileRect/>
                </a:gradFill>
                <a:latin typeface="微软雅黑" pitchFamily="34" charset="-122"/>
                <a:ea typeface="微软雅黑" pitchFamily="34" charset="-122"/>
              </a:rPr>
              <a:t>目 录</a:t>
            </a:r>
          </a:p>
        </p:txBody>
      </p:sp>
      <p:sp>
        <p:nvSpPr>
          <p:cNvPr id="31" name="淘宝网chenying0907出品 30"/>
          <p:cNvSpPr/>
          <p:nvPr/>
        </p:nvSpPr>
        <p:spPr bwMode="auto">
          <a:xfrm>
            <a:off x="3490547" y="1815477"/>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32" name="圆角淘宝网chenying0907出品 31"/>
          <p:cNvSpPr/>
          <p:nvPr/>
        </p:nvSpPr>
        <p:spPr bwMode="auto">
          <a:xfrm>
            <a:off x="4071762" y="2004519"/>
            <a:ext cx="4861281"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zh-CN" altLang="en-US" sz="2800" b="1" kern="0" spc="24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教学分析</a:t>
            </a:r>
            <a:endParaRPr 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3" name="淘宝网chenying0907出品 32"/>
          <p:cNvSpPr/>
          <p:nvPr/>
        </p:nvSpPr>
        <p:spPr bwMode="auto">
          <a:xfrm>
            <a:off x="3799411" y="1983149"/>
            <a:ext cx="684000"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a:solidFill>
                  <a:sysClr val="window" lastClr="FFFFFF"/>
                </a:solidFill>
                <a:latin typeface="Arial Black" panose="020B0A04020102020204" pitchFamily="34" charset="0"/>
              </a:rPr>
              <a:t>1</a:t>
            </a:r>
          </a:p>
        </p:txBody>
      </p:sp>
      <p:sp>
        <p:nvSpPr>
          <p:cNvPr id="34" name="淘宝网chenying0907出品 33"/>
          <p:cNvSpPr/>
          <p:nvPr/>
        </p:nvSpPr>
        <p:spPr bwMode="auto">
          <a:xfrm>
            <a:off x="3122145" y="2954078"/>
            <a:ext cx="891486"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35" name="圆角淘宝网chenying0907出品 34"/>
          <p:cNvSpPr/>
          <p:nvPr/>
        </p:nvSpPr>
        <p:spPr bwMode="auto">
          <a:xfrm>
            <a:off x="3762272" y="3143120"/>
            <a:ext cx="4433966"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教学策略</a:t>
            </a:r>
            <a:endParaRPr lang="en-US" altLang="zh-CN"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6" name="淘宝网chenying0907出品 35"/>
          <p:cNvSpPr/>
          <p:nvPr/>
        </p:nvSpPr>
        <p:spPr bwMode="auto">
          <a:xfrm>
            <a:off x="3462318" y="3121750"/>
            <a:ext cx="68704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2</a:t>
            </a:r>
            <a:endParaRPr lang="en-US" sz="2800" kern="0" dirty="0">
              <a:solidFill>
                <a:sysClr val="window" lastClr="FFFFFF"/>
              </a:solidFill>
              <a:latin typeface="Arial Black" panose="020B0A04020102020204" pitchFamily="34" charset="0"/>
            </a:endParaRPr>
          </a:p>
        </p:txBody>
      </p:sp>
      <p:sp>
        <p:nvSpPr>
          <p:cNvPr id="37" name="淘宝网chenying0907出品 36"/>
          <p:cNvSpPr/>
          <p:nvPr/>
        </p:nvSpPr>
        <p:spPr bwMode="auto">
          <a:xfrm>
            <a:off x="2670195" y="40926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38" name="圆角淘宝网chenying0907出品 37"/>
          <p:cNvSpPr/>
          <p:nvPr/>
        </p:nvSpPr>
        <p:spPr bwMode="auto">
          <a:xfrm>
            <a:off x="3251410" y="42817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教学过程</a:t>
            </a:r>
            <a:endParaRPr lang="en-US" altLang="zh-CN"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9" name="淘宝网chenying0907出品 38"/>
          <p:cNvSpPr/>
          <p:nvPr/>
        </p:nvSpPr>
        <p:spPr bwMode="auto">
          <a:xfrm>
            <a:off x="2979058" y="4260350"/>
            <a:ext cx="684000" cy="648000"/>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3</a:t>
            </a:r>
            <a:endParaRPr lang="en-US" sz="2800" kern="0" dirty="0">
              <a:solidFill>
                <a:sysClr val="window" lastClr="FFFFFF"/>
              </a:solidFill>
              <a:latin typeface="Arial Black" panose="020B0A04020102020204" pitchFamily="34" charset="0"/>
            </a:endParaRPr>
          </a:p>
        </p:txBody>
      </p:sp>
      <p:grpSp>
        <p:nvGrpSpPr>
          <p:cNvPr id="40" name="淘宝网chenying0907出品 39"/>
          <p:cNvGrpSpPr/>
          <p:nvPr/>
        </p:nvGrpSpPr>
        <p:grpSpPr>
          <a:xfrm>
            <a:off x="3884334" y="938032"/>
            <a:ext cx="664476" cy="631663"/>
            <a:chOff x="7004888" y="2091225"/>
            <a:chExt cx="519515" cy="457509"/>
          </a:xfrm>
        </p:grpSpPr>
        <p:sp>
          <p:nvSpPr>
            <p:cNvPr id="41" name="等腰三角形 40"/>
            <p:cNvSpPr/>
            <p:nvPr/>
          </p:nvSpPr>
          <p:spPr>
            <a:xfrm rot="17781985" flipH="1">
              <a:off x="7240726" y="2265057"/>
              <a:ext cx="398558" cy="168796"/>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等腰三角形 41"/>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等腰三角形 42"/>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淘宝网chenying0907出品 44"/>
          <p:cNvGrpSpPr/>
          <p:nvPr/>
        </p:nvGrpSpPr>
        <p:grpSpPr>
          <a:xfrm>
            <a:off x="570149" y="-27384"/>
            <a:ext cx="446634" cy="367920"/>
            <a:chOff x="1591302" y="1101529"/>
            <a:chExt cx="512269" cy="390928"/>
          </a:xfrm>
        </p:grpSpPr>
        <p:sp>
          <p:nvSpPr>
            <p:cNvPr id="46" name="等腰三角形 45"/>
            <p:cNvSpPr/>
            <p:nvPr/>
          </p:nvSpPr>
          <p:spPr>
            <a:xfrm rot="170492" flipH="1">
              <a:off x="1877584" y="1391449"/>
              <a:ext cx="225987" cy="101008"/>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2111361" flipH="1" flipV="1">
              <a:off x="1869099" y="1173341"/>
              <a:ext cx="92219" cy="1039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2111361" flipH="1">
              <a:off x="1591302" y="1365338"/>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 name="淘宝网chenying0907出品 49"/>
          <p:cNvSpPr/>
          <p:nvPr/>
        </p:nvSpPr>
        <p:spPr bwMode="auto">
          <a:xfrm>
            <a:off x="2207568" y="52312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51" name="圆角淘宝网chenying0907出品 50"/>
          <p:cNvSpPr/>
          <p:nvPr/>
        </p:nvSpPr>
        <p:spPr bwMode="auto">
          <a:xfrm>
            <a:off x="2788783" y="54203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教学反思</a:t>
            </a:r>
            <a:endParaRPr lang="en-US" altLang="zh-CN"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52" name="淘宝网chenying0907出品 51"/>
          <p:cNvSpPr/>
          <p:nvPr/>
        </p:nvSpPr>
        <p:spPr bwMode="auto">
          <a:xfrm>
            <a:off x="2516432" y="5398951"/>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4</a:t>
            </a:r>
            <a:endParaRPr lang="en-US" sz="2800" kern="0" dirty="0">
              <a:solidFill>
                <a:sysClr val="window" lastClr="FFFFFF"/>
              </a:solidFill>
              <a:latin typeface="Arial Black" panose="020B0A04020102020204" pitchFamily="34" charset="0"/>
            </a:endParaRPr>
          </a:p>
        </p:txBody>
      </p:sp>
    </p:spTree>
    <p:extLst>
      <p:ext uri="{BB962C8B-B14F-4D97-AF65-F5344CB8AC3E}">
        <p14:creationId xmlns:p14="http://schemas.microsoft.com/office/powerpoint/2010/main" val="7146784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400"/>
                                        <p:tgtEl>
                                          <p:spTgt spid="3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dissolve">
                                      <p:cBhvr>
                                        <p:cTn id="10" dur="400"/>
                                        <p:tgtEl>
                                          <p:spTgt spid="33"/>
                                        </p:tgtEl>
                                      </p:cBhvr>
                                    </p:animEffect>
                                  </p:childTnLst>
                                </p:cTn>
                              </p:par>
                            </p:childTnLst>
                          </p:cTn>
                        </p:par>
                        <p:par>
                          <p:cTn id="11" fill="hold">
                            <p:stCondLst>
                              <p:cond delay="400"/>
                            </p:stCondLst>
                            <p:childTnLst>
                              <p:par>
                                <p:cTn id="12" presetID="22" presetClass="entr" presetSubtype="8"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400"/>
                                        <p:tgtEl>
                                          <p:spTgt spid="32"/>
                                        </p:tgtEl>
                                      </p:cBhvr>
                                    </p:animEffect>
                                  </p:childTnLst>
                                </p:cTn>
                              </p:par>
                            </p:childTnLst>
                          </p:cTn>
                        </p:par>
                        <p:par>
                          <p:cTn id="15" fill="hold">
                            <p:stCondLst>
                              <p:cond delay="800"/>
                            </p:stCondLst>
                            <p:childTnLst>
                              <p:par>
                                <p:cTn id="16" presetID="27" presetClass="emph" presetSubtype="0" fill="remove" grpId="1" nodeType="afterEffect">
                                  <p:stCondLst>
                                    <p:cond delay="0"/>
                                  </p:stCondLst>
                                  <p:childTnLst>
                                    <p:animClr clrSpc="rgb" dir="cw">
                                      <p:cBhvr override="childStyle">
                                        <p:cTn id="17" dur="200" autoRev="1" fill="remove"/>
                                        <p:tgtEl>
                                          <p:spTgt spid="32"/>
                                        </p:tgtEl>
                                        <p:attrNameLst>
                                          <p:attrName>style.color</p:attrName>
                                        </p:attrNameLst>
                                      </p:cBhvr>
                                      <p:to>
                                        <a:schemeClr val="bg1"/>
                                      </p:to>
                                    </p:animClr>
                                    <p:animClr clrSpc="rgb" dir="cw">
                                      <p:cBhvr>
                                        <p:cTn id="18" dur="200" autoRev="1" fill="remove"/>
                                        <p:tgtEl>
                                          <p:spTgt spid="32"/>
                                        </p:tgtEl>
                                        <p:attrNameLst>
                                          <p:attrName>fillcolor</p:attrName>
                                        </p:attrNameLst>
                                      </p:cBhvr>
                                      <p:to>
                                        <a:schemeClr val="bg1"/>
                                      </p:to>
                                    </p:animClr>
                                    <p:set>
                                      <p:cBhvr>
                                        <p:cTn id="19" dur="200" autoRev="1" fill="remove"/>
                                        <p:tgtEl>
                                          <p:spTgt spid="32"/>
                                        </p:tgtEl>
                                        <p:attrNameLst>
                                          <p:attrName>fill.type</p:attrName>
                                        </p:attrNameLst>
                                      </p:cBhvr>
                                      <p:to>
                                        <p:strVal val="solid"/>
                                      </p:to>
                                    </p:set>
                                    <p:set>
                                      <p:cBhvr>
                                        <p:cTn id="20" dur="200" autoRev="1" fill="remove"/>
                                        <p:tgtEl>
                                          <p:spTgt spid="32"/>
                                        </p:tgtEl>
                                        <p:attrNameLst>
                                          <p:attrName>fill.on</p:attrName>
                                        </p:attrNameLst>
                                      </p:cBhvr>
                                      <p:to>
                                        <p:strVal val="true"/>
                                      </p:to>
                                    </p:set>
                                  </p:childTnLst>
                                </p:cTn>
                              </p:par>
                            </p:childTnLst>
                          </p:cTn>
                        </p:par>
                        <p:par>
                          <p:cTn id="21" fill="hold">
                            <p:stCondLst>
                              <p:cond delay="1200"/>
                            </p:stCondLst>
                            <p:childTnLst>
                              <p:par>
                                <p:cTn id="22" presetID="2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400"/>
                                        <p:tgtEl>
                                          <p:spTgt spid="3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dissolve">
                                      <p:cBhvr>
                                        <p:cTn id="27" dur="400"/>
                                        <p:tgtEl>
                                          <p:spTgt spid="36"/>
                                        </p:tgtEl>
                                      </p:cBhvr>
                                    </p:animEffect>
                                  </p:childTnLst>
                                </p:cTn>
                              </p:par>
                            </p:childTnLst>
                          </p:cTn>
                        </p:par>
                        <p:par>
                          <p:cTn id="28" fill="hold">
                            <p:stCondLst>
                              <p:cond delay="160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400"/>
                                        <p:tgtEl>
                                          <p:spTgt spid="35"/>
                                        </p:tgtEl>
                                      </p:cBhvr>
                                    </p:animEffect>
                                  </p:childTnLst>
                                </p:cTn>
                              </p:par>
                            </p:childTnLst>
                          </p:cTn>
                        </p:par>
                        <p:par>
                          <p:cTn id="32" fill="hold">
                            <p:stCondLst>
                              <p:cond delay="2000"/>
                            </p:stCondLst>
                            <p:childTnLst>
                              <p:par>
                                <p:cTn id="33" presetID="27" presetClass="emph" presetSubtype="0" fill="remove" grpId="1" nodeType="afterEffect">
                                  <p:stCondLst>
                                    <p:cond delay="0"/>
                                  </p:stCondLst>
                                  <p:childTnLst>
                                    <p:animClr clrSpc="rgb" dir="cw">
                                      <p:cBhvr override="childStyle">
                                        <p:cTn id="34" dur="200" autoRev="1" fill="remove"/>
                                        <p:tgtEl>
                                          <p:spTgt spid="35"/>
                                        </p:tgtEl>
                                        <p:attrNameLst>
                                          <p:attrName>style.color</p:attrName>
                                        </p:attrNameLst>
                                      </p:cBhvr>
                                      <p:to>
                                        <a:schemeClr val="bg1"/>
                                      </p:to>
                                    </p:animClr>
                                    <p:animClr clrSpc="rgb" dir="cw">
                                      <p:cBhvr>
                                        <p:cTn id="35" dur="200" autoRev="1" fill="remove"/>
                                        <p:tgtEl>
                                          <p:spTgt spid="35"/>
                                        </p:tgtEl>
                                        <p:attrNameLst>
                                          <p:attrName>fillcolor</p:attrName>
                                        </p:attrNameLst>
                                      </p:cBhvr>
                                      <p:to>
                                        <a:schemeClr val="bg1"/>
                                      </p:to>
                                    </p:animClr>
                                    <p:set>
                                      <p:cBhvr>
                                        <p:cTn id="36" dur="200" autoRev="1" fill="remove"/>
                                        <p:tgtEl>
                                          <p:spTgt spid="35"/>
                                        </p:tgtEl>
                                        <p:attrNameLst>
                                          <p:attrName>fill.type</p:attrName>
                                        </p:attrNameLst>
                                      </p:cBhvr>
                                      <p:to>
                                        <p:strVal val="solid"/>
                                      </p:to>
                                    </p:set>
                                    <p:set>
                                      <p:cBhvr>
                                        <p:cTn id="37" dur="200" autoRev="1" fill="remove"/>
                                        <p:tgtEl>
                                          <p:spTgt spid="35"/>
                                        </p:tgtEl>
                                        <p:attrNameLst>
                                          <p:attrName>fill.on</p:attrName>
                                        </p:attrNameLst>
                                      </p:cBhvr>
                                      <p:to>
                                        <p:strVal val="true"/>
                                      </p:to>
                                    </p:set>
                                  </p:childTnLst>
                                </p:cTn>
                              </p:par>
                            </p:childTnLst>
                          </p:cTn>
                        </p:par>
                        <p:par>
                          <p:cTn id="38" fill="hold">
                            <p:stCondLst>
                              <p:cond delay="2400"/>
                            </p:stCondLst>
                            <p:childTnLst>
                              <p:par>
                                <p:cTn id="39" presetID="22" presetClass="entr" presetSubtype="1"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400"/>
                                        <p:tgtEl>
                                          <p:spTgt spid="3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dissolve">
                                      <p:cBhvr>
                                        <p:cTn id="44" dur="400"/>
                                        <p:tgtEl>
                                          <p:spTgt spid="39"/>
                                        </p:tgtEl>
                                      </p:cBhvr>
                                    </p:animEffect>
                                  </p:childTnLst>
                                </p:cTn>
                              </p:par>
                            </p:childTnLst>
                          </p:cTn>
                        </p:par>
                        <p:par>
                          <p:cTn id="45" fill="hold">
                            <p:stCondLst>
                              <p:cond delay="2800"/>
                            </p:stCondLst>
                            <p:childTnLst>
                              <p:par>
                                <p:cTn id="46" presetID="22" presetClass="entr" presetSubtype="8"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400"/>
                                        <p:tgtEl>
                                          <p:spTgt spid="38"/>
                                        </p:tgtEl>
                                      </p:cBhvr>
                                    </p:animEffect>
                                  </p:childTnLst>
                                </p:cTn>
                              </p:par>
                            </p:childTnLst>
                          </p:cTn>
                        </p:par>
                        <p:par>
                          <p:cTn id="49" fill="hold">
                            <p:stCondLst>
                              <p:cond delay="3200"/>
                            </p:stCondLst>
                            <p:childTnLst>
                              <p:par>
                                <p:cTn id="50" presetID="27" presetClass="emph" presetSubtype="0" fill="remove" grpId="1" nodeType="afterEffect">
                                  <p:stCondLst>
                                    <p:cond delay="0"/>
                                  </p:stCondLst>
                                  <p:childTnLst>
                                    <p:animClr clrSpc="rgb" dir="cw">
                                      <p:cBhvr override="childStyle">
                                        <p:cTn id="51" dur="200" autoRev="1" fill="remove"/>
                                        <p:tgtEl>
                                          <p:spTgt spid="38"/>
                                        </p:tgtEl>
                                        <p:attrNameLst>
                                          <p:attrName>style.color</p:attrName>
                                        </p:attrNameLst>
                                      </p:cBhvr>
                                      <p:to>
                                        <a:schemeClr val="bg1"/>
                                      </p:to>
                                    </p:animClr>
                                    <p:animClr clrSpc="rgb" dir="cw">
                                      <p:cBhvr>
                                        <p:cTn id="52" dur="200" autoRev="1" fill="remove"/>
                                        <p:tgtEl>
                                          <p:spTgt spid="38"/>
                                        </p:tgtEl>
                                        <p:attrNameLst>
                                          <p:attrName>fillcolor</p:attrName>
                                        </p:attrNameLst>
                                      </p:cBhvr>
                                      <p:to>
                                        <a:schemeClr val="bg1"/>
                                      </p:to>
                                    </p:animClr>
                                    <p:set>
                                      <p:cBhvr>
                                        <p:cTn id="53" dur="200" autoRev="1" fill="remove"/>
                                        <p:tgtEl>
                                          <p:spTgt spid="38"/>
                                        </p:tgtEl>
                                        <p:attrNameLst>
                                          <p:attrName>fill.type</p:attrName>
                                        </p:attrNameLst>
                                      </p:cBhvr>
                                      <p:to>
                                        <p:strVal val="solid"/>
                                      </p:to>
                                    </p:set>
                                    <p:set>
                                      <p:cBhvr>
                                        <p:cTn id="54" dur="200" autoRev="1" fill="remove"/>
                                        <p:tgtEl>
                                          <p:spTgt spid="38"/>
                                        </p:tgtEl>
                                        <p:attrNameLst>
                                          <p:attrName>fill.on</p:attrName>
                                        </p:attrNameLst>
                                      </p:cBhvr>
                                      <p:to>
                                        <p:strVal val="true"/>
                                      </p:to>
                                    </p:set>
                                  </p:childTnLst>
                                </p:cTn>
                              </p:par>
                            </p:childTnLst>
                          </p:cTn>
                        </p:par>
                        <p:par>
                          <p:cTn id="55" fill="hold">
                            <p:stCondLst>
                              <p:cond delay="3600"/>
                            </p:stCondLst>
                            <p:childTnLst>
                              <p:par>
                                <p:cTn id="56" presetID="22" presetClass="entr" presetSubtype="1"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up)">
                                      <p:cBhvr>
                                        <p:cTn id="58" dur="400"/>
                                        <p:tgtEl>
                                          <p:spTgt spid="50"/>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dissolve">
                                      <p:cBhvr>
                                        <p:cTn id="61" dur="400"/>
                                        <p:tgtEl>
                                          <p:spTgt spid="5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left)">
                                      <p:cBhvr>
                                        <p:cTn id="65" dur="400"/>
                                        <p:tgtEl>
                                          <p:spTgt spid="51"/>
                                        </p:tgtEl>
                                      </p:cBhvr>
                                    </p:animEffect>
                                  </p:childTnLst>
                                </p:cTn>
                              </p:par>
                            </p:childTnLst>
                          </p:cTn>
                        </p:par>
                        <p:par>
                          <p:cTn id="66" fill="hold">
                            <p:stCondLst>
                              <p:cond delay="4400"/>
                            </p:stCondLst>
                            <p:childTnLst>
                              <p:par>
                                <p:cTn id="67" presetID="27" presetClass="emph" presetSubtype="0" fill="remove" grpId="1" nodeType="afterEffect">
                                  <p:stCondLst>
                                    <p:cond delay="0"/>
                                  </p:stCondLst>
                                  <p:childTnLst>
                                    <p:animClr clrSpc="rgb" dir="cw">
                                      <p:cBhvr override="childStyle">
                                        <p:cTn id="68" dur="200" autoRev="1" fill="remove"/>
                                        <p:tgtEl>
                                          <p:spTgt spid="51"/>
                                        </p:tgtEl>
                                        <p:attrNameLst>
                                          <p:attrName>style.color</p:attrName>
                                        </p:attrNameLst>
                                      </p:cBhvr>
                                      <p:to>
                                        <a:schemeClr val="bg1"/>
                                      </p:to>
                                    </p:animClr>
                                    <p:animClr clrSpc="rgb" dir="cw">
                                      <p:cBhvr>
                                        <p:cTn id="69" dur="200" autoRev="1" fill="remove"/>
                                        <p:tgtEl>
                                          <p:spTgt spid="51"/>
                                        </p:tgtEl>
                                        <p:attrNameLst>
                                          <p:attrName>fillcolor</p:attrName>
                                        </p:attrNameLst>
                                      </p:cBhvr>
                                      <p:to>
                                        <a:schemeClr val="bg1"/>
                                      </p:to>
                                    </p:animClr>
                                    <p:set>
                                      <p:cBhvr>
                                        <p:cTn id="70" dur="200" autoRev="1" fill="remove"/>
                                        <p:tgtEl>
                                          <p:spTgt spid="51"/>
                                        </p:tgtEl>
                                        <p:attrNameLst>
                                          <p:attrName>fill.type</p:attrName>
                                        </p:attrNameLst>
                                      </p:cBhvr>
                                      <p:to>
                                        <p:strVal val="solid"/>
                                      </p:to>
                                    </p:set>
                                    <p:set>
                                      <p:cBhvr>
                                        <p:cTn id="71" dur="200" autoRev="1" fill="remove"/>
                                        <p:tgtEl>
                                          <p:spTgt spid="5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2" grpId="1" animBg="1"/>
      <p:bldP spid="33" grpId="0" animBg="1"/>
      <p:bldP spid="34" grpId="0" animBg="1"/>
      <p:bldP spid="35" grpId="0" animBg="1"/>
      <p:bldP spid="35" grpId="1" animBg="1"/>
      <p:bldP spid="36" grpId="0" animBg="1"/>
      <p:bldP spid="37" grpId="0" animBg="1"/>
      <p:bldP spid="38" grpId="0" animBg="1"/>
      <p:bldP spid="38" grpId="1" animBg="1"/>
      <p:bldP spid="39" grpId="0" animBg="1"/>
      <p:bldP spid="50" grpId="0" animBg="1"/>
      <p:bldP spid="51" grpId="0" animBg="1"/>
      <p:bldP spid="51" grpId="1" animBg="1"/>
      <p:bldP spid="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课前准备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课后提升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5" name="淘宝网chenying0907出品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课堂实施</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2959895"/>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淘宝网chenying0907出品 7"/>
          <p:cNvGrpSpPr/>
          <p:nvPr/>
        </p:nvGrpSpPr>
        <p:grpSpPr>
          <a:xfrm>
            <a:off x="983432" y="2276872"/>
            <a:ext cx="720080" cy="720080"/>
            <a:chOff x="1124748" y="2173611"/>
            <a:chExt cx="720080" cy="720080"/>
          </a:xfrm>
        </p:grpSpPr>
        <p:sp>
          <p:nvSpPr>
            <p:cNvPr id="9" name="淘宝网chenying0907出品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0" name="淘宝网chenying0907出品 9"/>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1</a:t>
              </a:r>
              <a:endParaRPr lang="zh-CN" altLang="en-US" dirty="0">
                <a:solidFill>
                  <a:prstClr val="black"/>
                </a:solidFill>
                <a:latin typeface="微软雅黑" pitchFamily="34" charset="-122"/>
                <a:ea typeface="微软雅黑" pitchFamily="34" charset="-122"/>
              </a:endParaRPr>
            </a:p>
          </p:txBody>
        </p:sp>
      </p:grpSp>
      <p:grpSp>
        <p:nvGrpSpPr>
          <p:cNvPr id="11" name="淘宝网chenying0907出品 10"/>
          <p:cNvGrpSpPr/>
          <p:nvPr/>
        </p:nvGrpSpPr>
        <p:grpSpPr>
          <a:xfrm>
            <a:off x="983432" y="3044959"/>
            <a:ext cx="720080" cy="720080"/>
            <a:chOff x="1124748" y="2173611"/>
            <a:chExt cx="720080" cy="720080"/>
          </a:xfrm>
        </p:grpSpPr>
        <p:sp>
          <p:nvSpPr>
            <p:cNvPr id="12" name="淘宝网chenying0907出品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3" name="淘宝网chenying0907出品 12"/>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猜词阅读</a:t>
              </a:r>
              <a:endParaRPr lang="zh-CN" altLang="en-US" dirty="0">
                <a:solidFill>
                  <a:prstClr val="black"/>
                </a:solidFill>
                <a:latin typeface="微软雅黑" pitchFamily="34" charset="-122"/>
                <a:ea typeface="微软雅黑" pitchFamily="34" charset="-122"/>
              </a:endParaRPr>
            </a:p>
          </p:txBody>
        </p:sp>
      </p:grpSp>
      <p:grpSp>
        <p:nvGrpSpPr>
          <p:cNvPr id="14" name="淘宝网chenying0907出品 13"/>
          <p:cNvGrpSpPr/>
          <p:nvPr/>
        </p:nvGrpSpPr>
        <p:grpSpPr>
          <a:xfrm>
            <a:off x="983432" y="3813044"/>
            <a:ext cx="720080" cy="720080"/>
            <a:chOff x="1124748" y="2173611"/>
            <a:chExt cx="720080" cy="720080"/>
          </a:xfrm>
        </p:grpSpPr>
        <p:sp>
          <p:nvSpPr>
            <p:cNvPr id="15" name="淘宝网chenying0907出品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black"/>
                </a:solidFill>
              </a:endParaRPr>
            </a:p>
          </p:txBody>
        </p:sp>
        <p:sp>
          <p:nvSpPr>
            <p:cNvPr id="16" name="淘宝网chenying0907出品 15"/>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3</a:t>
              </a:r>
              <a:endParaRPr lang="zh-CN" altLang="en-US" dirty="0">
                <a:solidFill>
                  <a:prstClr val="black"/>
                </a:solidFill>
                <a:latin typeface="微软雅黑" pitchFamily="34" charset="-122"/>
                <a:ea typeface="微软雅黑" pitchFamily="34" charset="-122"/>
              </a:endParaRPr>
            </a:p>
          </p:txBody>
        </p:sp>
      </p:grpSp>
      <p:grpSp>
        <p:nvGrpSpPr>
          <p:cNvPr id="17" name="淘宝网chenying0907出品 16"/>
          <p:cNvGrpSpPr/>
          <p:nvPr/>
        </p:nvGrpSpPr>
        <p:grpSpPr>
          <a:xfrm>
            <a:off x="983432" y="4581130"/>
            <a:ext cx="720080" cy="720080"/>
            <a:chOff x="1124748" y="2173611"/>
            <a:chExt cx="720080" cy="720080"/>
          </a:xfrm>
        </p:grpSpPr>
        <p:sp>
          <p:nvSpPr>
            <p:cNvPr id="18" name="淘宝网chenying0907出品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淘宝网chenying0907出品 18"/>
            <p:cNvSpPr txBox="1"/>
            <p:nvPr/>
          </p:nvSpPr>
          <p:spPr>
            <a:xfrm>
              <a:off x="1175742" y="2224399"/>
              <a:ext cx="648072" cy="646331"/>
            </a:xfrm>
            <a:prstGeom prst="rect">
              <a:avLst/>
            </a:prstGeom>
            <a:noFill/>
          </p:spPr>
          <p:txBody>
            <a:bodyPr wrap="square" rtlCol="0">
              <a:spAutoFit/>
            </a:bodyPr>
            <a:lstStyle/>
            <a:p>
              <a:r>
                <a:rPr lang="zh-CN" altLang="en-US" dirty="0" smtClean="0">
                  <a:solidFill>
                    <a:prstClr val="black"/>
                  </a:solidFill>
                  <a:latin typeface="微软雅黑" pitchFamily="34" charset="-122"/>
                  <a:ea typeface="微软雅黑" pitchFamily="34" charset="-122"/>
                </a:rPr>
                <a:t>标题</a:t>
              </a:r>
              <a:endParaRPr lang="en-US" altLang="zh-CN" dirty="0" smtClean="0">
                <a:solidFill>
                  <a:prstClr val="black"/>
                </a:solidFill>
                <a:latin typeface="微软雅黑" pitchFamily="34" charset="-122"/>
                <a:ea typeface="微软雅黑" pitchFamily="34" charset="-122"/>
              </a:endParaRPr>
            </a:p>
            <a:p>
              <a:pPr algn="ctr"/>
              <a:r>
                <a:rPr lang="en-US" altLang="zh-CN" dirty="0">
                  <a:solidFill>
                    <a:prstClr val="black"/>
                  </a:solidFill>
                  <a:latin typeface="微软雅黑" pitchFamily="34" charset="-122"/>
                  <a:ea typeface="微软雅黑" pitchFamily="34" charset="-122"/>
                </a:rPr>
                <a:t>4</a:t>
              </a:r>
              <a:endParaRPr lang="zh-CN" altLang="en-US" dirty="0">
                <a:solidFill>
                  <a:prstClr val="black"/>
                </a:solidFill>
                <a:latin typeface="微软雅黑" pitchFamily="34" charset="-122"/>
                <a:ea typeface="微软雅黑" pitchFamily="34" charset="-122"/>
              </a:endParaRPr>
            </a:p>
          </p:txBody>
        </p:sp>
      </p:grpSp>
      <p:grpSp>
        <p:nvGrpSpPr>
          <p:cNvPr id="20" name="淘宝网chenying0907出品 19"/>
          <p:cNvGrpSpPr/>
          <p:nvPr/>
        </p:nvGrpSpPr>
        <p:grpSpPr>
          <a:xfrm>
            <a:off x="983432" y="3044959"/>
            <a:ext cx="720080" cy="720080"/>
            <a:chOff x="1124748" y="2173611"/>
            <a:chExt cx="720080" cy="720080"/>
          </a:xfrm>
        </p:grpSpPr>
        <p:sp>
          <p:nvSpPr>
            <p:cNvPr id="21" name="淘宝网chenying0907出品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淘宝网chenying0907出品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2</a:t>
              </a:r>
              <a:endParaRPr lang="zh-CN" altLang="en-US" b="1" dirty="0">
                <a:solidFill>
                  <a:srgbClr val="C00000"/>
                </a:solidFill>
                <a:latin typeface="微软雅黑" pitchFamily="34" charset="-122"/>
                <a:ea typeface="微软雅黑" pitchFamily="34" charset="-122"/>
              </a:endParaRPr>
            </a:p>
          </p:txBody>
        </p:sp>
      </p:grpSp>
      <p:grpSp>
        <p:nvGrpSpPr>
          <p:cNvPr id="47" name="淘宝网chenying0907出品 46"/>
          <p:cNvGrpSpPr/>
          <p:nvPr/>
        </p:nvGrpSpPr>
        <p:grpSpPr>
          <a:xfrm>
            <a:off x="327028" y="6858000"/>
            <a:ext cx="1923703" cy="1164127"/>
            <a:chOff x="9099758" y="1503235"/>
            <a:chExt cx="2904133" cy="1429480"/>
          </a:xfrm>
        </p:grpSpPr>
        <p:sp>
          <p:nvSpPr>
            <p:cNvPr id="48" name="云形标注 47"/>
            <p:cNvSpPr/>
            <p:nvPr/>
          </p:nvSpPr>
          <p:spPr>
            <a:xfrm>
              <a:off x="9099758" y="1503235"/>
              <a:ext cx="2904133" cy="1429480"/>
            </a:xfrm>
            <a:prstGeom prst="cloudCallout">
              <a:avLst>
                <a:gd name="adj1" fmla="val 34542"/>
                <a:gd name="adj2" fmla="val 84144"/>
              </a:avLst>
            </a:prstGeom>
            <a:solidFill>
              <a:srgbClr val="FFFFCC"/>
            </a:solidFill>
            <a:ln w="9525" algn="ctr">
              <a:solidFill>
                <a:schemeClr val="tx1"/>
              </a:solidFill>
              <a:round/>
              <a:headEnd/>
              <a:tailEnd/>
            </a:ln>
          </p:spPr>
          <p:txBody>
            <a:bodyPr lIns="0" tIns="34291" rIns="0" bIns="34291" anchor="ctr"/>
            <a:lstStyle/>
            <a:p>
              <a:pPr algn="ctr" defTabSz="685800" fontAlgn="base">
                <a:spcBef>
                  <a:spcPct val="0"/>
                </a:spcBef>
                <a:spcAft>
                  <a:spcPct val="0"/>
                </a:spcAft>
              </a:pPr>
              <a:endParaRPr lang="zh-CN" altLang="en-US" sz="2000">
                <a:solidFill>
                  <a:srgbClr val="93200D"/>
                </a:solidFill>
                <a:latin typeface="微软雅黑" pitchFamily="34" charset="-122"/>
                <a:ea typeface="微软雅黑" pitchFamily="34" charset="-122"/>
              </a:endParaRPr>
            </a:p>
          </p:txBody>
        </p:sp>
        <p:sp>
          <p:nvSpPr>
            <p:cNvPr id="49" name="淘宝网chenying0907出品 48"/>
            <p:cNvSpPr txBox="1"/>
            <p:nvPr/>
          </p:nvSpPr>
          <p:spPr>
            <a:xfrm>
              <a:off x="9378383" y="1794778"/>
              <a:ext cx="2349750" cy="1133794"/>
            </a:xfrm>
            <a:prstGeom prst="rect">
              <a:avLst/>
            </a:prstGeom>
            <a:noFill/>
          </p:spPr>
          <p:txBody>
            <a:bodyPr wrap="square" rtlCol="0">
              <a:spAutoFit/>
            </a:bodyPr>
            <a:lstStyle>
              <a:defPPr>
                <a:defRPr lang="zh-CN"/>
              </a:defPPr>
              <a:lvl1pPr algn="ctr" defTabSz="685800" fontAlgn="base">
                <a:spcBef>
                  <a:spcPct val="0"/>
                </a:spcBef>
                <a:spcAft>
                  <a:spcPct val="0"/>
                </a:spcAft>
                <a:defRPr sz="2000" b="1">
                  <a:solidFill>
                    <a:srgbClr val="7030A0"/>
                  </a:solidFill>
                  <a:latin typeface="微软雅黑" pitchFamily="34" charset="-122"/>
                  <a:ea typeface="微软雅黑" pitchFamily="34" charset="-122"/>
                </a:defRPr>
              </a:lvl1pPr>
            </a:lstStyle>
            <a:p>
              <a:r>
                <a:rPr lang="zh-CN" altLang="en-US" sz="1800" dirty="0" smtClean="0">
                  <a:solidFill>
                    <a:srgbClr val="93200D"/>
                  </a:solidFill>
                </a:rPr>
                <a:t>教师自创联想动画帮助学生记忆</a:t>
              </a:r>
              <a:endParaRPr lang="zh-CN" altLang="en-US" sz="1800" dirty="0">
                <a:solidFill>
                  <a:srgbClr val="93200D"/>
                </a:solidFill>
              </a:endParaRPr>
            </a:p>
          </p:txBody>
        </p:sp>
      </p:grpSp>
      <p:grpSp>
        <p:nvGrpSpPr>
          <p:cNvPr id="53" name="淘宝网chenying0907出品 52"/>
          <p:cNvGrpSpPr/>
          <p:nvPr/>
        </p:nvGrpSpPr>
        <p:grpSpPr>
          <a:xfrm>
            <a:off x="2668237" y="2884899"/>
            <a:ext cx="3106836" cy="3064381"/>
            <a:chOff x="1311264" y="1939967"/>
            <a:chExt cx="2342633" cy="2297754"/>
          </a:xfrm>
        </p:grpSpPr>
        <p:sp>
          <p:nvSpPr>
            <p:cNvPr id="54" name="淘宝网chenying0907出品 53"/>
            <p:cNvSpPr/>
            <p:nvPr/>
          </p:nvSpPr>
          <p:spPr>
            <a:xfrm>
              <a:off x="1311264" y="2189999"/>
              <a:ext cx="2072913" cy="2047722"/>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zh-CN" altLang="en-US" sz="2700" kern="0" dirty="0">
                <a:solidFill>
                  <a:prstClr val="white"/>
                </a:solidFill>
                <a:latin typeface="Arial" panose="020B0604020202020204" pitchFamily="34" charset="0"/>
              </a:endParaRPr>
            </a:p>
          </p:txBody>
        </p:sp>
        <p:sp>
          <p:nvSpPr>
            <p:cNvPr id="55" name="淘宝网chenying0907出品 54"/>
            <p:cNvSpPr/>
            <p:nvPr/>
          </p:nvSpPr>
          <p:spPr>
            <a:xfrm>
              <a:off x="2938957" y="2294381"/>
              <a:ext cx="565457" cy="559883"/>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pic>
          <p:nvPicPr>
            <p:cNvPr id="56" name="图片 29"/>
            <p:cNvPicPr>
              <a:picLocks noChangeAspect="1"/>
            </p:cNvPicPr>
            <p:nvPr/>
          </p:nvPicPr>
          <p:blipFill>
            <a:blip r:embed="rId5"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淘宝网chenying0907出品 56"/>
            <p:cNvSpPr/>
            <p:nvPr/>
          </p:nvSpPr>
          <p:spPr>
            <a:xfrm>
              <a:off x="2310155" y="1939967"/>
              <a:ext cx="548405" cy="543035"/>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pic>
          <p:nvPicPr>
            <p:cNvPr id="58" name="图片 32"/>
            <p:cNvPicPr>
              <a:picLocks noChangeAspect="1"/>
            </p:cNvPicPr>
            <p:nvPr/>
          </p:nvPicPr>
          <p:blipFill>
            <a:blip r:embed="rId6"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淘宝网chenying0907出品 58"/>
            <p:cNvSpPr/>
            <p:nvPr/>
          </p:nvSpPr>
          <p:spPr>
            <a:xfrm>
              <a:off x="3105492" y="2996053"/>
              <a:ext cx="548405" cy="541739"/>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0" name="淘宝网chenying0907出品 5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1" name="淘宝网chenying0907出品 60"/>
            <p:cNvSpPr/>
            <p:nvPr/>
          </p:nvSpPr>
          <p:spPr>
            <a:xfrm>
              <a:off x="2879935" y="3715393"/>
              <a:ext cx="447382" cy="443241"/>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prstClr val="white"/>
                </a:solidFill>
                <a:latin typeface="Calibri" panose="020F0502020204030204"/>
                <a:ea typeface="宋体" panose="02010600030101010101" pitchFamily="2" charset="-122"/>
              </a:endParaRPr>
            </a:p>
          </p:txBody>
        </p:sp>
        <p:sp>
          <p:nvSpPr>
            <p:cNvPr id="62" name="淘宝网chenying0907出品 6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63" name="淘宝网chenying0907出品 62"/>
            <p:cNvSpPr/>
            <p:nvPr/>
          </p:nvSpPr>
          <p:spPr>
            <a:xfrm>
              <a:off x="1656824" y="2995870"/>
              <a:ext cx="1381791" cy="438480"/>
            </a:xfrm>
            <a:prstGeom prst="rect">
              <a:avLst/>
            </a:prstGeom>
          </p:spPr>
          <p:txBody>
            <a:bodyPr wrap="none">
              <a:spAutoFit/>
            </a:bodyPr>
            <a:lstStyle/>
            <a:p>
              <a:pPr>
                <a:defRPr/>
              </a:pPr>
              <a:r>
                <a:rPr lang="zh-CN" altLang="en-US" sz="3200"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rPr>
                <a:t>添加文本</a:t>
              </a:r>
              <a:endParaRPr lang="zh-CN" altLang="en-US"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grpSp>
      <p:sp>
        <p:nvSpPr>
          <p:cNvPr id="64" name="淘宝网chenying0907出品 63"/>
          <p:cNvSpPr txBox="1"/>
          <p:nvPr/>
        </p:nvSpPr>
        <p:spPr>
          <a:xfrm>
            <a:off x="2068069" y="1302627"/>
            <a:ext cx="9828329" cy="1353799"/>
          </a:xfrm>
          <a:prstGeom prst="rect">
            <a:avLst/>
          </a:prstGeom>
          <a:noFill/>
        </p:spPr>
        <p:txBody>
          <a:bodyPr wrap="square" lIns="121505" tIns="60753" rIns="121505" bIns="60753" rtlCol="0">
            <a:spAutoFit/>
          </a:bodyPr>
          <a:lstStyle/>
          <a:p>
            <a:pPr lvl="0" defTabSz="1445716">
              <a:defRPr/>
            </a:pPr>
            <a:r>
              <a:rPr lang="zh-CN" altLang="en-US" sz="2000" dirty="0">
                <a:solidFill>
                  <a:srgbClr val="002060"/>
                </a:solidFill>
                <a:latin typeface="微软雅黑" pitchFamily="34" charset="-122"/>
                <a:ea typeface="微软雅黑" pitchFamily="34" charset="-122"/>
              </a:rPr>
              <a:t>此处您可以添加文字或者删除淘宝网chenying0907出品在此处您可以添加</a:t>
            </a:r>
            <a:r>
              <a:rPr lang="zh-CN" altLang="en-US" sz="2000" dirty="0" smtClean="0">
                <a:solidFill>
                  <a:srgbClr val="002060"/>
                </a:solidFill>
                <a:latin typeface="微软雅黑" pitchFamily="34" charset="-122"/>
                <a:ea typeface="微软雅黑" pitchFamily="34" charset="-122"/>
              </a:rPr>
              <a:t>文字，</a:t>
            </a:r>
            <a:r>
              <a:rPr lang="zh-CN" altLang="en-US" sz="2000" dirty="0">
                <a:solidFill>
                  <a:srgbClr val="002060"/>
                </a:solidFill>
                <a:latin typeface="微软雅黑" pitchFamily="34" charset="-122"/>
                <a:ea typeface="微软雅黑" pitchFamily="34" charset="-122"/>
              </a:rPr>
              <a:t>此处您可以添加文字或者删除淘宝网chenying0907出品在此处您可以添加文字</a:t>
            </a:r>
            <a:r>
              <a:rPr lang="zh-CN" altLang="en-US" sz="2000" dirty="0" smtClean="0">
                <a:solidFill>
                  <a:srgbClr val="002060"/>
                </a:solidFill>
                <a:latin typeface="微软雅黑" pitchFamily="34" charset="-122"/>
                <a:ea typeface="微软雅黑" pitchFamily="34" charset="-122"/>
              </a:rPr>
              <a:t>，</a:t>
            </a:r>
            <a:r>
              <a:rPr lang="zh-CN" altLang="en-US" sz="2000" dirty="0">
                <a:solidFill>
                  <a:srgbClr val="002060"/>
                </a:solidFill>
                <a:latin typeface="微软雅黑" pitchFamily="34" charset="-122"/>
                <a:ea typeface="微软雅黑" pitchFamily="34" charset="-122"/>
              </a:rPr>
              <a:t>此处您可以添加文字或者删除淘宝网chenying0907出品在此处您可以添加</a:t>
            </a:r>
            <a:r>
              <a:rPr lang="zh-CN" altLang="en-US" sz="2000" dirty="0" smtClean="0">
                <a:solidFill>
                  <a:srgbClr val="002060"/>
                </a:solidFill>
                <a:latin typeface="微软雅黑" pitchFamily="34" charset="-122"/>
                <a:ea typeface="微软雅黑" pitchFamily="34" charset="-122"/>
              </a:rPr>
              <a:t>文字。</a:t>
            </a:r>
            <a:endParaRPr lang="en-US" altLang="zh-CN" sz="2000" kern="0" dirty="0">
              <a:solidFill>
                <a:srgbClr val="002060"/>
              </a:solidFill>
              <a:latin typeface="Open Sans" pitchFamily="34" charset="0"/>
              <a:ea typeface="Open Sans" pitchFamily="34" charset="0"/>
              <a:cs typeface="Open Sans" pitchFamily="34" charset="0"/>
            </a:endParaRPr>
          </a:p>
          <a:p>
            <a:pPr lvl="0" defTabSz="1445716">
              <a:defRPr/>
            </a:pPr>
            <a:endParaRPr lang="en-US" altLang="zh-CN" sz="2000" kern="0" dirty="0">
              <a:solidFill>
                <a:srgbClr val="002060"/>
              </a:solidFill>
              <a:latin typeface="Open Sans" pitchFamily="34" charset="0"/>
              <a:ea typeface="Open Sans" pitchFamily="34" charset="0"/>
              <a:cs typeface="Open Sans" pitchFamily="34" charset="0"/>
            </a:endParaRPr>
          </a:p>
        </p:txBody>
      </p:sp>
      <p:sp>
        <p:nvSpPr>
          <p:cNvPr id="65" name="淘宝网chenying0907出品 64"/>
          <p:cNvSpPr txBox="1"/>
          <p:nvPr/>
        </p:nvSpPr>
        <p:spPr>
          <a:xfrm>
            <a:off x="6485536" y="3218352"/>
            <a:ext cx="5285716" cy="2585921"/>
          </a:xfrm>
          <a:prstGeom prst="rect">
            <a:avLst/>
          </a:prstGeom>
          <a:noFill/>
        </p:spPr>
        <p:txBody>
          <a:bodyPr wrap="square" lIns="121505" tIns="60753" rIns="121505" bIns="60753" rtlCol="0">
            <a:spAutoFit/>
          </a:bodyPr>
          <a:lstStyle/>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a:t>
            </a:r>
            <a:r>
              <a:rPr lang="zh-CN" altLang="en-US" sz="2100" dirty="0" smtClean="0">
                <a:solidFill>
                  <a:schemeClr val="tx1">
                    <a:lumMod val="75000"/>
                    <a:lumOff val="25000"/>
                  </a:schemeClr>
                </a:solidFill>
              </a:rPr>
              <a:t>淘宝网chenying0907出品。</a:t>
            </a:r>
            <a:endParaRPr lang="en-US" altLang="zh-CN" sz="2100" dirty="0" smtClean="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此处您可以添加文字或者删除淘宝网chenying0907出品。</a:t>
            </a:r>
            <a:endParaRPr lang="en-US" altLang="zh-CN" sz="2100" dirty="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此处您可以添加文字或者删除淘宝网chenying0907出品。</a:t>
            </a:r>
            <a:endParaRPr lang="en-US" altLang="zh-CN" sz="2100" dirty="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此处您可以添加文字或者删除淘宝网chenying0907出品。</a:t>
            </a:r>
            <a:endParaRPr lang="en-US" altLang="zh-CN" sz="2100" dirty="0">
              <a:solidFill>
                <a:schemeClr val="tx1">
                  <a:lumMod val="75000"/>
                  <a:lumOff val="25000"/>
                </a:schemeClr>
              </a:solidFill>
            </a:endParaRPr>
          </a:p>
          <a:p>
            <a:pPr marL="379705" indent="-379705">
              <a:lnSpc>
                <a:spcPct val="150000"/>
              </a:lnSpc>
              <a:buFont typeface="Arial" pitchFamily="34" charset="0"/>
              <a:buChar char="•"/>
            </a:pPr>
            <a:r>
              <a:rPr lang="zh-CN" altLang="en-US" sz="2100" dirty="0">
                <a:solidFill>
                  <a:schemeClr val="tx1">
                    <a:lumMod val="75000"/>
                    <a:lumOff val="25000"/>
                  </a:schemeClr>
                </a:solidFill>
              </a:rPr>
              <a:t>此处您可以添加文字或者删除淘宝网chenying0907出品。</a:t>
            </a:r>
            <a:endParaRPr lang="en-US" altLang="zh-CN" sz="2100" dirty="0">
              <a:solidFill>
                <a:schemeClr val="tx1">
                  <a:lumMod val="75000"/>
                  <a:lumOff val="25000"/>
                </a:schemeClr>
              </a:solidFill>
            </a:endParaRPr>
          </a:p>
        </p:txBody>
      </p:sp>
      <p:sp>
        <p:nvSpPr>
          <p:cNvPr id="66" name="淘宝网chenying0907出品 65"/>
          <p:cNvSpPr txBox="1"/>
          <p:nvPr/>
        </p:nvSpPr>
        <p:spPr>
          <a:xfrm>
            <a:off x="6591479" y="2638620"/>
            <a:ext cx="2322688" cy="399691"/>
          </a:xfrm>
          <a:prstGeom prst="rect">
            <a:avLst/>
          </a:prstGeom>
          <a:solidFill>
            <a:schemeClr val="accent1">
              <a:lumMod val="75000"/>
              <a:alpha val="80000"/>
            </a:schemeClr>
          </a:solidFill>
          <a:ln w="25400" cap="flat" cmpd="sng" algn="ctr">
            <a:noFill/>
            <a:prstDash val="solid"/>
          </a:ln>
          <a:effectLst/>
        </p:spPr>
        <p:txBody>
          <a:bodyPr rtlCol="0" anchor="ctr"/>
          <a:lstStyle>
            <a:defPPr>
              <a:defRPr lang="zh-CN"/>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sysClr val="window" lastClr="FFFFFF"/>
                </a:solidFill>
                <a:effectLst/>
                <a:uLnTx/>
                <a:uFillTx/>
                <a:latin typeface="Calibri"/>
                <a:ea typeface="宋体"/>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添加标题文本</a:t>
            </a:r>
            <a:endParaRPr lang="zh-CN" altLang="en-US" dirty="0"/>
          </a:p>
        </p:txBody>
      </p:sp>
    </p:spTree>
    <p:extLst>
      <p:ext uri="{BB962C8B-B14F-4D97-AF65-F5344CB8AC3E}">
        <p14:creationId xmlns:p14="http://schemas.microsoft.com/office/powerpoint/2010/main" val="4286963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heel(1)">
                                      <p:cBhvr>
                                        <p:cTn id="11" dur="1500"/>
                                        <p:tgtEl>
                                          <p:spTgt spid="5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anim calcmode="lin" valueType="num">
                                      <p:cBhvr>
                                        <p:cTn id="16" dur="500" fill="hold"/>
                                        <p:tgtEl>
                                          <p:spTgt spid="66"/>
                                        </p:tgtEl>
                                        <p:attrNameLst>
                                          <p:attrName>ppt_x</p:attrName>
                                        </p:attrNameLst>
                                      </p:cBhvr>
                                      <p:tavLst>
                                        <p:tav tm="0">
                                          <p:val>
                                            <p:strVal val="#ppt_x"/>
                                          </p:val>
                                        </p:tav>
                                        <p:tav tm="100000">
                                          <p:val>
                                            <p:strVal val="#ppt_x"/>
                                          </p:val>
                                        </p:tav>
                                      </p:tavLst>
                                    </p:anim>
                                    <p:anim calcmode="lin" valueType="num">
                                      <p:cBhvr>
                                        <p:cTn id="17" dur="500" fill="hold"/>
                                        <p:tgtEl>
                                          <p:spTgt spid="6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淘宝网chenying0907出品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3751983"/>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淘宝网chenying0907出品 7"/>
          <p:cNvGrpSpPr/>
          <p:nvPr/>
        </p:nvGrpSpPr>
        <p:grpSpPr>
          <a:xfrm>
            <a:off x="983432" y="2276872"/>
            <a:ext cx="720080" cy="720080"/>
            <a:chOff x="1124748" y="2173611"/>
            <a:chExt cx="720080" cy="720080"/>
          </a:xfrm>
        </p:grpSpPr>
        <p:sp>
          <p:nvSpPr>
            <p:cNvPr id="9" name="淘宝网chenying0907出品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淘宝网chenying0907出品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淘宝网chenying0907出品 10"/>
          <p:cNvGrpSpPr/>
          <p:nvPr/>
        </p:nvGrpSpPr>
        <p:grpSpPr>
          <a:xfrm>
            <a:off x="983432" y="3044959"/>
            <a:ext cx="720080" cy="720080"/>
            <a:chOff x="1124748" y="2173611"/>
            <a:chExt cx="720080" cy="720080"/>
          </a:xfrm>
        </p:grpSpPr>
        <p:sp>
          <p:nvSpPr>
            <p:cNvPr id="12" name="淘宝网chenying0907出品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淘宝网chenying0907出品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淘宝网chenying0907出品 13"/>
          <p:cNvGrpSpPr/>
          <p:nvPr/>
        </p:nvGrpSpPr>
        <p:grpSpPr>
          <a:xfrm>
            <a:off x="983432" y="3813044"/>
            <a:ext cx="720080" cy="720080"/>
            <a:chOff x="1124748" y="2173611"/>
            <a:chExt cx="720080" cy="720080"/>
          </a:xfrm>
        </p:grpSpPr>
        <p:sp>
          <p:nvSpPr>
            <p:cNvPr id="15" name="淘宝网chenying0907出品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淘宝网chenying0907出品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淘宝网chenying0907出品 16"/>
          <p:cNvGrpSpPr/>
          <p:nvPr/>
        </p:nvGrpSpPr>
        <p:grpSpPr>
          <a:xfrm>
            <a:off x="983432" y="4581130"/>
            <a:ext cx="720080" cy="720080"/>
            <a:chOff x="1124748" y="2173611"/>
            <a:chExt cx="720080" cy="720080"/>
          </a:xfrm>
        </p:grpSpPr>
        <p:sp>
          <p:nvSpPr>
            <p:cNvPr id="18" name="淘宝网chenying0907出品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淘宝网chenying0907出品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淘宝网chenying0907出品 19"/>
          <p:cNvGrpSpPr/>
          <p:nvPr/>
        </p:nvGrpSpPr>
        <p:grpSpPr>
          <a:xfrm>
            <a:off x="983432" y="3813044"/>
            <a:ext cx="720080" cy="720080"/>
            <a:chOff x="1124748" y="2173611"/>
            <a:chExt cx="720080" cy="720080"/>
          </a:xfrm>
        </p:grpSpPr>
        <p:sp>
          <p:nvSpPr>
            <p:cNvPr id="21" name="淘宝网chenying0907出品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淘宝网chenying0907出品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3</a:t>
              </a:r>
              <a:endParaRPr lang="zh-CN" altLang="en-US" b="1" dirty="0">
                <a:solidFill>
                  <a:srgbClr val="C00000"/>
                </a:solidFill>
                <a:latin typeface="微软雅黑" pitchFamily="34" charset="-122"/>
                <a:ea typeface="微软雅黑" pitchFamily="34" charset="-122"/>
              </a:endParaRPr>
            </a:p>
          </p:txBody>
        </p:sp>
      </p:grpSp>
      <p:grpSp>
        <p:nvGrpSpPr>
          <p:cNvPr id="23" name="淘宝网chenying0907出品 22"/>
          <p:cNvGrpSpPr/>
          <p:nvPr/>
        </p:nvGrpSpPr>
        <p:grpSpPr>
          <a:xfrm>
            <a:off x="5794077" y="1530138"/>
            <a:ext cx="2691744" cy="4923198"/>
            <a:chOff x="4655160" y="1386122"/>
            <a:chExt cx="2691744" cy="4923198"/>
          </a:xfrm>
        </p:grpSpPr>
        <p:pic>
          <p:nvPicPr>
            <p:cNvPr id="24"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25" name="Rectangle 2"/>
            <p:cNvSpPr/>
            <p:nvPr/>
          </p:nvSpPr>
          <p:spPr>
            <a:xfrm>
              <a:off x="4942582" y="2222692"/>
              <a:ext cx="2116897" cy="3261648"/>
            </a:xfrm>
            <a:prstGeom prst="rect">
              <a:avLst/>
            </a:prstGeom>
            <a:blipFill dpi="0" rotWithShape="1">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anchor="ctr"/>
            <a:lstStyle/>
            <a:p>
              <a:pPr algn="ctr">
                <a:defRPr/>
              </a:pPr>
              <a:endParaRPr lang="en-US">
                <a:latin typeface="微软雅黑" pitchFamily="34" charset="-122"/>
                <a:ea typeface="微软雅黑" pitchFamily="34" charset="-122"/>
              </a:endParaRPr>
            </a:p>
          </p:txBody>
        </p:sp>
      </p:grpSp>
      <p:sp>
        <p:nvSpPr>
          <p:cNvPr id="26" name="Oval 3"/>
          <p:cNvSpPr/>
          <p:nvPr/>
        </p:nvSpPr>
        <p:spPr>
          <a:xfrm>
            <a:off x="7387393" y="1889907"/>
            <a:ext cx="1744396" cy="1754163"/>
          </a:xfrm>
          <a:prstGeom prst="ellipse">
            <a:avLst/>
          </a:prstGeom>
          <a:ln/>
        </p:spPr>
        <p:style>
          <a:lnRef idx="3">
            <a:schemeClr val="lt1"/>
          </a:lnRef>
          <a:fillRef idx="1">
            <a:schemeClr val="accent2"/>
          </a:fillRef>
          <a:effectRef idx="1">
            <a:schemeClr val="accent2"/>
          </a:effectRef>
          <a:fontRef idx="minor">
            <a:schemeClr val="lt1"/>
          </a:fontRef>
        </p:style>
        <p:txBody>
          <a:bodyPr lIns="121505" tIns="60753" rIns="121505" bIns="60753" rtlCol="0" anchor="ctr"/>
          <a:lstStyle/>
          <a:p>
            <a:pPr algn="ctr"/>
            <a:r>
              <a:rPr lang="zh-CN" altLang="en-US" dirty="0" smtClean="0">
                <a:latin typeface="微软雅黑" pitchFamily="34" charset="-122"/>
                <a:ea typeface="微软雅黑" pitchFamily="34" charset="-122"/>
              </a:rPr>
              <a:t>添加</a:t>
            </a:r>
            <a:endParaRPr lang="en-US" altLang="zh-CN" dirty="0" smtClean="0">
              <a:latin typeface="微软雅黑" pitchFamily="34" charset="-122"/>
              <a:ea typeface="微软雅黑" pitchFamily="34" charset="-122"/>
            </a:endParaRPr>
          </a:p>
          <a:p>
            <a:pPr algn="ctr"/>
            <a:r>
              <a:rPr lang="zh-CN" altLang="en-US" dirty="0" smtClean="0">
                <a:latin typeface="微软雅黑" pitchFamily="34" charset="-122"/>
                <a:ea typeface="微软雅黑" pitchFamily="34" charset="-122"/>
              </a:rPr>
              <a:t>文字</a:t>
            </a:r>
            <a:endParaRPr lang="en-US" dirty="0">
              <a:latin typeface="微软雅黑" pitchFamily="34" charset="-122"/>
              <a:ea typeface="微软雅黑" pitchFamily="34" charset="-122"/>
            </a:endParaRPr>
          </a:p>
        </p:txBody>
      </p:sp>
      <p:sp>
        <p:nvSpPr>
          <p:cNvPr id="27" name="Oval 4"/>
          <p:cNvSpPr/>
          <p:nvPr/>
        </p:nvSpPr>
        <p:spPr>
          <a:xfrm>
            <a:off x="5209302" y="4430495"/>
            <a:ext cx="1308082" cy="1315406"/>
          </a:xfrm>
          <a:prstGeom prst="ellipse">
            <a:avLst/>
          </a:prstGeom>
          <a:ln/>
        </p:spPr>
        <p:style>
          <a:lnRef idx="3">
            <a:schemeClr val="lt1"/>
          </a:lnRef>
          <a:fillRef idx="1">
            <a:schemeClr val="accent2"/>
          </a:fillRef>
          <a:effectRef idx="1">
            <a:schemeClr val="accent2"/>
          </a:effectRef>
          <a:fontRef idx="minor">
            <a:schemeClr val="lt1"/>
          </a:fontRef>
        </p:style>
        <p:txBody>
          <a:bodyPr lIns="121505" tIns="60753" rIns="121505" bIns="60753" rtlCol="0" anchor="ctr"/>
          <a:lstStyle/>
          <a:p>
            <a:pPr algn="ctr"/>
            <a:r>
              <a:rPr lang="zh-CN" altLang="en-US" dirty="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sp>
        <p:nvSpPr>
          <p:cNvPr id="28" name="Oval 8"/>
          <p:cNvSpPr/>
          <p:nvPr/>
        </p:nvSpPr>
        <p:spPr>
          <a:xfrm>
            <a:off x="7741096" y="4430495"/>
            <a:ext cx="1036993" cy="1042799"/>
          </a:xfrm>
          <a:prstGeom prst="ellipse">
            <a:avLst/>
          </a:prstGeom>
          <a:solidFill>
            <a:schemeClr val="accent2">
              <a:lumMod val="60000"/>
              <a:lumOff val="40000"/>
            </a:schemeClr>
          </a:solidFill>
          <a:ln/>
        </p:spPr>
        <p:style>
          <a:lnRef idx="3">
            <a:schemeClr val="lt1"/>
          </a:lnRef>
          <a:fillRef idx="1">
            <a:schemeClr val="accent1"/>
          </a:fillRef>
          <a:effectRef idx="1">
            <a:schemeClr val="accent1"/>
          </a:effectRef>
          <a:fontRef idx="minor">
            <a:schemeClr val="lt1"/>
          </a:fontRef>
        </p:style>
        <p:txBody>
          <a:bodyPr lIns="121505" tIns="60753" rIns="121505" bIns="60753" rtlCol="0" anchor="ctr"/>
          <a:lstStyle/>
          <a:p>
            <a:pPr algn="ctr"/>
            <a:r>
              <a:rPr lang="zh-CN" altLang="en-US" dirty="0">
                <a:solidFill>
                  <a:schemeClr val="tx1"/>
                </a:solidFill>
                <a:latin typeface="微软雅黑" pitchFamily="34" charset="-122"/>
                <a:ea typeface="微软雅黑" pitchFamily="34" charset="-122"/>
              </a:rPr>
              <a:t>添加文字</a:t>
            </a:r>
            <a:endParaRPr lang="en-US" dirty="0">
              <a:solidFill>
                <a:schemeClr val="tx1"/>
              </a:solidFill>
              <a:latin typeface="微软雅黑" pitchFamily="34" charset="-122"/>
              <a:ea typeface="微软雅黑" pitchFamily="34" charset="-122"/>
            </a:endParaRPr>
          </a:p>
        </p:txBody>
      </p:sp>
      <p:sp>
        <p:nvSpPr>
          <p:cNvPr id="29" name="Oval 9"/>
          <p:cNvSpPr/>
          <p:nvPr/>
        </p:nvSpPr>
        <p:spPr>
          <a:xfrm>
            <a:off x="5279696" y="1889906"/>
            <a:ext cx="1268240" cy="1275341"/>
          </a:xfrm>
          <a:prstGeom prst="ellipse">
            <a:avLst/>
          </a:prstGeom>
          <a:solidFill>
            <a:schemeClr val="accent2">
              <a:lumMod val="60000"/>
              <a:lumOff val="40000"/>
            </a:schemeClr>
          </a:solidFill>
          <a:ln/>
        </p:spPr>
        <p:style>
          <a:lnRef idx="3">
            <a:schemeClr val="lt1"/>
          </a:lnRef>
          <a:fillRef idx="1">
            <a:schemeClr val="accent2"/>
          </a:fillRef>
          <a:effectRef idx="1">
            <a:schemeClr val="accent2"/>
          </a:effectRef>
          <a:fontRef idx="minor">
            <a:schemeClr val="lt1"/>
          </a:fontRef>
        </p:style>
        <p:txBody>
          <a:bodyPr lIns="121505" tIns="60753" rIns="121505" bIns="60753" rtlCol="0" anchor="ctr"/>
          <a:lstStyle/>
          <a:p>
            <a:pPr algn="ctr"/>
            <a:r>
              <a:rPr lang="zh-CN" altLang="en-US" dirty="0" smtClean="0">
                <a:solidFill>
                  <a:schemeClr val="tx1"/>
                </a:solidFill>
                <a:latin typeface="微软雅黑" pitchFamily="34" charset="-122"/>
                <a:ea typeface="微软雅黑" pitchFamily="34" charset="-122"/>
              </a:rPr>
              <a:t>添加文字</a:t>
            </a:r>
            <a:endParaRPr lang="en-US" dirty="0">
              <a:solidFill>
                <a:schemeClr val="tx1"/>
              </a:solidFill>
              <a:latin typeface="微软雅黑" pitchFamily="34" charset="-122"/>
              <a:ea typeface="微软雅黑" pitchFamily="34" charset="-122"/>
            </a:endParaRPr>
          </a:p>
        </p:txBody>
      </p:sp>
      <p:grpSp>
        <p:nvGrpSpPr>
          <p:cNvPr id="30" name="淘宝网chenying0907出品 29"/>
          <p:cNvGrpSpPr/>
          <p:nvPr/>
        </p:nvGrpSpPr>
        <p:grpSpPr>
          <a:xfrm>
            <a:off x="9264352" y="1991531"/>
            <a:ext cx="2664296" cy="1723340"/>
            <a:chOff x="8354008" y="1847515"/>
            <a:chExt cx="2792629" cy="1723340"/>
          </a:xfrm>
        </p:grpSpPr>
        <p:sp>
          <p:nvSpPr>
            <p:cNvPr id="31" name="淘宝网chenying0907出品 6"/>
            <p:cNvSpPr>
              <a:spLocks/>
            </p:cNvSpPr>
            <p:nvPr/>
          </p:nvSpPr>
          <p:spPr bwMode="auto">
            <a:xfrm flipH="1">
              <a:off x="8354008" y="1942613"/>
              <a:ext cx="2792629" cy="162824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a:latin typeface="微软雅黑" pitchFamily="34" charset="-122"/>
                <a:ea typeface="微软雅黑" pitchFamily="34" charset="-122"/>
              </a:endParaRPr>
            </a:p>
          </p:txBody>
        </p:sp>
        <p:sp>
          <p:nvSpPr>
            <p:cNvPr id="32" name="Text Box 10"/>
            <p:cNvSpPr txBox="1">
              <a:spLocks noChangeArrowheads="1"/>
            </p:cNvSpPr>
            <p:nvPr/>
          </p:nvSpPr>
          <p:spPr bwMode="auto">
            <a:xfrm>
              <a:off x="8708888" y="1847515"/>
              <a:ext cx="2388398" cy="1631006"/>
            </a:xfrm>
            <a:prstGeom prst="rect">
              <a:avLst/>
            </a:prstGeom>
            <a:noFill/>
            <a:ln w="9525">
              <a:noFill/>
              <a:miter lim="800000"/>
              <a:headEnd/>
              <a:tailEnd/>
            </a:ln>
          </p:spPr>
          <p:txBody>
            <a:bodyPr wrap="square" lIns="60753" tIns="30376" rIns="60753" bIns="30376">
              <a:spAutoFit/>
            </a:bodyPr>
            <a:lstStyle/>
            <a:p>
              <a:pPr lvl="0" defTabSz="1446043">
                <a:lnSpc>
                  <a:spcPct val="200000"/>
                </a:lnSpc>
              </a:pPr>
              <a:r>
                <a:rPr lang="zh-CN" altLang="en-US" sz="2400" b="1" dirty="0">
                  <a:solidFill>
                    <a:srgbClr val="C00000"/>
                  </a:solidFill>
                  <a:latin typeface="微软雅黑" pitchFamily="34" charset="-122"/>
                  <a:ea typeface="微软雅黑" pitchFamily="34" charset="-122"/>
                  <a:cs typeface="Open Sans" pitchFamily="34" charset="0"/>
                </a:rPr>
                <a:t>添加文字</a:t>
              </a:r>
              <a:endParaRPr lang="en-US" altLang="zh-CN" sz="2400" b="1" dirty="0">
                <a:solidFill>
                  <a:srgbClr val="C00000"/>
                </a:solidFill>
                <a:latin typeface="微软雅黑" pitchFamily="34" charset="-122"/>
                <a:ea typeface="微软雅黑" pitchFamily="34" charset="-122"/>
                <a:cs typeface="Open Sans" pitchFamily="34" charset="0"/>
              </a:endParaRPr>
            </a:p>
            <a:p>
              <a:pPr lvl="0"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文字添加文字添加文字添加文字添加文字。</a:t>
              </a:r>
              <a:endParaRPr lang="en-US" altLang="zh-CN"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33" name="淘宝网chenying0907出品 32"/>
          <p:cNvGrpSpPr/>
          <p:nvPr/>
        </p:nvGrpSpPr>
        <p:grpSpPr>
          <a:xfrm>
            <a:off x="8976320" y="4335501"/>
            <a:ext cx="2664296" cy="1685787"/>
            <a:chOff x="8357141" y="4191485"/>
            <a:chExt cx="2792629" cy="1685787"/>
          </a:xfrm>
        </p:grpSpPr>
        <p:sp>
          <p:nvSpPr>
            <p:cNvPr id="34" name="淘宝网chenying0907出品 6"/>
            <p:cNvSpPr>
              <a:spLocks/>
            </p:cNvSpPr>
            <p:nvPr/>
          </p:nvSpPr>
          <p:spPr bwMode="auto">
            <a:xfrm flipH="1">
              <a:off x="8357141" y="4286582"/>
              <a:ext cx="2792629" cy="159069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35" name="Text Box 10"/>
            <p:cNvSpPr txBox="1">
              <a:spLocks noChangeArrowheads="1"/>
            </p:cNvSpPr>
            <p:nvPr/>
          </p:nvSpPr>
          <p:spPr bwMode="auto">
            <a:xfrm>
              <a:off x="8712021" y="4191485"/>
              <a:ext cx="2388398" cy="1631006"/>
            </a:xfrm>
            <a:prstGeom prst="rect">
              <a:avLst/>
            </a:prstGeom>
            <a:noFill/>
            <a:ln w="9525">
              <a:noFill/>
              <a:miter lim="800000"/>
              <a:headEnd/>
              <a:tailEnd/>
            </a:ln>
          </p:spPr>
          <p:txBody>
            <a:bodyPr wrap="square" lIns="60753" tIns="30376" rIns="60753" bIns="30376">
              <a:spAutoFit/>
            </a:bodyPr>
            <a:lstStyle/>
            <a:p>
              <a:pPr lvl="0" defTabSz="1446043">
                <a:lnSpc>
                  <a:spcPct val="200000"/>
                </a:lnSpc>
              </a:pPr>
              <a:r>
                <a:rPr lang="zh-CN" altLang="en-US" sz="2400" b="1" dirty="0">
                  <a:solidFill>
                    <a:schemeClr val="accent2">
                      <a:lumMod val="60000"/>
                      <a:lumOff val="40000"/>
                    </a:schemeClr>
                  </a:solidFill>
                  <a:latin typeface="微软雅黑" pitchFamily="34" charset="-122"/>
                  <a:ea typeface="微软雅黑" pitchFamily="34" charset="-122"/>
                  <a:cs typeface="Open Sans" pitchFamily="34" charset="0"/>
                </a:rPr>
                <a:t>添加文字</a:t>
              </a:r>
              <a:endParaRPr lang="en-US" altLang="zh-CN" sz="2400" b="1" dirty="0">
                <a:solidFill>
                  <a:schemeClr val="accent2">
                    <a:lumMod val="60000"/>
                    <a:lumOff val="40000"/>
                  </a:schemeClr>
                </a:solidFill>
                <a:latin typeface="微软雅黑" pitchFamily="34" charset="-122"/>
                <a:ea typeface="微软雅黑" pitchFamily="34" charset="-122"/>
                <a:cs typeface="Open Sans" pitchFamily="34" charset="0"/>
              </a:endParaRPr>
            </a:p>
            <a:p>
              <a:pPr lvl="0"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文字添加文字添加文字添加文字添加文字。</a:t>
              </a:r>
              <a:endParaRPr lang="en-US" altLang="zh-CN"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36" name="淘宝网chenying0907出品 35"/>
          <p:cNvGrpSpPr/>
          <p:nvPr/>
        </p:nvGrpSpPr>
        <p:grpSpPr>
          <a:xfrm>
            <a:off x="2401021" y="4313637"/>
            <a:ext cx="2614858" cy="1707651"/>
            <a:chOff x="878880" y="4169621"/>
            <a:chExt cx="2792629" cy="1707651"/>
          </a:xfrm>
        </p:grpSpPr>
        <p:sp>
          <p:nvSpPr>
            <p:cNvPr id="37" name="淘宝网chenying0907出品 6"/>
            <p:cNvSpPr>
              <a:spLocks/>
            </p:cNvSpPr>
            <p:nvPr/>
          </p:nvSpPr>
          <p:spPr bwMode="auto">
            <a:xfrm>
              <a:off x="878880" y="4317542"/>
              <a:ext cx="2792629" cy="155973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a:latin typeface="微软雅黑" pitchFamily="34" charset="-122"/>
                <a:ea typeface="微软雅黑" pitchFamily="34" charset="-122"/>
              </a:endParaRPr>
            </a:p>
          </p:txBody>
        </p:sp>
        <p:sp>
          <p:nvSpPr>
            <p:cNvPr id="38" name="Text Box 10"/>
            <p:cNvSpPr txBox="1">
              <a:spLocks noChangeArrowheads="1"/>
            </p:cNvSpPr>
            <p:nvPr/>
          </p:nvSpPr>
          <p:spPr bwMode="auto">
            <a:xfrm>
              <a:off x="910749" y="4169621"/>
              <a:ext cx="2388398" cy="1631006"/>
            </a:xfrm>
            <a:prstGeom prst="rect">
              <a:avLst/>
            </a:prstGeom>
            <a:noFill/>
            <a:ln w="9525">
              <a:noFill/>
              <a:miter lim="800000"/>
              <a:headEnd/>
              <a:tailEnd/>
            </a:ln>
          </p:spPr>
          <p:txBody>
            <a:bodyPr wrap="square" lIns="60753" tIns="30376" rIns="60753" bIns="30376">
              <a:spAutoFit/>
            </a:bodyPr>
            <a:lstStyle/>
            <a:p>
              <a:pPr lvl="0" algn="r" defTabSz="1446043">
                <a:lnSpc>
                  <a:spcPct val="200000"/>
                </a:lnSpc>
              </a:pPr>
              <a:r>
                <a:rPr lang="zh-CN" altLang="en-US" sz="2400" b="1" dirty="0">
                  <a:solidFill>
                    <a:srgbClr val="C00000"/>
                  </a:solidFill>
                  <a:latin typeface="微软雅黑" pitchFamily="34" charset="-122"/>
                  <a:ea typeface="微软雅黑" pitchFamily="34" charset="-122"/>
                  <a:cs typeface="Open Sans" pitchFamily="34" charset="0"/>
                </a:rPr>
                <a:t>添加文字</a:t>
              </a:r>
              <a:endParaRPr lang="en-US" altLang="zh-CN" sz="2400" b="1" dirty="0">
                <a:solidFill>
                  <a:srgbClr val="C00000"/>
                </a:solidFill>
                <a:latin typeface="微软雅黑" pitchFamily="34" charset="-122"/>
                <a:ea typeface="微软雅黑" pitchFamily="34" charset="-122"/>
                <a:cs typeface="Open Sans" pitchFamily="34" charset="0"/>
              </a:endParaRPr>
            </a:p>
            <a:p>
              <a:pPr lvl="0" algn="r"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文字添加文字添加文字添加文字添加文字。</a:t>
              </a:r>
              <a:endParaRPr lang="en-US" altLang="zh-CN"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39" name="淘宝网chenying0907出品 38"/>
          <p:cNvGrpSpPr/>
          <p:nvPr/>
        </p:nvGrpSpPr>
        <p:grpSpPr>
          <a:xfrm>
            <a:off x="2521185" y="1686660"/>
            <a:ext cx="2494694" cy="1690011"/>
            <a:chOff x="878880" y="1542644"/>
            <a:chExt cx="2792629" cy="1690011"/>
          </a:xfrm>
        </p:grpSpPr>
        <p:sp>
          <p:nvSpPr>
            <p:cNvPr id="40" name="淘宝网chenying0907出品 6"/>
            <p:cNvSpPr>
              <a:spLocks/>
            </p:cNvSpPr>
            <p:nvPr/>
          </p:nvSpPr>
          <p:spPr bwMode="auto">
            <a:xfrm>
              <a:off x="878880" y="1690564"/>
              <a:ext cx="2792629" cy="154209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41" name="Text Box 10"/>
            <p:cNvSpPr txBox="1">
              <a:spLocks noChangeArrowheads="1"/>
            </p:cNvSpPr>
            <p:nvPr/>
          </p:nvSpPr>
          <p:spPr bwMode="auto">
            <a:xfrm>
              <a:off x="910748" y="1542644"/>
              <a:ext cx="2388398" cy="1631006"/>
            </a:xfrm>
            <a:prstGeom prst="rect">
              <a:avLst/>
            </a:prstGeom>
            <a:noFill/>
            <a:ln w="9525">
              <a:noFill/>
              <a:miter lim="800000"/>
              <a:headEnd/>
              <a:tailEnd/>
            </a:ln>
          </p:spPr>
          <p:txBody>
            <a:bodyPr wrap="square" lIns="60753" tIns="30376" rIns="60753" bIns="30376">
              <a:spAutoFit/>
            </a:bodyPr>
            <a:lstStyle/>
            <a:p>
              <a:pPr algn="r" defTabSz="1446043">
                <a:lnSpc>
                  <a:spcPct val="200000"/>
                </a:lnSpc>
              </a:pPr>
              <a:r>
                <a:rPr lang="zh-CN" altLang="en-US" sz="2400" b="1" dirty="0" smtClean="0">
                  <a:solidFill>
                    <a:schemeClr val="accent2">
                      <a:lumMod val="60000"/>
                      <a:lumOff val="40000"/>
                    </a:schemeClr>
                  </a:solidFill>
                  <a:latin typeface="微软雅黑" pitchFamily="34" charset="-122"/>
                  <a:ea typeface="微软雅黑" pitchFamily="34" charset="-122"/>
                  <a:cs typeface="Open Sans" pitchFamily="34" charset="0"/>
                </a:rPr>
                <a:t>添加文字</a:t>
              </a:r>
              <a:endParaRPr lang="en-US" sz="2400" b="1" dirty="0" smtClean="0">
                <a:solidFill>
                  <a:schemeClr val="accent2">
                    <a:lumMod val="60000"/>
                    <a:lumOff val="40000"/>
                  </a:schemeClr>
                </a:solidFill>
                <a:latin typeface="微软雅黑" pitchFamily="34" charset="-122"/>
                <a:ea typeface="微软雅黑" pitchFamily="34" charset="-122"/>
                <a:cs typeface="Open Sans" pitchFamily="34" charset="0"/>
              </a:endParaRPr>
            </a:p>
            <a:p>
              <a:pPr algn="r" defTabSz="1446043"/>
              <a:r>
                <a:rPr lang="zh-CN" altLang="en-US" dirty="0" smtClean="0">
                  <a:solidFill>
                    <a:prstClr val="black"/>
                  </a:solidFill>
                  <a:latin typeface="微软雅黑" pitchFamily="34" charset="-122"/>
                  <a:ea typeface="微软雅黑" pitchFamily="34" charset="-122"/>
                </a:rPr>
                <a:t>添加</a:t>
              </a:r>
              <a:r>
                <a:rPr lang="zh-CN" altLang="en-US" dirty="0">
                  <a:solidFill>
                    <a:prstClr val="black"/>
                  </a:solidFill>
                  <a:latin typeface="微软雅黑" pitchFamily="34" charset="-122"/>
                  <a:ea typeface="微软雅黑" pitchFamily="34" charset="-122"/>
                </a:rPr>
                <a:t>文字添加文字添加文字添加文字添加</a:t>
              </a:r>
              <a:r>
                <a:rPr lang="zh-CN" altLang="en-US" dirty="0" smtClean="0">
                  <a:solidFill>
                    <a:prstClr val="black"/>
                  </a:solidFill>
                  <a:latin typeface="微软雅黑" pitchFamily="34" charset="-122"/>
                  <a:ea typeface="微软雅黑" pitchFamily="34" charset="-122"/>
                </a:rPr>
                <a:t>文字。</a:t>
              </a:r>
              <a:endParaRPr lang="en-US" dirty="0">
                <a:solidFill>
                  <a:schemeClr val="tx1">
                    <a:lumMod val="50000"/>
                    <a:lumOff val="50000"/>
                  </a:schemeClr>
                </a:solidFill>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val="327988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350"/>
                                        <p:tgtEl>
                                          <p:spTgt spid="20"/>
                                        </p:tgtEl>
                                      </p:cBhvr>
                                    </p:animEffect>
                                  </p:childTnLst>
                                </p:cTn>
                              </p:par>
                              <p:par>
                                <p:cTn id="8" presetID="2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 calcmode="lin" valueType="num">
                                      <p:cBhvr>
                                        <p:cTn id="17" dur="500" fill="hold"/>
                                        <p:tgtEl>
                                          <p:spTgt spid="23"/>
                                        </p:tgtEl>
                                        <p:attrNameLst>
                                          <p:attrName>style.rotation</p:attrName>
                                        </p:attrNameLst>
                                      </p:cBhvr>
                                      <p:tavLst>
                                        <p:tav tm="0">
                                          <p:val>
                                            <p:fltVal val="90"/>
                                          </p:val>
                                        </p:tav>
                                        <p:tav tm="100000">
                                          <p:val>
                                            <p:fltVal val="0"/>
                                          </p:val>
                                        </p:tav>
                                      </p:tavLst>
                                    </p:anim>
                                    <p:animEffect transition="in" filter="fade">
                                      <p:cBhvr>
                                        <p:cTn id="18" dur="500"/>
                                        <p:tgtEl>
                                          <p:spTgt spid="2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right)">
                                      <p:cBhvr>
                                        <p:cTn id="28" dur="500"/>
                                        <p:tgtEl>
                                          <p:spTgt spid="3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3500"/>
                            </p:stCondLst>
                            <p:childTnLst>
                              <p:par>
                                <p:cTn id="46" presetID="22" presetClass="entr" presetSubtype="2"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right)">
                                      <p:cBhvr>
                                        <p:cTn id="48" dur="500"/>
                                        <p:tgtEl>
                                          <p:spTgt spid="36"/>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淘宝网chenying0907出品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3751983"/>
            <a:ext cx="856185" cy="8561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淘宝网chenying0907出品 7"/>
          <p:cNvGrpSpPr/>
          <p:nvPr/>
        </p:nvGrpSpPr>
        <p:grpSpPr>
          <a:xfrm>
            <a:off x="983432" y="2276872"/>
            <a:ext cx="720080" cy="720080"/>
            <a:chOff x="1124748" y="2173611"/>
            <a:chExt cx="720080" cy="720080"/>
          </a:xfrm>
        </p:grpSpPr>
        <p:sp>
          <p:nvSpPr>
            <p:cNvPr id="9" name="淘宝网chenying0907出品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淘宝网chenying0907出品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淘宝网chenying0907出品 10"/>
          <p:cNvGrpSpPr/>
          <p:nvPr/>
        </p:nvGrpSpPr>
        <p:grpSpPr>
          <a:xfrm>
            <a:off x="983432" y="3044959"/>
            <a:ext cx="720080" cy="720080"/>
            <a:chOff x="1124748" y="2173611"/>
            <a:chExt cx="720080" cy="720080"/>
          </a:xfrm>
        </p:grpSpPr>
        <p:sp>
          <p:nvSpPr>
            <p:cNvPr id="12" name="淘宝网chenying0907出品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淘宝网chenying0907出品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淘宝网chenying0907出品 13"/>
          <p:cNvGrpSpPr/>
          <p:nvPr/>
        </p:nvGrpSpPr>
        <p:grpSpPr>
          <a:xfrm>
            <a:off x="983432" y="3813044"/>
            <a:ext cx="720080" cy="720080"/>
            <a:chOff x="1124748" y="2173611"/>
            <a:chExt cx="720080" cy="720080"/>
          </a:xfrm>
        </p:grpSpPr>
        <p:sp>
          <p:nvSpPr>
            <p:cNvPr id="15" name="淘宝网chenying0907出品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淘宝网chenying0907出品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淘宝网chenying0907出品 16"/>
          <p:cNvGrpSpPr/>
          <p:nvPr/>
        </p:nvGrpSpPr>
        <p:grpSpPr>
          <a:xfrm>
            <a:off x="983432" y="4581130"/>
            <a:ext cx="720080" cy="720080"/>
            <a:chOff x="1124748" y="2173611"/>
            <a:chExt cx="720080" cy="720080"/>
          </a:xfrm>
        </p:grpSpPr>
        <p:sp>
          <p:nvSpPr>
            <p:cNvPr id="18" name="淘宝网chenying0907出品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淘宝网chenying0907出品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淘宝网chenying0907出品 19"/>
          <p:cNvGrpSpPr/>
          <p:nvPr/>
        </p:nvGrpSpPr>
        <p:grpSpPr>
          <a:xfrm>
            <a:off x="983432" y="3813044"/>
            <a:ext cx="720080" cy="720080"/>
            <a:chOff x="1124748" y="2173611"/>
            <a:chExt cx="720080" cy="720080"/>
          </a:xfrm>
        </p:grpSpPr>
        <p:sp>
          <p:nvSpPr>
            <p:cNvPr id="21" name="淘宝网chenying0907出品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淘宝网chenying0907出品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3</a:t>
              </a:r>
              <a:endParaRPr lang="zh-CN" altLang="en-US" b="1" dirty="0">
                <a:solidFill>
                  <a:srgbClr val="C00000"/>
                </a:solidFill>
                <a:latin typeface="微软雅黑" pitchFamily="34" charset="-122"/>
                <a:ea typeface="微软雅黑" pitchFamily="34" charset="-122"/>
              </a:endParaRPr>
            </a:p>
          </p:txBody>
        </p:sp>
      </p:grpSp>
      <p:grpSp>
        <p:nvGrpSpPr>
          <p:cNvPr id="23" name="淘宝网chenying0907出品 22"/>
          <p:cNvGrpSpPr/>
          <p:nvPr/>
        </p:nvGrpSpPr>
        <p:grpSpPr>
          <a:xfrm>
            <a:off x="8625842" y="1822617"/>
            <a:ext cx="2520568" cy="4402772"/>
            <a:chOff x="4655160" y="1386122"/>
            <a:chExt cx="2691744" cy="4923198"/>
          </a:xfrm>
        </p:grpSpPr>
        <p:pic>
          <p:nvPicPr>
            <p:cNvPr id="24"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25" name="Rectangle 2"/>
            <p:cNvSpPr/>
            <p:nvPr/>
          </p:nvSpPr>
          <p:spPr>
            <a:xfrm>
              <a:off x="4942582" y="2222692"/>
              <a:ext cx="2116897" cy="326164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505" tIns="60753" rIns="121505" bIns="6075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blipFill dpi="0" rotWithShape="1">
                  <a:blip r:embed="rId7">
                    <a:extLst>
                      <a:ext uri="{28A0092B-C50C-407E-A947-70E740481C1C}">
                        <a14:useLocalDpi xmlns:a14="http://schemas.microsoft.com/office/drawing/2010/main" val="0"/>
                      </a:ext>
                    </a:extLst>
                  </a:blip>
                  <a:srcRect/>
                  <a:stretch>
                    <a:fillRect/>
                  </a:stretch>
                </a:blipFill>
                <a:effectLst/>
                <a:uLnTx/>
                <a:uFillTx/>
                <a:latin typeface="微软雅黑" pitchFamily="34" charset="-122"/>
                <a:ea typeface="微软雅黑" pitchFamily="34" charset="-122"/>
                <a:cs typeface="+mn-cs"/>
              </a:endParaRPr>
            </a:p>
          </p:txBody>
        </p:sp>
      </p:grpSp>
      <p:sp>
        <p:nvSpPr>
          <p:cNvPr id="26" name="淘宝网chenying0907出品形标注 25"/>
          <p:cNvSpPr/>
          <p:nvPr/>
        </p:nvSpPr>
        <p:spPr bwMode="auto">
          <a:xfrm>
            <a:off x="10386939" y="3172137"/>
            <a:ext cx="1685725" cy="1253951"/>
          </a:xfrm>
          <a:prstGeom prst="wedgeEllipseCallout">
            <a:avLst>
              <a:gd name="adj1" fmla="val -53144"/>
              <a:gd name="adj2" fmla="val 49512"/>
            </a:avLst>
          </a:prstGeom>
          <a:solidFill>
            <a:srgbClr val="C66951"/>
          </a:solidFill>
          <a:ln w="38100" cap="flat" cmpd="sng" algn="ctr">
            <a:solidFill>
              <a:sysClr val="window" lastClr="FFFFFF"/>
            </a:solidFill>
            <a:prstDash val="solid"/>
            <a:headEnd type="none" w="med" len="med"/>
            <a:tailEnd type="none" w="med" len="med"/>
          </a:ln>
          <a:effectLst>
            <a:outerShdw blurRad="40000" dist="20000" dir="5400000" rotWithShape="0">
              <a:srgbClr val="000000">
                <a:alpha val="38000"/>
              </a:srgbClr>
            </a:outerShdw>
          </a:effectLst>
          <a:extLst/>
        </p:spPr>
        <p:txBody>
          <a:bodyPr vert="horz" wrap="square" lIns="114785" tIns="57393" rIns="114785" bIns="57393" numCol="1" rtlCol="0" anchor="t" anchorCtr="0" compatLnSpc="1">
            <a:prstTxWarp prst="textNoShape">
              <a:avLst/>
            </a:prstTxWarp>
          </a:bodyPr>
          <a:lstStyle/>
          <a:p>
            <a:pPr marL="0" marR="0" lvl="0" indent="0" algn="ctr" defTabSz="1084077"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添加</a:t>
            </a:r>
            <a:endParaRPr kumimoji="0" lang="en-US" altLang="zh-CN"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1084077"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说明文本</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7" name="Text Box 10"/>
          <p:cNvSpPr txBox="1">
            <a:spLocks noChangeArrowheads="1"/>
          </p:cNvSpPr>
          <p:nvPr/>
        </p:nvSpPr>
        <p:spPr bwMode="auto">
          <a:xfrm>
            <a:off x="2524632" y="2696669"/>
            <a:ext cx="2526002" cy="2544090"/>
          </a:xfrm>
          <a:prstGeom prst="rect">
            <a:avLst/>
          </a:prstGeom>
          <a:noFill/>
          <a:ln w="9525">
            <a:noFill/>
            <a:miter lim="800000"/>
            <a:headEnd/>
            <a:tailEnd/>
          </a:ln>
        </p:spPr>
        <p:txBody>
          <a:bodyPr wrap="square" lIns="60739" tIns="30370" rIns="60739" bIns="30370">
            <a:spAutoFit/>
          </a:bodyPr>
          <a:lstStyle/>
          <a:p>
            <a:pPr defTabSz="1445716"/>
            <a:r>
              <a:rPr lang="zh-CN" altLang="en-US" b="1" dirty="0" smtClean="0">
                <a:solidFill>
                  <a:srgbClr val="002060"/>
                </a:solidFill>
                <a:latin typeface="Open Sans" pitchFamily="34" charset="0"/>
                <a:ea typeface="Open Sans" pitchFamily="34" charset="0"/>
                <a:cs typeface="Open Sans" pitchFamily="34" charset="0"/>
              </a:rPr>
              <a:t>添加文本信息</a:t>
            </a:r>
            <a:endParaRPr lang="en-US" b="1" dirty="0" smtClean="0">
              <a:solidFill>
                <a:srgbClr val="002060"/>
              </a:solidFill>
              <a:latin typeface="Open Sans" pitchFamily="34" charset="0"/>
              <a:ea typeface="Open Sans" pitchFamily="34" charset="0"/>
              <a:cs typeface="Open Sans" pitchFamily="34" charset="0"/>
            </a:endParaRPr>
          </a:p>
          <a:p>
            <a:pPr defTabSz="1445716"/>
            <a:endParaRPr lang="en-US" sz="1200" b="1" dirty="0">
              <a:solidFill>
                <a:srgbClr val="45C1A4"/>
              </a:solidFill>
              <a:latin typeface="Open Sans" pitchFamily="34" charset="0"/>
              <a:ea typeface="Open Sans" pitchFamily="34" charset="0"/>
              <a:cs typeface="Open Sans" pitchFamily="34" charset="0"/>
            </a:endParaRPr>
          </a:p>
          <a:p>
            <a:pPr fontAlgn="auto">
              <a:spcBef>
                <a:spcPts val="0"/>
              </a:spcBef>
              <a:spcAft>
                <a:spcPts val="0"/>
              </a:spcAft>
              <a:defRPr/>
            </a:pPr>
            <a:r>
              <a:rPr lang="zh-CN" altLang="en-US" sz="1600" dirty="0">
                <a:solidFill>
                  <a:prstClr val="black">
                    <a:lumMod val="75000"/>
                    <a:lumOff val="25000"/>
                  </a:prstClr>
                </a:solidFill>
                <a:latin typeface="微软雅黑" pitchFamily="34" charset="-122"/>
                <a:ea typeface="微软雅黑" pitchFamily="34" charset="-122"/>
              </a:rPr>
              <a:t>此处您可以添加文字或者删除淘宝网chenying0907出品在此处您可以添加文字或者删除淘宝网chenying0907出品此处您可以添加文字此处您可以添加文字或者删除淘宝网chenying0907出品在此处您可以添加文字或者删除淘宝网chenying0907出品</a:t>
            </a:r>
            <a:r>
              <a:rPr lang="en-US" altLang="zh-CN" sz="1600" dirty="0">
                <a:solidFill>
                  <a:prstClr val="black">
                    <a:lumMod val="75000"/>
                    <a:lumOff val="25000"/>
                  </a:prstClr>
                </a:solidFill>
                <a:latin typeface="微软雅黑" pitchFamily="34" charset="-122"/>
                <a:ea typeface="微软雅黑" pitchFamily="34" charset="-122"/>
              </a:rPr>
              <a:t>.</a:t>
            </a:r>
            <a:endParaRPr lang="zh-CN" altLang="en-US" sz="16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a:p>
            <a:pPr fontAlgn="auto">
              <a:spcBef>
                <a:spcPts val="0"/>
              </a:spcBef>
              <a:spcAft>
                <a:spcPts val="0"/>
              </a:spcAft>
              <a:defRPr/>
            </a:pPr>
            <a:endParaRPr lang="zh-CN" altLang="en-US" sz="1600" kern="0" dirty="0">
              <a:solidFill>
                <a:prstClr val="white">
                  <a:lumMod val="6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28" name="Text Box 10"/>
          <p:cNvSpPr txBox="1">
            <a:spLocks noChangeArrowheads="1"/>
          </p:cNvSpPr>
          <p:nvPr/>
        </p:nvSpPr>
        <p:spPr bwMode="auto">
          <a:xfrm>
            <a:off x="2423592" y="1700808"/>
            <a:ext cx="2424961" cy="636023"/>
          </a:xfrm>
          <a:prstGeom prst="rect">
            <a:avLst/>
          </a:prstGeom>
          <a:noFill/>
          <a:ln w="9525">
            <a:noFill/>
            <a:miter lim="800000"/>
            <a:headEnd/>
            <a:tailEnd/>
          </a:ln>
        </p:spPr>
        <p:txBody>
          <a:bodyPr wrap="square" lIns="60739" tIns="30370" rIns="60739" bIns="30370">
            <a:spAutoFit/>
          </a:bodyPr>
          <a:lstStyle/>
          <a:p>
            <a:pPr defTabSz="1445716"/>
            <a:r>
              <a:rPr lang="zh-CN" altLang="en-US" sz="3700" b="1" dirty="0">
                <a:solidFill>
                  <a:srgbClr val="002060"/>
                </a:solidFill>
                <a:latin typeface="Open Sans" pitchFamily="34" charset="0"/>
                <a:ea typeface="Open Sans" pitchFamily="34" charset="0"/>
                <a:cs typeface="Open Sans" pitchFamily="34" charset="0"/>
              </a:rPr>
              <a:t>添加文本</a:t>
            </a:r>
            <a:endParaRPr lang="en-US" sz="3700" dirty="0">
              <a:solidFill>
                <a:srgbClr val="002060"/>
              </a:solidFill>
              <a:latin typeface="Open Sans" pitchFamily="34" charset="0"/>
              <a:ea typeface="Open Sans" pitchFamily="34" charset="0"/>
              <a:cs typeface="Open Sans" pitchFamily="34" charset="0"/>
            </a:endParaRPr>
          </a:p>
        </p:txBody>
      </p:sp>
      <p:sp>
        <p:nvSpPr>
          <p:cNvPr id="29" name="Text Box 10"/>
          <p:cNvSpPr txBox="1">
            <a:spLocks noChangeArrowheads="1"/>
          </p:cNvSpPr>
          <p:nvPr/>
        </p:nvSpPr>
        <p:spPr bwMode="auto">
          <a:xfrm>
            <a:off x="2524632" y="5119662"/>
            <a:ext cx="2526002" cy="1046359"/>
          </a:xfrm>
          <a:prstGeom prst="rect">
            <a:avLst/>
          </a:prstGeom>
          <a:noFill/>
          <a:ln w="9525">
            <a:noFill/>
            <a:miter lim="800000"/>
            <a:headEnd/>
            <a:tailEnd/>
          </a:ln>
        </p:spPr>
        <p:txBody>
          <a:bodyPr wrap="square" lIns="60739" tIns="30370" rIns="60739" bIns="30370">
            <a:spAutoFit/>
          </a:bodyPr>
          <a:lstStyle/>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pitchFamily="34" charset="0"/>
              </a:rPr>
              <a:t>此处您可以添加文字或者删除淘宝网chenying0907出品在此处您可以添加文字或者删除淘宝网chenying0907出品此处您可以添加文字</a:t>
            </a:r>
            <a:endParaRPr kumimoji="0" lang="en-US" sz="16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pitchFamily="34" charset="0"/>
            </a:endParaRPr>
          </a:p>
        </p:txBody>
      </p:sp>
      <p:cxnSp>
        <p:nvCxnSpPr>
          <p:cNvPr id="30" name="Straight Connector 33"/>
          <p:cNvCxnSpPr/>
          <p:nvPr/>
        </p:nvCxnSpPr>
        <p:spPr>
          <a:xfrm>
            <a:off x="2625672" y="5017887"/>
            <a:ext cx="2424961" cy="0"/>
          </a:xfrm>
          <a:prstGeom prst="line">
            <a:avLst/>
          </a:prstGeom>
          <a:noFill/>
          <a:ln w="9525" cap="flat" cmpd="sng" algn="ctr">
            <a:solidFill>
              <a:sysClr val="window" lastClr="FFFFFF">
                <a:lumMod val="65000"/>
              </a:sysClr>
            </a:solidFill>
            <a:prstDash val="solid"/>
          </a:ln>
          <a:effectLst/>
        </p:spPr>
      </p:cxnSp>
      <p:sp>
        <p:nvSpPr>
          <p:cNvPr id="31" name="Rounded Rectangle 37"/>
          <p:cNvSpPr/>
          <p:nvPr/>
        </p:nvSpPr>
        <p:spPr>
          <a:xfrm>
            <a:off x="5757914" y="1817260"/>
            <a:ext cx="2627042" cy="1380743"/>
          </a:xfrm>
          <a:prstGeom prst="roundRect">
            <a:avLst>
              <a:gd name="adj" fmla="val 5186"/>
            </a:avLst>
          </a:prstGeom>
          <a:blipFill dpi="0" rotWithShape="1">
            <a:blip r:embed="rId8" cstate="print">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2" name="Rounded Rectangle 45"/>
          <p:cNvSpPr/>
          <p:nvPr/>
        </p:nvSpPr>
        <p:spPr>
          <a:xfrm>
            <a:off x="5757914" y="3347770"/>
            <a:ext cx="2627042" cy="1380743"/>
          </a:xfrm>
          <a:prstGeom prst="roundRect">
            <a:avLst>
              <a:gd name="adj" fmla="val 5186"/>
            </a:avLst>
          </a:prstGeom>
          <a:blipFill dpi="0" rotWithShape="1">
            <a:blip r:embed="rId9" cstate="print">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sp>
        <p:nvSpPr>
          <p:cNvPr id="33" name="Rounded Rectangle 47"/>
          <p:cNvSpPr/>
          <p:nvPr/>
        </p:nvSpPr>
        <p:spPr>
          <a:xfrm>
            <a:off x="5757914" y="4881447"/>
            <a:ext cx="2627042" cy="1380743"/>
          </a:xfrm>
          <a:prstGeom prst="roundRect">
            <a:avLst>
              <a:gd name="adj" fmla="val 5186"/>
            </a:avLst>
          </a:prstGeom>
          <a:blipFill dpi="0" rotWithShape="1">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lIns="121478" tIns="60739" rIns="121478" bIns="6073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宋体"/>
              <a:cs typeface="+mn-cs"/>
            </a:endParaRPr>
          </a:p>
        </p:txBody>
      </p:sp>
      <p:cxnSp>
        <p:nvCxnSpPr>
          <p:cNvPr id="34" name="Straight Connector 18"/>
          <p:cNvCxnSpPr/>
          <p:nvPr/>
        </p:nvCxnSpPr>
        <p:spPr>
          <a:xfrm>
            <a:off x="5248307" y="1817260"/>
            <a:ext cx="0" cy="4444930"/>
          </a:xfrm>
          <a:prstGeom prst="line">
            <a:avLst/>
          </a:prstGeom>
          <a:noFill/>
          <a:ln w="9525" cap="flat" cmpd="sng" algn="ctr">
            <a:solidFill>
              <a:sysClr val="window" lastClr="FFFFFF">
                <a:lumMod val="65000"/>
              </a:sysClr>
            </a:solidFill>
            <a:prstDash val="solid"/>
          </a:ln>
          <a:effectLst/>
        </p:spPr>
      </p:cxnSp>
    </p:spTree>
    <p:extLst>
      <p:ext uri="{BB962C8B-B14F-4D97-AF65-F5344CB8AC3E}">
        <p14:creationId xmlns:p14="http://schemas.microsoft.com/office/powerpoint/2010/main" val="241451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250" fill="hold"/>
                                        <p:tgtEl>
                                          <p:spTgt spid="28"/>
                                        </p:tgtEl>
                                        <p:attrNameLst>
                                          <p:attrName>ppt_x</p:attrName>
                                        </p:attrNameLst>
                                      </p:cBhvr>
                                      <p:tavLst>
                                        <p:tav tm="0">
                                          <p:val>
                                            <p:strVal val="#ppt_x"/>
                                          </p:val>
                                        </p:tav>
                                        <p:tav tm="100000">
                                          <p:val>
                                            <p:strVal val="#ppt_x"/>
                                          </p:val>
                                        </p:tav>
                                      </p:tavLst>
                                    </p:anim>
                                    <p:anim calcmode="lin" valueType="num">
                                      <p:cBhvr additive="base">
                                        <p:cTn id="19" dur="250" fill="hold"/>
                                        <p:tgtEl>
                                          <p:spTgt spid="28"/>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1750"/>
                            </p:stCondLst>
                            <p:childTnLst>
                              <p:par>
                                <p:cTn id="25" presetID="16" presetClass="entr" presetSubtype="37"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outVertical)">
                                      <p:cBhvr>
                                        <p:cTn id="27" dur="500"/>
                                        <p:tgtEl>
                                          <p:spTgt spid="30"/>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par>
                          <p:cTn id="32" fill="hold">
                            <p:stCondLst>
                              <p:cond delay="2750"/>
                            </p:stCondLst>
                            <p:childTnLst>
                              <p:par>
                                <p:cTn id="33" presetID="1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p:tgtEl>
                                          <p:spTgt spid="34"/>
                                        </p:tgtEl>
                                        <p:attrNameLst>
                                          <p:attrName>ppt_x</p:attrName>
                                        </p:attrNameLst>
                                      </p:cBhvr>
                                      <p:tavLst>
                                        <p:tav tm="0">
                                          <p:val>
                                            <p:strVal val="#ppt_x-#ppt_w*1.125000"/>
                                          </p:val>
                                        </p:tav>
                                        <p:tav tm="100000">
                                          <p:val>
                                            <p:strVal val="#ppt_x"/>
                                          </p:val>
                                        </p:tav>
                                      </p:tavLst>
                                    </p:anim>
                                    <p:animEffect transition="in" filter="wipe(right)">
                                      <p:cBhvr>
                                        <p:cTn id="36" dur="500"/>
                                        <p:tgtEl>
                                          <p:spTgt spid="34"/>
                                        </p:tgtEl>
                                      </p:cBhvr>
                                    </p:animEffect>
                                  </p:childTnLst>
                                </p:cTn>
                              </p:par>
                            </p:childTnLst>
                          </p:cTn>
                        </p:par>
                        <p:par>
                          <p:cTn id="37" fill="hold">
                            <p:stCondLst>
                              <p:cond delay="3250"/>
                            </p:stCondLst>
                            <p:childTnLst>
                              <p:par>
                                <p:cTn id="38" presetID="1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ppt_x</p:attrName>
                                        </p:attrNameLst>
                                      </p:cBhvr>
                                      <p:tavLst>
                                        <p:tav tm="0">
                                          <p:val>
                                            <p:strVal val="#ppt_x-#ppt_w*1.125000"/>
                                          </p:val>
                                        </p:tav>
                                        <p:tav tm="100000">
                                          <p:val>
                                            <p:strVal val="#ppt_x"/>
                                          </p:val>
                                        </p:tav>
                                      </p:tavLst>
                                    </p:anim>
                                    <p:animEffect transition="in" filter="wipe(right)">
                                      <p:cBhvr>
                                        <p:cTn id="41" dur="500"/>
                                        <p:tgtEl>
                                          <p:spTgt spid="31"/>
                                        </p:tgtEl>
                                      </p:cBhvr>
                                    </p:animEffect>
                                  </p:childTnLst>
                                </p:cTn>
                              </p:par>
                              <p:par>
                                <p:cTn id="42" presetID="12" presetClass="entr" presetSubtype="8" fill="hold" grpId="0" nodeType="withEffect">
                                  <p:stCondLst>
                                    <p:cond delay="25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p:tgtEl>
                                          <p:spTgt spid="32"/>
                                        </p:tgtEl>
                                        <p:attrNameLst>
                                          <p:attrName>ppt_x</p:attrName>
                                        </p:attrNameLst>
                                      </p:cBhvr>
                                      <p:tavLst>
                                        <p:tav tm="0">
                                          <p:val>
                                            <p:strVal val="#ppt_x-#ppt_w*1.125000"/>
                                          </p:val>
                                        </p:tav>
                                        <p:tav tm="100000">
                                          <p:val>
                                            <p:strVal val="#ppt_x"/>
                                          </p:val>
                                        </p:tav>
                                      </p:tavLst>
                                    </p:anim>
                                    <p:animEffect transition="in" filter="wipe(right)">
                                      <p:cBhvr>
                                        <p:cTn id="45" dur="500"/>
                                        <p:tgtEl>
                                          <p:spTgt spid="32"/>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ppt_x</p:attrName>
                                        </p:attrNameLst>
                                      </p:cBhvr>
                                      <p:tavLst>
                                        <p:tav tm="0">
                                          <p:val>
                                            <p:strVal val="#ppt_x-#ppt_w*1.125000"/>
                                          </p:val>
                                        </p:tav>
                                        <p:tav tm="100000">
                                          <p:val>
                                            <p:strVal val="#ppt_x"/>
                                          </p:val>
                                        </p:tav>
                                      </p:tavLst>
                                    </p:anim>
                                    <p:animEffect transition="in" filter="wipe(right)">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p:bldP spid="31" grpId="0" animBg="1"/>
      <p:bldP spid="32" grpId="0" animBg="1"/>
      <p:bldP spid="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7"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4517033"/>
            <a:ext cx="856185" cy="856185"/>
          </a:xfrm>
          <a:prstGeom prst="rect">
            <a:avLst/>
          </a:prstGeom>
          <a:noFill/>
          <a:extLst>
            <a:ext uri="{909E8E84-426E-40DD-AFC4-6F175D3DCCD1}">
              <a14:hiddenFill xmlns:a14="http://schemas.microsoft.com/office/drawing/2010/main">
                <a:solidFill>
                  <a:srgbClr val="FFFFFF"/>
                </a:solidFill>
              </a14:hiddenFill>
            </a:ext>
          </a:extLst>
        </p:spPr>
      </p:pic>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淘宝网chenying0907出品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8" name="淘宝网chenying0907出品 7"/>
          <p:cNvGrpSpPr/>
          <p:nvPr/>
        </p:nvGrpSpPr>
        <p:grpSpPr>
          <a:xfrm>
            <a:off x="983432" y="2276872"/>
            <a:ext cx="720080" cy="720080"/>
            <a:chOff x="1124748" y="2173611"/>
            <a:chExt cx="720080" cy="720080"/>
          </a:xfrm>
        </p:grpSpPr>
        <p:sp>
          <p:nvSpPr>
            <p:cNvPr id="9" name="淘宝网chenying0907出品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淘宝网chenying0907出品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淘宝网chenying0907出品 10"/>
          <p:cNvGrpSpPr/>
          <p:nvPr/>
        </p:nvGrpSpPr>
        <p:grpSpPr>
          <a:xfrm>
            <a:off x="983432" y="3044959"/>
            <a:ext cx="720080" cy="720080"/>
            <a:chOff x="1124748" y="2173611"/>
            <a:chExt cx="720080" cy="720080"/>
          </a:xfrm>
        </p:grpSpPr>
        <p:sp>
          <p:nvSpPr>
            <p:cNvPr id="12" name="淘宝网chenying0907出品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淘宝网chenying0907出品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淘宝网chenying0907出品 13"/>
          <p:cNvGrpSpPr/>
          <p:nvPr/>
        </p:nvGrpSpPr>
        <p:grpSpPr>
          <a:xfrm>
            <a:off x="983432" y="3813044"/>
            <a:ext cx="720080" cy="720080"/>
            <a:chOff x="1124748" y="2173611"/>
            <a:chExt cx="720080" cy="720080"/>
          </a:xfrm>
        </p:grpSpPr>
        <p:sp>
          <p:nvSpPr>
            <p:cNvPr id="15" name="淘宝网chenying0907出品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淘宝网chenying0907出品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淘宝网chenying0907出品 16"/>
          <p:cNvGrpSpPr/>
          <p:nvPr/>
        </p:nvGrpSpPr>
        <p:grpSpPr>
          <a:xfrm>
            <a:off x="983432" y="4581130"/>
            <a:ext cx="720080" cy="720080"/>
            <a:chOff x="1124748" y="2173611"/>
            <a:chExt cx="720080" cy="720080"/>
          </a:xfrm>
        </p:grpSpPr>
        <p:sp>
          <p:nvSpPr>
            <p:cNvPr id="18" name="淘宝网chenying0907出品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淘宝网chenying0907出品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淘宝网chenying0907出品 19"/>
          <p:cNvGrpSpPr/>
          <p:nvPr/>
        </p:nvGrpSpPr>
        <p:grpSpPr>
          <a:xfrm>
            <a:off x="983432" y="4581130"/>
            <a:ext cx="720080" cy="720080"/>
            <a:chOff x="1124748" y="2173611"/>
            <a:chExt cx="720080" cy="720080"/>
          </a:xfrm>
        </p:grpSpPr>
        <p:sp>
          <p:nvSpPr>
            <p:cNvPr id="21" name="淘宝网chenying0907出品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淘宝网chenying0907出品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4</a:t>
              </a:r>
              <a:endParaRPr lang="zh-CN" altLang="en-US" b="1" dirty="0">
                <a:solidFill>
                  <a:srgbClr val="C00000"/>
                </a:solidFill>
                <a:latin typeface="微软雅黑" pitchFamily="34" charset="-122"/>
                <a:ea typeface="微软雅黑" pitchFamily="34" charset="-122"/>
              </a:endParaRPr>
            </a:p>
          </p:txBody>
        </p:sp>
      </p:grpSp>
      <p:grpSp>
        <p:nvGrpSpPr>
          <p:cNvPr id="33" name="淘宝网chenying0907出品 32"/>
          <p:cNvGrpSpPr/>
          <p:nvPr/>
        </p:nvGrpSpPr>
        <p:grpSpPr>
          <a:xfrm>
            <a:off x="2589643" y="5285248"/>
            <a:ext cx="2885668" cy="851090"/>
            <a:chOff x="1383152" y="5013176"/>
            <a:chExt cx="2885668" cy="851090"/>
          </a:xfrm>
        </p:grpSpPr>
        <p:sp>
          <p:nvSpPr>
            <p:cNvPr id="34" name="淘宝网chenying0907出品 33"/>
            <p:cNvSpPr/>
            <p:nvPr/>
          </p:nvSpPr>
          <p:spPr>
            <a:xfrm>
              <a:off x="1383152"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35" name="淘宝网chenying0907出品 34"/>
            <p:cNvSpPr/>
            <p:nvPr/>
          </p:nvSpPr>
          <p:spPr>
            <a:xfrm>
              <a:off x="1383152" y="5013176"/>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solidFill>
              <a:schemeClr val="accent2">
                <a:lumMod val="75000"/>
              </a:schemeClr>
            </a:solidFill>
            <a:ln w="19050" cap="flat" cmpd="sng" algn="ctr">
              <a:solidFill>
                <a:schemeClr val="accent2">
                  <a:lumMod val="75000"/>
                </a:schemeClr>
              </a:solidFill>
              <a:prstDash val="sysDash"/>
            </a:ln>
            <a:effectLst/>
          </p:spPr>
          <p:txBody>
            <a:bodyPr spcFirstLastPara="0" vert="horz" wrap="square" lIns="252372" tIns="121689" rIns="121689" bIns="121689" numCol="1" spcCol="1270" anchor="ctr" anchorCtr="0">
              <a:noAutofit/>
            </a:bodyPr>
            <a:lstStyle/>
            <a:p>
              <a:pPr marL="0" marR="0" lvl="0" indent="0" algn="ctr" defTabSz="2178050" eaLnBrk="1" fontAlgn="auto" latinLnBrk="0" hangingPunct="1">
                <a:lnSpc>
                  <a:spcPct val="90000"/>
                </a:lnSpc>
                <a:spcBef>
                  <a:spcPct val="0"/>
                </a:spcBef>
                <a:spcAft>
                  <a:spcPct val="35000"/>
                </a:spcAft>
                <a:buClrTx/>
                <a:buSzTx/>
                <a:buFontTx/>
                <a:buNone/>
                <a:tabLst/>
                <a:defRPr/>
              </a:pPr>
              <a:r>
                <a:rPr kumimoji="0" lang="zh-CN" altLang="en-US"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添加文本</a:t>
              </a:r>
              <a:r>
                <a:rPr kumimoji="0" lang="en-US" altLang="zh-CN"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1</a:t>
              </a:r>
              <a:endParaRPr kumimoji="0" lang="zh-CN" alt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36" name="淘宝网chenying0907出品 35"/>
          <p:cNvGrpSpPr/>
          <p:nvPr/>
        </p:nvGrpSpPr>
        <p:grpSpPr>
          <a:xfrm>
            <a:off x="5796673" y="5285248"/>
            <a:ext cx="2885668" cy="880056"/>
            <a:chOff x="4701671" y="4984210"/>
            <a:chExt cx="2885668" cy="880056"/>
          </a:xfrm>
        </p:grpSpPr>
        <p:sp>
          <p:nvSpPr>
            <p:cNvPr id="40" name="淘宝网chenying0907出品 39"/>
            <p:cNvSpPr/>
            <p:nvPr/>
          </p:nvSpPr>
          <p:spPr>
            <a:xfrm>
              <a:off x="4701671"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1" name="淘宝网chenying0907出品 40"/>
            <p:cNvSpPr/>
            <p:nvPr/>
          </p:nvSpPr>
          <p:spPr>
            <a:xfrm>
              <a:off x="4701671" y="4984210"/>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solidFill>
              <a:schemeClr val="accent2">
                <a:lumMod val="75000"/>
              </a:schemeClr>
            </a:solidFill>
            <a:ln w="19050" cap="flat" cmpd="sng" algn="ctr">
              <a:solidFill>
                <a:schemeClr val="accent2">
                  <a:lumMod val="75000"/>
                </a:schemeClr>
              </a:solidFill>
              <a:prstDash val="sysDash"/>
            </a:ln>
            <a:effectLst/>
          </p:spPr>
          <p:txBody>
            <a:bodyPr spcFirstLastPara="0" vert="horz" wrap="square" lIns="252372" tIns="121689" rIns="121689" bIns="121689" numCol="1" spcCol="1270" anchor="ctr" anchorCtr="0">
              <a:noAutofit/>
            </a:bodyPr>
            <a:lstStyle/>
            <a:p>
              <a:pPr marL="0" marR="0" lvl="0" indent="0" algn="ctr" defTabSz="2178050" eaLnBrk="1" fontAlgn="auto" latinLnBrk="0" hangingPunct="1">
                <a:lnSpc>
                  <a:spcPct val="90000"/>
                </a:lnSpc>
                <a:spcBef>
                  <a:spcPct val="0"/>
                </a:spcBef>
                <a:spcAft>
                  <a:spcPct val="35000"/>
                </a:spcAft>
                <a:buClrTx/>
                <a:buSzTx/>
                <a:buFontTx/>
                <a:buNone/>
                <a:tabLst/>
                <a:defRPr/>
              </a:pPr>
              <a:r>
                <a:rPr kumimoji="0" lang="zh-CN" altLang="en-US"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添加文本</a:t>
              </a:r>
              <a:r>
                <a:rPr kumimoji="0" lang="en-US" altLang="zh-CN"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2</a:t>
              </a:r>
              <a:endParaRPr kumimoji="0" lang="zh-CN" alt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42" name="淘宝网chenying0907出品 41"/>
          <p:cNvGrpSpPr/>
          <p:nvPr/>
        </p:nvGrpSpPr>
        <p:grpSpPr>
          <a:xfrm>
            <a:off x="9003703" y="5285248"/>
            <a:ext cx="2885668" cy="880056"/>
            <a:chOff x="8020189" y="4984210"/>
            <a:chExt cx="2885668" cy="880056"/>
          </a:xfrm>
        </p:grpSpPr>
        <p:sp>
          <p:nvSpPr>
            <p:cNvPr id="43" name="淘宝网chenying0907出品 42"/>
            <p:cNvSpPr/>
            <p:nvPr/>
          </p:nvSpPr>
          <p:spPr>
            <a:xfrm>
              <a:off x="8020189"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2">
                  <a:lumMod val="75000"/>
                </a:schemeClr>
              </a:fgClr>
              <a:bgClr>
                <a:sysClr val="window" lastClr="FFFFFF"/>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4" name="淘宝网chenying0907出品 43"/>
            <p:cNvSpPr/>
            <p:nvPr/>
          </p:nvSpPr>
          <p:spPr>
            <a:xfrm>
              <a:off x="8020189" y="4984210"/>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solidFill>
              <a:schemeClr val="accent2">
                <a:lumMod val="75000"/>
              </a:schemeClr>
            </a:solidFill>
            <a:ln w="19050" cap="flat" cmpd="sng" algn="ctr">
              <a:solidFill>
                <a:schemeClr val="accent2">
                  <a:lumMod val="75000"/>
                </a:schemeClr>
              </a:solidFill>
              <a:prstDash val="sysDash"/>
            </a:ln>
            <a:effectLst/>
          </p:spPr>
          <p:txBody>
            <a:bodyPr spcFirstLastPara="0" vert="horz" wrap="square" lIns="252372" tIns="121689" rIns="121689" bIns="121689" numCol="1" spcCol="1270" anchor="ctr" anchorCtr="0">
              <a:noAutofit/>
            </a:bodyPr>
            <a:lstStyle/>
            <a:p>
              <a:pPr marL="0" marR="0" lvl="0" indent="0" algn="ctr" defTabSz="2178050" eaLnBrk="1" fontAlgn="auto" latinLnBrk="0" hangingPunct="1">
                <a:lnSpc>
                  <a:spcPct val="90000"/>
                </a:lnSpc>
                <a:spcBef>
                  <a:spcPct val="0"/>
                </a:spcBef>
                <a:spcAft>
                  <a:spcPct val="35000"/>
                </a:spcAft>
                <a:buClrTx/>
                <a:buSzTx/>
                <a:buFontTx/>
                <a:buNone/>
                <a:tabLst/>
                <a:defRPr/>
              </a:pPr>
              <a:r>
                <a:rPr kumimoji="0" lang="zh-CN" altLang="en-US"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添加文本</a:t>
              </a:r>
              <a:r>
                <a:rPr kumimoji="0" lang="en-US" altLang="zh-CN" sz="2800" b="0"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3</a:t>
              </a:r>
              <a:endParaRPr kumimoji="0" lang="zh-CN" altLang="en-US" sz="2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45" name="圆角淘宝网chenying0907出品标注 44"/>
          <p:cNvSpPr/>
          <p:nvPr/>
        </p:nvSpPr>
        <p:spPr>
          <a:xfrm>
            <a:off x="2567608" y="3005931"/>
            <a:ext cx="2304256" cy="1584176"/>
          </a:xfrm>
          <a:prstGeom prst="wedgeRoundRectCallout">
            <a:avLst>
              <a:gd name="adj1" fmla="val -20343"/>
              <a:gd name="adj2" fmla="val 78177"/>
              <a:gd name="adj3" fmla="val 16667"/>
            </a:avLst>
          </a:prstGeom>
          <a:solidFill>
            <a:srgbClr val="FFFFCC"/>
          </a:solidFill>
          <a:ln w="9525" algn="ctr">
            <a:solidFill>
              <a:schemeClr val="accent2">
                <a:lumMod val="75000"/>
              </a:schemeClr>
            </a:solidFill>
            <a:round/>
            <a:headEnd/>
            <a:tailEnd/>
          </a:ln>
        </p:spPr>
        <p:txBody>
          <a:bodyPr lIns="0" tIns="34291" rIns="0" bIns="34291" anchor="ctr"/>
          <a:lstStyle/>
          <a:p>
            <a:pPr algn="ctr" defTabSz="685800" fontAlgn="base">
              <a:spcBef>
                <a:spcPct val="0"/>
              </a:spcBef>
              <a:spcAft>
                <a:spcPct val="0"/>
              </a:spcAft>
            </a:pPr>
            <a:r>
              <a:rPr lang="zh-CN" altLang="en-US" dirty="0">
                <a:solidFill>
                  <a:srgbClr val="002060"/>
                </a:solidFill>
                <a:latin typeface="微软雅黑" pitchFamily="34" charset="-122"/>
                <a:ea typeface="微软雅黑" pitchFamily="34" charset="-122"/>
              </a:rPr>
              <a:t>添加文字添加文字添加文字添加文字添加文字</a:t>
            </a:r>
          </a:p>
        </p:txBody>
      </p:sp>
      <p:sp>
        <p:nvSpPr>
          <p:cNvPr id="46" name="淘宝网chenying0907出品 45"/>
          <p:cNvSpPr/>
          <p:nvPr/>
        </p:nvSpPr>
        <p:spPr>
          <a:xfrm>
            <a:off x="3377344" y="1751598"/>
            <a:ext cx="7120880" cy="913199"/>
          </a:xfrm>
          <a:prstGeom prst="rect">
            <a:avLst/>
          </a:prstGeom>
        </p:spPr>
        <p:txBody>
          <a:bodyPr wrap="square">
            <a:spAutoFit/>
          </a:bodyPr>
          <a:lstStyle/>
          <a:p>
            <a:pPr>
              <a:lnSpc>
                <a:spcPct val="114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7" name="圆角淘宝网chenying0907出品标注 46"/>
          <p:cNvSpPr/>
          <p:nvPr/>
        </p:nvSpPr>
        <p:spPr>
          <a:xfrm>
            <a:off x="5785656" y="3005931"/>
            <a:ext cx="2304256" cy="1584176"/>
          </a:xfrm>
          <a:prstGeom prst="wedgeRoundRectCallout">
            <a:avLst>
              <a:gd name="adj1" fmla="val -20343"/>
              <a:gd name="adj2" fmla="val 78177"/>
              <a:gd name="adj3" fmla="val 16667"/>
            </a:avLst>
          </a:prstGeom>
          <a:solidFill>
            <a:srgbClr val="FFFFCC"/>
          </a:solidFill>
          <a:ln w="9525" algn="ctr">
            <a:solidFill>
              <a:schemeClr val="accent2">
                <a:lumMod val="75000"/>
              </a:schemeClr>
            </a:solidFill>
            <a:round/>
            <a:headEnd/>
            <a:tailEnd/>
          </a:ln>
        </p:spPr>
        <p:txBody>
          <a:bodyPr lIns="0" tIns="34291" rIns="0" bIns="34291" anchor="ctr"/>
          <a:lstStyle/>
          <a:p>
            <a:pPr algn="ctr" defTabSz="685800" fontAlgn="base">
              <a:spcBef>
                <a:spcPct val="0"/>
              </a:spcBef>
              <a:spcAft>
                <a:spcPct val="0"/>
              </a:spcAft>
            </a:pPr>
            <a:r>
              <a:rPr lang="zh-CN" altLang="en-US" dirty="0">
                <a:solidFill>
                  <a:srgbClr val="002060"/>
                </a:solidFill>
                <a:latin typeface="微软雅黑" pitchFamily="34" charset="-122"/>
                <a:ea typeface="微软雅黑" pitchFamily="34" charset="-122"/>
              </a:rPr>
              <a:t>添加文字添加文字添加文字添加文字添加文字</a:t>
            </a:r>
          </a:p>
        </p:txBody>
      </p:sp>
      <p:sp>
        <p:nvSpPr>
          <p:cNvPr id="48" name="圆角淘宝网chenying0907出品标注 47"/>
          <p:cNvSpPr/>
          <p:nvPr/>
        </p:nvSpPr>
        <p:spPr>
          <a:xfrm>
            <a:off x="9003703" y="3005931"/>
            <a:ext cx="2304256" cy="1584176"/>
          </a:xfrm>
          <a:prstGeom prst="wedgeRoundRectCallout">
            <a:avLst>
              <a:gd name="adj1" fmla="val -20343"/>
              <a:gd name="adj2" fmla="val 78177"/>
              <a:gd name="adj3" fmla="val 16667"/>
            </a:avLst>
          </a:prstGeom>
          <a:solidFill>
            <a:srgbClr val="FFFFCC"/>
          </a:solidFill>
          <a:ln w="9525" algn="ctr">
            <a:solidFill>
              <a:schemeClr val="accent2">
                <a:lumMod val="75000"/>
              </a:schemeClr>
            </a:solidFill>
            <a:round/>
            <a:headEnd/>
            <a:tailEnd/>
          </a:ln>
        </p:spPr>
        <p:txBody>
          <a:bodyPr lIns="0" tIns="34291" rIns="0" bIns="34291" anchor="ctr"/>
          <a:lstStyle/>
          <a:p>
            <a:pPr algn="ctr" defTabSz="685800" fontAlgn="base">
              <a:spcBef>
                <a:spcPct val="0"/>
              </a:spcBef>
              <a:spcAft>
                <a:spcPct val="0"/>
              </a:spcAft>
            </a:pPr>
            <a:r>
              <a:rPr lang="zh-CN" altLang="en-US" dirty="0">
                <a:solidFill>
                  <a:srgbClr val="002060"/>
                </a:solidFill>
                <a:latin typeface="微软雅黑" pitchFamily="34" charset="-122"/>
                <a:ea typeface="微软雅黑" pitchFamily="34" charset="-122"/>
              </a:rPr>
              <a:t>添加文字添加文字添加文字添加文字添加文字</a:t>
            </a:r>
          </a:p>
        </p:txBody>
      </p:sp>
    </p:spTree>
    <p:extLst>
      <p:ext uri="{BB962C8B-B14F-4D97-AF65-F5344CB8AC3E}">
        <p14:creationId xmlns:p14="http://schemas.microsoft.com/office/powerpoint/2010/main" val="186533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par>
                                <p:cTn id="8" presetID="2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750"/>
                                        <p:tgtEl>
                                          <p:spTgt spid="46"/>
                                        </p:tgtEl>
                                      </p:cBhvr>
                                    </p:animEffect>
                                  </p:childTnLst>
                                </p:cTn>
                              </p:par>
                            </p:childTnLst>
                          </p:cTn>
                        </p:par>
                        <p:par>
                          <p:cTn id="16" fill="hold">
                            <p:stCondLst>
                              <p:cond delay="1250"/>
                            </p:stCondLst>
                            <p:childTnLst>
                              <p:par>
                                <p:cTn id="17" presetID="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5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0-#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5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0-#ppt_w/2"/>
                                          </p:val>
                                        </p:tav>
                                        <p:tav tm="100000">
                                          <p:val>
                                            <p:strVal val="#ppt_x"/>
                                          </p:val>
                                        </p:tav>
                                      </p:tavLst>
                                    </p:anim>
                                    <p:anim calcmode="lin" valueType="num">
                                      <p:cBhvr additive="base">
                                        <p:cTn id="28" dur="500" fill="hold"/>
                                        <p:tgtEl>
                                          <p:spTgt spid="42"/>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750"/>
                                        <p:tgtEl>
                                          <p:spTgt spid="45"/>
                                        </p:tgtEl>
                                      </p:cBhvr>
                                    </p:animEffect>
                                    <p:anim calcmode="lin" valueType="num">
                                      <p:cBhvr>
                                        <p:cTn id="33" dur="750" fill="hold"/>
                                        <p:tgtEl>
                                          <p:spTgt spid="45"/>
                                        </p:tgtEl>
                                        <p:attrNameLst>
                                          <p:attrName>ppt_x</p:attrName>
                                        </p:attrNameLst>
                                      </p:cBhvr>
                                      <p:tavLst>
                                        <p:tav tm="0">
                                          <p:val>
                                            <p:strVal val="#ppt_x"/>
                                          </p:val>
                                        </p:tav>
                                        <p:tav tm="100000">
                                          <p:val>
                                            <p:strVal val="#ppt_x"/>
                                          </p:val>
                                        </p:tav>
                                      </p:tavLst>
                                    </p:anim>
                                    <p:anim calcmode="lin" valueType="num">
                                      <p:cBhvr>
                                        <p:cTn id="34" dur="750" fill="hold"/>
                                        <p:tgtEl>
                                          <p:spTgt spid="4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750"/>
                                        <p:tgtEl>
                                          <p:spTgt spid="47"/>
                                        </p:tgtEl>
                                      </p:cBhvr>
                                    </p:animEffect>
                                    <p:anim calcmode="lin" valueType="num">
                                      <p:cBhvr>
                                        <p:cTn id="38" dur="750" fill="hold"/>
                                        <p:tgtEl>
                                          <p:spTgt spid="47"/>
                                        </p:tgtEl>
                                        <p:attrNameLst>
                                          <p:attrName>ppt_x</p:attrName>
                                        </p:attrNameLst>
                                      </p:cBhvr>
                                      <p:tavLst>
                                        <p:tav tm="0">
                                          <p:val>
                                            <p:strVal val="#ppt_x"/>
                                          </p:val>
                                        </p:tav>
                                        <p:tav tm="100000">
                                          <p:val>
                                            <p:strVal val="#ppt_x"/>
                                          </p:val>
                                        </p:tav>
                                      </p:tavLst>
                                    </p:anim>
                                    <p:anim calcmode="lin" valueType="num">
                                      <p:cBhvr>
                                        <p:cTn id="39" dur="750" fill="hold"/>
                                        <p:tgtEl>
                                          <p:spTgt spid="4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5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750"/>
                                        <p:tgtEl>
                                          <p:spTgt spid="48"/>
                                        </p:tgtEl>
                                      </p:cBhvr>
                                    </p:animEffect>
                                    <p:anim calcmode="lin" valueType="num">
                                      <p:cBhvr>
                                        <p:cTn id="43" dur="750" fill="hold"/>
                                        <p:tgtEl>
                                          <p:spTgt spid="48"/>
                                        </p:tgtEl>
                                        <p:attrNameLst>
                                          <p:attrName>ppt_x</p:attrName>
                                        </p:attrNameLst>
                                      </p:cBhvr>
                                      <p:tavLst>
                                        <p:tav tm="0">
                                          <p:val>
                                            <p:strVal val="#ppt_x"/>
                                          </p:val>
                                        </p:tav>
                                        <p:tav tm="100000">
                                          <p:val>
                                            <p:strVal val="#ppt_x"/>
                                          </p:val>
                                        </p:tav>
                                      </p:tavLst>
                                    </p:anim>
                                    <p:anim calcmode="lin" valueType="num">
                                      <p:cBhvr>
                                        <p:cTn id="44"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7" name="Picture 1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592993" y="4517033"/>
            <a:ext cx="856185" cy="856185"/>
          </a:xfrm>
          <a:prstGeom prst="rect">
            <a:avLst/>
          </a:prstGeom>
          <a:noFill/>
          <a:extLst>
            <a:ext uri="{909E8E84-426E-40DD-AFC4-6F175D3DCCD1}">
              <a14:hiddenFill xmlns:a14="http://schemas.microsoft.com/office/drawing/2010/main">
                <a:solidFill>
                  <a:srgbClr val="FFFFFF"/>
                </a:solidFill>
              </a14:hiddenFill>
            </a:ext>
          </a:extLst>
        </p:spPr>
      </p:pic>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5" name="淘宝网chenying0907出品 4"/>
          <p:cNvSpPr/>
          <p:nvPr/>
        </p:nvSpPr>
        <p:spPr bwMode="auto">
          <a:xfrm>
            <a:off x="158081" y="310521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课堂实施</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6" name="直接连接符 5"/>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8" name="淘宝网chenying0907出品 7"/>
          <p:cNvGrpSpPr/>
          <p:nvPr/>
        </p:nvGrpSpPr>
        <p:grpSpPr>
          <a:xfrm>
            <a:off x="983432" y="2276872"/>
            <a:ext cx="720080" cy="720080"/>
            <a:chOff x="1124748" y="2173611"/>
            <a:chExt cx="720080" cy="720080"/>
          </a:xfrm>
        </p:grpSpPr>
        <p:sp>
          <p:nvSpPr>
            <p:cNvPr id="9" name="淘宝网chenying0907出品 8"/>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淘宝网chenying0907出品 9"/>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grpSp>
      <p:grpSp>
        <p:nvGrpSpPr>
          <p:cNvPr id="11" name="淘宝网chenying0907出品 10"/>
          <p:cNvGrpSpPr/>
          <p:nvPr/>
        </p:nvGrpSpPr>
        <p:grpSpPr>
          <a:xfrm>
            <a:off x="983432" y="3044959"/>
            <a:ext cx="720080" cy="720080"/>
            <a:chOff x="1124748" y="2173611"/>
            <a:chExt cx="720080" cy="720080"/>
          </a:xfrm>
        </p:grpSpPr>
        <p:sp>
          <p:nvSpPr>
            <p:cNvPr id="12" name="淘宝网chenying0907出品 11"/>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淘宝网chenying0907出品 12"/>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grpSp>
      <p:grpSp>
        <p:nvGrpSpPr>
          <p:cNvPr id="14" name="淘宝网chenying0907出品 13"/>
          <p:cNvGrpSpPr/>
          <p:nvPr/>
        </p:nvGrpSpPr>
        <p:grpSpPr>
          <a:xfrm>
            <a:off x="983432" y="3813044"/>
            <a:ext cx="720080" cy="720080"/>
            <a:chOff x="1124748" y="2173611"/>
            <a:chExt cx="720080" cy="720080"/>
          </a:xfrm>
        </p:grpSpPr>
        <p:sp>
          <p:nvSpPr>
            <p:cNvPr id="15" name="淘宝网chenying0907出品 14"/>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淘宝网chenying0907出品 15"/>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grpSp>
      <p:grpSp>
        <p:nvGrpSpPr>
          <p:cNvPr id="17" name="淘宝网chenying0907出品 16"/>
          <p:cNvGrpSpPr/>
          <p:nvPr/>
        </p:nvGrpSpPr>
        <p:grpSpPr>
          <a:xfrm>
            <a:off x="983432" y="4581130"/>
            <a:ext cx="720080" cy="720080"/>
            <a:chOff x="1124748" y="2173611"/>
            <a:chExt cx="720080" cy="720080"/>
          </a:xfrm>
        </p:grpSpPr>
        <p:sp>
          <p:nvSpPr>
            <p:cNvPr id="18" name="淘宝网chenying0907出品 17"/>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淘宝网chenying0907出品 18"/>
            <p:cNvSpPr txBox="1"/>
            <p:nvPr/>
          </p:nvSpPr>
          <p:spPr>
            <a:xfrm>
              <a:off x="1175742" y="2224399"/>
              <a:ext cx="648072" cy="646331"/>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标题</a:t>
              </a:r>
              <a:endParaRPr lang="en-US" altLang="zh-CN" dirty="0" smtClean="0">
                <a:latin typeface="微软雅黑" pitchFamily="34" charset="-122"/>
                <a:ea typeface="微软雅黑" pitchFamily="34" charset="-122"/>
              </a:endParaRPr>
            </a:p>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grpSp>
        <p:nvGrpSpPr>
          <p:cNvPr id="20" name="淘宝网chenying0907出品 19"/>
          <p:cNvGrpSpPr/>
          <p:nvPr/>
        </p:nvGrpSpPr>
        <p:grpSpPr>
          <a:xfrm>
            <a:off x="983432" y="4581130"/>
            <a:ext cx="720080" cy="720080"/>
            <a:chOff x="1124748" y="2173611"/>
            <a:chExt cx="720080" cy="720080"/>
          </a:xfrm>
        </p:grpSpPr>
        <p:sp>
          <p:nvSpPr>
            <p:cNvPr id="21" name="淘宝网chenying0907出品 20"/>
            <p:cNvSpPr/>
            <p:nvPr/>
          </p:nvSpPr>
          <p:spPr>
            <a:xfrm>
              <a:off x="1124748" y="2173611"/>
              <a:ext cx="720080" cy="720080"/>
            </a:xfrm>
            <a:prstGeom prst="ellipse">
              <a:avLst/>
            </a:prstGeom>
            <a:solidFill>
              <a:schemeClr val="bg1"/>
            </a:solidFill>
            <a:ln w="3175">
              <a:solidFill>
                <a:srgbClr val="9320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ndParaRPr>
            </a:p>
          </p:txBody>
        </p:sp>
        <p:sp>
          <p:nvSpPr>
            <p:cNvPr id="22" name="淘宝网chenying0907出品 21"/>
            <p:cNvSpPr txBox="1"/>
            <p:nvPr/>
          </p:nvSpPr>
          <p:spPr>
            <a:xfrm>
              <a:off x="1175742" y="2224399"/>
              <a:ext cx="648072" cy="646331"/>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a:p>
              <a:pPr algn="ctr"/>
              <a:r>
                <a:rPr lang="en-US" altLang="zh-CN" b="1" dirty="0">
                  <a:solidFill>
                    <a:srgbClr val="C00000"/>
                  </a:solidFill>
                  <a:latin typeface="微软雅黑" pitchFamily="34" charset="-122"/>
                  <a:ea typeface="微软雅黑" pitchFamily="34" charset="-122"/>
                </a:rPr>
                <a:t>4</a:t>
              </a:r>
              <a:endParaRPr lang="zh-CN" altLang="en-US" b="1" dirty="0">
                <a:solidFill>
                  <a:srgbClr val="C00000"/>
                </a:solidFill>
                <a:latin typeface="微软雅黑" pitchFamily="34" charset="-122"/>
                <a:ea typeface="微软雅黑" pitchFamily="34" charset="-122"/>
              </a:endParaRPr>
            </a:p>
          </p:txBody>
        </p:sp>
      </p:grpSp>
      <p:sp>
        <p:nvSpPr>
          <p:cNvPr id="23" name="淘宝网chenying0907出品 22"/>
          <p:cNvSpPr/>
          <p:nvPr/>
        </p:nvSpPr>
        <p:spPr bwMode="auto">
          <a:xfrm>
            <a:off x="2449840" y="5229272"/>
            <a:ext cx="2482520"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此处添加文字</a:t>
            </a:r>
          </a:p>
        </p:txBody>
      </p:sp>
      <p:sp>
        <p:nvSpPr>
          <p:cNvPr id="24" name="淘宝网chenying0907出品 23"/>
          <p:cNvSpPr/>
          <p:nvPr/>
        </p:nvSpPr>
        <p:spPr bwMode="auto">
          <a:xfrm>
            <a:off x="2449840" y="1484806"/>
            <a:ext cx="1862269"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endParaRPr kumimoji="0" lang="zh-CN" altLang="en-US" sz="23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淘宝网chenying0907出品 24"/>
          <p:cNvSpPr/>
          <p:nvPr/>
        </p:nvSpPr>
        <p:spPr bwMode="auto">
          <a:xfrm>
            <a:off x="2449840" y="2074805"/>
            <a:ext cx="2482520"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此处添加文字</a:t>
            </a:r>
          </a:p>
        </p:txBody>
      </p:sp>
      <p:sp>
        <p:nvSpPr>
          <p:cNvPr id="26" name="淘宝网chenying0907出品 25"/>
          <p:cNvSpPr/>
          <p:nvPr/>
        </p:nvSpPr>
        <p:spPr>
          <a:xfrm>
            <a:off x="2351584" y="2767506"/>
            <a:ext cx="4019083" cy="2169378"/>
          </a:xfrm>
          <a:prstGeom prst="rect">
            <a:avLst/>
          </a:prstGeom>
        </p:spPr>
        <p:txBody>
          <a:bodyPr wrap="square" lIns="121478" tIns="60739" rIns="121478" bIns="60739">
            <a:spAutoFit/>
          </a:bodyPr>
          <a:lstStyle/>
          <a:p>
            <a:r>
              <a:rPr lang="zh-CN" altLang="en-US" sz="19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或者删除淘宝网chenying0907出品。此处您可以添加文字或者删除</a:t>
            </a:r>
            <a:r>
              <a:rPr lang="zh-CN" altLang="en-US" sz="1900" dirty="0" smtClean="0">
                <a:solidFill>
                  <a:prstClr val="white">
                    <a:lumMod val="50000"/>
                  </a:prstClr>
                </a:solidFill>
                <a:latin typeface="微软雅黑" pitchFamily="34" charset="-122"/>
                <a:ea typeface="微软雅黑" pitchFamily="34" charset="-122"/>
              </a:rPr>
              <a:t>淘宝网chenying0907出品</a:t>
            </a:r>
            <a:r>
              <a:rPr lang="zh-CN" altLang="en-US" sz="1900" dirty="0">
                <a:solidFill>
                  <a:prstClr val="white">
                    <a:lumMod val="50000"/>
                  </a:prstClr>
                </a:solidFill>
                <a:latin typeface="微软雅黑" pitchFamily="34" charset="-122"/>
                <a:ea typeface="微软雅黑" pitchFamily="34" charset="-122"/>
              </a:rPr>
              <a:t>此处您可以添加文字或者删除</a:t>
            </a:r>
            <a:r>
              <a:rPr lang="zh-CN" altLang="en-US" sz="1900" dirty="0" smtClean="0">
                <a:solidFill>
                  <a:prstClr val="white">
                    <a:lumMod val="50000"/>
                  </a:prstClr>
                </a:solidFill>
                <a:latin typeface="微软雅黑" pitchFamily="34" charset="-122"/>
                <a:ea typeface="微软雅黑" pitchFamily="34" charset="-122"/>
              </a:rPr>
              <a:t>淘宝网chenying0907出品。</a:t>
            </a:r>
            <a:endParaRPr lang="zh-CN" altLang="en-US" sz="1900" dirty="0">
              <a:solidFill>
                <a:prstClr val="white">
                  <a:lumMod val="50000"/>
                </a:prstClr>
              </a:solidFill>
              <a:latin typeface="微软雅黑" pitchFamily="34" charset="-122"/>
              <a:ea typeface="微软雅黑" pitchFamily="34" charset="-122"/>
            </a:endParaRPr>
          </a:p>
        </p:txBody>
      </p:sp>
      <p:sp>
        <p:nvSpPr>
          <p:cNvPr id="27" name="淘宝网chenying0907出品 26"/>
          <p:cNvSpPr/>
          <p:nvPr/>
        </p:nvSpPr>
        <p:spPr bwMode="auto">
          <a:xfrm>
            <a:off x="4583832" y="4906353"/>
            <a:ext cx="1858843" cy="1869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endParaRPr kumimoji="0" lang="zh-CN" altLang="en-US" sz="2300" b="0" i="0" u="none" strike="noStrike" kern="0" cap="none" spc="0" normalizeH="0" baseline="0" noProof="0">
              <a:ln>
                <a:noFill/>
              </a:ln>
              <a:solidFill>
                <a:sysClr val="windowText" lastClr="000000"/>
              </a:solidFill>
              <a:effectLst/>
              <a:uLnTx/>
              <a:uFillTx/>
            </a:endParaRPr>
          </a:p>
        </p:txBody>
      </p:sp>
      <p:sp>
        <p:nvSpPr>
          <p:cNvPr id="28" name="淘宝网chenying0907出品 27"/>
          <p:cNvSpPr/>
          <p:nvPr/>
        </p:nvSpPr>
        <p:spPr bwMode="auto">
          <a:xfrm>
            <a:off x="6023992" y="3585280"/>
            <a:ext cx="2995703" cy="3012072"/>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endParaRPr kumimoji="0" lang="zh-CN" altLang="en-US" sz="2300" b="0" i="0" u="none" strike="noStrike" kern="0" cap="none" spc="0" normalizeH="0" baseline="0" noProof="0">
              <a:ln>
                <a:noFill/>
              </a:ln>
              <a:solidFill>
                <a:sysClr val="windowText" lastClr="000000"/>
              </a:solidFill>
              <a:effectLst/>
              <a:uLnTx/>
              <a:uFillTx/>
            </a:endParaRPr>
          </a:p>
        </p:txBody>
      </p:sp>
      <p:sp>
        <p:nvSpPr>
          <p:cNvPr id="29" name="淘宝网chenying0907出品 28"/>
          <p:cNvSpPr/>
          <p:nvPr/>
        </p:nvSpPr>
        <p:spPr bwMode="auto">
          <a:xfrm>
            <a:off x="7982531" y="1772816"/>
            <a:ext cx="4162141" cy="4184884"/>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endParaRPr kumimoji="0" lang="zh-CN" altLang="en-US" sz="2300" b="0" i="0" u="none" strike="noStrike" kern="0" cap="none" spc="0" normalizeH="0" baseline="0" noProof="0">
              <a:ln>
                <a:noFill/>
              </a:ln>
              <a:solidFill>
                <a:sysClr val="windowText" lastClr="000000"/>
              </a:solidFill>
              <a:effectLst/>
              <a:uLnTx/>
              <a:uFillTx/>
            </a:endParaRPr>
          </a:p>
        </p:txBody>
      </p:sp>
      <p:sp>
        <p:nvSpPr>
          <p:cNvPr id="30" name="淘宝网chenying0907出品 29"/>
          <p:cNvSpPr/>
          <p:nvPr/>
        </p:nvSpPr>
        <p:spPr bwMode="auto">
          <a:xfrm>
            <a:off x="2423592" y="5838543"/>
            <a:ext cx="1862269" cy="576020"/>
          </a:xfrm>
          <a:prstGeom prst="rect">
            <a:avLst/>
          </a:prstGeom>
          <a:solidFill>
            <a:srgbClr val="C66951">
              <a:lumMod val="75000"/>
            </a:srgbClr>
          </a:solidFill>
          <a:ln w="9525" cap="flat" cmpd="sng" algn="ctr">
            <a:solidFill>
              <a:sysClr val="window" lastClr="FFFFFF"/>
            </a:solidFill>
            <a:prstDash val="solid"/>
            <a:round/>
            <a:headEnd type="none" w="med" len="med"/>
            <a:tailEnd type="none" w="med" len="med"/>
          </a:ln>
          <a:effectLst/>
          <a:extLst/>
        </p:spPr>
        <p:txBody>
          <a:bodyPr vert="horz" wrap="square" lIns="121478" tIns="60739" rIns="121478" bIns="60739" numCol="1" rtlCol="0" anchor="t" anchorCtr="0" compatLnSpc="1">
            <a:prstTxWarp prst="textNoShape">
              <a:avLst/>
            </a:prstTxWarp>
          </a:bodyPr>
          <a:lstStyle/>
          <a:p>
            <a:pPr marL="0" marR="0" lvl="0" indent="0" defTabSz="1147293"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添加文本</a:t>
            </a:r>
            <a:endParaRPr kumimoji="0" lang="zh-CN" altLang="en-US" sz="23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19632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anim calcmode="lin" valueType="num">
                                      <p:cBhvr>
                                        <p:cTn id="13" dur="500" fill="hold"/>
                                        <p:tgtEl>
                                          <p:spTgt spid="25"/>
                                        </p:tgtEl>
                                        <p:attrNameLst>
                                          <p:attrName>ppt_x</p:attrName>
                                        </p:attrNameLst>
                                      </p:cBhvr>
                                      <p:tavLst>
                                        <p:tav tm="0">
                                          <p:val>
                                            <p:strVal val="#ppt_x"/>
                                          </p:val>
                                        </p:tav>
                                        <p:tav tm="100000">
                                          <p:val>
                                            <p:strVal val="#ppt_x"/>
                                          </p:val>
                                        </p:tav>
                                      </p:tavLst>
                                    </p:anim>
                                    <p:anim calcmode="lin" valueType="num">
                                      <p:cBhvr>
                                        <p:cTn id="14" dur="5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anim calcmode="lin" valueType="num">
                                      <p:cBhvr>
                                        <p:cTn id="19" dur="500" fill="hold"/>
                                        <p:tgtEl>
                                          <p:spTgt spid="30"/>
                                        </p:tgtEl>
                                        <p:attrNameLst>
                                          <p:attrName>ppt_x</p:attrName>
                                        </p:attrNameLst>
                                      </p:cBhvr>
                                      <p:tavLst>
                                        <p:tav tm="0">
                                          <p:val>
                                            <p:strVal val="#ppt_x"/>
                                          </p:val>
                                        </p:tav>
                                        <p:tav tm="100000">
                                          <p:val>
                                            <p:strVal val="#ppt_x"/>
                                          </p:val>
                                        </p:tav>
                                      </p:tavLst>
                                    </p:anim>
                                    <p:anim calcmode="lin" valueType="num">
                                      <p:cBhvr>
                                        <p:cTn id="20" dur="500" fill="hold"/>
                                        <p:tgtEl>
                                          <p:spTgt spid="3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14" presetClass="entr" presetSubtype="1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randombar(horizontal)">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childTnLst>
                                </p:cTn>
                              </p:par>
                            </p:childTnLst>
                          </p:cTn>
                        </p:par>
                        <p:par>
                          <p:cTn id="33" fill="hold">
                            <p:stCondLst>
                              <p:cond delay="175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animBg="1"/>
      <p:bldP spid="28" grpId="0" animBg="1"/>
      <p:bldP spid="29" grpId="0" animBg="1"/>
      <p:bldP spid="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淘宝网chenying0907出品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淘宝网chenying0907出品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淘宝网chenying0907出品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淘宝网chenying0907出品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7" name="淘宝网chenying0907出品 27"/>
          <p:cNvSpPr/>
          <p:nvPr/>
        </p:nvSpPr>
        <p:spPr>
          <a:xfrm>
            <a:off x="6333523" y="3988416"/>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98" name="淘宝网chenying0907出品 28"/>
          <p:cNvSpPr/>
          <p:nvPr/>
        </p:nvSpPr>
        <p:spPr>
          <a:xfrm>
            <a:off x="4594963" y="1668196"/>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99" name="Group 30"/>
          <p:cNvGrpSpPr>
            <a:grpSpLocks/>
          </p:cNvGrpSpPr>
          <p:nvPr/>
        </p:nvGrpSpPr>
        <p:grpSpPr bwMode="auto">
          <a:xfrm>
            <a:off x="3946443" y="2119750"/>
            <a:ext cx="1210589" cy="1035408"/>
            <a:chOff x="1685358" y="2580662"/>
            <a:chExt cx="800047" cy="683901"/>
          </a:xfrm>
        </p:grpSpPr>
        <p:sp>
          <p:nvSpPr>
            <p:cNvPr id="100" name="Oval 31"/>
            <p:cNvSpPr/>
            <p:nvPr/>
          </p:nvSpPr>
          <p:spPr>
            <a:xfrm>
              <a:off x="1875902" y="2580662"/>
              <a:ext cx="418961" cy="420416"/>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1"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p>
          </p:txBody>
        </p:sp>
        <p:sp>
          <p:nvSpPr>
            <p:cNvPr id="102"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itchFamily="34" charset="-122"/>
                  <a:ea typeface="微软雅黑" pitchFamily="34" charset="-122"/>
                </a:rPr>
                <a:t>添加文字</a:t>
              </a:r>
              <a:endParaRPr lang="bg-BG" altLang="zh-CN" sz="2000" dirty="0">
                <a:solidFill>
                  <a:schemeClr val="accent2">
                    <a:lumMod val="50000"/>
                  </a:schemeClr>
                </a:solidFill>
                <a:latin typeface="微软雅黑" pitchFamily="34" charset="-122"/>
                <a:ea typeface="微软雅黑" pitchFamily="34" charset="-122"/>
              </a:endParaRPr>
            </a:p>
          </p:txBody>
        </p:sp>
      </p:grpSp>
      <p:grpSp>
        <p:nvGrpSpPr>
          <p:cNvPr id="103" name="Group 34"/>
          <p:cNvGrpSpPr>
            <a:grpSpLocks/>
          </p:cNvGrpSpPr>
          <p:nvPr/>
        </p:nvGrpSpPr>
        <p:grpSpPr bwMode="auto">
          <a:xfrm>
            <a:off x="5472493" y="4677760"/>
            <a:ext cx="1210589" cy="1033860"/>
            <a:chOff x="1685207" y="2580662"/>
            <a:chExt cx="800355" cy="684547"/>
          </a:xfrm>
        </p:grpSpPr>
        <p:sp>
          <p:nvSpPr>
            <p:cNvPr id="104" name="Oval 35"/>
            <p:cNvSpPr/>
            <p:nvPr/>
          </p:nvSpPr>
          <p:spPr>
            <a:xfrm>
              <a:off x="1875028" y="2580662"/>
              <a:ext cx="420711" cy="419853"/>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05"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p>
          </p:txBody>
        </p:sp>
        <p:sp>
          <p:nvSpPr>
            <p:cNvPr id="106"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itchFamily="34" charset="-122"/>
                  <a:ea typeface="微软雅黑" pitchFamily="34" charset="-122"/>
                </a:rPr>
                <a:t>添加文字</a:t>
              </a:r>
              <a:endParaRPr lang="bg-BG" altLang="zh-CN" sz="2000" dirty="0">
                <a:solidFill>
                  <a:schemeClr val="accent1">
                    <a:lumMod val="50000"/>
                  </a:schemeClr>
                </a:solidFill>
                <a:latin typeface="微软雅黑" pitchFamily="34" charset="-122"/>
                <a:ea typeface="微软雅黑" pitchFamily="34" charset="-122"/>
              </a:endParaRPr>
            </a:p>
          </p:txBody>
        </p:sp>
      </p:grpSp>
      <p:grpSp>
        <p:nvGrpSpPr>
          <p:cNvPr id="107" name="Group 40"/>
          <p:cNvGrpSpPr>
            <a:grpSpLocks/>
          </p:cNvGrpSpPr>
          <p:nvPr/>
        </p:nvGrpSpPr>
        <p:grpSpPr bwMode="auto">
          <a:xfrm>
            <a:off x="9917342" y="3760235"/>
            <a:ext cx="1210589" cy="1035408"/>
            <a:chOff x="1685206" y="2580662"/>
            <a:chExt cx="800354" cy="683901"/>
          </a:xfrm>
        </p:grpSpPr>
        <p:sp>
          <p:nvSpPr>
            <p:cNvPr id="108" name="Oval 41"/>
            <p:cNvSpPr/>
            <p:nvPr/>
          </p:nvSpPr>
          <p:spPr>
            <a:xfrm>
              <a:off x="1875028" y="2580662"/>
              <a:ext cx="420709" cy="420417"/>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endParaRPr lang="zh-CN" altLang="zh-CN">
                <a:solidFill>
                  <a:srgbClr val="EC5368"/>
                </a:solidFill>
              </a:endParaRPr>
            </a:p>
          </p:txBody>
        </p:sp>
        <p:sp>
          <p:nvSpPr>
            <p:cNvPr id="109"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p>
          </p:txBody>
        </p:sp>
        <p:sp>
          <p:nvSpPr>
            <p:cNvPr id="110"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itchFamily="34" charset="-122"/>
                  <a:ea typeface="微软雅黑" pitchFamily="34" charset="-122"/>
                </a:rPr>
                <a:t>添加文字</a:t>
              </a:r>
              <a:endParaRPr lang="bg-BG" altLang="zh-CN" sz="2000" dirty="0">
                <a:solidFill>
                  <a:schemeClr val="accent6">
                    <a:lumMod val="50000"/>
                  </a:schemeClr>
                </a:solidFill>
                <a:latin typeface="微软雅黑" pitchFamily="34" charset="-122"/>
                <a:ea typeface="微软雅黑" pitchFamily="34" charset="-122"/>
              </a:endParaRPr>
            </a:p>
          </p:txBody>
        </p:sp>
      </p:grpSp>
      <p:sp>
        <p:nvSpPr>
          <p:cNvPr id="111" name="Rectangle 44"/>
          <p:cNvSpPr>
            <a:spLocks noChangeArrowheads="1"/>
          </p:cNvSpPr>
          <p:nvPr/>
        </p:nvSpPr>
        <p:spPr bwMode="auto">
          <a:xfrm>
            <a:off x="7551067" y="1631353"/>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9" fontAlgn="base">
              <a:spcBef>
                <a:spcPct val="0"/>
              </a:spcBef>
              <a:spcAft>
                <a:spcPct val="0"/>
              </a:spcAft>
            </a:pPr>
            <a:r>
              <a:rPr lang="zh-CN" altLang="en-US" sz="2400" b="1" dirty="0">
                <a:solidFill>
                  <a:srgbClr val="3F3F3F"/>
                </a:solidFill>
                <a:latin typeface="微软雅黑" pitchFamily="34" charset="-122"/>
                <a:ea typeface="微软雅黑" pitchFamily="34" charset="-122"/>
              </a:rPr>
              <a:t>添加文字</a:t>
            </a:r>
            <a:endParaRPr lang="en-US" altLang="zh-CN" sz="2400" b="1" dirty="0">
              <a:solidFill>
                <a:srgbClr val="3F3F3F"/>
              </a:solidFill>
              <a:latin typeface="微软雅黑" pitchFamily="34" charset="-122"/>
              <a:ea typeface="微软雅黑" pitchFamily="34" charset="-122"/>
            </a:endParaRPr>
          </a:p>
        </p:txBody>
      </p:sp>
      <p:grpSp>
        <p:nvGrpSpPr>
          <p:cNvPr id="112" name="淘宝网chenying0907出品 111"/>
          <p:cNvGrpSpPr/>
          <p:nvPr/>
        </p:nvGrpSpPr>
        <p:grpSpPr>
          <a:xfrm>
            <a:off x="1127448" y="1627366"/>
            <a:ext cx="2833565" cy="2401883"/>
            <a:chOff x="719955" y="1942754"/>
            <a:chExt cx="2833565" cy="2401327"/>
          </a:xfrm>
        </p:grpSpPr>
        <p:pic>
          <p:nvPicPr>
            <p:cNvPr id="113" name="Picture 2" descr="E:\Envato\WebPage Present\applecinemaleds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淘宝网chenying0907出品 113"/>
            <p:cNvSpPr/>
            <p:nvPr/>
          </p:nvSpPr>
          <p:spPr>
            <a:xfrm>
              <a:off x="847561" y="2105818"/>
              <a:ext cx="2556000" cy="15840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淘宝网chenying0907出品 114"/>
          <p:cNvGrpSpPr/>
          <p:nvPr/>
        </p:nvGrpSpPr>
        <p:grpSpPr>
          <a:xfrm>
            <a:off x="8888535" y="1872355"/>
            <a:ext cx="3268204" cy="1911899"/>
            <a:chOff x="8481042" y="2187689"/>
            <a:chExt cx="3268205" cy="1911456"/>
          </a:xfrm>
        </p:grpSpPr>
        <p:pic>
          <p:nvPicPr>
            <p:cNvPr id="116" name="Picture 4" descr="E:\Envato\WebPage Present\081014-macbook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淘宝网chenying0907出品 116"/>
            <p:cNvSpPr/>
            <p:nvPr/>
          </p:nvSpPr>
          <p:spPr>
            <a:xfrm>
              <a:off x="9127142" y="2435027"/>
              <a:ext cx="1944216" cy="1254791"/>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8" name="淘宝网chenying0907出品 117"/>
          <p:cNvGrpSpPr/>
          <p:nvPr/>
        </p:nvGrpSpPr>
        <p:grpSpPr>
          <a:xfrm>
            <a:off x="5689967" y="2722624"/>
            <a:ext cx="2089154" cy="2005572"/>
            <a:chOff x="5282475" y="3037759"/>
            <a:chExt cx="2089154" cy="2005108"/>
          </a:xfrm>
        </p:grpSpPr>
        <p:pic>
          <p:nvPicPr>
            <p:cNvPr id="119" name="Picture 3" descr="E:\Envato\WebPage Present\3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 name="淘宝网chenying0907出品 119"/>
            <p:cNvSpPr/>
            <p:nvPr/>
          </p:nvSpPr>
          <p:spPr>
            <a:xfrm>
              <a:off x="6000246" y="3195887"/>
              <a:ext cx="1143330" cy="14760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1" name="淘宝网chenying0907出品 120"/>
            <p:cNvSpPr/>
            <p:nvPr/>
          </p:nvSpPr>
          <p:spPr>
            <a:xfrm>
              <a:off x="5416950" y="3933887"/>
              <a:ext cx="509081" cy="738000"/>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22" name="淘宝网chenying0907出品 15"/>
          <p:cNvSpPr txBox="1"/>
          <p:nvPr/>
        </p:nvSpPr>
        <p:spPr>
          <a:xfrm>
            <a:off x="2260243" y="5848244"/>
            <a:ext cx="9251266"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dirty="0" smtClean="0">
                <a:latin typeface="微软雅黑" pitchFamily="2" charset="-122"/>
                <a:ea typeface="微软雅黑" pitchFamily="2"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608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500"/>
                                        <p:tgtEl>
                                          <p:spTgt spid="9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fade">
                                      <p:cBhvr>
                                        <p:cTn id="15" dur="750"/>
                                        <p:tgtEl>
                                          <p:spTgt spid="112"/>
                                        </p:tgtEl>
                                      </p:cBhvr>
                                    </p:animEffect>
                                    <p:anim calcmode="lin" valueType="num">
                                      <p:cBhvr>
                                        <p:cTn id="16" dur="750" fill="hold"/>
                                        <p:tgtEl>
                                          <p:spTgt spid="112"/>
                                        </p:tgtEl>
                                        <p:attrNameLst>
                                          <p:attrName>ppt_x</p:attrName>
                                        </p:attrNameLst>
                                      </p:cBhvr>
                                      <p:tavLst>
                                        <p:tav tm="0">
                                          <p:val>
                                            <p:strVal val="#ppt_x"/>
                                          </p:val>
                                        </p:tav>
                                        <p:tav tm="100000">
                                          <p:val>
                                            <p:strVal val="#ppt_x"/>
                                          </p:val>
                                        </p:tav>
                                      </p:tavLst>
                                    </p:anim>
                                    <p:anim calcmode="lin" valueType="num">
                                      <p:cBhvr>
                                        <p:cTn id="17" dur="750" fill="hold"/>
                                        <p:tgtEl>
                                          <p:spTgt spid="11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wipe(up)">
                                      <p:cBhvr>
                                        <p:cTn id="21" dur="500"/>
                                        <p:tgtEl>
                                          <p:spTgt spid="98"/>
                                        </p:tgtEl>
                                      </p:cBhvr>
                                    </p:animEffect>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500"/>
                                        <p:tgtEl>
                                          <p:spTgt spid="103"/>
                                        </p:tgtEl>
                                      </p:cBhvr>
                                    </p:animEffect>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Effect transition="in" filter="fade">
                                      <p:cBhvr>
                                        <p:cTn id="29" dur="750"/>
                                        <p:tgtEl>
                                          <p:spTgt spid="118"/>
                                        </p:tgtEl>
                                      </p:cBhvr>
                                    </p:animEffect>
                                    <p:anim calcmode="lin" valueType="num">
                                      <p:cBhvr>
                                        <p:cTn id="30" dur="750" fill="hold"/>
                                        <p:tgtEl>
                                          <p:spTgt spid="118"/>
                                        </p:tgtEl>
                                        <p:attrNameLst>
                                          <p:attrName>ppt_x</p:attrName>
                                        </p:attrNameLst>
                                      </p:cBhvr>
                                      <p:tavLst>
                                        <p:tav tm="0">
                                          <p:val>
                                            <p:strVal val="#ppt_x"/>
                                          </p:val>
                                        </p:tav>
                                        <p:tav tm="100000">
                                          <p:val>
                                            <p:strVal val="#ppt_x"/>
                                          </p:val>
                                        </p:tav>
                                      </p:tavLst>
                                    </p:anim>
                                    <p:anim calcmode="lin" valueType="num">
                                      <p:cBhvr>
                                        <p:cTn id="31" dur="750" fill="hold"/>
                                        <p:tgtEl>
                                          <p:spTgt spid="11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left)">
                                      <p:cBhvr>
                                        <p:cTn id="35" dur="500"/>
                                        <p:tgtEl>
                                          <p:spTgt spid="9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500"/>
                                        <p:tgtEl>
                                          <p:spTgt spid="107"/>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750"/>
                                        <p:tgtEl>
                                          <p:spTgt spid="115"/>
                                        </p:tgtEl>
                                      </p:cBhvr>
                                    </p:animEffect>
                                    <p:anim calcmode="lin" valueType="num">
                                      <p:cBhvr>
                                        <p:cTn id="44" dur="750" fill="hold"/>
                                        <p:tgtEl>
                                          <p:spTgt spid="115"/>
                                        </p:tgtEl>
                                        <p:attrNameLst>
                                          <p:attrName>ppt_x</p:attrName>
                                        </p:attrNameLst>
                                      </p:cBhvr>
                                      <p:tavLst>
                                        <p:tav tm="0">
                                          <p:val>
                                            <p:strVal val="#ppt_x"/>
                                          </p:val>
                                        </p:tav>
                                        <p:tav tm="100000">
                                          <p:val>
                                            <p:strVal val="#ppt_x"/>
                                          </p:val>
                                        </p:tav>
                                      </p:tavLst>
                                    </p:anim>
                                    <p:anim calcmode="lin" valueType="num">
                                      <p:cBhvr>
                                        <p:cTn id="45" dur="750" fill="hold"/>
                                        <p:tgtEl>
                                          <p:spTgt spid="115"/>
                                        </p:tgtEl>
                                        <p:attrNameLst>
                                          <p:attrName>ppt_y</p:attrName>
                                        </p:attrNameLst>
                                      </p:cBhvr>
                                      <p:tavLst>
                                        <p:tav tm="0">
                                          <p:val>
                                            <p:strVal val="#ppt_y+.1"/>
                                          </p:val>
                                        </p:tav>
                                        <p:tav tm="100000">
                                          <p:val>
                                            <p:strVal val="#ppt_y"/>
                                          </p:val>
                                        </p:tav>
                                      </p:tavLst>
                                    </p:anim>
                                  </p:childTnLst>
                                </p:cTn>
                              </p:par>
                            </p:childTnLst>
                          </p:cTn>
                        </p:par>
                        <p:par>
                          <p:cTn id="46" fill="hold">
                            <p:stCondLst>
                              <p:cond delay="5250"/>
                            </p:stCondLst>
                            <p:childTnLst>
                              <p:par>
                                <p:cTn id="47" presetID="16" presetClass="entr" presetSubtype="37"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barn(outVertical)">
                                      <p:cBhvr>
                                        <p:cTn id="49" dur="500"/>
                                        <p:tgtEl>
                                          <p:spTgt spid="111"/>
                                        </p:tgtEl>
                                      </p:cBhvr>
                                    </p:animEffect>
                                  </p:childTnLst>
                                </p:cTn>
                              </p:par>
                            </p:childTnLst>
                          </p:cTn>
                        </p:par>
                        <p:par>
                          <p:cTn id="50" fill="hold">
                            <p:stCondLst>
                              <p:cond delay="5750"/>
                            </p:stCondLst>
                            <p:childTnLst>
                              <p:par>
                                <p:cTn id="51" presetID="10" presetClass="entr" presetSubtype="0" fill="hold" grpId="0" nodeType="afterEffect">
                                  <p:stCondLst>
                                    <p:cond delay="0"/>
                                  </p:stCondLst>
                                  <p:iterate type="wd">
                                    <p:tmPct val="10000"/>
                                  </p:iterate>
                                  <p:childTnLst>
                                    <p:set>
                                      <p:cBhvr>
                                        <p:cTn id="52" dur="1" fill="hold">
                                          <p:stCondLst>
                                            <p:cond delay="0"/>
                                          </p:stCondLst>
                                        </p:cTn>
                                        <p:tgtEl>
                                          <p:spTgt spid="122"/>
                                        </p:tgtEl>
                                        <p:attrNameLst>
                                          <p:attrName>style.visibility</p:attrName>
                                        </p:attrNameLst>
                                      </p:cBhvr>
                                      <p:to>
                                        <p:strVal val="visible"/>
                                      </p:to>
                                    </p:set>
                                    <p:animEffect transition="in" filter="fade">
                                      <p:cBhvr>
                                        <p:cTn id="53"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97" grpId="0" animBg="1"/>
      <p:bldP spid="98" grpId="0" animBg="1"/>
      <p:bldP spid="111" grpId="0"/>
      <p:bldP spid="12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淘宝网chenying0907出品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淘宝网chenying0907出品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淘宝网chenying0907出品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淘宝网chenying0907出品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6" name="淘宝网chenying0907出品 15"/>
          <p:cNvGrpSpPr/>
          <p:nvPr/>
        </p:nvGrpSpPr>
        <p:grpSpPr>
          <a:xfrm>
            <a:off x="8712109" y="2177795"/>
            <a:ext cx="3132242" cy="1828659"/>
            <a:chOff x="6146152" y="1557614"/>
            <a:chExt cx="2362200" cy="1371600"/>
          </a:xfrm>
        </p:grpSpPr>
        <p:sp>
          <p:nvSpPr>
            <p:cNvPr id="17" name="Rounded Rectangle 6"/>
            <p:cNvSpPr/>
            <p:nvPr/>
          </p:nvSpPr>
          <p:spPr>
            <a:xfrm>
              <a:off x="6146152" y="1557614"/>
              <a:ext cx="2362200" cy="1371600"/>
            </a:xfrm>
            <a:prstGeom prst="roundRect">
              <a:avLst>
                <a:gd name="adj" fmla="val 5186"/>
              </a:avLst>
            </a:prstGeom>
            <a:noFill/>
            <a:ln w="9525" cap="flat" cmpd="sng" algn="ctr">
              <a:solidFill>
                <a:srgbClr val="C66951">
                  <a:lumMod val="75000"/>
                </a:srgbClr>
              </a:solidFill>
              <a:prstDash val="solid"/>
            </a:ln>
            <a:effectLst/>
          </p:spPr>
          <p:txBody>
            <a:bodyPr rtlCol="0" anchor="ctr"/>
            <a:lstStyle/>
            <a:p>
              <a:pPr marL="0" marR="0" lvl="0" indent="0" algn="ctr" defTabSz="121478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宋体"/>
              </a:endParaRPr>
            </a:p>
          </p:txBody>
        </p:sp>
        <p:sp>
          <p:nvSpPr>
            <p:cNvPr id="18" name="Text Box 10"/>
            <p:cNvSpPr txBox="1">
              <a:spLocks noChangeArrowheads="1"/>
            </p:cNvSpPr>
            <p:nvPr/>
          </p:nvSpPr>
          <p:spPr bwMode="auto">
            <a:xfrm>
              <a:off x="6255372" y="1557614"/>
              <a:ext cx="2100580" cy="1338931"/>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添加文字</a:t>
              </a:r>
              <a:endParaRPr kumimoji="0" lang="en-US" altLang="zh-CN"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此处您可以添加文字或者删除淘宝网chenying0907出品在此处您可以添加文字或者删除淘宝网chenying0907出品此处您可以添加文字或者删除淘宝网chenying0907出品在此处您可以添加文字或者删除淘宝网chenying0907出品</a:t>
              </a:r>
              <a:endParaRPr kumimoji="0" lang="en-US" altLang="zh-CN" sz="15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grpSp>
        <p:nvGrpSpPr>
          <p:cNvPr id="19" name="淘宝网chenying0907出品 18"/>
          <p:cNvGrpSpPr/>
          <p:nvPr/>
        </p:nvGrpSpPr>
        <p:grpSpPr>
          <a:xfrm>
            <a:off x="8712109" y="4412823"/>
            <a:ext cx="3132242" cy="1828659"/>
            <a:chOff x="6146152" y="3234014"/>
            <a:chExt cx="2362200" cy="1371600"/>
          </a:xfrm>
        </p:grpSpPr>
        <p:sp>
          <p:nvSpPr>
            <p:cNvPr id="20" name="Rounded Rectangle 8"/>
            <p:cNvSpPr/>
            <p:nvPr/>
          </p:nvSpPr>
          <p:spPr>
            <a:xfrm>
              <a:off x="6146152" y="3234014"/>
              <a:ext cx="2362200" cy="1371600"/>
            </a:xfrm>
            <a:prstGeom prst="roundRect">
              <a:avLst>
                <a:gd name="adj" fmla="val 5186"/>
              </a:avLst>
            </a:prstGeom>
            <a:noFill/>
            <a:ln w="9525" cap="flat" cmpd="sng" algn="ctr">
              <a:solidFill>
                <a:srgbClr val="C66951">
                  <a:lumMod val="75000"/>
                </a:srgbClr>
              </a:solidFill>
              <a:prstDash val="solid"/>
            </a:ln>
            <a:effectLst/>
          </p:spPr>
          <p:txBody>
            <a:bodyPr rtlCol="0" anchor="ctr"/>
            <a:lstStyle/>
            <a:p>
              <a:pPr marL="0" marR="0" lvl="0" indent="0" algn="ctr" defTabSz="121478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 lastClr="FFFFFF"/>
                </a:solidFill>
                <a:effectLst/>
                <a:uLnTx/>
                <a:uFillTx/>
                <a:latin typeface="Calibri"/>
                <a:ea typeface="宋体"/>
              </a:endParaRPr>
            </a:p>
          </p:txBody>
        </p:sp>
        <p:sp>
          <p:nvSpPr>
            <p:cNvPr id="21" name="Text Box 10"/>
            <p:cNvSpPr txBox="1">
              <a:spLocks noChangeArrowheads="1"/>
            </p:cNvSpPr>
            <p:nvPr/>
          </p:nvSpPr>
          <p:spPr bwMode="auto">
            <a:xfrm>
              <a:off x="6255372" y="3234014"/>
              <a:ext cx="2100580" cy="1338931"/>
            </a:xfrm>
            <a:prstGeom prst="rect">
              <a:avLst/>
            </a:prstGeom>
            <a:noFill/>
            <a:ln w="9525">
              <a:noFill/>
              <a:miter lim="800000"/>
              <a:headEnd/>
              <a:tailEnd/>
            </a:ln>
          </p:spPr>
          <p:txBody>
            <a:bodyPr wrap="square" lIns="45720" tIns="22860" rIns="45720" bIns="22860">
              <a:spAutoFit/>
            </a:bodyPr>
            <a:lstStyle/>
            <a:p>
              <a:pPr marL="0" marR="0" lvl="0" indent="0" defTabSz="1445716" eaLnBrk="1" fontAlgn="auto" latinLnBrk="0" hangingPunct="1">
                <a:lnSpc>
                  <a:spcPct val="20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rPr>
                <a:t>添加文字</a:t>
              </a:r>
              <a:endParaRPr kumimoji="0" lang="en-US" altLang="zh-CN" sz="1900" b="1" i="0" u="none" strike="noStrike" kern="0" cap="none" spc="0" normalizeH="0" baseline="0" noProof="0" dirty="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445716"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此处您可以添加文字或者删除淘宝网chenying0907出品在此处您可以添加文字或者删除淘宝网chenying0907出品此处您可以添加文字或者删除淘宝网chenying0907出品在此处您可以添加文字或者删除淘宝网chenying0907出品</a:t>
              </a:r>
              <a:endParaRPr kumimoji="0" lang="en-US" altLang="zh-CN" sz="15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grpSp>
        <p:nvGrpSpPr>
          <p:cNvPr id="22" name="淘宝网chenying0907出品 21"/>
          <p:cNvGrpSpPr/>
          <p:nvPr/>
        </p:nvGrpSpPr>
        <p:grpSpPr>
          <a:xfrm>
            <a:off x="1211407" y="2030004"/>
            <a:ext cx="3548271" cy="4414662"/>
            <a:chOff x="489450" y="1446762"/>
            <a:chExt cx="2675951" cy="3311252"/>
          </a:xfrm>
        </p:grpSpPr>
        <p:pic>
          <p:nvPicPr>
            <p:cNvPr id="2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5354" t="8440" r="6203" b="10137"/>
            <a:stretch/>
          </p:blipFill>
          <p:spPr>
            <a:xfrm>
              <a:off x="489450" y="1446762"/>
              <a:ext cx="2675951" cy="3311252"/>
            </a:xfrm>
            <a:prstGeom prst="rect">
              <a:avLst/>
            </a:prstGeom>
          </p:spPr>
        </p:pic>
        <p:sp>
          <p:nvSpPr>
            <p:cNvPr id="24" name="Rectangle 10"/>
            <p:cNvSpPr/>
            <p:nvPr/>
          </p:nvSpPr>
          <p:spPr>
            <a:xfrm>
              <a:off x="892828" y="1831934"/>
              <a:ext cx="1905000" cy="2468880"/>
            </a:xfrm>
            <a:prstGeom prst="rect">
              <a:avLst/>
            </a:prstGeom>
            <a:blipFill dpi="0" rotWithShape="1">
              <a:blip r:embed="rId5">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4780" fontAlgn="auto">
                <a:spcBef>
                  <a:spcPts val="0"/>
                </a:spcBef>
                <a:spcAft>
                  <a:spcPts val="0"/>
                </a:spcAft>
                <a:defRPr/>
              </a:pPr>
              <a:endParaRPr lang="en-US" sz="2400" kern="0">
                <a:solidFill>
                  <a:sysClr val="window" lastClr="FFFFFF"/>
                </a:solidFill>
                <a:latin typeface="Calibri"/>
                <a:ea typeface="+mn-ea"/>
              </a:endParaRPr>
            </a:p>
          </p:txBody>
        </p:sp>
      </p:grpSp>
      <p:grpSp>
        <p:nvGrpSpPr>
          <p:cNvPr id="27" name="淘宝网chenying0907出品 26"/>
          <p:cNvGrpSpPr/>
          <p:nvPr/>
        </p:nvGrpSpPr>
        <p:grpSpPr>
          <a:xfrm>
            <a:off x="4961758" y="2030004"/>
            <a:ext cx="3548271" cy="4414662"/>
            <a:chOff x="3317801" y="1446762"/>
            <a:chExt cx="2675951" cy="3311252"/>
          </a:xfrm>
        </p:grpSpPr>
        <p:pic>
          <p:nvPicPr>
            <p:cNvPr id="28"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5354" t="8440" r="6203" b="10137"/>
            <a:stretch/>
          </p:blipFill>
          <p:spPr>
            <a:xfrm>
              <a:off x="3317801" y="1446762"/>
              <a:ext cx="2675951" cy="3311252"/>
            </a:xfrm>
            <a:prstGeom prst="rect">
              <a:avLst/>
            </a:prstGeom>
          </p:spPr>
        </p:pic>
        <p:sp>
          <p:nvSpPr>
            <p:cNvPr id="29" name="Rectangle 11"/>
            <p:cNvSpPr/>
            <p:nvPr/>
          </p:nvSpPr>
          <p:spPr>
            <a:xfrm>
              <a:off x="3707752" y="1831934"/>
              <a:ext cx="1905000" cy="2468880"/>
            </a:xfrm>
            <a:prstGeom prst="rect">
              <a:avLst/>
            </a:prstGeom>
            <a:blipFill dpi="0"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1214780" fontAlgn="auto">
                <a:spcBef>
                  <a:spcPts val="0"/>
                </a:spcBef>
                <a:spcAft>
                  <a:spcPts val="0"/>
                </a:spcAft>
                <a:defRPr/>
              </a:pPr>
              <a:endParaRPr lang="en-US" sz="2400" kern="0">
                <a:solidFill>
                  <a:sysClr val="window" lastClr="FFFFFF"/>
                </a:solidFill>
                <a:latin typeface="Calibri"/>
                <a:ea typeface="+mn-ea"/>
              </a:endParaRPr>
            </a:p>
          </p:txBody>
        </p:sp>
      </p:grpSp>
      <p:sp>
        <p:nvSpPr>
          <p:cNvPr id="30" name="Oval 4"/>
          <p:cNvSpPr/>
          <p:nvPr/>
        </p:nvSpPr>
        <p:spPr>
          <a:xfrm>
            <a:off x="3737408" y="3092125"/>
            <a:ext cx="2273404" cy="2298944"/>
          </a:xfrm>
          <a:prstGeom prst="ellipse">
            <a:avLst/>
          </a:prstGeom>
          <a:solidFill>
            <a:srgbClr val="C66951">
              <a:lumMod val="75000"/>
            </a:srgbClr>
          </a:solidFill>
          <a:ln w="28575" cap="flat" cmpd="sng" algn="ctr">
            <a:noFill/>
            <a:prstDash val="solid"/>
          </a:ln>
          <a:effectLst/>
        </p:spPr>
        <p:txBody>
          <a:bodyPr lIns="121478" tIns="60739" rIns="121478" bIns="60739" rtlCol="0" anchor="ctr"/>
          <a:lstStyle/>
          <a:p>
            <a:pPr marL="0" marR="0" lvl="0" indent="0" algn="ctr" defTabSz="121478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添加说明文本</a:t>
            </a:r>
            <a:endParaRPr kumimoji="0" 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1" name="Text Box 7"/>
          <p:cNvSpPr txBox="1">
            <a:spLocks noChangeArrowheads="1"/>
          </p:cNvSpPr>
          <p:nvPr/>
        </p:nvSpPr>
        <p:spPr bwMode="auto">
          <a:xfrm>
            <a:off x="1334225" y="1196752"/>
            <a:ext cx="10666431" cy="677056"/>
          </a:xfrm>
          <a:prstGeom prst="rect">
            <a:avLst/>
          </a:prstGeom>
          <a:noFill/>
          <a:ln w="9525">
            <a:noFill/>
            <a:miter lim="800000"/>
            <a:headEnd/>
            <a:tailEnd/>
          </a:ln>
        </p:spPr>
        <p:txBody>
          <a:bodyPr wrap="square" lIns="60739" tIns="30370" rIns="60739" bIns="30370" anchor="ctr">
            <a:spAutoFit/>
          </a:bodyPr>
          <a:lstStyle/>
          <a:p>
            <a:pPr defTabSz="1445716" fontAlgn="auto">
              <a:spcBef>
                <a:spcPts val="0"/>
              </a:spcBef>
              <a:spcAft>
                <a:spcPts val="0"/>
              </a:spcAft>
              <a:defRPr/>
            </a:pPr>
            <a:r>
              <a:rPr lang="zh-CN" altLang="en-US" sz="20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a:t>
            </a:r>
            <a:endParaRPr lang="en-US" sz="1600" kern="0" dirty="0">
              <a:solidFill>
                <a:sysClr val="window" lastClr="FFFFFF">
                  <a:lumMod val="65000"/>
                </a:sysClr>
              </a:solidFill>
              <a:latin typeface="Open Sans Semibold" pitchFamily="34" charset="0"/>
              <a:ea typeface="Open Sans Semibold" pitchFamily="34" charset="0"/>
              <a:cs typeface="Open Sans Semibold" pitchFamily="34" charset="0"/>
            </a:endParaRPr>
          </a:p>
        </p:txBody>
      </p:sp>
    </p:spTree>
    <p:extLst>
      <p:ext uri="{BB962C8B-B14F-4D97-AF65-F5344CB8AC3E}">
        <p14:creationId xmlns:p14="http://schemas.microsoft.com/office/powerpoint/2010/main" val="188110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Vertical)">
                                      <p:cBhvr>
                                        <p:cTn id="11" dur="500"/>
                                        <p:tgtEl>
                                          <p:spTgt spid="30"/>
                                        </p:tgtEl>
                                      </p:cBhvr>
                                    </p:animEffect>
                                  </p:childTnLst>
                                </p:cTn>
                              </p:par>
                              <p:par>
                                <p:cTn id="12" presetID="22" presetClass="entr" presetSubtype="2" fill="hold" nodeType="withEffect">
                                  <p:stCondLst>
                                    <p:cond delay="250"/>
                                  </p:stCondLst>
                                  <p:childTnLst>
                                    <p:set>
                                      <p:cBhvr>
                                        <p:cTn id="13" dur="1" fill="hold">
                                          <p:stCondLst>
                                            <p:cond delay="0"/>
                                          </p:stCondLst>
                                        </p:cTn>
                                        <p:tgtEl>
                                          <p:spTgt spid="22"/>
                                        </p:tgtEl>
                                        <p:attrNameLst>
                                          <p:attrName>style.visibility</p:attrName>
                                        </p:attrNameLst>
                                      </p:cBhvr>
                                      <p:to>
                                        <p:strVal val="visible"/>
                                      </p:to>
                                    </p:set>
                                    <p:animEffect transition="in" filter="wipe(right)">
                                      <p:cBhvr>
                                        <p:cTn id="14" dur="750"/>
                                        <p:tgtEl>
                                          <p:spTgt spid="22"/>
                                        </p:tgtEl>
                                      </p:cBhvr>
                                    </p:animEffect>
                                  </p:childTnLst>
                                </p:cTn>
                              </p:par>
                              <p:par>
                                <p:cTn id="15" presetID="22" presetClass="entr" presetSubtype="8" fill="hold" nodeType="withEffect">
                                  <p:stCondLst>
                                    <p:cond delay="25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750"/>
                                        <p:tgtEl>
                                          <p:spTgt spid="2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淘宝网chenying0907出品 1"/>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prstClr val="black"/>
                </a:solidFill>
                <a:latin typeface="微软雅黑" pitchFamily="34" charset="-122"/>
                <a:ea typeface="微软雅黑" pitchFamily="34" charset="-122"/>
                <a:cs typeface="Segoe UI" pitchFamily="34" charset="0"/>
              </a:rPr>
              <a:t>课前准备</a:t>
            </a:r>
            <a:endParaRPr lang="zh-CN" altLang="en-US" dirty="0">
              <a:solidFill>
                <a:prstClr val="black"/>
              </a:solidFill>
              <a:latin typeface="微软雅黑" pitchFamily="34" charset="-122"/>
              <a:ea typeface="微软雅黑" pitchFamily="34" charset="-122"/>
              <a:cs typeface="Segoe UI" pitchFamily="34" charset="0"/>
            </a:endParaRPr>
          </a:p>
        </p:txBody>
      </p:sp>
      <p:sp>
        <p:nvSpPr>
          <p:cNvPr id="3" name="淘宝网chenying0907出品 2"/>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课堂实施</a:t>
            </a:r>
          </a:p>
        </p:txBody>
      </p:sp>
      <p:sp>
        <p:nvSpPr>
          <p:cNvPr id="4" name="淘宝网chenying0907出品 3"/>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课后提升</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5" name="直接连接符 4"/>
          <p:cNvCxnSpPr/>
          <p:nvPr/>
        </p:nvCxnSpPr>
        <p:spPr>
          <a:xfrm>
            <a:off x="662137" y="810890"/>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1" name="Rectangle 12"/>
          <p:cNvSpPr>
            <a:spLocks noChangeArrowheads="1"/>
          </p:cNvSpPr>
          <p:nvPr/>
        </p:nvSpPr>
        <p:spPr bwMode="auto">
          <a:xfrm>
            <a:off x="2614195" y="3249254"/>
            <a:ext cx="1905000" cy="97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添加您的文字添加您的文字添加您的文字</a:t>
            </a:r>
          </a:p>
        </p:txBody>
      </p:sp>
      <p:sp>
        <p:nvSpPr>
          <p:cNvPr id="92" name="Line 13"/>
          <p:cNvSpPr>
            <a:spLocks noChangeShapeType="1"/>
          </p:cNvSpPr>
          <p:nvPr/>
        </p:nvSpPr>
        <p:spPr bwMode="auto">
          <a:xfrm flipV="1">
            <a:off x="2647832" y="3249252"/>
            <a:ext cx="0" cy="1194076"/>
          </a:xfrm>
          <a:prstGeom prst="line">
            <a:avLst/>
          </a:prstGeom>
          <a:noFill/>
          <a:ln w="12700">
            <a:solidFill>
              <a:sysClr val="windowText" lastClr="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Rectangle 14"/>
          <p:cNvSpPr>
            <a:spLocks noChangeArrowheads="1"/>
          </p:cNvSpPr>
          <p:nvPr/>
        </p:nvSpPr>
        <p:spPr bwMode="auto">
          <a:xfrm>
            <a:off x="5651384" y="3279422"/>
            <a:ext cx="1849436" cy="978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添加您的文字添加您的文字添加您的文字添加您的文字</a:t>
            </a:r>
          </a:p>
        </p:txBody>
      </p:sp>
      <p:sp>
        <p:nvSpPr>
          <p:cNvPr id="94" name="Line 15"/>
          <p:cNvSpPr>
            <a:spLocks noChangeShapeType="1"/>
          </p:cNvSpPr>
          <p:nvPr/>
        </p:nvSpPr>
        <p:spPr bwMode="auto">
          <a:xfrm flipV="1">
            <a:off x="5668845" y="3260367"/>
            <a:ext cx="0" cy="1194076"/>
          </a:xfrm>
          <a:prstGeom prst="line">
            <a:avLst/>
          </a:prstGeom>
          <a:noFill/>
          <a:ln w="12700">
            <a:solidFill>
              <a:sysClr val="windowText" lastClr="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Rectangle 16"/>
          <p:cNvSpPr>
            <a:spLocks noChangeArrowheads="1"/>
          </p:cNvSpPr>
          <p:nvPr/>
        </p:nvSpPr>
        <p:spPr bwMode="auto">
          <a:xfrm>
            <a:off x="8678745" y="3288948"/>
            <a:ext cx="1905000" cy="679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a:t>
            </a:r>
          </a:p>
        </p:txBody>
      </p:sp>
      <p:sp>
        <p:nvSpPr>
          <p:cNvPr id="96" name="Line 17"/>
          <p:cNvSpPr>
            <a:spLocks noChangeShapeType="1"/>
          </p:cNvSpPr>
          <p:nvPr/>
        </p:nvSpPr>
        <p:spPr bwMode="auto">
          <a:xfrm flipV="1">
            <a:off x="8686684" y="3258780"/>
            <a:ext cx="0" cy="1194076"/>
          </a:xfrm>
          <a:prstGeom prst="line">
            <a:avLst/>
          </a:prstGeom>
          <a:noFill/>
          <a:ln w="12700">
            <a:solidFill>
              <a:sysClr val="windowText" lastClr="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Rectangle 18"/>
          <p:cNvSpPr>
            <a:spLocks noChangeArrowheads="1"/>
          </p:cNvSpPr>
          <p:nvPr/>
        </p:nvSpPr>
        <p:spPr bwMode="auto">
          <a:xfrm>
            <a:off x="4070233" y="6067716"/>
            <a:ext cx="1905000" cy="683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a:t>
            </a:r>
          </a:p>
        </p:txBody>
      </p:sp>
      <p:sp>
        <p:nvSpPr>
          <p:cNvPr id="98" name="Line 19"/>
          <p:cNvSpPr>
            <a:spLocks noChangeShapeType="1"/>
          </p:cNvSpPr>
          <p:nvPr/>
        </p:nvSpPr>
        <p:spPr bwMode="auto">
          <a:xfrm flipV="1">
            <a:off x="4090870" y="5621527"/>
            <a:ext cx="0" cy="1008296"/>
          </a:xfrm>
          <a:prstGeom prst="line">
            <a:avLst/>
          </a:prstGeom>
          <a:noFill/>
          <a:ln w="12700">
            <a:solidFill>
              <a:sysClr val="windowText" lastClr="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Rectangle 20"/>
          <p:cNvSpPr>
            <a:spLocks noChangeArrowheads="1"/>
          </p:cNvSpPr>
          <p:nvPr/>
        </p:nvSpPr>
        <p:spPr bwMode="auto">
          <a:xfrm>
            <a:off x="7130934" y="6067717"/>
            <a:ext cx="1771650" cy="683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3" tIns="45716" rIns="91433" bIns="45716">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24456"/>
                </a:solidFill>
                <a:effectLst/>
                <a:uLnTx/>
                <a:uFillTx/>
                <a:latin typeface="微软雅黑" pitchFamily="2" charset="-122"/>
                <a:ea typeface="微软雅黑" pitchFamily="2" charset="-122"/>
              </a:rPr>
              <a:t>添加您的文字添加您的文字</a:t>
            </a:r>
          </a:p>
        </p:txBody>
      </p:sp>
      <p:grpSp>
        <p:nvGrpSpPr>
          <p:cNvPr id="100" name="Group 21"/>
          <p:cNvGrpSpPr>
            <a:grpSpLocks/>
          </p:cNvGrpSpPr>
          <p:nvPr/>
        </p:nvGrpSpPr>
        <p:grpSpPr bwMode="auto">
          <a:xfrm>
            <a:off x="2519245" y="4446504"/>
            <a:ext cx="2057400" cy="1179785"/>
            <a:chOff x="0" y="0"/>
            <a:chExt cx="1296" cy="743"/>
          </a:xfrm>
        </p:grpSpPr>
        <p:sp>
          <p:nvSpPr>
            <p:cNvPr id="101" name="未知"/>
            <p:cNvSpPr>
              <a:spLocks/>
            </p:cNvSpPr>
            <p:nvPr/>
          </p:nvSpPr>
          <p:spPr bwMode="auto">
            <a:xfrm flipH="1">
              <a:off x="768" y="514"/>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未知"/>
            <p:cNvSpPr>
              <a:spLocks/>
            </p:cNvSpPr>
            <p:nvPr/>
          </p:nvSpPr>
          <p:spPr bwMode="auto">
            <a:xfrm>
              <a:off x="817" y="42"/>
              <a:ext cx="296" cy="333"/>
            </a:xfrm>
            <a:custGeom>
              <a:avLst/>
              <a:gdLst>
                <a:gd name="T0" fmla="*/ 0 w 238"/>
                <a:gd name="T1" fmla="*/ 0 h 268"/>
                <a:gd name="T2" fmla="*/ 200 w 238"/>
                <a:gd name="T3" fmla="*/ 268 h 268"/>
                <a:gd name="T4" fmla="*/ 238 w 238"/>
                <a:gd name="T5" fmla="*/ 240 h 268"/>
                <a:gd name="T6" fmla="*/ 200 w 238"/>
                <a:gd name="T7" fmla="*/ 268 h 268"/>
                <a:gd name="T8" fmla="*/ 0 w 238"/>
                <a:gd name="T9" fmla="*/ 0 h 268"/>
              </a:gdLst>
              <a:ahLst/>
              <a:cxnLst>
                <a:cxn ang="0">
                  <a:pos x="T0" y="T1"/>
                </a:cxn>
                <a:cxn ang="0">
                  <a:pos x="T2" y="T3"/>
                </a:cxn>
                <a:cxn ang="0">
                  <a:pos x="T4" y="T5"/>
                </a:cxn>
                <a:cxn ang="0">
                  <a:pos x="T6" y="T7"/>
                </a:cxn>
                <a:cxn ang="0">
                  <a:pos x="T8" y="T9"/>
                </a:cxn>
              </a:cxnLst>
              <a:rect l="0" t="0" r="r" b="b"/>
              <a:pathLst>
                <a:path w="238" h="268">
                  <a:moveTo>
                    <a:pt x="0" y="0"/>
                  </a:moveTo>
                  <a:lnTo>
                    <a:pt x="200" y="268"/>
                  </a:lnTo>
                  <a:lnTo>
                    <a:pt x="238" y="240"/>
                  </a:lnTo>
                  <a:lnTo>
                    <a:pt x="200" y="268"/>
                  </a:lnTo>
                  <a:lnTo>
                    <a:pt x="0"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未知"/>
            <p:cNvSpPr>
              <a:spLocks/>
            </p:cNvSpPr>
            <p:nvPr/>
          </p:nvSpPr>
          <p:spPr bwMode="auto">
            <a:xfrm>
              <a:off x="817" y="2"/>
              <a:ext cx="50" cy="40"/>
            </a:xfrm>
            <a:custGeom>
              <a:avLst/>
              <a:gdLst>
                <a:gd name="T0" fmla="*/ 0 w 40"/>
                <a:gd name="T1" fmla="*/ 32 h 32"/>
                <a:gd name="T2" fmla="*/ 40 w 40"/>
                <a:gd name="T3" fmla="*/ 0 h 32"/>
                <a:gd name="T4" fmla="*/ 0 w 40"/>
                <a:gd name="T5" fmla="*/ 32 h 32"/>
                <a:gd name="T6" fmla="*/ 0 w 40"/>
                <a:gd name="T7" fmla="*/ 32 h 32"/>
              </a:gdLst>
              <a:ahLst/>
              <a:cxnLst>
                <a:cxn ang="0">
                  <a:pos x="T0" y="T1"/>
                </a:cxn>
                <a:cxn ang="0">
                  <a:pos x="T2" y="T3"/>
                </a:cxn>
                <a:cxn ang="0">
                  <a:pos x="T4" y="T5"/>
                </a:cxn>
                <a:cxn ang="0">
                  <a:pos x="T6" y="T7"/>
                </a:cxn>
              </a:cxnLst>
              <a:rect l="0" t="0" r="r" b="b"/>
              <a:pathLst>
                <a:path w="40" h="32">
                  <a:moveTo>
                    <a:pt x="0" y="32"/>
                  </a:moveTo>
                  <a:lnTo>
                    <a:pt x="40" y="0"/>
                  </a:lnTo>
                  <a:lnTo>
                    <a:pt x="0" y="32"/>
                  </a:lnTo>
                  <a:lnTo>
                    <a:pt x="0" y="32"/>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未知"/>
            <p:cNvSpPr>
              <a:spLocks/>
            </p:cNvSpPr>
            <p:nvPr/>
          </p:nvSpPr>
          <p:spPr bwMode="auto">
            <a:xfrm>
              <a:off x="0" y="42"/>
              <a:ext cx="1065" cy="700"/>
            </a:xfrm>
            <a:custGeom>
              <a:avLst/>
              <a:gdLst>
                <a:gd name="T0" fmla="*/ 658 w 858"/>
                <a:gd name="T1" fmla="*/ 0 h 564"/>
                <a:gd name="T2" fmla="*/ 0 w 858"/>
                <a:gd name="T3" fmla="*/ 0 h 564"/>
                <a:gd name="T4" fmla="*/ 0 w 858"/>
                <a:gd name="T5" fmla="*/ 564 h 564"/>
                <a:gd name="T6" fmla="*/ 630 w 858"/>
                <a:gd name="T7" fmla="*/ 564 h 564"/>
                <a:gd name="T8" fmla="*/ 858 w 858"/>
                <a:gd name="T9" fmla="*/ 268 h 564"/>
                <a:gd name="T10" fmla="*/ 658 w 858"/>
                <a:gd name="T11" fmla="*/ 0 h 564"/>
              </a:gdLst>
              <a:ahLst/>
              <a:cxnLst>
                <a:cxn ang="0">
                  <a:pos x="T0" y="T1"/>
                </a:cxn>
                <a:cxn ang="0">
                  <a:pos x="T2" y="T3"/>
                </a:cxn>
                <a:cxn ang="0">
                  <a:pos x="T4" y="T5"/>
                </a:cxn>
                <a:cxn ang="0">
                  <a:pos x="T6" y="T7"/>
                </a:cxn>
                <a:cxn ang="0">
                  <a:pos x="T8" y="T9"/>
                </a:cxn>
                <a:cxn ang="0">
                  <a:pos x="T10" y="T11"/>
                </a:cxn>
              </a:cxnLst>
              <a:rect l="0" t="0" r="r" b="b"/>
              <a:pathLst>
                <a:path w="858" h="564">
                  <a:moveTo>
                    <a:pt x="658" y="0"/>
                  </a:moveTo>
                  <a:lnTo>
                    <a:pt x="0" y="0"/>
                  </a:lnTo>
                  <a:lnTo>
                    <a:pt x="0" y="564"/>
                  </a:lnTo>
                  <a:lnTo>
                    <a:pt x="630" y="564"/>
                  </a:lnTo>
                  <a:lnTo>
                    <a:pt x="858" y="268"/>
                  </a:lnTo>
                  <a:lnTo>
                    <a:pt x="658" y="0"/>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未知"/>
            <p:cNvSpPr>
              <a:spLocks/>
            </p:cNvSpPr>
            <p:nvPr/>
          </p:nvSpPr>
          <p:spPr bwMode="auto">
            <a:xfrm>
              <a:off x="817" y="2"/>
              <a:ext cx="296" cy="373"/>
            </a:xfrm>
            <a:custGeom>
              <a:avLst/>
              <a:gdLst>
                <a:gd name="T0" fmla="*/ 200 w 238"/>
                <a:gd name="T1" fmla="*/ 300 h 300"/>
                <a:gd name="T2" fmla="*/ 238 w 238"/>
                <a:gd name="T3" fmla="*/ 272 h 300"/>
                <a:gd name="T4" fmla="*/ 46 w 238"/>
                <a:gd name="T5" fmla="*/ 0 h 300"/>
                <a:gd name="T6" fmla="*/ 40 w 238"/>
                <a:gd name="T7" fmla="*/ 0 h 300"/>
                <a:gd name="T8" fmla="*/ 0 w 238"/>
                <a:gd name="T9" fmla="*/ 32 h 300"/>
                <a:gd name="T10" fmla="*/ 200 w 238"/>
                <a:gd name="T11" fmla="*/ 300 h 300"/>
              </a:gdLst>
              <a:ahLst/>
              <a:cxnLst>
                <a:cxn ang="0">
                  <a:pos x="T0" y="T1"/>
                </a:cxn>
                <a:cxn ang="0">
                  <a:pos x="T2" y="T3"/>
                </a:cxn>
                <a:cxn ang="0">
                  <a:pos x="T4" y="T5"/>
                </a:cxn>
                <a:cxn ang="0">
                  <a:pos x="T6" y="T7"/>
                </a:cxn>
                <a:cxn ang="0">
                  <a:pos x="T8" y="T9"/>
                </a:cxn>
                <a:cxn ang="0">
                  <a:pos x="T10" y="T11"/>
                </a:cxn>
              </a:cxnLst>
              <a:rect l="0" t="0" r="r" b="b"/>
              <a:pathLst>
                <a:path w="238" h="300">
                  <a:moveTo>
                    <a:pt x="200" y="300"/>
                  </a:moveTo>
                  <a:lnTo>
                    <a:pt x="238" y="272"/>
                  </a:lnTo>
                  <a:lnTo>
                    <a:pt x="46" y="0"/>
                  </a:lnTo>
                  <a:lnTo>
                    <a:pt x="40" y="0"/>
                  </a:lnTo>
                  <a:lnTo>
                    <a:pt x="0" y="32"/>
                  </a:lnTo>
                  <a:lnTo>
                    <a:pt x="200" y="300"/>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未知"/>
            <p:cNvSpPr>
              <a:spLocks/>
            </p:cNvSpPr>
            <p:nvPr/>
          </p:nvSpPr>
          <p:spPr bwMode="auto">
            <a:xfrm>
              <a:off x="782" y="340"/>
              <a:ext cx="331" cy="402"/>
            </a:xfrm>
            <a:custGeom>
              <a:avLst/>
              <a:gdLst>
                <a:gd name="T0" fmla="*/ 266 w 266"/>
                <a:gd name="T1" fmla="*/ 0 h 324"/>
                <a:gd name="T2" fmla="*/ 228 w 266"/>
                <a:gd name="T3" fmla="*/ 28 h 324"/>
                <a:gd name="T4" fmla="*/ 0 w 266"/>
                <a:gd name="T5" fmla="*/ 324 h 324"/>
                <a:gd name="T6" fmla="*/ 12 w 266"/>
                <a:gd name="T7" fmla="*/ 324 h 324"/>
                <a:gd name="T8" fmla="*/ 266 w 266"/>
                <a:gd name="T9" fmla="*/ 0 h 324"/>
              </a:gdLst>
              <a:ahLst/>
              <a:cxnLst>
                <a:cxn ang="0">
                  <a:pos x="T0" y="T1"/>
                </a:cxn>
                <a:cxn ang="0">
                  <a:pos x="T2" y="T3"/>
                </a:cxn>
                <a:cxn ang="0">
                  <a:pos x="T4" y="T5"/>
                </a:cxn>
                <a:cxn ang="0">
                  <a:pos x="T6" y="T7"/>
                </a:cxn>
                <a:cxn ang="0">
                  <a:pos x="T8" y="T9"/>
                </a:cxn>
              </a:cxnLst>
              <a:rect l="0" t="0" r="r" b="b"/>
              <a:pathLst>
                <a:path w="266" h="324">
                  <a:moveTo>
                    <a:pt x="266" y="0"/>
                  </a:moveTo>
                  <a:lnTo>
                    <a:pt x="228" y="28"/>
                  </a:lnTo>
                  <a:lnTo>
                    <a:pt x="0" y="324"/>
                  </a:lnTo>
                  <a:lnTo>
                    <a:pt x="12" y="324"/>
                  </a:lnTo>
                  <a:lnTo>
                    <a:pt x="266" y="0"/>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未知"/>
            <p:cNvSpPr>
              <a:spLocks/>
            </p:cNvSpPr>
            <p:nvPr/>
          </p:nvSpPr>
          <p:spPr bwMode="auto">
            <a:xfrm>
              <a:off x="782" y="742"/>
              <a:ext cx="15" cy="1"/>
            </a:xfrm>
            <a:custGeom>
              <a:avLst/>
              <a:gdLst>
                <a:gd name="T0" fmla="*/ 12 w 12"/>
                <a:gd name="T1" fmla="*/ 0 w 12"/>
                <a:gd name="T2" fmla="*/ 12 w 12"/>
                <a:gd name="T3" fmla="*/ 12 w 12"/>
              </a:gdLst>
              <a:ahLst/>
              <a:cxnLst>
                <a:cxn ang="0">
                  <a:pos x="T0" y="0"/>
                </a:cxn>
                <a:cxn ang="0">
                  <a:pos x="T1" y="0"/>
                </a:cxn>
                <a:cxn ang="0">
                  <a:pos x="T2" y="0"/>
                </a:cxn>
                <a:cxn ang="0">
                  <a:pos x="T3" y="0"/>
                </a:cxn>
              </a:cxnLst>
              <a:rect l="0" t="0" r="r" b="b"/>
              <a:pathLst>
                <a:path w="12">
                  <a:moveTo>
                    <a:pt x="12" y="0"/>
                  </a:moveTo>
                  <a:lnTo>
                    <a:pt x="0" y="0"/>
                  </a:lnTo>
                  <a:lnTo>
                    <a:pt x="12"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未知"/>
            <p:cNvSpPr>
              <a:spLocks/>
            </p:cNvSpPr>
            <p:nvPr/>
          </p:nvSpPr>
          <p:spPr bwMode="auto">
            <a:xfrm>
              <a:off x="867" y="0"/>
              <a:ext cx="7" cy="2"/>
            </a:xfrm>
            <a:custGeom>
              <a:avLst/>
              <a:gdLst>
                <a:gd name="T0" fmla="*/ 4 w 6"/>
                <a:gd name="T1" fmla="*/ 0 h 2"/>
                <a:gd name="T2" fmla="*/ 0 w 6"/>
                <a:gd name="T3" fmla="*/ 2 h 2"/>
                <a:gd name="T4" fmla="*/ 6 w 6"/>
                <a:gd name="T5" fmla="*/ 2 h 2"/>
                <a:gd name="T6" fmla="*/ 4 w 6"/>
                <a:gd name="T7" fmla="*/ 0 h 2"/>
              </a:gdLst>
              <a:ahLst/>
              <a:cxnLst>
                <a:cxn ang="0">
                  <a:pos x="T0" y="T1"/>
                </a:cxn>
                <a:cxn ang="0">
                  <a:pos x="T2" y="T3"/>
                </a:cxn>
                <a:cxn ang="0">
                  <a:pos x="T4" y="T5"/>
                </a:cxn>
                <a:cxn ang="0">
                  <a:pos x="T6" y="T7"/>
                </a:cxn>
              </a:cxnLst>
              <a:rect l="0" t="0" r="r" b="b"/>
              <a:pathLst>
                <a:path w="6" h="2">
                  <a:moveTo>
                    <a:pt x="4" y="0"/>
                  </a:moveTo>
                  <a:lnTo>
                    <a:pt x="0" y="2"/>
                  </a:lnTo>
                  <a:lnTo>
                    <a:pt x="6" y="2"/>
                  </a:lnTo>
                  <a:lnTo>
                    <a:pt x="4"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未知"/>
            <p:cNvSpPr>
              <a:spLocks/>
            </p:cNvSpPr>
            <p:nvPr/>
          </p:nvSpPr>
          <p:spPr bwMode="auto">
            <a:xfrm>
              <a:off x="0" y="2"/>
              <a:ext cx="867" cy="40"/>
            </a:xfrm>
            <a:custGeom>
              <a:avLst/>
              <a:gdLst>
                <a:gd name="T0" fmla="*/ 658 w 698"/>
                <a:gd name="T1" fmla="*/ 32 h 32"/>
                <a:gd name="T2" fmla="*/ 698 w 698"/>
                <a:gd name="T3" fmla="*/ 0 h 32"/>
                <a:gd name="T4" fmla="*/ 64 w 698"/>
                <a:gd name="T5" fmla="*/ 0 h 32"/>
                <a:gd name="T6" fmla="*/ 0 w 698"/>
                <a:gd name="T7" fmla="*/ 32 h 32"/>
                <a:gd name="T8" fmla="*/ 658 w 698"/>
                <a:gd name="T9" fmla="*/ 32 h 32"/>
                <a:gd name="T10" fmla="*/ 658 w 698"/>
                <a:gd name="T11" fmla="*/ 32 h 32"/>
              </a:gdLst>
              <a:ahLst/>
              <a:cxnLst>
                <a:cxn ang="0">
                  <a:pos x="T0" y="T1"/>
                </a:cxn>
                <a:cxn ang="0">
                  <a:pos x="T2" y="T3"/>
                </a:cxn>
                <a:cxn ang="0">
                  <a:pos x="T4" y="T5"/>
                </a:cxn>
                <a:cxn ang="0">
                  <a:pos x="T6" y="T7"/>
                </a:cxn>
                <a:cxn ang="0">
                  <a:pos x="T8" y="T9"/>
                </a:cxn>
                <a:cxn ang="0">
                  <a:pos x="T10" y="T11"/>
                </a:cxn>
              </a:cxnLst>
              <a:rect l="0" t="0" r="r" b="b"/>
              <a:pathLst>
                <a:path w="698" h="32">
                  <a:moveTo>
                    <a:pt x="658" y="32"/>
                  </a:moveTo>
                  <a:lnTo>
                    <a:pt x="698" y="0"/>
                  </a:lnTo>
                  <a:lnTo>
                    <a:pt x="64" y="0"/>
                  </a:lnTo>
                  <a:lnTo>
                    <a:pt x="0" y="32"/>
                  </a:lnTo>
                  <a:lnTo>
                    <a:pt x="658" y="32"/>
                  </a:lnTo>
                  <a:lnTo>
                    <a:pt x="658"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WordArt 31"/>
            <p:cNvSpPr>
              <a:spLocks noChangeArrowheads="1" noChangeShapeType="1"/>
            </p:cNvSpPr>
            <p:nvPr/>
          </p:nvSpPr>
          <p:spPr bwMode="auto">
            <a:xfrm>
              <a:off x="36" y="518"/>
              <a:ext cx="87"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1</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11" name="Group 32"/>
          <p:cNvGrpSpPr>
            <a:grpSpLocks/>
          </p:cNvGrpSpPr>
          <p:nvPr/>
        </p:nvGrpSpPr>
        <p:grpSpPr bwMode="auto">
          <a:xfrm>
            <a:off x="4073409" y="4449681"/>
            <a:ext cx="2103437" cy="1176610"/>
            <a:chOff x="0" y="0"/>
            <a:chExt cx="1325" cy="741"/>
          </a:xfrm>
        </p:grpSpPr>
        <p:sp>
          <p:nvSpPr>
            <p:cNvPr id="112" name="未知"/>
            <p:cNvSpPr>
              <a:spLocks/>
            </p:cNvSpPr>
            <p:nvPr/>
          </p:nvSpPr>
          <p:spPr bwMode="auto">
            <a:xfrm flipH="1">
              <a:off x="797" y="512"/>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WordArt 38"/>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2</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18" name="Group 39"/>
          <p:cNvGrpSpPr>
            <a:grpSpLocks/>
          </p:cNvGrpSpPr>
          <p:nvPr/>
        </p:nvGrpSpPr>
        <p:grpSpPr bwMode="auto">
          <a:xfrm>
            <a:off x="5581534" y="4451268"/>
            <a:ext cx="2119312" cy="1175023"/>
            <a:chOff x="0" y="0"/>
            <a:chExt cx="1335" cy="740"/>
          </a:xfrm>
        </p:grpSpPr>
        <p:sp>
          <p:nvSpPr>
            <p:cNvPr id="119" name="未知"/>
            <p:cNvSpPr>
              <a:spLocks/>
            </p:cNvSpPr>
            <p:nvPr/>
          </p:nvSpPr>
          <p:spPr bwMode="auto">
            <a:xfrm flipH="1">
              <a:off x="807" y="511"/>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WordArt 45"/>
            <p:cNvSpPr>
              <a:spLocks noChangeArrowheads="1" noChangeShapeType="1"/>
            </p:cNvSpPr>
            <p:nvPr/>
          </p:nvSpPr>
          <p:spPr bwMode="auto">
            <a:xfrm>
              <a:off x="194" y="515"/>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3</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25" name="Group 46"/>
          <p:cNvGrpSpPr>
            <a:grpSpLocks/>
          </p:cNvGrpSpPr>
          <p:nvPr/>
        </p:nvGrpSpPr>
        <p:grpSpPr bwMode="auto">
          <a:xfrm>
            <a:off x="7091246" y="4451268"/>
            <a:ext cx="2133601" cy="1175023"/>
            <a:chOff x="0" y="0"/>
            <a:chExt cx="1344" cy="740"/>
          </a:xfrm>
        </p:grpSpPr>
        <p:sp>
          <p:nvSpPr>
            <p:cNvPr id="126" name="未知"/>
            <p:cNvSpPr>
              <a:spLocks/>
            </p:cNvSpPr>
            <p:nvPr/>
          </p:nvSpPr>
          <p:spPr bwMode="auto">
            <a:xfrm flipH="1">
              <a:off x="816" y="500"/>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WordArt 52"/>
            <p:cNvSpPr>
              <a:spLocks noChangeArrowheads="1" noChangeShapeType="1"/>
            </p:cNvSpPr>
            <p:nvPr/>
          </p:nvSpPr>
          <p:spPr bwMode="auto">
            <a:xfrm>
              <a:off x="203" y="515"/>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4</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32" name="Group 53"/>
          <p:cNvGrpSpPr>
            <a:grpSpLocks/>
          </p:cNvGrpSpPr>
          <p:nvPr/>
        </p:nvGrpSpPr>
        <p:grpSpPr bwMode="auto">
          <a:xfrm>
            <a:off x="8599371" y="4451268"/>
            <a:ext cx="2073275" cy="1175023"/>
            <a:chOff x="0" y="0"/>
            <a:chExt cx="1306" cy="740"/>
          </a:xfrm>
        </p:grpSpPr>
        <p:sp>
          <p:nvSpPr>
            <p:cNvPr id="133" name="未知"/>
            <p:cNvSpPr>
              <a:spLocks/>
            </p:cNvSpPr>
            <p:nvPr/>
          </p:nvSpPr>
          <p:spPr bwMode="auto">
            <a:xfrm flipH="1">
              <a:off x="778" y="510"/>
              <a:ext cx="528"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DEDEDE"/>
                </a:gs>
                <a:gs pos="100000">
                  <a:srgbClr val="DDDDD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WordArt 59"/>
            <p:cNvSpPr>
              <a:spLocks noChangeArrowheads="1" noChangeShapeType="1"/>
            </p:cNvSpPr>
            <p:nvPr/>
          </p:nvSpPr>
          <p:spPr bwMode="auto">
            <a:xfrm>
              <a:off x="213" y="514"/>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5</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sp>
        <p:nvSpPr>
          <p:cNvPr id="139" name="Line 60"/>
          <p:cNvSpPr>
            <a:spLocks noChangeShapeType="1"/>
          </p:cNvSpPr>
          <p:nvPr/>
        </p:nvSpPr>
        <p:spPr bwMode="auto">
          <a:xfrm flipV="1">
            <a:off x="7127759" y="5621527"/>
            <a:ext cx="0" cy="1008296"/>
          </a:xfrm>
          <a:prstGeom prst="line">
            <a:avLst/>
          </a:prstGeom>
          <a:noFill/>
          <a:ln w="12700">
            <a:solidFill>
              <a:sysClr val="windowText" lastClr="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3" tIns="45716" rIns="91433" bIns="45716"/>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40" name="Group 61"/>
          <p:cNvGrpSpPr>
            <a:grpSpLocks/>
          </p:cNvGrpSpPr>
          <p:nvPr/>
        </p:nvGrpSpPr>
        <p:grpSpPr bwMode="auto">
          <a:xfrm>
            <a:off x="2500195" y="4451268"/>
            <a:ext cx="1766888" cy="1175023"/>
            <a:chOff x="0" y="0"/>
            <a:chExt cx="1113" cy="740"/>
          </a:xfrm>
        </p:grpSpPr>
        <p:sp>
          <p:nvSpPr>
            <p:cNvPr id="141" name="未知"/>
            <p:cNvSpPr>
              <a:spLocks/>
            </p:cNvSpPr>
            <p:nvPr/>
          </p:nvSpPr>
          <p:spPr bwMode="auto">
            <a:xfrm>
              <a:off x="0" y="40"/>
              <a:ext cx="1065" cy="700"/>
            </a:xfrm>
            <a:custGeom>
              <a:avLst/>
              <a:gdLst>
                <a:gd name="T0" fmla="*/ 658 w 858"/>
                <a:gd name="T1" fmla="*/ 0 h 564"/>
                <a:gd name="T2" fmla="*/ 0 w 858"/>
                <a:gd name="T3" fmla="*/ 0 h 564"/>
                <a:gd name="T4" fmla="*/ 0 w 858"/>
                <a:gd name="T5" fmla="*/ 564 h 564"/>
                <a:gd name="T6" fmla="*/ 630 w 858"/>
                <a:gd name="T7" fmla="*/ 564 h 564"/>
                <a:gd name="T8" fmla="*/ 858 w 858"/>
                <a:gd name="T9" fmla="*/ 268 h 564"/>
                <a:gd name="T10" fmla="*/ 658 w 858"/>
                <a:gd name="T11" fmla="*/ 0 h 564"/>
              </a:gdLst>
              <a:ahLst/>
              <a:cxnLst>
                <a:cxn ang="0">
                  <a:pos x="T0" y="T1"/>
                </a:cxn>
                <a:cxn ang="0">
                  <a:pos x="T2" y="T3"/>
                </a:cxn>
                <a:cxn ang="0">
                  <a:pos x="T4" y="T5"/>
                </a:cxn>
                <a:cxn ang="0">
                  <a:pos x="T6" y="T7"/>
                </a:cxn>
                <a:cxn ang="0">
                  <a:pos x="T8" y="T9"/>
                </a:cxn>
                <a:cxn ang="0">
                  <a:pos x="T10" y="T11"/>
                </a:cxn>
              </a:cxnLst>
              <a:rect l="0" t="0" r="r" b="b"/>
              <a:pathLst>
                <a:path w="858" h="564">
                  <a:moveTo>
                    <a:pt x="658" y="0"/>
                  </a:moveTo>
                  <a:lnTo>
                    <a:pt x="0" y="0"/>
                  </a:lnTo>
                  <a:lnTo>
                    <a:pt x="0" y="564"/>
                  </a:lnTo>
                  <a:lnTo>
                    <a:pt x="630" y="564"/>
                  </a:lnTo>
                  <a:lnTo>
                    <a:pt x="858" y="268"/>
                  </a:lnTo>
                  <a:lnTo>
                    <a:pt x="658" y="0"/>
                  </a:lnTo>
                  <a:close/>
                </a:path>
              </a:pathLst>
            </a:custGeom>
            <a:gradFill rotWithShape="1">
              <a:gsLst>
                <a:gs pos="0">
                  <a:srgbClr val="67AFBD"/>
                </a:gs>
                <a:gs pos="100000">
                  <a:srgbClr val="53548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未知"/>
            <p:cNvSpPr>
              <a:spLocks/>
            </p:cNvSpPr>
            <p:nvPr/>
          </p:nvSpPr>
          <p:spPr bwMode="auto">
            <a:xfrm>
              <a:off x="817" y="0"/>
              <a:ext cx="296" cy="373"/>
            </a:xfrm>
            <a:custGeom>
              <a:avLst/>
              <a:gdLst>
                <a:gd name="T0" fmla="*/ 200 w 238"/>
                <a:gd name="T1" fmla="*/ 300 h 300"/>
                <a:gd name="T2" fmla="*/ 238 w 238"/>
                <a:gd name="T3" fmla="*/ 272 h 300"/>
                <a:gd name="T4" fmla="*/ 46 w 238"/>
                <a:gd name="T5" fmla="*/ 0 h 300"/>
                <a:gd name="T6" fmla="*/ 40 w 238"/>
                <a:gd name="T7" fmla="*/ 0 h 300"/>
                <a:gd name="T8" fmla="*/ 0 w 238"/>
                <a:gd name="T9" fmla="*/ 32 h 300"/>
                <a:gd name="T10" fmla="*/ 200 w 238"/>
                <a:gd name="T11" fmla="*/ 300 h 300"/>
              </a:gdLst>
              <a:ahLst/>
              <a:cxnLst>
                <a:cxn ang="0">
                  <a:pos x="T0" y="T1"/>
                </a:cxn>
                <a:cxn ang="0">
                  <a:pos x="T2" y="T3"/>
                </a:cxn>
                <a:cxn ang="0">
                  <a:pos x="T4" y="T5"/>
                </a:cxn>
                <a:cxn ang="0">
                  <a:pos x="T6" y="T7"/>
                </a:cxn>
                <a:cxn ang="0">
                  <a:pos x="T8" y="T9"/>
                </a:cxn>
                <a:cxn ang="0">
                  <a:pos x="T10" y="T11"/>
                </a:cxn>
              </a:cxnLst>
              <a:rect l="0" t="0" r="r" b="b"/>
              <a:pathLst>
                <a:path w="238" h="300">
                  <a:moveTo>
                    <a:pt x="200" y="300"/>
                  </a:moveTo>
                  <a:lnTo>
                    <a:pt x="238" y="272"/>
                  </a:lnTo>
                  <a:lnTo>
                    <a:pt x="46" y="0"/>
                  </a:lnTo>
                  <a:lnTo>
                    <a:pt x="40" y="0"/>
                  </a:lnTo>
                  <a:lnTo>
                    <a:pt x="0" y="32"/>
                  </a:lnTo>
                  <a:lnTo>
                    <a:pt x="200" y="300"/>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未知"/>
            <p:cNvSpPr>
              <a:spLocks/>
            </p:cNvSpPr>
            <p:nvPr/>
          </p:nvSpPr>
          <p:spPr bwMode="auto">
            <a:xfrm>
              <a:off x="782" y="338"/>
              <a:ext cx="331" cy="402"/>
            </a:xfrm>
            <a:custGeom>
              <a:avLst/>
              <a:gdLst>
                <a:gd name="T0" fmla="*/ 266 w 266"/>
                <a:gd name="T1" fmla="*/ 0 h 324"/>
                <a:gd name="T2" fmla="*/ 228 w 266"/>
                <a:gd name="T3" fmla="*/ 28 h 324"/>
                <a:gd name="T4" fmla="*/ 0 w 266"/>
                <a:gd name="T5" fmla="*/ 324 h 324"/>
                <a:gd name="T6" fmla="*/ 12 w 266"/>
                <a:gd name="T7" fmla="*/ 324 h 324"/>
                <a:gd name="T8" fmla="*/ 266 w 266"/>
                <a:gd name="T9" fmla="*/ 0 h 324"/>
              </a:gdLst>
              <a:ahLst/>
              <a:cxnLst>
                <a:cxn ang="0">
                  <a:pos x="T0" y="T1"/>
                </a:cxn>
                <a:cxn ang="0">
                  <a:pos x="T2" y="T3"/>
                </a:cxn>
                <a:cxn ang="0">
                  <a:pos x="T4" y="T5"/>
                </a:cxn>
                <a:cxn ang="0">
                  <a:pos x="T6" y="T7"/>
                </a:cxn>
                <a:cxn ang="0">
                  <a:pos x="T8" y="T9"/>
                </a:cxn>
              </a:cxnLst>
              <a:rect l="0" t="0" r="r" b="b"/>
              <a:pathLst>
                <a:path w="266" h="324">
                  <a:moveTo>
                    <a:pt x="266" y="0"/>
                  </a:moveTo>
                  <a:lnTo>
                    <a:pt x="228" y="28"/>
                  </a:lnTo>
                  <a:lnTo>
                    <a:pt x="0" y="324"/>
                  </a:lnTo>
                  <a:lnTo>
                    <a:pt x="12" y="324"/>
                  </a:lnTo>
                  <a:lnTo>
                    <a:pt x="266" y="0"/>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4" name="未知"/>
            <p:cNvSpPr>
              <a:spLocks/>
            </p:cNvSpPr>
            <p:nvPr/>
          </p:nvSpPr>
          <p:spPr bwMode="auto">
            <a:xfrm>
              <a:off x="0" y="0"/>
              <a:ext cx="867" cy="40"/>
            </a:xfrm>
            <a:custGeom>
              <a:avLst/>
              <a:gdLst>
                <a:gd name="T0" fmla="*/ 658 w 698"/>
                <a:gd name="T1" fmla="*/ 32 h 32"/>
                <a:gd name="T2" fmla="*/ 698 w 698"/>
                <a:gd name="T3" fmla="*/ 0 h 32"/>
                <a:gd name="T4" fmla="*/ 64 w 698"/>
                <a:gd name="T5" fmla="*/ 0 h 32"/>
                <a:gd name="T6" fmla="*/ 0 w 698"/>
                <a:gd name="T7" fmla="*/ 32 h 32"/>
                <a:gd name="T8" fmla="*/ 658 w 698"/>
                <a:gd name="T9" fmla="*/ 32 h 32"/>
                <a:gd name="T10" fmla="*/ 658 w 698"/>
                <a:gd name="T11" fmla="*/ 32 h 32"/>
              </a:gdLst>
              <a:ahLst/>
              <a:cxnLst>
                <a:cxn ang="0">
                  <a:pos x="T0" y="T1"/>
                </a:cxn>
                <a:cxn ang="0">
                  <a:pos x="T2" y="T3"/>
                </a:cxn>
                <a:cxn ang="0">
                  <a:pos x="T4" y="T5"/>
                </a:cxn>
                <a:cxn ang="0">
                  <a:pos x="T6" y="T7"/>
                </a:cxn>
                <a:cxn ang="0">
                  <a:pos x="T8" y="T9"/>
                </a:cxn>
                <a:cxn ang="0">
                  <a:pos x="T10" y="T11"/>
                </a:cxn>
              </a:cxnLst>
              <a:rect l="0" t="0" r="r" b="b"/>
              <a:pathLst>
                <a:path w="698" h="32">
                  <a:moveTo>
                    <a:pt x="658" y="32"/>
                  </a:moveTo>
                  <a:lnTo>
                    <a:pt x="698" y="0"/>
                  </a:lnTo>
                  <a:lnTo>
                    <a:pt x="64" y="0"/>
                  </a:lnTo>
                  <a:lnTo>
                    <a:pt x="0" y="32"/>
                  </a:lnTo>
                  <a:lnTo>
                    <a:pt x="658" y="32"/>
                  </a:lnTo>
                  <a:lnTo>
                    <a:pt x="658"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WordArt 66"/>
            <p:cNvSpPr>
              <a:spLocks noChangeArrowheads="1" noChangeShapeType="1"/>
            </p:cNvSpPr>
            <p:nvPr/>
          </p:nvSpPr>
          <p:spPr bwMode="auto">
            <a:xfrm>
              <a:off x="36" y="516"/>
              <a:ext cx="87"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1</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46" name="Group 67"/>
          <p:cNvGrpSpPr>
            <a:grpSpLocks/>
          </p:cNvGrpSpPr>
          <p:nvPr/>
        </p:nvGrpSpPr>
        <p:grpSpPr bwMode="auto">
          <a:xfrm>
            <a:off x="4074995" y="4451268"/>
            <a:ext cx="1738313" cy="1175023"/>
            <a:chOff x="0" y="0"/>
            <a:chExt cx="1095" cy="740"/>
          </a:xfrm>
        </p:grpSpPr>
        <p:grpSp>
          <p:nvGrpSpPr>
            <p:cNvPr id="147" name="Group 68"/>
            <p:cNvGrpSpPr>
              <a:grpSpLocks/>
            </p:cNvGrpSpPr>
            <p:nvPr/>
          </p:nvGrpSpPr>
          <p:grpSpPr bwMode="auto">
            <a:xfrm>
              <a:off x="0" y="0"/>
              <a:ext cx="1095" cy="740"/>
              <a:chOff x="0" y="0"/>
              <a:chExt cx="1095" cy="740"/>
            </a:xfrm>
          </p:grpSpPr>
          <p:sp>
            <p:nvSpPr>
              <p:cNvPr id="149"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48" name="WordArt 73"/>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2</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53" name="Group 74"/>
          <p:cNvGrpSpPr>
            <a:grpSpLocks/>
          </p:cNvGrpSpPr>
          <p:nvPr/>
        </p:nvGrpSpPr>
        <p:grpSpPr bwMode="auto">
          <a:xfrm>
            <a:off x="5586296" y="4451268"/>
            <a:ext cx="1738313" cy="1175023"/>
            <a:chOff x="0" y="0"/>
            <a:chExt cx="1095" cy="740"/>
          </a:xfrm>
        </p:grpSpPr>
        <p:grpSp>
          <p:nvGrpSpPr>
            <p:cNvPr id="154" name="Group 75"/>
            <p:cNvGrpSpPr>
              <a:grpSpLocks/>
            </p:cNvGrpSpPr>
            <p:nvPr/>
          </p:nvGrpSpPr>
          <p:grpSpPr bwMode="auto">
            <a:xfrm>
              <a:off x="0" y="0"/>
              <a:ext cx="1095" cy="740"/>
              <a:chOff x="0" y="0"/>
              <a:chExt cx="1095" cy="740"/>
            </a:xfrm>
          </p:grpSpPr>
          <p:sp>
            <p:nvSpPr>
              <p:cNvPr id="156"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5" name="WordArt 80"/>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3</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60" name="Group 81"/>
          <p:cNvGrpSpPr>
            <a:grpSpLocks/>
          </p:cNvGrpSpPr>
          <p:nvPr/>
        </p:nvGrpSpPr>
        <p:grpSpPr bwMode="auto">
          <a:xfrm>
            <a:off x="7099183" y="4451268"/>
            <a:ext cx="1738312" cy="1175023"/>
            <a:chOff x="0" y="0"/>
            <a:chExt cx="1095" cy="740"/>
          </a:xfrm>
        </p:grpSpPr>
        <p:grpSp>
          <p:nvGrpSpPr>
            <p:cNvPr id="161" name="Group 82"/>
            <p:cNvGrpSpPr>
              <a:grpSpLocks/>
            </p:cNvGrpSpPr>
            <p:nvPr/>
          </p:nvGrpSpPr>
          <p:grpSpPr bwMode="auto">
            <a:xfrm>
              <a:off x="0" y="0"/>
              <a:ext cx="1095" cy="740"/>
              <a:chOff x="0" y="0"/>
              <a:chExt cx="1095" cy="740"/>
            </a:xfrm>
          </p:grpSpPr>
          <p:sp>
            <p:nvSpPr>
              <p:cNvPr id="163"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62" name="WordArt 87"/>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4</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grpSp>
        <p:nvGrpSpPr>
          <p:cNvPr id="167" name="Group 88"/>
          <p:cNvGrpSpPr>
            <a:grpSpLocks/>
          </p:cNvGrpSpPr>
          <p:nvPr/>
        </p:nvGrpSpPr>
        <p:grpSpPr bwMode="auto">
          <a:xfrm>
            <a:off x="8610484" y="4451268"/>
            <a:ext cx="1738312" cy="1175023"/>
            <a:chOff x="0" y="0"/>
            <a:chExt cx="1095" cy="740"/>
          </a:xfrm>
        </p:grpSpPr>
        <p:grpSp>
          <p:nvGrpSpPr>
            <p:cNvPr id="168" name="Group 89"/>
            <p:cNvGrpSpPr>
              <a:grpSpLocks/>
            </p:cNvGrpSpPr>
            <p:nvPr/>
          </p:nvGrpSpPr>
          <p:grpSpPr bwMode="auto">
            <a:xfrm>
              <a:off x="0" y="0"/>
              <a:ext cx="1095" cy="740"/>
              <a:chOff x="0" y="0"/>
              <a:chExt cx="1095" cy="740"/>
            </a:xfrm>
          </p:grpSpPr>
          <p:sp>
            <p:nvSpPr>
              <p:cNvPr id="170" name="未知"/>
              <p:cNvSpPr>
                <a:spLocks/>
              </p:cNvSpPr>
              <p:nvPr/>
            </p:nvSpPr>
            <p:spPr bwMode="auto">
              <a:xfrm>
                <a:off x="0" y="40"/>
                <a:ext cx="1043" cy="700"/>
              </a:xfrm>
              <a:custGeom>
                <a:avLst/>
                <a:gdLst>
                  <a:gd name="T0" fmla="*/ 840 w 840"/>
                  <a:gd name="T1" fmla="*/ 282 h 564"/>
                  <a:gd name="T2" fmla="*/ 840 w 840"/>
                  <a:gd name="T3" fmla="*/ 282 h 564"/>
                  <a:gd name="T4" fmla="*/ 648 w 840"/>
                  <a:gd name="T5" fmla="*/ 2 h 564"/>
                  <a:gd name="T6" fmla="*/ 0 w 840"/>
                  <a:gd name="T7" fmla="*/ 0 h 564"/>
                  <a:gd name="T8" fmla="*/ 200 w 840"/>
                  <a:gd name="T9" fmla="*/ 282 h 564"/>
                  <a:gd name="T10" fmla="*/ 4 w 840"/>
                  <a:gd name="T11" fmla="*/ 564 h 564"/>
                  <a:gd name="T12" fmla="*/ 626 w 840"/>
                  <a:gd name="T13" fmla="*/ 564 h 564"/>
                  <a:gd name="T14" fmla="*/ 840 w 840"/>
                  <a:gd name="T15" fmla="*/ 282 h 5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0" h="564">
                    <a:moveTo>
                      <a:pt x="840" y="282"/>
                    </a:moveTo>
                    <a:lnTo>
                      <a:pt x="840" y="282"/>
                    </a:lnTo>
                    <a:lnTo>
                      <a:pt x="648" y="2"/>
                    </a:lnTo>
                    <a:lnTo>
                      <a:pt x="0" y="0"/>
                    </a:lnTo>
                    <a:lnTo>
                      <a:pt x="200" y="282"/>
                    </a:lnTo>
                    <a:lnTo>
                      <a:pt x="4" y="564"/>
                    </a:lnTo>
                    <a:lnTo>
                      <a:pt x="626" y="564"/>
                    </a:lnTo>
                    <a:lnTo>
                      <a:pt x="840" y="28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未知"/>
              <p:cNvSpPr>
                <a:spLocks/>
              </p:cNvSpPr>
              <p:nvPr/>
            </p:nvSpPr>
            <p:spPr bwMode="auto">
              <a:xfrm>
                <a:off x="777" y="350"/>
                <a:ext cx="318" cy="390"/>
              </a:xfrm>
              <a:custGeom>
                <a:avLst/>
                <a:gdLst>
                  <a:gd name="T0" fmla="*/ 214 w 256"/>
                  <a:gd name="T1" fmla="*/ 32 h 314"/>
                  <a:gd name="T2" fmla="*/ 0 w 256"/>
                  <a:gd name="T3" fmla="*/ 314 h 314"/>
                  <a:gd name="T4" fmla="*/ 18 w 256"/>
                  <a:gd name="T5" fmla="*/ 314 h 314"/>
                  <a:gd name="T6" fmla="*/ 256 w 256"/>
                  <a:gd name="T7" fmla="*/ 0 h 314"/>
                  <a:gd name="T8" fmla="*/ 214 w 256"/>
                  <a:gd name="T9" fmla="*/ 32 h 314"/>
                </a:gdLst>
                <a:ahLst/>
                <a:cxnLst>
                  <a:cxn ang="0">
                    <a:pos x="T0" y="T1"/>
                  </a:cxn>
                  <a:cxn ang="0">
                    <a:pos x="T2" y="T3"/>
                  </a:cxn>
                  <a:cxn ang="0">
                    <a:pos x="T4" y="T5"/>
                  </a:cxn>
                  <a:cxn ang="0">
                    <a:pos x="T6" y="T7"/>
                  </a:cxn>
                  <a:cxn ang="0">
                    <a:pos x="T8" y="T9"/>
                  </a:cxn>
                </a:cxnLst>
                <a:rect l="0" t="0" r="r" b="b"/>
                <a:pathLst>
                  <a:path w="256" h="314">
                    <a:moveTo>
                      <a:pt x="214" y="32"/>
                    </a:moveTo>
                    <a:lnTo>
                      <a:pt x="0" y="314"/>
                    </a:lnTo>
                    <a:lnTo>
                      <a:pt x="18" y="314"/>
                    </a:lnTo>
                    <a:lnTo>
                      <a:pt x="256" y="0"/>
                    </a:lnTo>
                    <a:lnTo>
                      <a:pt x="214" y="32"/>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未知"/>
              <p:cNvSpPr>
                <a:spLocks/>
              </p:cNvSpPr>
              <p:nvPr/>
            </p:nvSpPr>
            <p:spPr bwMode="auto">
              <a:xfrm>
                <a:off x="804" y="0"/>
                <a:ext cx="291" cy="390"/>
              </a:xfrm>
              <a:custGeom>
                <a:avLst/>
                <a:gdLst>
                  <a:gd name="T0" fmla="*/ 192 w 234"/>
                  <a:gd name="T1" fmla="*/ 314 h 314"/>
                  <a:gd name="T2" fmla="*/ 234 w 234"/>
                  <a:gd name="T3" fmla="*/ 282 h 314"/>
                  <a:gd name="T4" fmla="*/ 40 w 234"/>
                  <a:gd name="T5" fmla="*/ 0 h 314"/>
                  <a:gd name="T6" fmla="*/ 36 w 234"/>
                  <a:gd name="T7" fmla="*/ 0 h 314"/>
                  <a:gd name="T8" fmla="*/ 0 w 234"/>
                  <a:gd name="T9" fmla="*/ 34 h 314"/>
                  <a:gd name="T10" fmla="*/ 192 w 234"/>
                  <a:gd name="T11" fmla="*/ 314 h 314"/>
                </a:gdLst>
                <a:ahLst/>
                <a:cxnLst>
                  <a:cxn ang="0">
                    <a:pos x="T0" y="T1"/>
                  </a:cxn>
                  <a:cxn ang="0">
                    <a:pos x="T2" y="T3"/>
                  </a:cxn>
                  <a:cxn ang="0">
                    <a:pos x="T4" y="T5"/>
                  </a:cxn>
                  <a:cxn ang="0">
                    <a:pos x="T6" y="T7"/>
                  </a:cxn>
                  <a:cxn ang="0">
                    <a:pos x="T8" y="T9"/>
                  </a:cxn>
                  <a:cxn ang="0">
                    <a:pos x="T10" y="T11"/>
                  </a:cxn>
                </a:cxnLst>
                <a:rect l="0" t="0" r="r" b="b"/>
                <a:pathLst>
                  <a:path w="234" h="314">
                    <a:moveTo>
                      <a:pt x="192" y="314"/>
                    </a:moveTo>
                    <a:lnTo>
                      <a:pt x="234" y="282"/>
                    </a:lnTo>
                    <a:lnTo>
                      <a:pt x="40" y="0"/>
                    </a:lnTo>
                    <a:lnTo>
                      <a:pt x="36" y="0"/>
                    </a:lnTo>
                    <a:lnTo>
                      <a:pt x="0" y="34"/>
                    </a:lnTo>
                    <a:lnTo>
                      <a:pt x="192" y="31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未知"/>
              <p:cNvSpPr>
                <a:spLocks/>
              </p:cNvSpPr>
              <p:nvPr/>
            </p:nvSpPr>
            <p:spPr bwMode="auto">
              <a:xfrm>
                <a:off x="0" y="0"/>
                <a:ext cx="849" cy="43"/>
              </a:xfrm>
              <a:custGeom>
                <a:avLst/>
                <a:gdLst>
                  <a:gd name="T0" fmla="*/ 648 w 684"/>
                  <a:gd name="T1" fmla="*/ 34 h 34"/>
                  <a:gd name="T2" fmla="*/ 684 w 684"/>
                  <a:gd name="T3" fmla="*/ 0 h 34"/>
                  <a:gd name="T4" fmla="*/ 42 w 684"/>
                  <a:gd name="T5" fmla="*/ 0 h 34"/>
                  <a:gd name="T6" fmla="*/ 0 w 684"/>
                  <a:gd name="T7" fmla="*/ 32 h 34"/>
                  <a:gd name="T8" fmla="*/ 648 w 684"/>
                  <a:gd name="T9" fmla="*/ 34 h 34"/>
                </a:gdLst>
                <a:ahLst/>
                <a:cxnLst>
                  <a:cxn ang="0">
                    <a:pos x="T0" y="T1"/>
                  </a:cxn>
                  <a:cxn ang="0">
                    <a:pos x="T2" y="T3"/>
                  </a:cxn>
                  <a:cxn ang="0">
                    <a:pos x="T4" y="T5"/>
                  </a:cxn>
                  <a:cxn ang="0">
                    <a:pos x="T6" y="T7"/>
                  </a:cxn>
                  <a:cxn ang="0">
                    <a:pos x="T8" y="T9"/>
                  </a:cxn>
                </a:cxnLst>
                <a:rect l="0" t="0" r="r" b="b"/>
                <a:pathLst>
                  <a:path w="684" h="34">
                    <a:moveTo>
                      <a:pt x="648" y="34"/>
                    </a:moveTo>
                    <a:lnTo>
                      <a:pt x="684" y="0"/>
                    </a:lnTo>
                    <a:lnTo>
                      <a:pt x="42" y="0"/>
                    </a:lnTo>
                    <a:lnTo>
                      <a:pt x="0" y="32"/>
                    </a:lnTo>
                    <a:lnTo>
                      <a:pt x="648" y="34"/>
                    </a:lnTo>
                    <a:close/>
                  </a:path>
                </a:pathLst>
              </a:custGeom>
              <a:gradFill rotWithShape="1">
                <a:gsLst>
                  <a:gs pos="0">
                    <a:srgbClr val="67AFBD"/>
                  </a:gs>
                  <a:gs pos="100000">
                    <a:srgbClr val="53548A"/>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69" name="WordArt 94"/>
            <p:cNvSpPr>
              <a:spLocks noChangeArrowheads="1" noChangeShapeType="1"/>
            </p:cNvSpPr>
            <p:nvPr/>
          </p:nvSpPr>
          <p:spPr bwMode="auto">
            <a:xfrm>
              <a:off x="184" y="516"/>
              <a:ext cx="110" cy="17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Arial"/>
                  <a:cs typeface="Arial"/>
                </a:rPr>
                <a:t>5</a:t>
              </a:r>
              <a:endParaRPr kumimoji="0" lang="zh-CN" altLang="en-US" sz="3600" b="1" i="0" u="none" strike="noStrike" kern="0" cap="none" spc="0" normalizeH="0" baseline="0" noProof="0">
                <a:ln>
                  <a:noFill/>
                </a:ln>
                <a:solidFill>
                  <a:srgbClr val="FFFFFF"/>
                </a:solidFill>
                <a:effectLst/>
                <a:uLnTx/>
                <a:uFillTx/>
                <a:latin typeface="Arial"/>
                <a:cs typeface="Arial"/>
              </a:endParaRPr>
            </a:p>
          </p:txBody>
        </p:sp>
      </p:grpSp>
      <p:sp>
        <p:nvSpPr>
          <p:cNvPr id="174" name="Rectangle 3"/>
          <p:cNvSpPr>
            <a:spLocks noChangeArrowheads="1"/>
          </p:cNvSpPr>
          <p:nvPr/>
        </p:nvSpPr>
        <p:spPr bwMode="auto">
          <a:xfrm>
            <a:off x="1631504" y="1124744"/>
            <a:ext cx="2031326" cy="42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3" tIns="45716" rIns="91433" bIns="45716">
            <a:spAutoFit/>
          </a:bodyPr>
          <a:lstStyle/>
          <a:p>
            <a:pPr>
              <a:lnSpc>
                <a:spcPct val="90000"/>
              </a:lnSpc>
              <a:spcBef>
                <a:spcPct val="50000"/>
              </a:spcBef>
            </a:pPr>
            <a:r>
              <a:rPr lang="zh-CN" altLang="en-US" sz="2400" b="1" dirty="0">
                <a:solidFill>
                  <a:schemeClr val="accent1">
                    <a:lumMod val="75000"/>
                  </a:schemeClr>
                </a:solidFill>
                <a:latin typeface="微软雅黑" pitchFamily="2" charset="-122"/>
                <a:ea typeface="微软雅黑" pitchFamily="2" charset="-122"/>
              </a:rPr>
              <a:t>添加标题文字</a:t>
            </a:r>
          </a:p>
        </p:txBody>
      </p:sp>
      <p:sp>
        <p:nvSpPr>
          <p:cNvPr id="175" name="Rectangle 4"/>
          <p:cNvSpPr>
            <a:spLocks noChangeArrowheads="1"/>
          </p:cNvSpPr>
          <p:nvPr/>
        </p:nvSpPr>
        <p:spPr bwMode="auto">
          <a:xfrm>
            <a:off x="1631504" y="1549574"/>
            <a:ext cx="9645309" cy="1495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3" tIns="45716" rIns="91433" bIns="45716">
            <a:spAutoFit/>
          </a:bodyPr>
          <a:lstStyle/>
          <a:p>
            <a:pPr>
              <a:lnSpc>
                <a:spcPct val="120000"/>
              </a:lnSpc>
            </a:pPr>
            <a:r>
              <a:rPr lang="zh-CN" altLang="en-US" dirty="0">
                <a:latin typeface="微软雅黑" pitchFamily="2" charset="-122"/>
                <a:ea typeface="微软雅黑" pitchFamily="2" charset="-122"/>
              </a:rPr>
              <a:t>添加您的文字添加您的文字添加您的</a:t>
            </a:r>
            <a:r>
              <a:rPr lang="zh-CN" altLang="en-US" dirty="0" smtClean="0">
                <a:latin typeface="微软雅黑" pitchFamily="2" charset="-122"/>
                <a:ea typeface="微软雅黑" pitchFamily="2" charset="-122"/>
              </a:rPr>
              <a:t>文字</a:t>
            </a:r>
            <a:r>
              <a:rPr lang="zh-CN" altLang="en-US" dirty="0">
                <a:latin typeface="微软雅黑" pitchFamily="2" charset="-122"/>
                <a:ea typeface="微软雅黑" pitchFamily="2" charset="-122"/>
              </a:rPr>
              <a:t>添加您的文字添加您的文字添加您的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a:t>
            </a:r>
            <a:r>
              <a:rPr lang="zh-CN" altLang="en-US" dirty="0" smtClean="0">
                <a:latin typeface="微软雅黑" pitchFamily="2" charset="-122"/>
                <a:ea typeface="微软雅黑" pitchFamily="2" charset="-122"/>
              </a:rPr>
              <a:t>文字添加</a:t>
            </a:r>
            <a:r>
              <a:rPr lang="zh-CN" altLang="en-US" dirty="0">
                <a:latin typeface="微软雅黑" pitchFamily="2" charset="-122"/>
                <a:ea typeface="微软雅黑" pitchFamily="2" charset="-122"/>
              </a:rPr>
              <a:t>您的文字添加您的文字添加您的文字</a:t>
            </a:r>
          </a:p>
          <a:p>
            <a:pPr>
              <a:lnSpc>
                <a:spcPct val="120000"/>
              </a:lnSpc>
            </a:pPr>
            <a:endParaRPr lang="zh-CN" altLang="en-US" dirty="0">
              <a:latin typeface="微软雅黑" pitchFamily="2" charset="-122"/>
              <a:ea typeface="微软雅黑" pitchFamily="2" charset="-122"/>
            </a:endParaRPr>
          </a:p>
        </p:txBody>
      </p:sp>
    </p:spTree>
    <p:extLst>
      <p:ext uri="{BB962C8B-B14F-4D97-AF65-F5344CB8AC3E}">
        <p14:creationId xmlns:p14="http://schemas.microsoft.com/office/powerpoint/2010/main" val="249962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Effect transition="in" filter="slide(fromLeft)">
                                      <p:cBhvr>
                                        <p:cTn id="7" dur="500"/>
                                        <p:tgtEl>
                                          <p:spTgt spid="1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5"/>
                                        </p:tgtEl>
                                        <p:attrNameLst>
                                          <p:attrName>style.visibility</p:attrName>
                                        </p:attrNameLst>
                                      </p:cBhvr>
                                      <p:to>
                                        <p:strVal val="visible"/>
                                      </p:to>
                                    </p:set>
                                    <p:animEffect transition="in" filter="fade">
                                      <p:cBhvr>
                                        <p:cTn id="11" dur="1000"/>
                                        <p:tgtEl>
                                          <p:spTgt spid="175"/>
                                        </p:tgtEl>
                                      </p:cBhvr>
                                    </p:animEffect>
                                  </p:childTnLst>
                                </p:cTn>
                              </p:par>
                            </p:childTnLst>
                          </p:cTn>
                        </p:par>
                        <p:par>
                          <p:cTn id="12" fill="hold">
                            <p:stCondLst>
                              <p:cond delay="1500"/>
                            </p:stCondLst>
                            <p:childTnLst>
                              <p:par>
                                <p:cTn id="13" presetID="12" presetClass="entr" presetSubtype="8" fill="hold"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slide(fromLeft)">
                                      <p:cBhvr>
                                        <p:cTn id="15" dur="500"/>
                                        <p:tgtEl>
                                          <p:spTgt spid="100"/>
                                        </p:tgtEl>
                                      </p:cBhvr>
                                    </p:animEffect>
                                  </p:childTnLst>
                                </p:cTn>
                              </p:par>
                              <p:par>
                                <p:cTn id="16" presetID="12" presetClass="entr" presetSubtype="8" fill="hold" nodeType="withEffect">
                                  <p:stCondLst>
                                    <p:cond delay="0"/>
                                  </p:stCondLst>
                                  <p:childTnLst>
                                    <p:set>
                                      <p:cBhvr>
                                        <p:cTn id="17" dur="1" fill="hold">
                                          <p:stCondLst>
                                            <p:cond delay="0"/>
                                          </p:stCondLst>
                                        </p:cTn>
                                        <p:tgtEl>
                                          <p:spTgt spid="111"/>
                                        </p:tgtEl>
                                        <p:attrNameLst>
                                          <p:attrName>style.visibility</p:attrName>
                                        </p:attrNameLst>
                                      </p:cBhvr>
                                      <p:to>
                                        <p:strVal val="visible"/>
                                      </p:to>
                                    </p:set>
                                    <p:animEffect transition="in" filter="slide(fromLeft)">
                                      <p:cBhvr>
                                        <p:cTn id="18" dur="500"/>
                                        <p:tgtEl>
                                          <p:spTgt spid="111"/>
                                        </p:tgtEl>
                                      </p:cBhvr>
                                    </p:animEffect>
                                  </p:childTnLst>
                                </p:cTn>
                              </p:par>
                              <p:par>
                                <p:cTn id="19" presetID="12" presetClass="entr" presetSubtype="8" fill="hold" nodeType="with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slide(fromLeft)">
                                      <p:cBhvr>
                                        <p:cTn id="21" dur="500"/>
                                        <p:tgtEl>
                                          <p:spTgt spid="118"/>
                                        </p:tgtEl>
                                      </p:cBhvr>
                                    </p:animEffect>
                                  </p:childTnLst>
                                </p:cTn>
                              </p:par>
                              <p:par>
                                <p:cTn id="22" presetID="12" presetClass="entr" presetSubtype="8" fill="hold" nodeType="with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slide(fromLeft)">
                                      <p:cBhvr>
                                        <p:cTn id="24" dur="500"/>
                                        <p:tgtEl>
                                          <p:spTgt spid="125"/>
                                        </p:tgtEl>
                                      </p:cBhvr>
                                    </p:animEffect>
                                  </p:childTnLst>
                                </p:cTn>
                              </p:par>
                              <p:par>
                                <p:cTn id="25" presetID="12" presetClass="entr" presetSubtype="8" fill="hold"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slide(fromLeft)">
                                      <p:cBhvr>
                                        <p:cTn id="27" dur="500"/>
                                        <p:tgtEl>
                                          <p:spTgt spid="1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0"/>
                                        </p:tgtEl>
                                        <p:attrNameLst>
                                          <p:attrName>style.visibility</p:attrName>
                                        </p:attrNameLst>
                                      </p:cBhvr>
                                      <p:to>
                                        <p:strVal val="visible"/>
                                      </p:to>
                                    </p:set>
                                    <p:animEffect transition="in" filter="fade">
                                      <p:cBhvr>
                                        <p:cTn id="32" dur="500"/>
                                        <p:tgtEl>
                                          <p:spTgt spid="140"/>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92"/>
                                        </p:tgtEl>
                                        <p:attrNameLst>
                                          <p:attrName>style.visibility</p:attrName>
                                        </p:attrNameLst>
                                      </p:cBhvr>
                                      <p:to>
                                        <p:strVal val="visible"/>
                                      </p:to>
                                    </p:set>
                                    <p:animEffect transition="in" filter="slide(fromBottom)">
                                      <p:cBhvr>
                                        <p:cTn id="36" dur="500"/>
                                        <p:tgtEl>
                                          <p:spTgt spid="92"/>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slide(fromLeft)">
                                      <p:cBhvr>
                                        <p:cTn id="40" dur="500"/>
                                        <p:tgtEl>
                                          <p:spTgt spid="9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40"/>
                                        </p:tgtEl>
                                      </p:cBhvr>
                                    </p:animEffect>
                                    <p:set>
                                      <p:cBhvr>
                                        <p:cTn id="45" dur="1" fill="hold">
                                          <p:stCondLst>
                                            <p:cond delay="499"/>
                                          </p:stCondLst>
                                        </p:cTn>
                                        <p:tgtEl>
                                          <p:spTgt spid="140"/>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146"/>
                                        </p:tgtEl>
                                        <p:attrNameLst>
                                          <p:attrName>style.visibility</p:attrName>
                                        </p:attrNameLst>
                                      </p:cBhvr>
                                      <p:to>
                                        <p:strVal val="visible"/>
                                      </p:to>
                                    </p:set>
                                    <p:animEffect transition="in" filter="fade">
                                      <p:cBhvr>
                                        <p:cTn id="48" dur="500"/>
                                        <p:tgtEl>
                                          <p:spTgt spid="146"/>
                                        </p:tgtEl>
                                      </p:cBhvr>
                                    </p:animEffect>
                                  </p:childTnLst>
                                </p:cTn>
                              </p:par>
                            </p:childTnLst>
                          </p:cTn>
                        </p:par>
                        <p:par>
                          <p:cTn id="49" fill="hold">
                            <p:stCondLst>
                              <p:cond delay="500"/>
                            </p:stCondLst>
                            <p:childTnLst>
                              <p:par>
                                <p:cTn id="50" presetID="12" presetClass="entr" presetSubtype="1"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slide(fromTop)">
                                      <p:cBhvr>
                                        <p:cTn id="52" dur="500"/>
                                        <p:tgtEl>
                                          <p:spTgt spid="98"/>
                                        </p:tgtEl>
                                      </p:cBhvr>
                                    </p:animEffect>
                                  </p:childTnLst>
                                </p:cTn>
                              </p:par>
                            </p:childTnLst>
                          </p:cTn>
                        </p:par>
                        <p:par>
                          <p:cTn id="53" fill="hold">
                            <p:stCondLst>
                              <p:cond delay="1000"/>
                            </p:stCondLst>
                            <p:childTnLst>
                              <p:par>
                                <p:cTn id="54" presetID="12" presetClass="entr" presetSubtype="8" fill="hold" grpId="0" nodeType="after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slide(fromLeft)">
                                      <p:cBhvr>
                                        <p:cTn id="56" dur="500"/>
                                        <p:tgtEl>
                                          <p:spTgt spid="9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46"/>
                                        </p:tgtEl>
                                      </p:cBhvr>
                                    </p:animEffect>
                                    <p:set>
                                      <p:cBhvr>
                                        <p:cTn id="61" dur="1" fill="hold">
                                          <p:stCondLst>
                                            <p:cond delay="499"/>
                                          </p:stCondLst>
                                        </p:cTn>
                                        <p:tgtEl>
                                          <p:spTgt spid="146"/>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153"/>
                                        </p:tgtEl>
                                        <p:attrNameLst>
                                          <p:attrName>style.visibility</p:attrName>
                                        </p:attrNameLst>
                                      </p:cBhvr>
                                      <p:to>
                                        <p:strVal val="visible"/>
                                      </p:to>
                                    </p:set>
                                    <p:animEffect transition="in" filter="fade">
                                      <p:cBhvr>
                                        <p:cTn id="64" dur="500"/>
                                        <p:tgtEl>
                                          <p:spTgt spid="153"/>
                                        </p:tgtEl>
                                      </p:cBhvr>
                                    </p:animEffect>
                                  </p:childTnLst>
                                </p:cTn>
                              </p:par>
                            </p:childTnLst>
                          </p:cTn>
                        </p:par>
                        <p:par>
                          <p:cTn id="65" fill="hold">
                            <p:stCondLst>
                              <p:cond delay="500"/>
                            </p:stCondLst>
                            <p:childTnLst>
                              <p:par>
                                <p:cTn id="66" presetID="12" presetClass="entr" presetSubtype="4"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slide(fromBottom)">
                                      <p:cBhvr>
                                        <p:cTn id="68" dur="500"/>
                                        <p:tgtEl>
                                          <p:spTgt spid="94"/>
                                        </p:tgtEl>
                                      </p:cBhvr>
                                    </p:animEffect>
                                  </p:childTnLst>
                                </p:cTn>
                              </p:par>
                            </p:childTnLst>
                          </p:cTn>
                        </p:par>
                        <p:par>
                          <p:cTn id="69" fill="hold">
                            <p:stCondLst>
                              <p:cond delay="1000"/>
                            </p:stCondLst>
                            <p:childTnLst>
                              <p:par>
                                <p:cTn id="70" presetID="12" presetClass="entr" presetSubtype="8" fill="hold" grpId="0" nodeType="after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slide(fromLeft)">
                                      <p:cBhvr>
                                        <p:cTn id="72" dur="500"/>
                                        <p:tgtEl>
                                          <p:spTgt spid="9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153"/>
                                        </p:tgtEl>
                                      </p:cBhvr>
                                    </p:animEffect>
                                    <p:set>
                                      <p:cBhvr>
                                        <p:cTn id="77" dur="1" fill="hold">
                                          <p:stCondLst>
                                            <p:cond delay="499"/>
                                          </p:stCondLst>
                                        </p:cTn>
                                        <p:tgtEl>
                                          <p:spTgt spid="153"/>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160"/>
                                        </p:tgtEl>
                                        <p:attrNameLst>
                                          <p:attrName>style.visibility</p:attrName>
                                        </p:attrNameLst>
                                      </p:cBhvr>
                                      <p:to>
                                        <p:strVal val="visible"/>
                                      </p:to>
                                    </p:set>
                                    <p:animEffect transition="in" filter="fade">
                                      <p:cBhvr>
                                        <p:cTn id="80" dur="500"/>
                                        <p:tgtEl>
                                          <p:spTgt spid="160"/>
                                        </p:tgtEl>
                                      </p:cBhvr>
                                    </p:animEffect>
                                  </p:childTnLst>
                                </p:cTn>
                              </p:par>
                            </p:childTnLst>
                          </p:cTn>
                        </p:par>
                        <p:par>
                          <p:cTn id="81" fill="hold">
                            <p:stCondLst>
                              <p:cond delay="500"/>
                            </p:stCondLst>
                            <p:childTnLst>
                              <p:par>
                                <p:cTn id="82" presetID="12" presetClass="entr" presetSubtype="1"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Effect transition="in" filter="slide(fromTop)">
                                      <p:cBhvr>
                                        <p:cTn id="84" dur="500"/>
                                        <p:tgtEl>
                                          <p:spTgt spid="139"/>
                                        </p:tgtEl>
                                      </p:cBhvr>
                                    </p:animEffect>
                                  </p:childTnLst>
                                </p:cTn>
                              </p:par>
                            </p:childTnLst>
                          </p:cTn>
                        </p:par>
                        <p:par>
                          <p:cTn id="85" fill="hold">
                            <p:stCondLst>
                              <p:cond delay="1000"/>
                            </p:stCondLst>
                            <p:childTnLst>
                              <p:par>
                                <p:cTn id="86" presetID="12" presetClass="entr" presetSubtype="8" fill="hold" grpId="0" nodeType="afterEffect">
                                  <p:stCondLst>
                                    <p:cond delay="0"/>
                                  </p:stCondLst>
                                  <p:childTnLst>
                                    <p:set>
                                      <p:cBhvr>
                                        <p:cTn id="87" dur="1" fill="hold">
                                          <p:stCondLst>
                                            <p:cond delay="0"/>
                                          </p:stCondLst>
                                        </p:cTn>
                                        <p:tgtEl>
                                          <p:spTgt spid="99"/>
                                        </p:tgtEl>
                                        <p:attrNameLst>
                                          <p:attrName>style.visibility</p:attrName>
                                        </p:attrNameLst>
                                      </p:cBhvr>
                                      <p:to>
                                        <p:strVal val="visible"/>
                                      </p:to>
                                    </p:set>
                                    <p:animEffect transition="in" filter="slide(fromLeft)">
                                      <p:cBhvr>
                                        <p:cTn id="88" dur="500"/>
                                        <p:tgtEl>
                                          <p:spTgt spid="9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nodeType="clickEffect">
                                  <p:stCondLst>
                                    <p:cond delay="0"/>
                                  </p:stCondLst>
                                  <p:childTnLst>
                                    <p:animEffect transition="out" filter="fade">
                                      <p:cBhvr>
                                        <p:cTn id="92" dur="500"/>
                                        <p:tgtEl>
                                          <p:spTgt spid="160"/>
                                        </p:tgtEl>
                                      </p:cBhvr>
                                    </p:animEffect>
                                    <p:set>
                                      <p:cBhvr>
                                        <p:cTn id="93" dur="1" fill="hold">
                                          <p:stCondLst>
                                            <p:cond delay="499"/>
                                          </p:stCondLst>
                                        </p:cTn>
                                        <p:tgtEl>
                                          <p:spTgt spid="160"/>
                                        </p:tgtEl>
                                        <p:attrNameLst>
                                          <p:attrName>style.visibility</p:attrName>
                                        </p:attrNameLst>
                                      </p:cBhvr>
                                      <p:to>
                                        <p:strVal val="hidden"/>
                                      </p:to>
                                    </p:set>
                                  </p:childTnLst>
                                </p:cTn>
                              </p:par>
                              <p:par>
                                <p:cTn id="94" presetID="10" presetClass="entr" presetSubtype="0" fill="hold" nodeType="withEffect">
                                  <p:stCondLst>
                                    <p:cond delay="0"/>
                                  </p:stCondLst>
                                  <p:childTnLst>
                                    <p:set>
                                      <p:cBhvr>
                                        <p:cTn id="95" dur="1" fill="hold">
                                          <p:stCondLst>
                                            <p:cond delay="0"/>
                                          </p:stCondLst>
                                        </p:cTn>
                                        <p:tgtEl>
                                          <p:spTgt spid="167"/>
                                        </p:tgtEl>
                                        <p:attrNameLst>
                                          <p:attrName>style.visibility</p:attrName>
                                        </p:attrNameLst>
                                      </p:cBhvr>
                                      <p:to>
                                        <p:strVal val="visible"/>
                                      </p:to>
                                    </p:set>
                                    <p:animEffect transition="in" filter="fade">
                                      <p:cBhvr>
                                        <p:cTn id="96" dur="500"/>
                                        <p:tgtEl>
                                          <p:spTgt spid="167"/>
                                        </p:tgtEl>
                                      </p:cBhvr>
                                    </p:animEffect>
                                  </p:childTnLst>
                                </p:cTn>
                              </p:par>
                            </p:childTnLst>
                          </p:cTn>
                        </p:par>
                        <p:par>
                          <p:cTn id="97" fill="hold">
                            <p:stCondLst>
                              <p:cond delay="500"/>
                            </p:stCondLst>
                            <p:childTnLst>
                              <p:par>
                                <p:cTn id="98" presetID="12" presetClass="entr" presetSubtype="4" fill="hold" grpId="0" nodeType="after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slide(fromBottom)">
                                      <p:cBhvr>
                                        <p:cTn id="100" dur="500"/>
                                        <p:tgtEl>
                                          <p:spTgt spid="96"/>
                                        </p:tgtEl>
                                      </p:cBhvr>
                                    </p:animEffect>
                                  </p:childTnLst>
                                </p:cTn>
                              </p:par>
                            </p:childTnLst>
                          </p:cTn>
                        </p:par>
                        <p:par>
                          <p:cTn id="101" fill="hold">
                            <p:stCondLst>
                              <p:cond delay="1000"/>
                            </p:stCondLst>
                            <p:childTnLst>
                              <p:par>
                                <p:cTn id="102" presetID="1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slide(from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utoUpdateAnimBg="0"/>
      <p:bldP spid="92" grpId="0" animBg="1"/>
      <p:bldP spid="93" grpId="0" autoUpdateAnimBg="0"/>
      <p:bldP spid="94" grpId="0" animBg="1"/>
      <p:bldP spid="95" grpId="0" autoUpdateAnimBg="0"/>
      <p:bldP spid="96" grpId="0" animBg="1"/>
      <p:bldP spid="97" grpId="0" autoUpdateAnimBg="0"/>
      <p:bldP spid="98" grpId="0" animBg="1"/>
      <p:bldP spid="99" grpId="0" autoUpdateAnimBg="0"/>
      <p:bldP spid="139" grpId="0" animBg="1"/>
      <p:bldP spid="174" grpId="0" autoUpdateAnimBg="0"/>
      <p:bldP spid="17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淘宝网chenying0907出品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淘宝网chenying0907出品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淘宝网chenying0907出品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淘宝网chenying0907出品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9" name="淘宝网chenying0907出品 18"/>
          <p:cNvSpPr/>
          <p:nvPr/>
        </p:nvSpPr>
        <p:spPr>
          <a:xfrm>
            <a:off x="6697964" y="2601614"/>
            <a:ext cx="1943100" cy="1943550"/>
          </a:xfrm>
          <a:prstGeom prst="ellipse">
            <a:avLst/>
          </a:prstGeom>
          <a:ln/>
        </p:spPr>
        <p:style>
          <a:lnRef idx="1">
            <a:schemeClr val="accent6"/>
          </a:lnRef>
          <a:fillRef idx="3">
            <a:schemeClr val="accent6"/>
          </a:fillRef>
          <a:effectRef idx="2">
            <a:schemeClr val="accent6"/>
          </a:effectRef>
          <a:fontRef idx="minor">
            <a:schemeClr val="lt1"/>
          </a:fontRef>
        </p:style>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0" name="淘宝网chenying0907出品 19"/>
          <p:cNvSpPr/>
          <p:nvPr/>
        </p:nvSpPr>
        <p:spPr>
          <a:xfrm>
            <a:off x="5383512" y="3316154"/>
            <a:ext cx="1585913" cy="1586281"/>
          </a:xfrm>
          <a:prstGeom prst="ellipse">
            <a:avLst/>
          </a:prstGeom>
          <a:solidFill>
            <a:srgbClr val="FFFFCC"/>
          </a:solidFill>
          <a:ln w="25400" cap="flat" cmpd="sng" algn="ctr">
            <a:solidFill>
              <a:sysClr val="window" lastClr="FFFFFF"/>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1" name="淘宝网chenying0907出品 20"/>
          <p:cNvSpPr/>
          <p:nvPr/>
        </p:nvSpPr>
        <p:spPr>
          <a:xfrm>
            <a:off x="4576268" y="2930303"/>
            <a:ext cx="1178718" cy="1178990"/>
          </a:xfrm>
          <a:prstGeom prst="ellipse">
            <a:avLst/>
          </a:prstGeom>
          <a:solidFill>
            <a:schemeClr val="accent6">
              <a:lumMod val="75000"/>
            </a:schemeClr>
          </a:solidFill>
          <a:ln w="9525" cap="flat" cmpd="sng" algn="ctr">
            <a:noFill/>
            <a:prstDash val="solid"/>
          </a:ln>
          <a:effectLst>
            <a:outerShdw blurRad="40000" dist="23000" dir="5400000" rotWithShape="0">
              <a:srgbClr val="000000">
                <a:alpha val="35000"/>
              </a:srgbClr>
            </a:outerShdw>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2" name="淘宝网chenying0907出品 21"/>
          <p:cNvSpPr/>
          <p:nvPr/>
        </p:nvSpPr>
        <p:spPr>
          <a:xfrm>
            <a:off x="3951187" y="3516226"/>
            <a:ext cx="792956" cy="793140"/>
          </a:xfrm>
          <a:prstGeom prst="ellipse">
            <a:avLst/>
          </a:prstGeom>
          <a:solidFill>
            <a:srgbClr val="FFFFCC"/>
          </a:solidFill>
          <a:ln w="25400" cap="flat" cmpd="sng" algn="ctr">
            <a:solidFill>
              <a:sysClr val="window" lastClr="FFFFFF"/>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文本</a:t>
            </a:r>
            <a:endParaRPr kumimoji="0" lang="zh-CN" altLang="en-US" sz="18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淘宝网chenying0907出品 22"/>
          <p:cNvSpPr/>
          <p:nvPr/>
        </p:nvSpPr>
        <p:spPr>
          <a:xfrm>
            <a:off x="9362584" y="1744167"/>
            <a:ext cx="1185862" cy="1186137"/>
          </a:xfrm>
          <a:prstGeom prst="ellipse">
            <a:avLst/>
          </a:prstGeom>
          <a:noFill/>
          <a:ln w="63500" cap="flat" cmpd="sng" algn="ctr">
            <a:solidFill>
              <a:srgbClr val="A40037"/>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添加</a:t>
            </a:r>
            <a:endParaRPr kumimoji="0" lang="en-US" altLang="zh-CN" sz="1800" b="0" i="0" u="none" strike="noStrike" kern="0" cap="none" spc="0" normalizeH="0" baseline="0" noProof="0" dirty="0" smtClean="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文本</a:t>
            </a:r>
            <a:endParaRPr kumimoji="0" lang="zh-CN" altLang="en-US" sz="18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p:txBody>
      </p:sp>
      <p:sp>
        <p:nvSpPr>
          <p:cNvPr id="24" name="淘宝网chenying0907出品 23"/>
          <p:cNvSpPr/>
          <p:nvPr/>
        </p:nvSpPr>
        <p:spPr>
          <a:xfrm>
            <a:off x="8948247" y="4209331"/>
            <a:ext cx="864393" cy="864593"/>
          </a:xfrm>
          <a:prstGeom prst="ellipse">
            <a:avLst/>
          </a:prstGeom>
          <a:noFill/>
          <a:ln w="63500" cap="flat" cmpd="sng" algn="ctr">
            <a:solidFill>
              <a:srgbClr val="A40037"/>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添加</a:t>
            </a:r>
            <a:endParaRPr kumimoji="0" lang="en-US" altLang="zh-CN" sz="16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文本</a:t>
            </a:r>
          </a:p>
        </p:txBody>
      </p:sp>
      <p:sp>
        <p:nvSpPr>
          <p:cNvPr id="25" name="淘宝网chenying0907出品 24"/>
          <p:cNvSpPr/>
          <p:nvPr/>
        </p:nvSpPr>
        <p:spPr>
          <a:xfrm>
            <a:off x="10619886" y="2891004"/>
            <a:ext cx="1364454" cy="1364771"/>
          </a:xfrm>
          <a:prstGeom prst="ellipse">
            <a:avLst/>
          </a:prstGeom>
          <a:noFill/>
          <a:ln w="63500" cap="flat" cmpd="sng" algn="ctr">
            <a:solidFill>
              <a:srgbClr val="A40037"/>
            </a:solidFill>
            <a:prstDash val="solid"/>
          </a:ln>
          <a:effectLst/>
        </p:spPr>
        <p:txBody>
          <a:bodyPr lIns="0" tIns="45716" rIns="0"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添加</a:t>
            </a:r>
            <a:endParaRPr kumimoji="0" lang="en-US" altLang="zh-CN" sz="20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333333"/>
                </a:solidFill>
                <a:effectLst/>
                <a:uLnTx/>
                <a:uFillTx/>
                <a:latin typeface="微软雅黑 Light" panose="020B0502040204020203" pitchFamily="34" charset="-122"/>
                <a:ea typeface="微软雅黑 Light" panose="020B0502040204020203" pitchFamily="34" charset="-122"/>
                <a:cs typeface="+mn-cs"/>
              </a:rPr>
              <a:t>文本</a:t>
            </a:r>
          </a:p>
        </p:txBody>
      </p:sp>
      <p:cxnSp>
        <p:nvCxnSpPr>
          <p:cNvPr id="26" name="直接连接符 25"/>
          <p:cNvCxnSpPr>
            <a:stCxn id="19" idx="6"/>
            <a:endCxn id="25" idx="2"/>
          </p:cNvCxnSpPr>
          <p:nvPr/>
        </p:nvCxnSpPr>
        <p:spPr>
          <a:xfrm>
            <a:off x="8641063" y="3573388"/>
            <a:ext cx="1978822" cy="0"/>
          </a:xfrm>
          <a:prstGeom prst="line">
            <a:avLst/>
          </a:prstGeom>
          <a:noFill/>
          <a:ln w="9525" cap="flat" cmpd="sng" algn="ctr">
            <a:solidFill>
              <a:srgbClr val="A40037"/>
            </a:solidFill>
            <a:prstDash val="dash"/>
          </a:ln>
          <a:effectLst/>
        </p:spPr>
      </p:cxnSp>
      <p:cxnSp>
        <p:nvCxnSpPr>
          <p:cNvPr id="27" name="直接连接符 26"/>
          <p:cNvCxnSpPr>
            <a:stCxn id="19" idx="7"/>
            <a:endCxn id="23" idx="2"/>
          </p:cNvCxnSpPr>
          <p:nvPr/>
        </p:nvCxnSpPr>
        <p:spPr>
          <a:xfrm flipV="1">
            <a:off x="8356504" y="2337235"/>
            <a:ext cx="1006082" cy="549006"/>
          </a:xfrm>
          <a:prstGeom prst="line">
            <a:avLst/>
          </a:prstGeom>
          <a:noFill/>
          <a:ln w="9525" cap="flat" cmpd="sng" algn="ctr">
            <a:solidFill>
              <a:srgbClr val="A40037"/>
            </a:solidFill>
            <a:prstDash val="dash"/>
          </a:ln>
          <a:effectLst/>
        </p:spPr>
      </p:cxnSp>
      <p:cxnSp>
        <p:nvCxnSpPr>
          <p:cNvPr id="28" name="直接连接符 27"/>
          <p:cNvCxnSpPr>
            <a:stCxn id="19" idx="5"/>
            <a:endCxn id="24" idx="2"/>
          </p:cNvCxnSpPr>
          <p:nvPr/>
        </p:nvCxnSpPr>
        <p:spPr>
          <a:xfrm>
            <a:off x="8356505" y="4260538"/>
            <a:ext cx="591743" cy="381090"/>
          </a:xfrm>
          <a:prstGeom prst="line">
            <a:avLst/>
          </a:prstGeom>
          <a:noFill/>
          <a:ln w="9525" cap="flat" cmpd="sng" algn="ctr">
            <a:solidFill>
              <a:srgbClr val="A40037"/>
            </a:solidFill>
            <a:prstDash val="dash"/>
          </a:ln>
          <a:effectLst/>
        </p:spPr>
      </p:cxnSp>
      <p:sp>
        <p:nvSpPr>
          <p:cNvPr id="29" name="淘宝网chenying0907出品 15"/>
          <p:cNvSpPr txBox="1"/>
          <p:nvPr/>
        </p:nvSpPr>
        <p:spPr>
          <a:xfrm>
            <a:off x="4193813" y="5632220"/>
            <a:ext cx="7689759"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dirty="0" smtClean="0">
                <a:latin typeface="微软雅黑" pitchFamily="2" charset="-122"/>
                <a:ea typeface="微软雅黑" pitchFamily="2"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30" name="淘宝网chenying0907出品 29"/>
          <p:cNvSpPr/>
          <p:nvPr/>
        </p:nvSpPr>
        <p:spPr>
          <a:xfrm>
            <a:off x="4111927" y="5677675"/>
            <a:ext cx="95534" cy="252058"/>
          </a:xfrm>
          <a:prstGeom prst="rect">
            <a:avLst/>
          </a:prstGeom>
          <a:solidFill>
            <a:srgbClr val="53548A">
              <a:lumMod val="75000"/>
            </a:srgbClr>
          </a:solidFill>
          <a:ln w="25400" cap="flat" cmpd="sng" algn="ctr">
            <a:noFill/>
            <a:prstDash val="solid"/>
          </a:ln>
          <a:effectLst/>
        </p:spPr>
        <p:txBody>
          <a:bodyPr lIns="91433" tIns="45716" rIns="91433" bIns="457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 Box 4"/>
          <p:cNvSpPr txBox="1">
            <a:spLocks noChangeArrowheads="1"/>
          </p:cNvSpPr>
          <p:nvPr/>
        </p:nvSpPr>
        <p:spPr bwMode="black">
          <a:xfrm>
            <a:off x="826987" y="3952923"/>
            <a:ext cx="3124200" cy="163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defRPr/>
            </a:pPr>
            <a:r>
              <a:rPr lang="zh-CN" altLang="en-US" sz="2000" b="1" kern="0" dirty="0">
                <a:solidFill>
                  <a:sysClr val="window" lastClr="FFFFFF">
                    <a:lumMod val="50000"/>
                  </a:sysClr>
                </a:solidFill>
                <a:ea typeface="宋体" pitchFamily="2" charset="-122"/>
              </a:rPr>
              <a:t>单击此处添加文本或删除淘宝网chenying0907出品单击此处添加文本或删除淘宝网chenying0907出品</a:t>
            </a:r>
            <a:endParaRPr lang="en-US" altLang="zh-CN" sz="2000" b="1" kern="0" dirty="0">
              <a:solidFill>
                <a:sysClr val="window" lastClr="FFFFFF">
                  <a:lumMod val="50000"/>
                </a:sysClr>
              </a:solidFill>
              <a:ea typeface="宋体" pitchFamily="2" charset="-122"/>
            </a:endParaRPr>
          </a:p>
          <a:p>
            <a:pPr algn="ctr" eaLnBrk="0" hangingPunct="0">
              <a:defRPr/>
            </a:pPr>
            <a:r>
              <a:rPr lang="zh-CN" altLang="en-US" sz="2000" b="1" kern="0" dirty="0">
                <a:solidFill>
                  <a:sysClr val="window" lastClr="FFFFFF">
                    <a:lumMod val="50000"/>
                  </a:sysClr>
                </a:solidFill>
                <a:ea typeface="宋体" pitchFamily="2" charset="-122"/>
              </a:rPr>
              <a:t>单击此处添加文本或删除淘宝网chenying0907出品</a:t>
            </a:r>
            <a:endParaRPr lang="en-US" altLang="zh-CN" sz="2000" b="1" kern="0" dirty="0">
              <a:solidFill>
                <a:sysClr val="window" lastClr="FFFFFF">
                  <a:lumMod val="50000"/>
                </a:sysClr>
              </a:solidFill>
              <a:ea typeface="宋体" pitchFamily="2" charset="-122"/>
            </a:endParaRPr>
          </a:p>
        </p:txBody>
      </p:sp>
      <p:grpSp>
        <p:nvGrpSpPr>
          <p:cNvPr id="32" name="淘宝网chenying0907出品 31"/>
          <p:cNvGrpSpPr/>
          <p:nvPr/>
        </p:nvGrpSpPr>
        <p:grpSpPr>
          <a:xfrm>
            <a:off x="979388" y="1926103"/>
            <a:ext cx="2209800" cy="1854629"/>
            <a:chOff x="5718892" y="1751805"/>
            <a:chExt cx="2209800" cy="1854200"/>
          </a:xfrm>
        </p:grpSpPr>
        <p:sp>
          <p:nvSpPr>
            <p:cNvPr id="36" name="淘宝网chenying0907出品 20"/>
            <p:cNvSpPr>
              <a:spLocks/>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淘宝网chenying0907出品 21"/>
            <p:cNvSpPr>
              <a:spLocks/>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淘宝网chenying0907出品 22"/>
            <p:cNvSpPr>
              <a:spLocks/>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39" name="Group 23"/>
            <p:cNvGrpSpPr>
              <a:grpSpLocks/>
            </p:cNvGrpSpPr>
            <p:nvPr/>
          </p:nvGrpSpPr>
          <p:grpSpPr bwMode="auto">
            <a:xfrm>
              <a:off x="6301505" y="1751805"/>
              <a:ext cx="1627187" cy="1846263"/>
              <a:chOff x="313" y="2400"/>
              <a:chExt cx="1349" cy="1534"/>
            </a:xfrm>
          </p:grpSpPr>
          <p:sp>
            <p:nvSpPr>
              <p:cNvPr id="41" name="淘宝网chenying0907出品 24"/>
              <p:cNvSpPr>
                <a:spLocks/>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淘宝网chenying0907出品 25"/>
              <p:cNvSpPr>
                <a:spLocks/>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淘宝网chenying0907出品 26"/>
              <p:cNvSpPr>
                <a:spLocks/>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1374685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31"/>
                                        </p:tgtEl>
                                        <p:attrNameLst>
                                          <p:attrName>style.visibility</p:attrName>
                                        </p:attrNameLst>
                                      </p:cBhvr>
                                      <p:to>
                                        <p:strVal val="visible"/>
                                      </p:to>
                                    </p:set>
                                    <p:animEffect transition="in" filter="dissolv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750"/>
                                        <p:tgtEl>
                                          <p:spTgt spid="20"/>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childTnLst>
                                </p:cTn>
                              </p:par>
                            </p:childTnLst>
                          </p:cTn>
                        </p:par>
                        <p:par>
                          <p:cTn id="25" fill="hold">
                            <p:stCondLst>
                              <p:cond delay="135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31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750"/>
                                        <p:tgtEl>
                                          <p:spTgt spid="25"/>
                                        </p:tgtEl>
                                      </p:cBhvr>
                                    </p:animEffect>
                                  </p:childTnLst>
                                </p:cTn>
                              </p:par>
                            </p:childTnLst>
                          </p:cTn>
                        </p:par>
                        <p:par>
                          <p:cTn id="41" fill="hold">
                            <p:stCondLst>
                              <p:cond delay="3850"/>
                            </p:stCondLst>
                            <p:childTnLst>
                              <p:par>
                                <p:cTn id="42" presetID="22" presetClass="entr" presetSubtype="8"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childTnLst>
                          </p:cTn>
                        </p:par>
                        <p:par>
                          <p:cTn id="45" fill="hold">
                            <p:stCondLst>
                              <p:cond delay="4350"/>
                            </p:stCondLst>
                            <p:childTnLst>
                              <p:par>
                                <p:cTn id="46" presetID="10"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750"/>
                                        <p:tgtEl>
                                          <p:spTgt spid="24"/>
                                        </p:tgtEl>
                                      </p:cBhvr>
                                    </p:animEffect>
                                  </p:childTnLst>
                                </p:cTn>
                              </p:par>
                            </p:childTnLst>
                          </p:cTn>
                        </p:par>
                        <p:par>
                          <p:cTn id="49" fill="hold">
                            <p:stCondLst>
                              <p:cond delay="5100"/>
                            </p:stCondLst>
                            <p:childTnLst>
                              <p:par>
                                <p:cTn id="50" presetID="35"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style.rotation</p:attrName>
                                        </p:attrNameLst>
                                      </p:cBhvr>
                                      <p:tavLst>
                                        <p:tav tm="0">
                                          <p:val>
                                            <p:fltVal val="720"/>
                                          </p:val>
                                        </p:tav>
                                        <p:tav tm="100000">
                                          <p:val>
                                            <p:fltVal val="0"/>
                                          </p:val>
                                        </p:tav>
                                      </p:tavLst>
                                    </p:anim>
                                    <p:anim calcmode="lin" valueType="num">
                                      <p:cBhvr>
                                        <p:cTn id="54" dur="1000" fill="hold"/>
                                        <p:tgtEl>
                                          <p:spTgt spid="30"/>
                                        </p:tgtEl>
                                        <p:attrNameLst>
                                          <p:attrName>ppt_h</p:attrName>
                                        </p:attrNameLst>
                                      </p:cBhvr>
                                      <p:tavLst>
                                        <p:tav tm="0">
                                          <p:val>
                                            <p:fltVal val="0"/>
                                          </p:val>
                                        </p:tav>
                                        <p:tav tm="100000">
                                          <p:val>
                                            <p:strVal val="#ppt_h"/>
                                          </p:val>
                                        </p:tav>
                                      </p:tavLst>
                                    </p:anim>
                                    <p:anim calcmode="lin" valueType="num">
                                      <p:cBhvr>
                                        <p:cTn id="55" dur="1000" fill="hold"/>
                                        <p:tgtEl>
                                          <p:spTgt spid="30"/>
                                        </p:tgtEl>
                                        <p:attrNameLst>
                                          <p:attrName>ppt_w</p:attrName>
                                        </p:attrNameLst>
                                      </p:cBhvr>
                                      <p:tavLst>
                                        <p:tav tm="0">
                                          <p:val>
                                            <p:fltVal val="0"/>
                                          </p:val>
                                        </p:tav>
                                        <p:tav tm="100000">
                                          <p:val>
                                            <p:strVal val="#ppt_w"/>
                                          </p:val>
                                        </p:tav>
                                      </p:tavLst>
                                    </p:anim>
                                  </p:childTnLst>
                                </p:cTn>
                              </p:par>
                            </p:childTnLst>
                          </p:cTn>
                        </p:par>
                        <p:par>
                          <p:cTn id="56" fill="hold">
                            <p:stCondLst>
                              <p:cond delay="610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9" grpId="0"/>
      <p:bldP spid="30" grpId="0" animBg="1"/>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淘宝网chenying0907出品 32"/>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课前准备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34" name="淘宝网chenying0907出品 33"/>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课堂实施</a:t>
            </a:r>
          </a:p>
        </p:txBody>
      </p:sp>
      <p:sp>
        <p:nvSpPr>
          <p:cNvPr id="35" name="淘宝网chenying0907出品 34"/>
          <p:cNvSpPr/>
          <p:nvPr/>
        </p:nvSpPr>
        <p:spPr bwMode="auto">
          <a:xfrm>
            <a:off x="159976"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smtClean="0">
                <a:solidFill>
                  <a:schemeClr val="tx1"/>
                </a:solidFill>
                <a:latin typeface="微软雅黑" pitchFamily="34" charset="-122"/>
                <a:ea typeface="微软雅黑" pitchFamily="34" charset="-122"/>
                <a:cs typeface="Segoe UI" pitchFamily="34" charset="0"/>
              </a:rPr>
              <a:t>课后提升</a:t>
            </a:r>
            <a:endParaRPr lang="zh-CN" altLang="en-US" dirty="0">
              <a:solidFill>
                <a:schemeClr val="tx1"/>
              </a:solidFill>
              <a:latin typeface="微软雅黑" pitchFamily="34" charset="-122"/>
              <a:ea typeface="微软雅黑" pitchFamily="34" charset="-122"/>
              <a:cs typeface="Segoe UI" pitchFamily="34" charset="0"/>
            </a:endParaRPr>
          </a:p>
        </p:txBody>
      </p:sp>
      <p:sp>
        <p:nvSpPr>
          <p:cNvPr id="40" name="淘宝网chenying0907出品 39"/>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课后提升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47" name="直接连接符 46"/>
          <p:cNvCxnSpPr/>
          <p:nvPr/>
        </p:nvCxnSpPr>
        <p:spPr>
          <a:xfrm>
            <a:off x="662137" y="810892"/>
            <a:ext cx="0" cy="6093296"/>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 name="淘宝网chenying0907出品 6"/>
          <p:cNvSpPr/>
          <p:nvPr/>
        </p:nvSpPr>
        <p:spPr>
          <a:xfrm>
            <a:off x="4666232" y="2340428"/>
            <a:ext cx="3384376" cy="338437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 Box 4"/>
          <p:cNvSpPr txBox="1">
            <a:spLocks noChangeArrowheads="1"/>
          </p:cNvSpPr>
          <p:nvPr/>
        </p:nvSpPr>
        <p:spPr bwMode="black">
          <a:xfrm>
            <a:off x="1271464" y="2288503"/>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9" name="淘宝网chenying0907出品 8"/>
          <p:cNvSpPr txBox="1"/>
          <p:nvPr/>
        </p:nvSpPr>
        <p:spPr>
          <a:xfrm>
            <a:off x="2638924" y="1906995"/>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0" name="Text Box 4"/>
          <p:cNvSpPr txBox="1">
            <a:spLocks noChangeArrowheads="1"/>
          </p:cNvSpPr>
          <p:nvPr/>
        </p:nvSpPr>
        <p:spPr bwMode="black">
          <a:xfrm>
            <a:off x="1271464" y="3704835"/>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1" name="淘宝网chenying0907出品 10"/>
          <p:cNvSpPr txBox="1"/>
          <p:nvPr/>
        </p:nvSpPr>
        <p:spPr>
          <a:xfrm>
            <a:off x="2638924" y="3323327"/>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2" name="Text Box 4"/>
          <p:cNvSpPr txBox="1">
            <a:spLocks noChangeArrowheads="1"/>
          </p:cNvSpPr>
          <p:nvPr/>
        </p:nvSpPr>
        <p:spPr bwMode="black">
          <a:xfrm>
            <a:off x="1271464" y="5190291"/>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3" name="淘宝网chenying0907出品 12"/>
          <p:cNvSpPr txBox="1"/>
          <p:nvPr/>
        </p:nvSpPr>
        <p:spPr>
          <a:xfrm>
            <a:off x="2638924" y="4808783"/>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4" name="Text Box 4"/>
          <p:cNvSpPr txBox="1">
            <a:spLocks noChangeArrowheads="1"/>
          </p:cNvSpPr>
          <p:nvPr/>
        </p:nvSpPr>
        <p:spPr bwMode="black">
          <a:xfrm>
            <a:off x="8987450" y="2288503"/>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5" name="淘宝网chenying0907出品 14"/>
          <p:cNvSpPr txBox="1"/>
          <p:nvPr/>
        </p:nvSpPr>
        <p:spPr>
          <a:xfrm>
            <a:off x="8986758" y="1906995"/>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6" name="Text Box 4"/>
          <p:cNvSpPr txBox="1">
            <a:spLocks noChangeArrowheads="1"/>
          </p:cNvSpPr>
          <p:nvPr/>
        </p:nvSpPr>
        <p:spPr bwMode="black">
          <a:xfrm>
            <a:off x="8987450" y="3704835"/>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7" name="淘宝网chenying0907出品 16"/>
          <p:cNvSpPr txBox="1"/>
          <p:nvPr/>
        </p:nvSpPr>
        <p:spPr>
          <a:xfrm>
            <a:off x="8986758" y="3323327"/>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18" name="Text Box 4"/>
          <p:cNvSpPr txBox="1">
            <a:spLocks noChangeArrowheads="1"/>
          </p:cNvSpPr>
          <p:nvPr/>
        </p:nvSpPr>
        <p:spPr bwMode="black">
          <a:xfrm>
            <a:off x="8987450" y="5190291"/>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9" name="淘宝网chenying0907出品 18"/>
          <p:cNvSpPr txBox="1"/>
          <p:nvPr/>
        </p:nvSpPr>
        <p:spPr>
          <a:xfrm>
            <a:off x="8986758" y="4808783"/>
            <a:ext cx="1107996" cy="369332"/>
          </a:xfrm>
          <a:prstGeom prst="rect">
            <a:avLst/>
          </a:prstGeom>
          <a:noFill/>
        </p:spPr>
        <p:txBody>
          <a:bodyPr wrap="none" rtlCol="0">
            <a:spAutoFit/>
          </a:bodyPr>
          <a:lstStyle/>
          <a:p>
            <a:pPr algn="r"/>
            <a:r>
              <a:rPr lang="zh-CN" altLang="en-US" dirty="0" smtClean="0">
                <a:solidFill>
                  <a:schemeClr val="accent2">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20" name="淘宝网chenying0907出品 19"/>
          <p:cNvGrpSpPr/>
          <p:nvPr/>
        </p:nvGrpSpPr>
        <p:grpSpPr>
          <a:xfrm>
            <a:off x="3947784" y="2127991"/>
            <a:ext cx="449657" cy="448544"/>
            <a:chOff x="3632298" y="1872807"/>
            <a:chExt cx="641350" cy="639762"/>
          </a:xfrm>
        </p:grpSpPr>
        <p:sp>
          <p:nvSpPr>
            <p:cNvPr id="21" name="Oval 21"/>
            <p:cNvSpPr>
              <a:spLocks noChangeAspect="1"/>
            </p:cNvSpPr>
            <p:nvPr/>
          </p:nvSpPr>
          <p:spPr bwMode="auto">
            <a:xfrm>
              <a:off x="3632298" y="1872807"/>
              <a:ext cx="641350" cy="639762"/>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22" name="淘宝网chenying0907出品 26"/>
            <p:cNvSpPr>
              <a:spLocks noEditPoints="1"/>
            </p:cNvSpPr>
            <p:nvPr/>
          </p:nvSpPr>
          <p:spPr bwMode="auto">
            <a:xfrm>
              <a:off x="3824530" y="2064026"/>
              <a:ext cx="256887" cy="257325"/>
            </a:xfrm>
            <a:custGeom>
              <a:avLst/>
              <a:gdLst>
                <a:gd name="T0" fmla="*/ 2147483647 w 344"/>
                <a:gd name="T1" fmla="*/ 2147483647 h 344"/>
                <a:gd name="T2" fmla="*/ 2147483647 w 344"/>
                <a:gd name="T3" fmla="*/ 2147483647 h 344"/>
                <a:gd name="T4" fmla="*/ 2147483647 w 344"/>
                <a:gd name="T5" fmla="*/ 2147483647 h 344"/>
                <a:gd name="T6" fmla="*/ 2147483647 w 344"/>
                <a:gd name="T7" fmla="*/ 2147483647 h 344"/>
                <a:gd name="T8" fmla="*/ 0 w 344"/>
                <a:gd name="T9" fmla="*/ 2147483647 h 344"/>
                <a:gd name="T10" fmla="*/ 0 w 344"/>
                <a:gd name="T11" fmla="*/ 2147483647 h 344"/>
                <a:gd name="T12" fmla="*/ 2147483647 w 344"/>
                <a:gd name="T13" fmla="*/ 2147483647 h 344"/>
                <a:gd name="T14" fmla="*/ 2147483647 w 344"/>
                <a:gd name="T15" fmla="*/ 2147483647 h 344"/>
                <a:gd name="T16" fmla="*/ 2147483647 w 344"/>
                <a:gd name="T17" fmla="*/ 2147483647 h 344"/>
                <a:gd name="T18" fmla="*/ 2147483647 w 344"/>
                <a:gd name="T19" fmla="*/ 2147483647 h 344"/>
                <a:gd name="T20" fmla="*/ 2147483647 w 344"/>
                <a:gd name="T21" fmla="*/ 2147483647 h 344"/>
                <a:gd name="T22" fmla="*/ 2147483647 w 344"/>
                <a:gd name="T23" fmla="*/ 2147483647 h 344"/>
                <a:gd name="T24" fmla="*/ 2147483647 w 344"/>
                <a:gd name="T25" fmla="*/ 0 h 344"/>
                <a:gd name="T26" fmla="*/ 2147483647 w 344"/>
                <a:gd name="T27" fmla="*/ 0 h 344"/>
                <a:gd name="T28" fmla="*/ 0 w 344"/>
                <a:gd name="T29" fmla="*/ 2147483647 h 344"/>
                <a:gd name="T30" fmla="*/ 0 w 344"/>
                <a:gd name="T31" fmla="*/ 2147483647 h 344"/>
                <a:gd name="T32" fmla="*/ 2147483647 w 344"/>
                <a:gd name="T33" fmla="*/ 2147483647 h 344"/>
                <a:gd name="T34" fmla="*/ 2147483647 w 344"/>
                <a:gd name="T35" fmla="*/ 2147483647 h 344"/>
                <a:gd name="T36" fmla="*/ 2147483647 w 344"/>
                <a:gd name="T37" fmla="*/ 2147483647 h 344"/>
                <a:gd name="T38" fmla="*/ 2147483647 w 344"/>
                <a:gd name="T39" fmla="*/ 2147483647 h 344"/>
                <a:gd name="T40" fmla="*/ 2147483647 w 344"/>
                <a:gd name="T41" fmla="*/ 2147483647 h 344"/>
                <a:gd name="T42" fmla="*/ 2147483647 w 344"/>
                <a:gd name="T43" fmla="*/ 0 h 344"/>
                <a:gd name="T44" fmla="*/ 2147483647 w 344"/>
                <a:gd name="T45" fmla="*/ 2147483647 h 344"/>
                <a:gd name="T46" fmla="*/ 2147483647 w 344"/>
                <a:gd name="T47" fmla="*/ 2147483647 h 344"/>
                <a:gd name="T48" fmla="*/ 2147483647 w 344"/>
                <a:gd name="T49" fmla="*/ 2147483647 h 344"/>
                <a:gd name="T50" fmla="*/ 2147483647 w 344"/>
                <a:gd name="T51" fmla="*/ 2147483647 h 344"/>
                <a:gd name="T52" fmla="*/ 2147483647 w 344"/>
                <a:gd name="T53" fmla="*/ 2147483647 h 344"/>
                <a:gd name="T54" fmla="*/ 2147483647 w 344"/>
                <a:gd name="T55" fmla="*/ 2147483647 h 344"/>
                <a:gd name="T56" fmla="*/ 2147483647 w 344"/>
                <a:gd name="T57" fmla="*/ 2147483647 h 344"/>
                <a:gd name="T58" fmla="*/ 2147483647 w 344"/>
                <a:gd name="T59" fmla="*/ 2147483647 h 344"/>
                <a:gd name="T60" fmla="*/ 2147483647 w 344"/>
                <a:gd name="T61" fmla="*/ 2147483647 h 344"/>
                <a:gd name="T62" fmla="*/ 2147483647 w 344"/>
                <a:gd name="T63" fmla="*/ 2147483647 h 344"/>
                <a:gd name="T64" fmla="*/ 2147483647 w 344"/>
                <a:gd name="T65" fmla="*/ 2147483647 h 344"/>
                <a:gd name="T66" fmla="*/ 2147483647 w 344"/>
                <a:gd name="T67" fmla="*/ 2147483647 h 344"/>
                <a:gd name="T68" fmla="*/ 2147483647 w 344"/>
                <a:gd name="T69" fmla="*/ 2147483647 h 344"/>
                <a:gd name="T70" fmla="*/ 2147483647 w 344"/>
                <a:gd name="T71" fmla="*/ 2147483647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grpSp>
      <p:grpSp>
        <p:nvGrpSpPr>
          <p:cNvPr id="23" name="淘宝网chenying0907出品 22"/>
          <p:cNvGrpSpPr/>
          <p:nvPr/>
        </p:nvGrpSpPr>
        <p:grpSpPr>
          <a:xfrm>
            <a:off x="3982187" y="3584647"/>
            <a:ext cx="450000" cy="450000"/>
            <a:chOff x="3589603" y="3723977"/>
            <a:chExt cx="450000" cy="450000"/>
          </a:xfrm>
        </p:grpSpPr>
        <p:sp>
          <p:nvSpPr>
            <p:cNvPr id="24" name="Rounded Rectangle 28"/>
            <p:cNvSpPr/>
            <p:nvPr/>
          </p:nvSpPr>
          <p:spPr>
            <a:xfrm>
              <a:off x="3589603" y="3723977"/>
              <a:ext cx="450000" cy="450000"/>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淘宝网chenying0907出品 48"/>
            <p:cNvSpPr>
              <a:spLocks noEditPoints="1"/>
            </p:cNvSpPr>
            <p:nvPr/>
          </p:nvSpPr>
          <p:spPr bwMode="auto">
            <a:xfrm>
              <a:off x="3721646" y="3823502"/>
              <a:ext cx="180000" cy="25200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6" name="淘宝网chenying0907出品 25"/>
          <p:cNvGrpSpPr/>
          <p:nvPr/>
        </p:nvGrpSpPr>
        <p:grpSpPr>
          <a:xfrm>
            <a:off x="3940241" y="5028759"/>
            <a:ext cx="450000" cy="450000"/>
            <a:chOff x="3547657" y="4909810"/>
            <a:chExt cx="731355" cy="731355"/>
          </a:xfrm>
        </p:grpSpPr>
        <p:sp>
          <p:nvSpPr>
            <p:cNvPr id="27" name="Rounded Rectangle 31"/>
            <p:cNvSpPr/>
            <p:nvPr/>
          </p:nvSpPr>
          <p:spPr>
            <a:xfrm>
              <a:off x="3547657" y="4909810"/>
              <a:ext cx="731355" cy="731355"/>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淘宝网chenying0907出品 39"/>
            <p:cNvSpPr>
              <a:spLocks noEditPoints="1"/>
            </p:cNvSpPr>
            <p:nvPr/>
          </p:nvSpPr>
          <p:spPr bwMode="auto">
            <a:xfrm>
              <a:off x="3719775" y="5089197"/>
              <a:ext cx="387118" cy="385985"/>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9" name="淘宝网chenying0907出品 28"/>
          <p:cNvGrpSpPr/>
          <p:nvPr/>
        </p:nvGrpSpPr>
        <p:grpSpPr>
          <a:xfrm>
            <a:off x="8184232" y="2126535"/>
            <a:ext cx="450000" cy="450000"/>
            <a:chOff x="5397595" y="1014811"/>
            <a:chExt cx="615758" cy="615758"/>
          </a:xfrm>
        </p:grpSpPr>
        <p:sp>
          <p:nvSpPr>
            <p:cNvPr id="30" name="Rounded Rectangle 24"/>
            <p:cNvSpPr/>
            <p:nvPr/>
          </p:nvSpPr>
          <p:spPr>
            <a:xfrm>
              <a:off x="5397595" y="1014811"/>
              <a:ext cx="615758" cy="615758"/>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1" name="淘宝网chenying0907出品 53"/>
            <p:cNvSpPr>
              <a:spLocks noEditPoints="1"/>
            </p:cNvSpPr>
            <p:nvPr/>
          </p:nvSpPr>
          <p:spPr bwMode="auto">
            <a:xfrm>
              <a:off x="5563259" y="1164133"/>
              <a:ext cx="284431" cy="31711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32" name="淘宝网chenying0907出品 31"/>
          <p:cNvGrpSpPr/>
          <p:nvPr/>
        </p:nvGrpSpPr>
        <p:grpSpPr>
          <a:xfrm>
            <a:off x="8184232" y="3584647"/>
            <a:ext cx="450000" cy="450000"/>
            <a:chOff x="4036131" y="849574"/>
            <a:chExt cx="656396" cy="656396"/>
          </a:xfrm>
        </p:grpSpPr>
        <p:sp>
          <p:nvSpPr>
            <p:cNvPr id="36" name="Rounded Rectangle 21"/>
            <p:cNvSpPr/>
            <p:nvPr/>
          </p:nvSpPr>
          <p:spPr>
            <a:xfrm>
              <a:off x="4036131" y="849574"/>
              <a:ext cx="656396" cy="656396"/>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7" name="淘宝网chenying0907出品 28"/>
            <p:cNvSpPr>
              <a:spLocks noEditPoints="1"/>
            </p:cNvSpPr>
            <p:nvPr/>
          </p:nvSpPr>
          <p:spPr bwMode="auto">
            <a:xfrm>
              <a:off x="4170329" y="933772"/>
              <a:ext cx="415389" cy="402508"/>
            </a:xfrm>
            <a:custGeom>
              <a:avLst/>
              <a:gdLst/>
              <a:ahLst/>
              <a:cxnLst>
                <a:cxn ang="0">
                  <a:pos x="38" y="112"/>
                </a:cxn>
                <a:cxn ang="0">
                  <a:pos x="59" y="81"/>
                </a:cxn>
                <a:cxn ang="0">
                  <a:pos x="56" y="90"/>
                </a:cxn>
                <a:cxn ang="0">
                  <a:pos x="47" y="107"/>
                </a:cxn>
                <a:cxn ang="0">
                  <a:pos x="37" y="129"/>
                </a:cxn>
                <a:cxn ang="0">
                  <a:pos x="37" y="129"/>
                </a:cxn>
                <a:cxn ang="0">
                  <a:pos x="48" y="183"/>
                </a:cxn>
                <a:cxn ang="0">
                  <a:pos x="49" y="163"/>
                </a:cxn>
                <a:cxn ang="0">
                  <a:pos x="33" y="144"/>
                </a:cxn>
                <a:cxn ang="0">
                  <a:pos x="27" y="177"/>
                </a:cxn>
                <a:cxn ang="0">
                  <a:pos x="0" y="215"/>
                </a:cxn>
                <a:cxn ang="0">
                  <a:pos x="72" y="216"/>
                </a:cxn>
                <a:cxn ang="0">
                  <a:pos x="32" y="136"/>
                </a:cxn>
                <a:cxn ang="0">
                  <a:pos x="203" y="90"/>
                </a:cxn>
                <a:cxn ang="0">
                  <a:pos x="217" y="128"/>
                </a:cxn>
                <a:cxn ang="0">
                  <a:pos x="208" y="115"/>
                </a:cxn>
                <a:cxn ang="0">
                  <a:pos x="208" y="115"/>
                </a:cxn>
                <a:cxn ang="0">
                  <a:pos x="68" y="78"/>
                </a:cxn>
                <a:cxn ang="0">
                  <a:pos x="222" y="136"/>
                </a:cxn>
                <a:cxn ang="0">
                  <a:pos x="195" y="81"/>
                </a:cxn>
                <a:cxn ang="0">
                  <a:pos x="68" y="219"/>
                </a:cxn>
                <a:cxn ang="0">
                  <a:pos x="68" y="219"/>
                </a:cxn>
                <a:cxn ang="0">
                  <a:pos x="210" y="100"/>
                </a:cxn>
                <a:cxn ang="0">
                  <a:pos x="240" y="189"/>
                </a:cxn>
                <a:cxn ang="0">
                  <a:pos x="233" y="165"/>
                </a:cxn>
                <a:cxn ang="0">
                  <a:pos x="214" y="143"/>
                </a:cxn>
                <a:cxn ang="0">
                  <a:pos x="207" y="171"/>
                </a:cxn>
                <a:cxn ang="0">
                  <a:pos x="185" y="196"/>
                </a:cxn>
                <a:cxn ang="0">
                  <a:pos x="254" y="216"/>
                </a:cxn>
                <a:cxn ang="0">
                  <a:pos x="162" y="238"/>
                </a:cxn>
                <a:cxn ang="0">
                  <a:pos x="147" y="239"/>
                </a:cxn>
                <a:cxn ang="0">
                  <a:pos x="171" y="72"/>
                </a:cxn>
                <a:cxn ang="0">
                  <a:pos x="171" y="72"/>
                </a:cxn>
                <a:cxn ang="0">
                  <a:pos x="177" y="226"/>
                </a:cxn>
                <a:cxn ang="0">
                  <a:pos x="183" y="226"/>
                </a:cxn>
                <a:cxn ang="0">
                  <a:pos x="139" y="236"/>
                </a:cxn>
                <a:cxn ang="0">
                  <a:pos x="143" y="239"/>
                </a:cxn>
                <a:cxn ang="0">
                  <a:pos x="180" y="73"/>
                </a:cxn>
                <a:cxn ang="0">
                  <a:pos x="84" y="67"/>
                </a:cxn>
                <a:cxn ang="0">
                  <a:pos x="123" y="241"/>
                </a:cxn>
                <a:cxn ang="0">
                  <a:pos x="91" y="72"/>
                </a:cxn>
                <a:cxn ang="0">
                  <a:pos x="163" y="74"/>
                </a:cxn>
                <a:cxn ang="0">
                  <a:pos x="162" y="60"/>
                </a:cxn>
                <a:cxn ang="0">
                  <a:pos x="136" y="35"/>
                </a:cxn>
                <a:cxn ang="0">
                  <a:pos x="130" y="1"/>
                </a:cxn>
                <a:cxn ang="0">
                  <a:pos x="114" y="20"/>
                </a:cxn>
                <a:cxn ang="0">
                  <a:pos x="115" y="41"/>
                </a:cxn>
                <a:cxn ang="0">
                  <a:pos x="88" y="65"/>
                </a:cxn>
                <a:cxn ang="0">
                  <a:pos x="81" y="232"/>
                </a:cxn>
                <a:cxn ang="0">
                  <a:pos x="90" y="237"/>
                </a:cxn>
                <a:cxn ang="0">
                  <a:pos x="111" y="239"/>
                </a:cxn>
                <a:cxn ang="0">
                  <a:pos x="104" y="234"/>
                </a:cxn>
                <a:cxn ang="0">
                  <a:pos x="104" y="234"/>
                </a:cxn>
              </a:cxnLst>
              <a:rect l="0" t="0" r="r" b="b"/>
              <a:pathLst>
                <a:path w="254" h="245">
                  <a:moveTo>
                    <a:pt x="40" y="117"/>
                  </a:moveTo>
                  <a:cubicBezTo>
                    <a:pt x="41" y="118"/>
                    <a:pt x="42" y="118"/>
                    <a:pt x="42" y="118"/>
                  </a:cubicBezTo>
                  <a:cubicBezTo>
                    <a:pt x="44" y="118"/>
                    <a:pt x="45" y="117"/>
                    <a:pt x="46" y="115"/>
                  </a:cubicBezTo>
                  <a:cubicBezTo>
                    <a:pt x="47" y="113"/>
                    <a:pt x="46" y="111"/>
                    <a:pt x="44" y="110"/>
                  </a:cubicBezTo>
                  <a:cubicBezTo>
                    <a:pt x="41" y="109"/>
                    <a:pt x="39" y="110"/>
                    <a:pt x="38" y="112"/>
                  </a:cubicBezTo>
                  <a:cubicBezTo>
                    <a:pt x="37" y="114"/>
                    <a:pt x="38" y="117"/>
                    <a:pt x="40" y="117"/>
                  </a:cubicBezTo>
                  <a:close/>
                  <a:moveTo>
                    <a:pt x="62" y="88"/>
                  </a:moveTo>
                  <a:cubicBezTo>
                    <a:pt x="63" y="88"/>
                    <a:pt x="64" y="87"/>
                    <a:pt x="65" y="87"/>
                  </a:cubicBezTo>
                  <a:cubicBezTo>
                    <a:pt x="66" y="85"/>
                    <a:pt x="66" y="83"/>
                    <a:pt x="65" y="81"/>
                  </a:cubicBezTo>
                  <a:cubicBezTo>
                    <a:pt x="63" y="79"/>
                    <a:pt x="61" y="79"/>
                    <a:pt x="59" y="81"/>
                  </a:cubicBezTo>
                  <a:cubicBezTo>
                    <a:pt x="58" y="83"/>
                    <a:pt x="58" y="85"/>
                    <a:pt x="59" y="87"/>
                  </a:cubicBezTo>
                  <a:cubicBezTo>
                    <a:pt x="60" y="87"/>
                    <a:pt x="61" y="88"/>
                    <a:pt x="62" y="88"/>
                  </a:cubicBezTo>
                  <a:close/>
                  <a:moveTo>
                    <a:pt x="54" y="97"/>
                  </a:moveTo>
                  <a:cubicBezTo>
                    <a:pt x="55" y="97"/>
                    <a:pt x="56" y="96"/>
                    <a:pt x="57" y="95"/>
                  </a:cubicBezTo>
                  <a:cubicBezTo>
                    <a:pt x="59" y="94"/>
                    <a:pt x="58" y="91"/>
                    <a:pt x="56" y="90"/>
                  </a:cubicBezTo>
                  <a:cubicBezTo>
                    <a:pt x="55" y="88"/>
                    <a:pt x="52" y="89"/>
                    <a:pt x="51" y="91"/>
                  </a:cubicBezTo>
                  <a:cubicBezTo>
                    <a:pt x="49" y="92"/>
                    <a:pt x="50" y="95"/>
                    <a:pt x="52" y="96"/>
                  </a:cubicBezTo>
                  <a:cubicBezTo>
                    <a:pt x="52" y="97"/>
                    <a:pt x="53" y="97"/>
                    <a:pt x="54" y="97"/>
                  </a:cubicBezTo>
                  <a:close/>
                  <a:moveTo>
                    <a:pt x="45" y="106"/>
                  </a:moveTo>
                  <a:cubicBezTo>
                    <a:pt x="46" y="107"/>
                    <a:pt x="47" y="107"/>
                    <a:pt x="47" y="107"/>
                  </a:cubicBezTo>
                  <a:cubicBezTo>
                    <a:pt x="49" y="107"/>
                    <a:pt x="50" y="106"/>
                    <a:pt x="51" y="105"/>
                  </a:cubicBezTo>
                  <a:cubicBezTo>
                    <a:pt x="52" y="103"/>
                    <a:pt x="51" y="101"/>
                    <a:pt x="49" y="99"/>
                  </a:cubicBezTo>
                  <a:cubicBezTo>
                    <a:pt x="47" y="98"/>
                    <a:pt x="45" y="99"/>
                    <a:pt x="44" y="101"/>
                  </a:cubicBezTo>
                  <a:cubicBezTo>
                    <a:pt x="43" y="103"/>
                    <a:pt x="43" y="105"/>
                    <a:pt x="45" y="106"/>
                  </a:cubicBezTo>
                  <a:close/>
                  <a:moveTo>
                    <a:pt x="37" y="129"/>
                  </a:moveTo>
                  <a:cubicBezTo>
                    <a:pt x="38" y="129"/>
                    <a:pt x="38" y="129"/>
                    <a:pt x="38" y="129"/>
                  </a:cubicBezTo>
                  <a:cubicBezTo>
                    <a:pt x="40" y="129"/>
                    <a:pt x="42" y="128"/>
                    <a:pt x="42" y="126"/>
                  </a:cubicBezTo>
                  <a:cubicBezTo>
                    <a:pt x="43" y="124"/>
                    <a:pt x="41" y="122"/>
                    <a:pt x="39" y="121"/>
                  </a:cubicBezTo>
                  <a:cubicBezTo>
                    <a:pt x="37" y="121"/>
                    <a:pt x="35" y="122"/>
                    <a:pt x="34" y="124"/>
                  </a:cubicBezTo>
                  <a:cubicBezTo>
                    <a:pt x="34" y="126"/>
                    <a:pt x="35" y="128"/>
                    <a:pt x="37" y="129"/>
                  </a:cubicBezTo>
                  <a:close/>
                  <a:moveTo>
                    <a:pt x="72" y="216"/>
                  </a:moveTo>
                  <a:cubicBezTo>
                    <a:pt x="72" y="216"/>
                    <a:pt x="72" y="215"/>
                    <a:pt x="72" y="215"/>
                  </a:cubicBezTo>
                  <a:cubicBezTo>
                    <a:pt x="72" y="208"/>
                    <a:pt x="71" y="200"/>
                    <a:pt x="70" y="196"/>
                  </a:cubicBezTo>
                  <a:cubicBezTo>
                    <a:pt x="67" y="189"/>
                    <a:pt x="59" y="189"/>
                    <a:pt x="57" y="189"/>
                  </a:cubicBezTo>
                  <a:cubicBezTo>
                    <a:pt x="52" y="187"/>
                    <a:pt x="50" y="186"/>
                    <a:pt x="48" y="183"/>
                  </a:cubicBezTo>
                  <a:cubicBezTo>
                    <a:pt x="47" y="181"/>
                    <a:pt x="45" y="181"/>
                    <a:pt x="45" y="181"/>
                  </a:cubicBezTo>
                  <a:cubicBezTo>
                    <a:pt x="45" y="180"/>
                    <a:pt x="45" y="179"/>
                    <a:pt x="44" y="177"/>
                  </a:cubicBezTo>
                  <a:cubicBezTo>
                    <a:pt x="47" y="174"/>
                    <a:pt x="47" y="171"/>
                    <a:pt x="47" y="171"/>
                  </a:cubicBezTo>
                  <a:cubicBezTo>
                    <a:pt x="50" y="170"/>
                    <a:pt x="50" y="166"/>
                    <a:pt x="50" y="165"/>
                  </a:cubicBezTo>
                  <a:cubicBezTo>
                    <a:pt x="50" y="163"/>
                    <a:pt x="49" y="163"/>
                    <a:pt x="49" y="163"/>
                  </a:cubicBezTo>
                  <a:cubicBezTo>
                    <a:pt x="49" y="163"/>
                    <a:pt x="51" y="155"/>
                    <a:pt x="47" y="150"/>
                  </a:cubicBezTo>
                  <a:cubicBezTo>
                    <a:pt x="44" y="145"/>
                    <a:pt x="39" y="144"/>
                    <a:pt x="39" y="144"/>
                  </a:cubicBezTo>
                  <a:cubicBezTo>
                    <a:pt x="36" y="144"/>
                    <a:pt x="36" y="144"/>
                    <a:pt x="36" y="144"/>
                  </a:cubicBezTo>
                  <a:cubicBezTo>
                    <a:pt x="36" y="144"/>
                    <a:pt x="33" y="143"/>
                    <a:pt x="32" y="143"/>
                  </a:cubicBezTo>
                  <a:cubicBezTo>
                    <a:pt x="32" y="143"/>
                    <a:pt x="32" y="144"/>
                    <a:pt x="33" y="144"/>
                  </a:cubicBezTo>
                  <a:cubicBezTo>
                    <a:pt x="33" y="144"/>
                    <a:pt x="28" y="145"/>
                    <a:pt x="24" y="150"/>
                  </a:cubicBezTo>
                  <a:cubicBezTo>
                    <a:pt x="21" y="155"/>
                    <a:pt x="23" y="163"/>
                    <a:pt x="23" y="163"/>
                  </a:cubicBezTo>
                  <a:cubicBezTo>
                    <a:pt x="23" y="163"/>
                    <a:pt x="22" y="163"/>
                    <a:pt x="22" y="165"/>
                  </a:cubicBezTo>
                  <a:cubicBezTo>
                    <a:pt x="21" y="166"/>
                    <a:pt x="22" y="170"/>
                    <a:pt x="24" y="171"/>
                  </a:cubicBezTo>
                  <a:cubicBezTo>
                    <a:pt x="24" y="171"/>
                    <a:pt x="25" y="174"/>
                    <a:pt x="27" y="177"/>
                  </a:cubicBezTo>
                  <a:cubicBezTo>
                    <a:pt x="27" y="179"/>
                    <a:pt x="27" y="180"/>
                    <a:pt x="26" y="181"/>
                  </a:cubicBezTo>
                  <a:cubicBezTo>
                    <a:pt x="26" y="181"/>
                    <a:pt x="25" y="181"/>
                    <a:pt x="23" y="183"/>
                  </a:cubicBezTo>
                  <a:cubicBezTo>
                    <a:pt x="22" y="186"/>
                    <a:pt x="20" y="187"/>
                    <a:pt x="14" y="189"/>
                  </a:cubicBezTo>
                  <a:cubicBezTo>
                    <a:pt x="12" y="189"/>
                    <a:pt x="5" y="189"/>
                    <a:pt x="2" y="196"/>
                  </a:cubicBezTo>
                  <a:cubicBezTo>
                    <a:pt x="1" y="200"/>
                    <a:pt x="0" y="208"/>
                    <a:pt x="0" y="215"/>
                  </a:cubicBezTo>
                  <a:cubicBezTo>
                    <a:pt x="0" y="215"/>
                    <a:pt x="0" y="216"/>
                    <a:pt x="0" y="216"/>
                  </a:cubicBezTo>
                  <a:cubicBezTo>
                    <a:pt x="0" y="216"/>
                    <a:pt x="0" y="216"/>
                    <a:pt x="0" y="216"/>
                  </a:cubicBezTo>
                  <a:cubicBezTo>
                    <a:pt x="7" y="221"/>
                    <a:pt x="18" y="226"/>
                    <a:pt x="36" y="226"/>
                  </a:cubicBezTo>
                  <a:cubicBezTo>
                    <a:pt x="54" y="226"/>
                    <a:pt x="65" y="221"/>
                    <a:pt x="72" y="216"/>
                  </a:cubicBezTo>
                  <a:cubicBezTo>
                    <a:pt x="72" y="216"/>
                    <a:pt x="72" y="216"/>
                    <a:pt x="72" y="216"/>
                  </a:cubicBezTo>
                  <a:close/>
                  <a:moveTo>
                    <a:pt x="35" y="141"/>
                  </a:moveTo>
                  <a:cubicBezTo>
                    <a:pt x="36" y="141"/>
                    <a:pt x="36" y="141"/>
                    <a:pt x="36" y="141"/>
                  </a:cubicBezTo>
                  <a:cubicBezTo>
                    <a:pt x="38" y="141"/>
                    <a:pt x="40" y="139"/>
                    <a:pt x="40" y="137"/>
                  </a:cubicBezTo>
                  <a:cubicBezTo>
                    <a:pt x="40" y="135"/>
                    <a:pt x="39" y="133"/>
                    <a:pt x="36" y="133"/>
                  </a:cubicBezTo>
                  <a:cubicBezTo>
                    <a:pt x="34" y="133"/>
                    <a:pt x="32" y="134"/>
                    <a:pt x="32" y="136"/>
                  </a:cubicBezTo>
                  <a:cubicBezTo>
                    <a:pt x="32" y="139"/>
                    <a:pt x="33" y="141"/>
                    <a:pt x="35" y="141"/>
                  </a:cubicBezTo>
                  <a:close/>
                  <a:moveTo>
                    <a:pt x="197" y="95"/>
                  </a:moveTo>
                  <a:cubicBezTo>
                    <a:pt x="197" y="96"/>
                    <a:pt x="199" y="97"/>
                    <a:pt x="200" y="97"/>
                  </a:cubicBezTo>
                  <a:cubicBezTo>
                    <a:pt x="201" y="97"/>
                    <a:pt x="202" y="96"/>
                    <a:pt x="202" y="96"/>
                  </a:cubicBezTo>
                  <a:cubicBezTo>
                    <a:pt x="204" y="94"/>
                    <a:pt x="204" y="92"/>
                    <a:pt x="203" y="90"/>
                  </a:cubicBezTo>
                  <a:cubicBezTo>
                    <a:pt x="202" y="88"/>
                    <a:pt x="199" y="88"/>
                    <a:pt x="197" y="89"/>
                  </a:cubicBezTo>
                  <a:cubicBezTo>
                    <a:pt x="196" y="91"/>
                    <a:pt x="195" y="93"/>
                    <a:pt x="197" y="95"/>
                  </a:cubicBezTo>
                  <a:close/>
                  <a:moveTo>
                    <a:pt x="212" y="126"/>
                  </a:moveTo>
                  <a:cubicBezTo>
                    <a:pt x="212" y="127"/>
                    <a:pt x="214" y="129"/>
                    <a:pt x="216" y="129"/>
                  </a:cubicBezTo>
                  <a:cubicBezTo>
                    <a:pt x="216" y="129"/>
                    <a:pt x="217" y="129"/>
                    <a:pt x="217" y="128"/>
                  </a:cubicBezTo>
                  <a:cubicBezTo>
                    <a:pt x="219" y="128"/>
                    <a:pt x="220" y="126"/>
                    <a:pt x="220" y="124"/>
                  </a:cubicBezTo>
                  <a:cubicBezTo>
                    <a:pt x="220" y="124"/>
                    <a:pt x="220" y="124"/>
                    <a:pt x="220" y="124"/>
                  </a:cubicBezTo>
                  <a:cubicBezTo>
                    <a:pt x="219" y="121"/>
                    <a:pt x="217" y="120"/>
                    <a:pt x="215" y="121"/>
                  </a:cubicBezTo>
                  <a:cubicBezTo>
                    <a:pt x="213" y="121"/>
                    <a:pt x="211" y="124"/>
                    <a:pt x="212" y="126"/>
                  </a:cubicBezTo>
                  <a:close/>
                  <a:moveTo>
                    <a:pt x="208" y="115"/>
                  </a:moveTo>
                  <a:cubicBezTo>
                    <a:pt x="209" y="116"/>
                    <a:pt x="210" y="117"/>
                    <a:pt x="212" y="117"/>
                  </a:cubicBezTo>
                  <a:cubicBezTo>
                    <a:pt x="212" y="117"/>
                    <a:pt x="213" y="117"/>
                    <a:pt x="213" y="117"/>
                  </a:cubicBezTo>
                  <a:cubicBezTo>
                    <a:pt x="216" y="116"/>
                    <a:pt x="216" y="114"/>
                    <a:pt x="216" y="112"/>
                  </a:cubicBezTo>
                  <a:cubicBezTo>
                    <a:pt x="215" y="110"/>
                    <a:pt x="212" y="109"/>
                    <a:pt x="210" y="110"/>
                  </a:cubicBezTo>
                  <a:cubicBezTo>
                    <a:pt x="208" y="110"/>
                    <a:pt x="207" y="113"/>
                    <a:pt x="208" y="115"/>
                  </a:cubicBezTo>
                  <a:close/>
                  <a:moveTo>
                    <a:pt x="71" y="80"/>
                  </a:moveTo>
                  <a:cubicBezTo>
                    <a:pt x="72" y="80"/>
                    <a:pt x="73" y="80"/>
                    <a:pt x="73" y="79"/>
                  </a:cubicBezTo>
                  <a:cubicBezTo>
                    <a:pt x="75" y="78"/>
                    <a:pt x="75" y="75"/>
                    <a:pt x="74" y="73"/>
                  </a:cubicBezTo>
                  <a:cubicBezTo>
                    <a:pt x="73" y="72"/>
                    <a:pt x="70" y="71"/>
                    <a:pt x="68" y="73"/>
                  </a:cubicBezTo>
                  <a:cubicBezTo>
                    <a:pt x="67" y="74"/>
                    <a:pt x="66" y="77"/>
                    <a:pt x="68" y="78"/>
                  </a:cubicBezTo>
                  <a:cubicBezTo>
                    <a:pt x="69" y="79"/>
                    <a:pt x="70" y="80"/>
                    <a:pt x="71" y="80"/>
                  </a:cubicBezTo>
                  <a:close/>
                  <a:moveTo>
                    <a:pt x="214" y="137"/>
                  </a:moveTo>
                  <a:cubicBezTo>
                    <a:pt x="215" y="139"/>
                    <a:pt x="216" y="140"/>
                    <a:pt x="218" y="140"/>
                  </a:cubicBezTo>
                  <a:cubicBezTo>
                    <a:pt x="218" y="140"/>
                    <a:pt x="219" y="140"/>
                    <a:pt x="219" y="140"/>
                  </a:cubicBezTo>
                  <a:cubicBezTo>
                    <a:pt x="221" y="140"/>
                    <a:pt x="222" y="138"/>
                    <a:pt x="222" y="136"/>
                  </a:cubicBezTo>
                  <a:cubicBezTo>
                    <a:pt x="222" y="134"/>
                    <a:pt x="220" y="132"/>
                    <a:pt x="218" y="132"/>
                  </a:cubicBezTo>
                  <a:cubicBezTo>
                    <a:pt x="215" y="133"/>
                    <a:pt x="214" y="135"/>
                    <a:pt x="214" y="137"/>
                  </a:cubicBezTo>
                  <a:close/>
                  <a:moveTo>
                    <a:pt x="192" y="87"/>
                  </a:moveTo>
                  <a:cubicBezTo>
                    <a:pt x="193" y="87"/>
                    <a:pt x="194" y="87"/>
                    <a:pt x="195" y="86"/>
                  </a:cubicBezTo>
                  <a:cubicBezTo>
                    <a:pt x="196" y="85"/>
                    <a:pt x="196" y="82"/>
                    <a:pt x="195" y="81"/>
                  </a:cubicBezTo>
                  <a:cubicBezTo>
                    <a:pt x="195" y="81"/>
                    <a:pt x="195" y="81"/>
                    <a:pt x="195" y="81"/>
                  </a:cubicBezTo>
                  <a:cubicBezTo>
                    <a:pt x="193" y="79"/>
                    <a:pt x="191" y="79"/>
                    <a:pt x="189" y="81"/>
                  </a:cubicBezTo>
                  <a:cubicBezTo>
                    <a:pt x="187" y="82"/>
                    <a:pt x="188" y="85"/>
                    <a:pt x="189" y="86"/>
                  </a:cubicBezTo>
                  <a:cubicBezTo>
                    <a:pt x="190" y="87"/>
                    <a:pt x="191" y="87"/>
                    <a:pt x="192" y="87"/>
                  </a:cubicBezTo>
                  <a:close/>
                  <a:moveTo>
                    <a:pt x="68" y="219"/>
                  </a:moveTo>
                  <a:cubicBezTo>
                    <a:pt x="67" y="221"/>
                    <a:pt x="67" y="224"/>
                    <a:pt x="69" y="225"/>
                  </a:cubicBezTo>
                  <a:cubicBezTo>
                    <a:pt x="69" y="226"/>
                    <a:pt x="70" y="226"/>
                    <a:pt x="71" y="226"/>
                  </a:cubicBezTo>
                  <a:cubicBezTo>
                    <a:pt x="72" y="226"/>
                    <a:pt x="74" y="225"/>
                    <a:pt x="74" y="224"/>
                  </a:cubicBezTo>
                  <a:cubicBezTo>
                    <a:pt x="76" y="222"/>
                    <a:pt x="75" y="220"/>
                    <a:pt x="74" y="219"/>
                  </a:cubicBezTo>
                  <a:cubicBezTo>
                    <a:pt x="72" y="217"/>
                    <a:pt x="69" y="218"/>
                    <a:pt x="68" y="219"/>
                  </a:cubicBezTo>
                  <a:close/>
                  <a:moveTo>
                    <a:pt x="203" y="104"/>
                  </a:moveTo>
                  <a:cubicBezTo>
                    <a:pt x="204" y="106"/>
                    <a:pt x="205" y="106"/>
                    <a:pt x="207" y="106"/>
                  </a:cubicBezTo>
                  <a:cubicBezTo>
                    <a:pt x="207" y="106"/>
                    <a:pt x="208" y="106"/>
                    <a:pt x="209" y="106"/>
                  </a:cubicBezTo>
                  <a:cubicBezTo>
                    <a:pt x="210" y="105"/>
                    <a:pt x="211" y="102"/>
                    <a:pt x="210" y="100"/>
                  </a:cubicBezTo>
                  <a:cubicBezTo>
                    <a:pt x="210" y="100"/>
                    <a:pt x="210" y="100"/>
                    <a:pt x="210" y="100"/>
                  </a:cubicBezTo>
                  <a:cubicBezTo>
                    <a:pt x="209" y="99"/>
                    <a:pt x="206" y="98"/>
                    <a:pt x="205" y="99"/>
                  </a:cubicBezTo>
                  <a:cubicBezTo>
                    <a:pt x="203" y="100"/>
                    <a:pt x="202" y="103"/>
                    <a:pt x="203" y="104"/>
                  </a:cubicBezTo>
                  <a:close/>
                  <a:moveTo>
                    <a:pt x="254" y="215"/>
                  </a:moveTo>
                  <a:cubicBezTo>
                    <a:pt x="254" y="208"/>
                    <a:pt x="253" y="200"/>
                    <a:pt x="252" y="196"/>
                  </a:cubicBezTo>
                  <a:cubicBezTo>
                    <a:pt x="249" y="189"/>
                    <a:pt x="242" y="189"/>
                    <a:pt x="240" y="189"/>
                  </a:cubicBezTo>
                  <a:cubicBezTo>
                    <a:pt x="234" y="187"/>
                    <a:pt x="232" y="186"/>
                    <a:pt x="231" y="183"/>
                  </a:cubicBezTo>
                  <a:cubicBezTo>
                    <a:pt x="229" y="181"/>
                    <a:pt x="228" y="181"/>
                    <a:pt x="228" y="181"/>
                  </a:cubicBezTo>
                  <a:cubicBezTo>
                    <a:pt x="227" y="180"/>
                    <a:pt x="227" y="179"/>
                    <a:pt x="227" y="177"/>
                  </a:cubicBezTo>
                  <a:cubicBezTo>
                    <a:pt x="229" y="174"/>
                    <a:pt x="230" y="171"/>
                    <a:pt x="230" y="171"/>
                  </a:cubicBezTo>
                  <a:cubicBezTo>
                    <a:pt x="232" y="170"/>
                    <a:pt x="233" y="166"/>
                    <a:pt x="233" y="165"/>
                  </a:cubicBezTo>
                  <a:cubicBezTo>
                    <a:pt x="232" y="163"/>
                    <a:pt x="232" y="163"/>
                    <a:pt x="232" y="163"/>
                  </a:cubicBezTo>
                  <a:cubicBezTo>
                    <a:pt x="232" y="163"/>
                    <a:pt x="233" y="155"/>
                    <a:pt x="230" y="150"/>
                  </a:cubicBezTo>
                  <a:cubicBezTo>
                    <a:pt x="227" y="145"/>
                    <a:pt x="222" y="144"/>
                    <a:pt x="222" y="144"/>
                  </a:cubicBezTo>
                  <a:cubicBezTo>
                    <a:pt x="218" y="144"/>
                    <a:pt x="218" y="144"/>
                    <a:pt x="218" y="144"/>
                  </a:cubicBezTo>
                  <a:cubicBezTo>
                    <a:pt x="218" y="144"/>
                    <a:pt x="215" y="143"/>
                    <a:pt x="214" y="143"/>
                  </a:cubicBezTo>
                  <a:cubicBezTo>
                    <a:pt x="214" y="143"/>
                    <a:pt x="215" y="144"/>
                    <a:pt x="215" y="144"/>
                  </a:cubicBezTo>
                  <a:cubicBezTo>
                    <a:pt x="215" y="144"/>
                    <a:pt x="210" y="145"/>
                    <a:pt x="207" y="150"/>
                  </a:cubicBezTo>
                  <a:cubicBezTo>
                    <a:pt x="204" y="155"/>
                    <a:pt x="205" y="163"/>
                    <a:pt x="205" y="163"/>
                  </a:cubicBezTo>
                  <a:cubicBezTo>
                    <a:pt x="205" y="163"/>
                    <a:pt x="204" y="163"/>
                    <a:pt x="204" y="165"/>
                  </a:cubicBezTo>
                  <a:cubicBezTo>
                    <a:pt x="204" y="166"/>
                    <a:pt x="205" y="170"/>
                    <a:pt x="207" y="171"/>
                  </a:cubicBezTo>
                  <a:cubicBezTo>
                    <a:pt x="207" y="171"/>
                    <a:pt x="207" y="174"/>
                    <a:pt x="210" y="177"/>
                  </a:cubicBezTo>
                  <a:cubicBezTo>
                    <a:pt x="210" y="179"/>
                    <a:pt x="209" y="180"/>
                    <a:pt x="209" y="181"/>
                  </a:cubicBezTo>
                  <a:cubicBezTo>
                    <a:pt x="209" y="181"/>
                    <a:pt x="207" y="181"/>
                    <a:pt x="206" y="183"/>
                  </a:cubicBezTo>
                  <a:cubicBezTo>
                    <a:pt x="204" y="186"/>
                    <a:pt x="203" y="187"/>
                    <a:pt x="197" y="189"/>
                  </a:cubicBezTo>
                  <a:cubicBezTo>
                    <a:pt x="195" y="189"/>
                    <a:pt x="187" y="189"/>
                    <a:pt x="185" y="196"/>
                  </a:cubicBezTo>
                  <a:cubicBezTo>
                    <a:pt x="183" y="200"/>
                    <a:pt x="183" y="208"/>
                    <a:pt x="183" y="215"/>
                  </a:cubicBezTo>
                  <a:cubicBezTo>
                    <a:pt x="183" y="215"/>
                    <a:pt x="183" y="216"/>
                    <a:pt x="183" y="216"/>
                  </a:cubicBezTo>
                  <a:cubicBezTo>
                    <a:pt x="183" y="216"/>
                    <a:pt x="183" y="216"/>
                    <a:pt x="183" y="216"/>
                  </a:cubicBezTo>
                  <a:cubicBezTo>
                    <a:pt x="189" y="221"/>
                    <a:pt x="201" y="226"/>
                    <a:pt x="218" y="226"/>
                  </a:cubicBezTo>
                  <a:cubicBezTo>
                    <a:pt x="236" y="226"/>
                    <a:pt x="247" y="221"/>
                    <a:pt x="254" y="216"/>
                  </a:cubicBezTo>
                  <a:cubicBezTo>
                    <a:pt x="254" y="216"/>
                    <a:pt x="254" y="216"/>
                    <a:pt x="254" y="216"/>
                  </a:cubicBezTo>
                  <a:cubicBezTo>
                    <a:pt x="254" y="216"/>
                    <a:pt x="254" y="215"/>
                    <a:pt x="254" y="215"/>
                  </a:cubicBezTo>
                  <a:close/>
                  <a:moveTo>
                    <a:pt x="161" y="230"/>
                  </a:moveTo>
                  <a:cubicBezTo>
                    <a:pt x="159" y="231"/>
                    <a:pt x="158" y="233"/>
                    <a:pt x="159" y="235"/>
                  </a:cubicBezTo>
                  <a:cubicBezTo>
                    <a:pt x="159" y="237"/>
                    <a:pt x="161" y="238"/>
                    <a:pt x="162" y="238"/>
                  </a:cubicBezTo>
                  <a:cubicBezTo>
                    <a:pt x="163" y="238"/>
                    <a:pt x="163" y="238"/>
                    <a:pt x="164" y="237"/>
                  </a:cubicBezTo>
                  <a:cubicBezTo>
                    <a:pt x="166" y="237"/>
                    <a:pt x="167" y="234"/>
                    <a:pt x="166" y="232"/>
                  </a:cubicBezTo>
                  <a:cubicBezTo>
                    <a:pt x="165" y="230"/>
                    <a:pt x="163" y="229"/>
                    <a:pt x="161" y="230"/>
                  </a:cubicBezTo>
                  <a:close/>
                  <a:moveTo>
                    <a:pt x="150" y="234"/>
                  </a:moveTo>
                  <a:cubicBezTo>
                    <a:pt x="148" y="234"/>
                    <a:pt x="147" y="236"/>
                    <a:pt x="147" y="239"/>
                  </a:cubicBezTo>
                  <a:cubicBezTo>
                    <a:pt x="148" y="240"/>
                    <a:pt x="149" y="242"/>
                    <a:pt x="151" y="242"/>
                  </a:cubicBezTo>
                  <a:cubicBezTo>
                    <a:pt x="151" y="242"/>
                    <a:pt x="152" y="242"/>
                    <a:pt x="152" y="241"/>
                  </a:cubicBezTo>
                  <a:cubicBezTo>
                    <a:pt x="154" y="241"/>
                    <a:pt x="155" y="239"/>
                    <a:pt x="155" y="237"/>
                  </a:cubicBezTo>
                  <a:cubicBezTo>
                    <a:pt x="154" y="234"/>
                    <a:pt x="152" y="233"/>
                    <a:pt x="150" y="234"/>
                  </a:cubicBezTo>
                  <a:close/>
                  <a:moveTo>
                    <a:pt x="171" y="72"/>
                  </a:moveTo>
                  <a:cubicBezTo>
                    <a:pt x="171" y="73"/>
                    <a:pt x="172" y="73"/>
                    <a:pt x="173" y="73"/>
                  </a:cubicBezTo>
                  <a:cubicBezTo>
                    <a:pt x="174" y="73"/>
                    <a:pt x="176" y="72"/>
                    <a:pt x="176" y="71"/>
                  </a:cubicBezTo>
                  <a:cubicBezTo>
                    <a:pt x="177" y="69"/>
                    <a:pt x="177" y="67"/>
                    <a:pt x="175" y="65"/>
                  </a:cubicBezTo>
                  <a:cubicBezTo>
                    <a:pt x="173" y="64"/>
                    <a:pt x="170" y="65"/>
                    <a:pt x="169" y="67"/>
                  </a:cubicBezTo>
                  <a:cubicBezTo>
                    <a:pt x="168" y="69"/>
                    <a:pt x="169" y="71"/>
                    <a:pt x="171" y="72"/>
                  </a:cubicBezTo>
                  <a:close/>
                  <a:moveTo>
                    <a:pt x="171" y="225"/>
                  </a:moveTo>
                  <a:cubicBezTo>
                    <a:pt x="169" y="226"/>
                    <a:pt x="169" y="228"/>
                    <a:pt x="170" y="230"/>
                  </a:cubicBezTo>
                  <a:cubicBezTo>
                    <a:pt x="170" y="232"/>
                    <a:pt x="172" y="232"/>
                    <a:pt x="173" y="232"/>
                  </a:cubicBezTo>
                  <a:cubicBezTo>
                    <a:pt x="174" y="232"/>
                    <a:pt x="174" y="232"/>
                    <a:pt x="175" y="232"/>
                  </a:cubicBezTo>
                  <a:cubicBezTo>
                    <a:pt x="177" y="231"/>
                    <a:pt x="178" y="228"/>
                    <a:pt x="177" y="226"/>
                  </a:cubicBezTo>
                  <a:cubicBezTo>
                    <a:pt x="175" y="224"/>
                    <a:pt x="173" y="224"/>
                    <a:pt x="171" y="225"/>
                  </a:cubicBezTo>
                  <a:close/>
                  <a:moveTo>
                    <a:pt x="181" y="219"/>
                  </a:moveTo>
                  <a:cubicBezTo>
                    <a:pt x="181" y="219"/>
                    <a:pt x="181" y="219"/>
                    <a:pt x="181" y="219"/>
                  </a:cubicBezTo>
                  <a:cubicBezTo>
                    <a:pt x="179" y="220"/>
                    <a:pt x="179" y="222"/>
                    <a:pt x="180" y="224"/>
                  </a:cubicBezTo>
                  <a:cubicBezTo>
                    <a:pt x="181" y="225"/>
                    <a:pt x="182" y="226"/>
                    <a:pt x="183" y="226"/>
                  </a:cubicBezTo>
                  <a:cubicBezTo>
                    <a:pt x="184" y="226"/>
                    <a:pt x="185" y="225"/>
                    <a:pt x="186" y="225"/>
                  </a:cubicBezTo>
                  <a:cubicBezTo>
                    <a:pt x="186" y="225"/>
                    <a:pt x="186" y="225"/>
                    <a:pt x="186" y="225"/>
                  </a:cubicBezTo>
                  <a:cubicBezTo>
                    <a:pt x="187" y="224"/>
                    <a:pt x="188" y="221"/>
                    <a:pt x="186" y="219"/>
                  </a:cubicBezTo>
                  <a:cubicBezTo>
                    <a:pt x="185" y="217"/>
                    <a:pt x="182" y="217"/>
                    <a:pt x="181" y="219"/>
                  </a:cubicBezTo>
                  <a:close/>
                  <a:moveTo>
                    <a:pt x="139" y="236"/>
                  </a:moveTo>
                  <a:cubicBezTo>
                    <a:pt x="136" y="236"/>
                    <a:pt x="135" y="238"/>
                    <a:pt x="135" y="240"/>
                  </a:cubicBezTo>
                  <a:cubicBezTo>
                    <a:pt x="135" y="242"/>
                    <a:pt x="137" y="244"/>
                    <a:pt x="139" y="244"/>
                  </a:cubicBezTo>
                  <a:cubicBezTo>
                    <a:pt x="139" y="244"/>
                    <a:pt x="140" y="244"/>
                    <a:pt x="140" y="244"/>
                  </a:cubicBezTo>
                  <a:cubicBezTo>
                    <a:pt x="140" y="244"/>
                    <a:pt x="140" y="244"/>
                    <a:pt x="140" y="244"/>
                  </a:cubicBezTo>
                  <a:cubicBezTo>
                    <a:pt x="142" y="244"/>
                    <a:pt x="143" y="242"/>
                    <a:pt x="143" y="239"/>
                  </a:cubicBezTo>
                  <a:cubicBezTo>
                    <a:pt x="143" y="237"/>
                    <a:pt x="141" y="236"/>
                    <a:pt x="139" y="236"/>
                  </a:cubicBezTo>
                  <a:close/>
                  <a:moveTo>
                    <a:pt x="183" y="80"/>
                  </a:moveTo>
                  <a:cubicBezTo>
                    <a:pt x="184" y="80"/>
                    <a:pt x="185" y="79"/>
                    <a:pt x="186" y="78"/>
                  </a:cubicBezTo>
                  <a:cubicBezTo>
                    <a:pt x="187" y="76"/>
                    <a:pt x="187" y="74"/>
                    <a:pt x="185" y="72"/>
                  </a:cubicBezTo>
                  <a:cubicBezTo>
                    <a:pt x="183" y="71"/>
                    <a:pt x="181" y="71"/>
                    <a:pt x="180" y="73"/>
                  </a:cubicBezTo>
                  <a:cubicBezTo>
                    <a:pt x="178" y="75"/>
                    <a:pt x="179" y="77"/>
                    <a:pt x="180" y="79"/>
                  </a:cubicBezTo>
                  <a:cubicBezTo>
                    <a:pt x="181" y="79"/>
                    <a:pt x="182" y="80"/>
                    <a:pt x="183" y="80"/>
                  </a:cubicBezTo>
                  <a:close/>
                  <a:moveTo>
                    <a:pt x="81" y="73"/>
                  </a:moveTo>
                  <a:cubicBezTo>
                    <a:pt x="82" y="73"/>
                    <a:pt x="82" y="73"/>
                    <a:pt x="83" y="73"/>
                  </a:cubicBezTo>
                  <a:cubicBezTo>
                    <a:pt x="85" y="72"/>
                    <a:pt x="85" y="69"/>
                    <a:pt x="84" y="67"/>
                  </a:cubicBezTo>
                  <a:cubicBezTo>
                    <a:pt x="83" y="65"/>
                    <a:pt x="81" y="65"/>
                    <a:pt x="79" y="66"/>
                  </a:cubicBezTo>
                  <a:cubicBezTo>
                    <a:pt x="77" y="67"/>
                    <a:pt x="76" y="69"/>
                    <a:pt x="77" y="71"/>
                  </a:cubicBezTo>
                  <a:cubicBezTo>
                    <a:pt x="78" y="73"/>
                    <a:pt x="80" y="73"/>
                    <a:pt x="81" y="73"/>
                  </a:cubicBezTo>
                  <a:close/>
                  <a:moveTo>
                    <a:pt x="127" y="237"/>
                  </a:moveTo>
                  <a:cubicBezTo>
                    <a:pt x="125" y="237"/>
                    <a:pt x="123" y="239"/>
                    <a:pt x="123" y="241"/>
                  </a:cubicBezTo>
                  <a:cubicBezTo>
                    <a:pt x="123" y="243"/>
                    <a:pt x="125" y="245"/>
                    <a:pt x="127" y="245"/>
                  </a:cubicBezTo>
                  <a:cubicBezTo>
                    <a:pt x="129" y="245"/>
                    <a:pt x="131" y="243"/>
                    <a:pt x="131" y="241"/>
                  </a:cubicBezTo>
                  <a:cubicBezTo>
                    <a:pt x="131" y="238"/>
                    <a:pt x="129" y="237"/>
                    <a:pt x="127" y="237"/>
                  </a:cubicBezTo>
                  <a:close/>
                  <a:moveTo>
                    <a:pt x="91" y="68"/>
                  </a:moveTo>
                  <a:cubicBezTo>
                    <a:pt x="91" y="69"/>
                    <a:pt x="91" y="71"/>
                    <a:pt x="91" y="72"/>
                  </a:cubicBezTo>
                  <a:cubicBezTo>
                    <a:pt x="91" y="73"/>
                    <a:pt x="91" y="73"/>
                    <a:pt x="91" y="74"/>
                  </a:cubicBezTo>
                  <a:cubicBezTo>
                    <a:pt x="91" y="74"/>
                    <a:pt x="91" y="74"/>
                    <a:pt x="91" y="74"/>
                  </a:cubicBezTo>
                  <a:cubicBezTo>
                    <a:pt x="98" y="78"/>
                    <a:pt x="109" y="83"/>
                    <a:pt x="127" y="83"/>
                  </a:cubicBezTo>
                  <a:cubicBezTo>
                    <a:pt x="145" y="83"/>
                    <a:pt x="156" y="78"/>
                    <a:pt x="163" y="74"/>
                  </a:cubicBezTo>
                  <a:cubicBezTo>
                    <a:pt x="163" y="74"/>
                    <a:pt x="163" y="74"/>
                    <a:pt x="163" y="74"/>
                  </a:cubicBezTo>
                  <a:cubicBezTo>
                    <a:pt x="163" y="73"/>
                    <a:pt x="163" y="73"/>
                    <a:pt x="163" y="72"/>
                  </a:cubicBezTo>
                  <a:cubicBezTo>
                    <a:pt x="163" y="71"/>
                    <a:pt x="163" y="69"/>
                    <a:pt x="163" y="68"/>
                  </a:cubicBezTo>
                  <a:cubicBezTo>
                    <a:pt x="164" y="67"/>
                    <a:pt x="165" y="66"/>
                    <a:pt x="166" y="65"/>
                  </a:cubicBezTo>
                  <a:cubicBezTo>
                    <a:pt x="167" y="63"/>
                    <a:pt x="166" y="61"/>
                    <a:pt x="164" y="60"/>
                  </a:cubicBezTo>
                  <a:cubicBezTo>
                    <a:pt x="163" y="60"/>
                    <a:pt x="163" y="60"/>
                    <a:pt x="162" y="60"/>
                  </a:cubicBezTo>
                  <a:cubicBezTo>
                    <a:pt x="162" y="57"/>
                    <a:pt x="161" y="55"/>
                    <a:pt x="161" y="53"/>
                  </a:cubicBezTo>
                  <a:cubicBezTo>
                    <a:pt x="158" y="47"/>
                    <a:pt x="151" y="47"/>
                    <a:pt x="149" y="46"/>
                  </a:cubicBezTo>
                  <a:cubicBezTo>
                    <a:pt x="143" y="44"/>
                    <a:pt x="141" y="43"/>
                    <a:pt x="140" y="41"/>
                  </a:cubicBezTo>
                  <a:cubicBezTo>
                    <a:pt x="138" y="38"/>
                    <a:pt x="136" y="38"/>
                    <a:pt x="136" y="38"/>
                  </a:cubicBezTo>
                  <a:cubicBezTo>
                    <a:pt x="136" y="37"/>
                    <a:pt x="136" y="36"/>
                    <a:pt x="136" y="35"/>
                  </a:cubicBezTo>
                  <a:cubicBezTo>
                    <a:pt x="138" y="32"/>
                    <a:pt x="139" y="28"/>
                    <a:pt x="139" y="28"/>
                  </a:cubicBezTo>
                  <a:cubicBezTo>
                    <a:pt x="141" y="27"/>
                    <a:pt x="142" y="23"/>
                    <a:pt x="141" y="22"/>
                  </a:cubicBezTo>
                  <a:cubicBezTo>
                    <a:pt x="141" y="20"/>
                    <a:pt x="140" y="20"/>
                    <a:pt x="140" y="20"/>
                  </a:cubicBezTo>
                  <a:cubicBezTo>
                    <a:pt x="140" y="20"/>
                    <a:pt x="142" y="12"/>
                    <a:pt x="139" y="7"/>
                  </a:cubicBezTo>
                  <a:cubicBezTo>
                    <a:pt x="135" y="2"/>
                    <a:pt x="130" y="1"/>
                    <a:pt x="130" y="1"/>
                  </a:cubicBezTo>
                  <a:cubicBezTo>
                    <a:pt x="127" y="1"/>
                    <a:pt x="127" y="1"/>
                    <a:pt x="127" y="1"/>
                  </a:cubicBezTo>
                  <a:cubicBezTo>
                    <a:pt x="127" y="1"/>
                    <a:pt x="124" y="1"/>
                    <a:pt x="123" y="0"/>
                  </a:cubicBezTo>
                  <a:cubicBezTo>
                    <a:pt x="123" y="0"/>
                    <a:pt x="123" y="1"/>
                    <a:pt x="124" y="1"/>
                  </a:cubicBezTo>
                  <a:cubicBezTo>
                    <a:pt x="124" y="1"/>
                    <a:pt x="119" y="2"/>
                    <a:pt x="116" y="7"/>
                  </a:cubicBezTo>
                  <a:cubicBezTo>
                    <a:pt x="112" y="12"/>
                    <a:pt x="114" y="20"/>
                    <a:pt x="114" y="20"/>
                  </a:cubicBezTo>
                  <a:cubicBezTo>
                    <a:pt x="114" y="20"/>
                    <a:pt x="113" y="20"/>
                    <a:pt x="113" y="22"/>
                  </a:cubicBezTo>
                  <a:cubicBezTo>
                    <a:pt x="113" y="23"/>
                    <a:pt x="113" y="27"/>
                    <a:pt x="116" y="28"/>
                  </a:cubicBezTo>
                  <a:cubicBezTo>
                    <a:pt x="116" y="28"/>
                    <a:pt x="116" y="32"/>
                    <a:pt x="119" y="35"/>
                  </a:cubicBezTo>
                  <a:cubicBezTo>
                    <a:pt x="118" y="36"/>
                    <a:pt x="118" y="37"/>
                    <a:pt x="118" y="38"/>
                  </a:cubicBezTo>
                  <a:cubicBezTo>
                    <a:pt x="118" y="38"/>
                    <a:pt x="116" y="38"/>
                    <a:pt x="115" y="41"/>
                  </a:cubicBezTo>
                  <a:cubicBezTo>
                    <a:pt x="113" y="43"/>
                    <a:pt x="111" y="44"/>
                    <a:pt x="106" y="46"/>
                  </a:cubicBezTo>
                  <a:cubicBezTo>
                    <a:pt x="104" y="47"/>
                    <a:pt x="96" y="47"/>
                    <a:pt x="93" y="53"/>
                  </a:cubicBezTo>
                  <a:cubicBezTo>
                    <a:pt x="93" y="55"/>
                    <a:pt x="92" y="57"/>
                    <a:pt x="92" y="60"/>
                  </a:cubicBezTo>
                  <a:cubicBezTo>
                    <a:pt x="91" y="60"/>
                    <a:pt x="91" y="60"/>
                    <a:pt x="90" y="60"/>
                  </a:cubicBezTo>
                  <a:cubicBezTo>
                    <a:pt x="88" y="61"/>
                    <a:pt x="87" y="63"/>
                    <a:pt x="88" y="65"/>
                  </a:cubicBezTo>
                  <a:cubicBezTo>
                    <a:pt x="89" y="67"/>
                    <a:pt x="90" y="68"/>
                    <a:pt x="91" y="68"/>
                  </a:cubicBezTo>
                  <a:close/>
                  <a:moveTo>
                    <a:pt x="83" y="225"/>
                  </a:moveTo>
                  <a:cubicBezTo>
                    <a:pt x="81" y="224"/>
                    <a:pt x="79" y="225"/>
                    <a:pt x="78" y="226"/>
                  </a:cubicBezTo>
                  <a:cubicBezTo>
                    <a:pt x="77" y="228"/>
                    <a:pt x="77" y="231"/>
                    <a:pt x="79" y="232"/>
                  </a:cubicBezTo>
                  <a:cubicBezTo>
                    <a:pt x="80" y="232"/>
                    <a:pt x="81" y="232"/>
                    <a:pt x="81" y="232"/>
                  </a:cubicBezTo>
                  <a:cubicBezTo>
                    <a:pt x="83" y="232"/>
                    <a:pt x="84" y="232"/>
                    <a:pt x="85" y="230"/>
                  </a:cubicBezTo>
                  <a:cubicBezTo>
                    <a:pt x="86" y="229"/>
                    <a:pt x="85" y="226"/>
                    <a:pt x="83" y="225"/>
                  </a:cubicBezTo>
                  <a:close/>
                  <a:moveTo>
                    <a:pt x="94" y="230"/>
                  </a:moveTo>
                  <a:cubicBezTo>
                    <a:pt x="91" y="229"/>
                    <a:pt x="89" y="230"/>
                    <a:pt x="88" y="232"/>
                  </a:cubicBezTo>
                  <a:cubicBezTo>
                    <a:pt x="87" y="234"/>
                    <a:pt x="88" y="237"/>
                    <a:pt x="90" y="237"/>
                  </a:cubicBezTo>
                  <a:cubicBezTo>
                    <a:pt x="91" y="238"/>
                    <a:pt x="91" y="238"/>
                    <a:pt x="92" y="238"/>
                  </a:cubicBezTo>
                  <a:cubicBezTo>
                    <a:pt x="94" y="238"/>
                    <a:pt x="95" y="237"/>
                    <a:pt x="96" y="235"/>
                  </a:cubicBezTo>
                  <a:cubicBezTo>
                    <a:pt x="97" y="233"/>
                    <a:pt x="96" y="231"/>
                    <a:pt x="94" y="230"/>
                  </a:cubicBezTo>
                  <a:close/>
                  <a:moveTo>
                    <a:pt x="116" y="236"/>
                  </a:moveTo>
                  <a:cubicBezTo>
                    <a:pt x="114" y="236"/>
                    <a:pt x="112" y="237"/>
                    <a:pt x="111" y="239"/>
                  </a:cubicBezTo>
                  <a:cubicBezTo>
                    <a:pt x="111" y="242"/>
                    <a:pt x="112" y="244"/>
                    <a:pt x="115" y="244"/>
                  </a:cubicBezTo>
                  <a:cubicBezTo>
                    <a:pt x="115" y="244"/>
                    <a:pt x="115" y="244"/>
                    <a:pt x="115" y="244"/>
                  </a:cubicBezTo>
                  <a:cubicBezTo>
                    <a:pt x="117" y="244"/>
                    <a:pt x="119" y="242"/>
                    <a:pt x="119" y="240"/>
                  </a:cubicBezTo>
                  <a:cubicBezTo>
                    <a:pt x="119" y="238"/>
                    <a:pt x="118" y="236"/>
                    <a:pt x="116" y="236"/>
                  </a:cubicBezTo>
                  <a:close/>
                  <a:moveTo>
                    <a:pt x="104" y="234"/>
                  </a:moveTo>
                  <a:cubicBezTo>
                    <a:pt x="102" y="233"/>
                    <a:pt x="100" y="234"/>
                    <a:pt x="100" y="237"/>
                  </a:cubicBezTo>
                  <a:cubicBezTo>
                    <a:pt x="99" y="239"/>
                    <a:pt x="100" y="241"/>
                    <a:pt x="102" y="241"/>
                  </a:cubicBezTo>
                  <a:cubicBezTo>
                    <a:pt x="103" y="242"/>
                    <a:pt x="103" y="242"/>
                    <a:pt x="103" y="242"/>
                  </a:cubicBezTo>
                  <a:cubicBezTo>
                    <a:pt x="105" y="242"/>
                    <a:pt x="107" y="240"/>
                    <a:pt x="107" y="239"/>
                  </a:cubicBezTo>
                  <a:cubicBezTo>
                    <a:pt x="108" y="237"/>
                    <a:pt x="107" y="234"/>
                    <a:pt x="104" y="2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38" name="淘宝网chenying0907出品 37"/>
          <p:cNvGrpSpPr/>
          <p:nvPr/>
        </p:nvGrpSpPr>
        <p:grpSpPr>
          <a:xfrm>
            <a:off x="8184232" y="5028759"/>
            <a:ext cx="450000" cy="450000"/>
            <a:chOff x="4710104" y="2802545"/>
            <a:chExt cx="401324" cy="401324"/>
          </a:xfrm>
        </p:grpSpPr>
        <p:sp>
          <p:nvSpPr>
            <p:cNvPr id="39" name="Rounded Rectangle 29"/>
            <p:cNvSpPr/>
            <p:nvPr/>
          </p:nvSpPr>
          <p:spPr>
            <a:xfrm>
              <a:off x="4710104" y="2802545"/>
              <a:ext cx="401324" cy="401324"/>
            </a:xfrm>
            <a:prstGeom prst="roundRect">
              <a:avLst>
                <a:gd name="adj" fmla="val 50000"/>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nvGrpSpPr>
            <p:cNvPr id="41" name="Group 30"/>
            <p:cNvGrpSpPr/>
            <p:nvPr/>
          </p:nvGrpSpPr>
          <p:grpSpPr>
            <a:xfrm>
              <a:off x="4829752" y="2932156"/>
              <a:ext cx="162028" cy="142102"/>
              <a:chOff x="3175" y="-1587"/>
              <a:chExt cx="490538" cy="430212"/>
            </a:xfrm>
            <a:solidFill>
              <a:srgbClr val="FFFFFF"/>
            </a:solidFill>
          </p:grpSpPr>
          <p:sp>
            <p:nvSpPr>
              <p:cNvPr id="42" name="淘宝网chenying0907出品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43" name="淘宝网chenying0907出品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grpSp>
    </p:spTree>
    <p:extLst>
      <p:ext uri="{BB962C8B-B14F-4D97-AF65-F5344CB8AC3E}">
        <p14:creationId xmlns:p14="http://schemas.microsoft.com/office/powerpoint/2010/main" val="12424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nodeType="withEffect">
                                  <p:stCondLst>
                                    <p:cond delay="25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nodeType="withEffect">
                                  <p:stCondLst>
                                    <p:cond delay="25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nodeType="withEffect">
                                  <p:stCondLst>
                                    <p:cond delay="5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nodeType="withEffect">
                                  <p:stCondLst>
                                    <p:cond delay="75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par>
                          <p:cTn id="27" fill="hold">
                            <p:stCondLst>
                              <p:cond delay="1750"/>
                            </p:stCondLst>
                            <p:childTnLst>
                              <p:par>
                                <p:cTn id="28" presetID="22" presetClass="entr" presetSubtype="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250"/>
                                        <p:tgtEl>
                                          <p:spTgt spid="9"/>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250"/>
                                        <p:tgtEl>
                                          <p:spTgt spid="11"/>
                                        </p:tgtEl>
                                      </p:cBhvr>
                                    </p:animEffect>
                                  </p:childTnLst>
                                </p:cTn>
                              </p:par>
                              <p:par>
                                <p:cTn id="34" presetID="22" presetClass="entr" presetSubtype="2" fill="hold" grpId="0" nodeType="withEffect">
                                  <p:stCondLst>
                                    <p:cond delay="50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250"/>
                                        <p:tgtEl>
                                          <p:spTgt spid="13"/>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250"/>
                                        <p:tgtEl>
                                          <p:spTgt spid="1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250"/>
                                        <p:tgtEl>
                                          <p:spTgt spid="17"/>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250"/>
                                        <p:tgtEl>
                                          <p:spTgt spid="19"/>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596300" y="35889"/>
            <a:ext cx="10140660" cy="6743538"/>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3" name="淘宝网chenying0907出品 2"/>
          <p:cNvSpPr/>
          <p:nvPr/>
        </p:nvSpPr>
        <p:spPr>
          <a:xfrm>
            <a:off x="674137" y="93131"/>
            <a:ext cx="3664559" cy="126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417">
                      <a:schemeClr val="accent2">
                        <a:lumMod val="75000"/>
                      </a:schemeClr>
                    </a:gs>
                    <a:gs pos="99167">
                      <a:srgbClr val="F6E372"/>
                    </a:gs>
                    <a:gs pos="70000">
                      <a:schemeClr val="accent2">
                        <a:lumMod val="75000"/>
                      </a:schemeClr>
                    </a:gs>
                    <a:gs pos="37000">
                      <a:schemeClr val="accent2">
                        <a:lumMod val="60000"/>
                        <a:lumOff val="40000"/>
                      </a:schemeClr>
                    </a:gs>
                  </a:gsLst>
                  <a:lin ang="0" scaled="1"/>
                  <a:tileRect/>
                </a:gradFill>
                <a:latin typeface="微软雅黑" pitchFamily="34" charset="-122"/>
                <a:ea typeface="微软雅黑" pitchFamily="34" charset="-122"/>
              </a:rPr>
              <a:t>目 录</a:t>
            </a:r>
          </a:p>
        </p:txBody>
      </p:sp>
      <p:grpSp>
        <p:nvGrpSpPr>
          <p:cNvPr id="4" name="淘宝网chenying0907出品 3"/>
          <p:cNvGrpSpPr/>
          <p:nvPr/>
        </p:nvGrpSpPr>
        <p:grpSpPr>
          <a:xfrm>
            <a:off x="3490547" y="1815477"/>
            <a:ext cx="5442496" cy="1006033"/>
            <a:chOff x="3677840" y="1815477"/>
            <a:chExt cx="5442496" cy="1006033"/>
          </a:xfrm>
        </p:grpSpPr>
        <p:sp>
          <p:nvSpPr>
            <p:cNvPr id="5" name="淘宝网chenying0907出品 4"/>
            <p:cNvSpPr/>
            <p:nvPr/>
          </p:nvSpPr>
          <p:spPr bwMode="auto">
            <a:xfrm>
              <a:off x="3677840" y="1815477"/>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6" name="圆角淘宝网chenying0907出品 5"/>
            <p:cNvSpPr/>
            <p:nvPr/>
          </p:nvSpPr>
          <p:spPr bwMode="auto">
            <a:xfrm>
              <a:off x="4259055" y="2004519"/>
              <a:ext cx="4861281"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zh-CN" altLang="en-US" sz="2800" b="1" kern="0" spc="24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教学分析</a:t>
              </a:r>
              <a:endParaRPr 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7" name="淘宝网chenying0907出品 6"/>
            <p:cNvSpPr/>
            <p:nvPr/>
          </p:nvSpPr>
          <p:spPr bwMode="auto">
            <a:xfrm>
              <a:off x="3986704" y="1983149"/>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a:solidFill>
                    <a:sysClr val="window" lastClr="FFFFFF"/>
                  </a:solidFill>
                  <a:latin typeface="Arial Black" panose="020B0A04020102020204" pitchFamily="34" charset="0"/>
                </a:rPr>
                <a:t>1</a:t>
              </a:r>
            </a:p>
          </p:txBody>
        </p:sp>
      </p:grpSp>
      <p:grpSp>
        <p:nvGrpSpPr>
          <p:cNvPr id="8" name="淘宝网chenying0907出品 7"/>
          <p:cNvGrpSpPr/>
          <p:nvPr/>
        </p:nvGrpSpPr>
        <p:grpSpPr>
          <a:xfrm>
            <a:off x="3122145" y="2954078"/>
            <a:ext cx="5074093" cy="1006033"/>
            <a:chOff x="3309438" y="2954078"/>
            <a:chExt cx="5074093" cy="1006033"/>
          </a:xfrm>
        </p:grpSpPr>
        <p:sp>
          <p:nvSpPr>
            <p:cNvPr id="9" name="淘宝网chenying0907出品 8"/>
            <p:cNvSpPr/>
            <p:nvPr/>
          </p:nvSpPr>
          <p:spPr bwMode="auto">
            <a:xfrm>
              <a:off x="3309438" y="2954078"/>
              <a:ext cx="891486"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10" name="圆角淘宝网chenying0907出品 9"/>
            <p:cNvSpPr/>
            <p:nvPr/>
          </p:nvSpPr>
          <p:spPr bwMode="auto">
            <a:xfrm>
              <a:off x="3949565" y="3143120"/>
              <a:ext cx="4433966"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教学策略</a:t>
              </a:r>
              <a:endParaRPr lang="en-US" altLang="zh-CN"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1" name="淘宝网chenying0907出品 10"/>
            <p:cNvSpPr/>
            <p:nvPr/>
          </p:nvSpPr>
          <p:spPr bwMode="auto">
            <a:xfrm>
              <a:off x="3649611" y="3121750"/>
              <a:ext cx="68704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2</a:t>
              </a:r>
              <a:endParaRPr lang="en-US" sz="2800" kern="0" dirty="0">
                <a:solidFill>
                  <a:sysClr val="window" lastClr="FFFFFF"/>
                </a:solidFill>
                <a:latin typeface="Arial Black" panose="020B0A04020102020204" pitchFamily="34" charset="0"/>
              </a:endParaRPr>
            </a:p>
          </p:txBody>
        </p:sp>
      </p:grpSp>
      <p:grpSp>
        <p:nvGrpSpPr>
          <p:cNvPr id="12" name="淘宝网chenying0907出品 11"/>
          <p:cNvGrpSpPr/>
          <p:nvPr/>
        </p:nvGrpSpPr>
        <p:grpSpPr>
          <a:xfrm>
            <a:off x="2670195" y="4092679"/>
            <a:ext cx="4789240" cy="1006033"/>
            <a:chOff x="2857488" y="4092679"/>
            <a:chExt cx="4789240" cy="1006033"/>
          </a:xfrm>
        </p:grpSpPr>
        <p:sp>
          <p:nvSpPr>
            <p:cNvPr id="13" name="淘宝网chenying0907出品 12"/>
            <p:cNvSpPr/>
            <p:nvPr/>
          </p:nvSpPr>
          <p:spPr bwMode="auto">
            <a:xfrm>
              <a:off x="2857488" y="40926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14" name="圆角淘宝网chenying0907出品 13"/>
            <p:cNvSpPr/>
            <p:nvPr/>
          </p:nvSpPr>
          <p:spPr bwMode="auto">
            <a:xfrm>
              <a:off x="3438703" y="42817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教学过程</a:t>
              </a:r>
              <a:endParaRPr lang="en-US" altLang="zh-CN"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5" name="淘宝网chenying0907出品 14"/>
            <p:cNvSpPr/>
            <p:nvPr/>
          </p:nvSpPr>
          <p:spPr bwMode="auto">
            <a:xfrm>
              <a:off x="3166351" y="4260350"/>
              <a:ext cx="684000" cy="648000"/>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3</a:t>
              </a:r>
              <a:endParaRPr lang="en-US" sz="2800" kern="0" dirty="0">
                <a:solidFill>
                  <a:sysClr val="window" lastClr="FFFFFF"/>
                </a:solidFill>
                <a:latin typeface="Arial Black" panose="020B0A04020102020204" pitchFamily="34" charset="0"/>
              </a:endParaRPr>
            </a:p>
          </p:txBody>
        </p:sp>
      </p:grpSp>
      <p:grpSp>
        <p:nvGrpSpPr>
          <p:cNvPr id="16" name="淘宝网chenying0907出品 15"/>
          <p:cNvGrpSpPr/>
          <p:nvPr/>
        </p:nvGrpSpPr>
        <p:grpSpPr>
          <a:xfrm>
            <a:off x="3884334" y="938032"/>
            <a:ext cx="664476" cy="631663"/>
            <a:chOff x="7004888" y="2091225"/>
            <a:chExt cx="519515" cy="457509"/>
          </a:xfrm>
        </p:grpSpPr>
        <p:sp>
          <p:nvSpPr>
            <p:cNvPr id="17" name="等腰三角形 16"/>
            <p:cNvSpPr/>
            <p:nvPr/>
          </p:nvSpPr>
          <p:spPr>
            <a:xfrm rot="17781985" flipH="1">
              <a:off x="7240726" y="2265057"/>
              <a:ext cx="398558" cy="168796"/>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淘宝网chenying0907出品 20"/>
          <p:cNvGrpSpPr/>
          <p:nvPr/>
        </p:nvGrpSpPr>
        <p:grpSpPr>
          <a:xfrm>
            <a:off x="570149" y="-27384"/>
            <a:ext cx="446634" cy="367920"/>
            <a:chOff x="1591302" y="1101529"/>
            <a:chExt cx="512269" cy="390928"/>
          </a:xfrm>
        </p:grpSpPr>
        <p:sp>
          <p:nvSpPr>
            <p:cNvPr id="22" name="等腰三角形 21"/>
            <p:cNvSpPr/>
            <p:nvPr/>
          </p:nvSpPr>
          <p:spPr>
            <a:xfrm rot="170492" flipH="1">
              <a:off x="1877584" y="1391449"/>
              <a:ext cx="225987" cy="101008"/>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2111361" flipH="1" flipV="1">
              <a:off x="1869099" y="1173341"/>
              <a:ext cx="92219" cy="1039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2111361" flipH="1">
              <a:off x="1591302" y="1365338"/>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24"/>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淘宝网chenying0907出品 25"/>
          <p:cNvGrpSpPr/>
          <p:nvPr/>
        </p:nvGrpSpPr>
        <p:grpSpPr>
          <a:xfrm>
            <a:off x="2207568" y="5231279"/>
            <a:ext cx="4789240" cy="1006033"/>
            <a:chOff x="2394861" y="5231279"/>
            <a:chExt cx="4789240" cy="1006033"/>
          </a:xfrm>
        </p:grpSpPr>
        <p:sp>
          <p:nvSpPr>
            <p:cNvPr id="27" name="淘宝网chenying0907出品 26"/>
            <p:cNvSpPr/>
            <p:nvPr/>
          </p:nvSpPr>
          <p:spPr bwMode="auto">
            <a:xfrm>
              <a:off x="2394861" y="52312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8" name="圆角淘宝网chenying0907出品 27"/>
            <p:cNvSpPr/>
            <p:nvPr/>
          </p:nvSpPr>
          <p:spPr bwMode="auto">
            <a:xfrm>
              <a:off x="2976076" y="54203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教学反思</a:t>
              </a:r>
              <a:endParaRPr lang="en-US" altLang="zh-CN" sz="2800" b="1" kern="0" spc="24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9" name="淘宝网chenying0907出品 28"/>
            <p:cNvSpPr/>
            <p:nvPr/>
          </p:nvSpPr>
          <p:spPr bwMode="auto">
            <a:xfrm>
              <a:off x="2703725" y="5398951"/>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4</a:t>
              </a:r>
              <a:endParaRPr lang="en-US" sz="2800" kern="0" dirty="0">
                <a:solidFill>
                  <a:sysClr val="window" lastClr="FFFFFF"/>
                </a:solidFill>
                <a:latin typeface="Arial Black" panose="020B0A04020102020204" pitchFamily="34" charset="0"/>
              </a:endParaRPr>
            </a:p>
          </p:txBody>
        </p:sp>
      </p:grpSp>
    </p:spTree>
    <p:extLst>
      <p:ext uri="{BB962C8B-B14F-4D97-AF65-F5344CB8AC3E}">
        <p14:creationId xmlns:p14="http://schemas.microsoft.com/office/powerpoint/2010/main" val="291363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xit" presetSubtype="0" fill="hold" nodeType="with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 calcmode="lin" valueType="num">
                                      <p:cBhvr>
                                        <p:cTn id="8" dur="500"/>
                                        <p:tgtEl>
                                          <p:spTgt spid="8"/>
                                        </p:tgtEl>
                                        <p:attrNameLst>
                                          <p:attrName>style.rotation</p:attrName>
                                        </p:attrNameLst>
                                      </p:cBhvr>
                                      <p:tavLst>
                                        <p:tav tm="0">
                                          <p:val>
                                            <p:fltVal val="0"/>
                                          </p:val>
                                        </p:tav>
                                        <p:tav tm="100000">
                                          <p:val>
                                            <p:fltVal val="90"/>
                                          </p:val>
                                        </p:tav>
                                      </p:tavLst>
                                    </p:anim>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31" presetClass="exit" presetSubtype="0" fill="hold" nodeType="withEffect">
                                  <p:stCondLst>
                                    <p:cond delay="0"/>
                                  </p:stCondLst>
                                  <p:childTnLst>
                                    <p:anim calcmode="lin" valueType="num">
                                      <p:cBhvr>
                                        <p:cTn id="12" dur="500"/>
                                        <p:tgtEl>
                                          <p:spTgt spid="12"/>
                                        </p:tgtEl>
                                        <p:attrNameLst>
                                          <p:attrName>ppt_w</p:attrName>
                                        </p:attrNameLst>
                                      </p:cBhvr>
                                      <p:tavLst>
                                        <p:tav tm="0">
                                          <p:val>
                                            <p:strVal val="ppt_w"/>
                                          </p:val>
                                        </p:tav>
                                        <p:tav tm="100000">
                                          <p:val>
                                            <p:fltVal val="0"/>
                                          </p:val>
                                        </p:tav>
                                      </p:tavLst>
                                    </p:anim>
                                    <p:anim calcmode="lin" valueType="num">
                                      <p:cBhvr>
                                        <p:cTn id="13" dur="500"/>
                                        <p:tgtEl>
                                          <p:spTgt spid="12"/>
                                        </p:tgtEl>
                                        <p:attrNameLst>
                                          <p:attrName>ppt_h</p:attrName>
                                        </p:attrNameLst>
                                      </p:cBhvr>
                                      <p:tavLst>
                                        <p:tav tm="0">
                                          <p:val>
                                            <p:strVal val="ppt_h"/>
                                          </p:val>
                                        </p:tav>
                                        <p:tav tm="100000">
                                          <p:val>
                                            <p:fltVal val="0"/>
                                          </p:val>
                                        </p:tav>
                                      </p:tavLst>
                                    </p:anim>
                                    <p:anim calcmode="lin" valueType="num">
                                      <p:cBhvr>
                                        <p:cTn id="14" dur="500"/>
                                        <p:tgtEl>
                                          <p:spTgt spid="12"/>
                                        </p:tgtEl>
                                        <p:attrNameLst>
                                          <p:attrName>style.rotation</p:attrName>
                                        </p:attrNameLst>
                                      </p:cBhvr>
                                      <p:tavLst>
                                        <p:tav tm="0">
                                          <p:val>
                                            <p:fltVal val="0"/>
                                          </p:val>
                                        </p:tav>
                                        <p:tav tm="100000">
                                          <p:val>
                                            <p:fltVal val="90"/>
                                          </p:val>
                                        </p:tav>
                                      </p:tavLst>
                                    </p:anim>
                                    <p:animEffect transition="out" filter="fade">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par>
                                <p:cTn id="17" presetID="31" presetClass="exit" presetSubtype="0" fill="hold" nodeType="withEffect">
                                  <p:stCondLst>
                                    <p:cond delay="0"/>
                                  </p:stCondLst>
                                  <p:childTnLst>
                                    <p:anim calcmode="lin" valueType="num">
                                      <p:cBhvr>
                                        <p:cTn id="18" dur="500"/>
                                        <p:tgtEl>
                                          <p:spTgt spid="26"/>
                                        </p:tgtEl>
                                        <p:attrNameLst>
                                          <p:attrName>ppt_w</p:attrName>
                                        </p:attrNameLst>
                                      </p:cBhvr>
                                      <p:tavLst>
                                        <p:tav tm="0">
                                          <p:val>
                                            <p:strVal val="ppt_w"/>
                                          </p:val>
                                        </p:tav>
                                        <p:tav tm="100000">
                                          <p:val>
                                            <p:fltVal val="0"/>
                                          </p:val>
                                        </p:tav>
                                      </p:tavLst>
                                    </p:anim>
                                    <p:anim calcmode="lin" valueType="num">
                                      <p:cBhvr>
                                        <p:cTn id="19" dur="500"/>
                                        <p:tgtEl>
                                          <p:spTgt spid="26"/>
                                        </p:tgtEl>
                                        <p:attrNameLst>
                                          <p:attrName>ppt_h</p:attrName>
                                        </p:attrNameLst>
                                      </p:cBhvr>
                                      <p:tavLst>
                                        <p:tav tm="0">
                                          <p:val>
                                            <p:strVal val="ppt_h"/>
                                          </p:val>
                                        </p:tav>
                                        <p:tav tm="100000">
                                          <p:val>
                                            <p:fltVal val="0"/>
                                          </p:val>
                                        </p:tav>
                                      </p:tavLst>
                                    </p:anim>
                                    <p:anim calcmode="lin" valueType="num">
                                      <p:cBhvr>
                                        <p:cTn id="20" dur="500"/>
                                        <p:tgtEl>
                                          <p:spTgt spid="26"/>
                                        </p:tgtEl>
                                        <p:attrNameLst>
                                          <p:attrName>style.rotation</p:attrName>
                                        </p:attrNameLst>
                                      </p:cBhvr>
                                      <p:tavLst>
                                        <p:tav tm="0">
                                          <p:val>
                                            <p:fltVal val="0"/>
                                          </p:val>
                                        </p:tav>
                                        <p:tav tm="100000">
                                          <p:val>
                                            <p:fltVal val="90"/>
                                          </p:val>
                                        </p:tav>
                                      </p:tavLst>
                                    </p:anim>
                                    <p:animEffect transition="out" filter="fade">
                                      <p:cBhvr>
                                        <p:cTn id="21" dur="500"/>
                                        <p:tgtEl>
                                          <p:spTgt spid="26"/>
                                        </p:tgtEl>
                                      </p:cBhvr>
                                    </p:animEffect>
                                    <p:set>
                                      <p:cBhvr>
                                        <p:cTn id="22" dur="1" fill="hold">
                                          <p:stCondLst>
                                            <p:cond delay="499"/>
                                          </p:stCondLst>
                                        </p:cTn>
                                        <p:tgtEl>
                                          <p:spTgt spid="26"/>
                                        </p:tgtEl>
                                        <p:attrNameLst>
                                          <p:attrName>style.visibility</p:attrName>
                                        </p:attrNameLst>
                                      </p:cBhvr>
                                      <p:to>
                                        <p:strVal val="hidden"/>
                                      </p:to>
                                    </p:set>
                                  </p:childTnLst>
                                </p:cTn>
                              </p:par>
                              <p:par>
                                <p:cTn id="23" presetID="42" presetClass="path" presetSubtype="0" accel="50000" decel="50000" fill="hold" nodeType="withEffect">
                                  <p:stCondLst>
                                    <p:cond delay="0"/>
                                  </p:stCondLst>
                                  <p:childTnLst>
                                    <p:animMotion origin="layout" path="M -3.125E-6 -4.44444E-6 L -3.125E-6 0.18542 " pathEditMode="relative" rAng="0" ptsTypes="AA">
                                      <p:cBhvr>
                                        <p:cTn id="24" dur="750" fill="hold"/>
                                        <p:tgtEl>
                                          <p:spTgt spid="4"/>
                                        </p:tgtEl>
                                        <p:attrNameLst>
                                          <p:attrName>ppt_x</p:attrName>
                                          <p:attrName>ppt_y</p:attrName>
                                        </p:attrNameLst>
                                      </p:cBhvr>
                                      <p:rCtr x="0" y="9259"/>
                                    </p:animMotion>
                                  </p:childTnLst>
                                </p:cTn>
                              </p:par>
                            </p:childTnLst>
                          </p:cTn>
                        </p:par>
                        <p:par>
                          <p:cTn id="25" fill="hold">
                            <p:stCondLst>
                              <p:cond delay="750"/>
                            </p:stCondLst>
                            <p:childTnLst>
                              <p:par>
                                <p:cTn id="26" presetID="6" presetClass="emph" presetSubtype="0" fill="hold" nodeType="afterEffect">
                                  <p:stCondLst>
                                    <p:cond delay="0"/>
                                  </p:stCondLst>
                                  <p:childTnLst>
                                    <p:animScale>
                                      <p:cBhvr>
                                        <p:cTn id="27" dur="500" fill="hold"/>
                                        <p:tgtEl>
                                          <p:spTgt spid="4"/>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tretch>
            <a:fillRect/>
          </a:stretch>
        </p:blipFill>
        <p:spPr bwMode="auto">
          <a:xfrm>
            <a:off x="4596300" y="35889"/>
            <a:ext cx="10140660" cy="6743538"/>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3" name="淘宝网chenying0907出品 2"/>
          <p:cNvSpPr/>
          <p:nvPr/>
        </p:nvSpPr>
        <p:spPr>
          <a:xfrm>
            <a:off x="674137" y="93131"/>
            <a:ext cx="3664559" cy="126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417">
                      <a:schemeClr val="accent2">
                        <a:lumMod val="75000"/>
                      </a:schemeClr>
                    </a:gs>
                    <a:gs pos="99167">
                      <a:srgbClr val="F6E372"/>
                    </a:gs>
                    <a:gs pos="70000">
                      <a:schemeClr val="accent2">
                        <a:lumMod val="75000"/>
                      </a:schemeClr>
                    </a:gs>
                    <a:gs pos="37000">
                      <a:schemeClr val="accent2">
                        <a:lumMod val="60000"/>
                        <a:lumOff val="40000"/>
                      </a:schemeClr>
                    </a:gs>
                  </a:gsLst>
                  <a:lin ang="0" scaled="1"/>
                  <a:tileRect/>
                </a:gradFill>
                <a:latin typeface="微软雅黑" pitchFamily="34" charset="-122"/>
                <a:ea typeface="微软雅黑" pitchFamily="34" charset="-122"/>
              </a:rPr>
              <a:t>目 录</a:t>
            </a:r>
          </a:p>
        </p:txBody>
      </p:sp>
      <p:grpSp>
        <p:nvGrpSpPr>
          <p:cNvPr id="4" name="淘宝网chenying0907出品 3"/>
          <p:cNvGrpSpPr/>
          <p:nvPr/>
        </p:nvGrpSpPr>
        <p:grpSpPr>
          <a:xfrm>
            <a:off x="3884334" y="938032"/>
            <a:ext cx="664476" cy="631663"/>
            <a:chOff x="7004888" y="2091225"/>
            <a:chExt cx="519515" cy="457509"/>
          </a:xfrm>
        </p:grpSpPr>
        <p:sp>
          <p:nvSpPr>
            <p:cNvPr id="5" name="等腰三角形 4"/>
            <p:cNvSpPr/>
            <p:nvPr/>
          </p:nvSpPr>
          <p:spPr>
            <a:xfrm rot="17781985" flipH="1">
              <a:off x="7240726" y="2265057"/>
              <a:ext cx="398558" cy="168796"/>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淘宝网chenying0907出品 8"/>
          <p:cNvGrpSpPr/>
          <p:nvPr/>
        </p:nvGrpSpPr>
        <p:grpSpPr>
          <a:xfrm>
            <a:off x="570149" y="-27384"/>
            <a:ext cx="446634" cy="367920"/>
            <a:chOff x="1591302" y="1101529"/>
            <a:chExt cx="512269" cy="390928"/>
          </a:xfrm>
        </p:grpSpPr>
        <p:sp>
          <p:nvSpPr>
            <p:cNvPr id="10" name="等腰三角形 9"/>
            <p:cNvSpPr/>
            <p:nvPr/>
          </p:nvSpPr>
          <p:spPr>
            <a:xfrm rot="170492" flipH="1">
              <a:off x="1877584" y="1391449"/>
              <a:ext cx="225987" cy="101008"/>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2111361" flipH="1" flipV="1">
              <a:off x="1869099" y="1173341"/>
              <a:ext cx="92219" cy="1039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2111361" flipH="1">
              <a:off x="1591302" y="1365338"/>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淘宝网chenying0907出品 13"/>
          <p:cNvGrpSpPr/>
          <p:nvPr/>
        </p:nvGrpSpPr>
        <p:grpSpPr>
          <a:xfrm>
            <a:off x="3490547" y="1815477"/>
            <a:ext cx="5442496" cy="1006033"/>
            <a:chOff x="3677840" y="1815477"/>
            <a:chExt cx="5442496" cy="1006033"/>
          </a:xfrm>
        </p:grpSpPr>
        <p:sp>
          <p:nvSpPr>
            <p:cNvPr id="15" name="淘宝网chenying0907出品 14"/>
            <p:cNvSpPr/>
            <p:nvPr/>
          </p:nvSpPr>
          <p:spPr bwMode="auto">
            <a:xfrm>
              <a:off x="3677840" y="1815477"/>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16" name="圆角淘宝网chenying0907出品 15"/>
            <p:cNvSpPr/>
            <p:nvPr/>
          </p:nvSpPr>
          <p:spPr bwMode="auto">
            <a:xfrm>
              <a:off x="4259055" y="2004519"/>
              <a:ext cx="4861281"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zh-CN" altLang="en-US" sz="2800" b="1" kern="0" spc="24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教学分析</a:t>
              </a:r>
              <a:endParaRPr 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17" name="淘宝网chenying0907出品 16"/>
            <p:cNvSpPr/>
            <p:nvPr/>
          </p:nvSpPr>
          <p:spPr bwMode="auto">
            <a:xfrm>
              <a:off x="3986704" y="1983149"/>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a:solidFill>
                    <a:sysClr val="window" lastClr="FFFFFF"/>
                  </a:solidFill>
                  <a:latin typeface="Arial Black" panose="020B0A04020102020204" pitchFamily="34" charset="0"/>
                </a:rPr>
                <a:t>1</a:t>
              </a:r>
            </a:p>
          </p:txBody>
        </p:sp>
      </p:grpSp>
      <p:grpSp>
        <p:nvGrpSpPr>
          <p:cNvPr id="18" name="淘宝网chenying0907出品 17"/>
          <p:cNvGrpSpPr/>
          <p:nvPr/>
        </p:nvGrpSpPr>
        <p:grpSpPr>
          <a:xfrm>
            <a:off x="3122145" y="2954078"/>
            <a:ext cx="5074093" cy="1006033"/>
            <a:chOff x="3309438" y="2954078"/>
            <a:chExt cx="5074093" cy="1006033"/>
          </a:xfrm>
        </p:grpSpPr>
        <p:sp>
          <p:nvSpPr>
            <p:cNvPr id="19" name="淘宝网chenying0907出品 18"/>
            <p:cNvSpPr/>
            <p:nvPr/>
          </p:nvSpPr>
          <p:spPr bwMode="auto">
            <a:xfrm>
              <a:off x="3309438" y="2954078"/>
              <a:ext cx="891486"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0" name="圆角淘宝网chenying0907出品 19"/>
            <p:cNvSpPr/>
            <p:nvPr/>
          </p:nvSpPr>
          <p:spPr bwMode="auto">
            <a:xfrm>
              <a:off x="3949565" y="3143120"/>
              <a:ext cx="4433966"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教学策略</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1" name="淘宝网chenying0907出品 20"/>
            <p:cNvSpPr/>
            <p:nvPr/>
          </p:nvSpPr>
          <p:spPr bwMode="auto">
            <a:xfrm>
              <a:off x="3649611" y="3121750"/>
              <a:ext cx="68704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2</a:t>
              </a:r>
              <a:endParaRPr lang="en-US" sz="2800" kern="0" dirty="0">
                <a:solidFill>
                  <a:sysClr val="window" lastClr="FFFFFF"/>
                </a:solidFill>
                <a:latin typeface="Arial Black" panose="020B0A04020102020204" pitchFamily="34" charset="0"/>
              </a:endParaRPr>
            </a:p>
          </p:txBody>
        </p:sp>
      </p:grpSp>
      <p:grpSp>
        <p:nvGrpSpPr>
          <p:cNvPr id="22" name="淘宝网chenying0907出品 21"/>
          <p:cNvGrpSpPr/>
          <p:nvPr/>
        </p:nvGrpSpPr>
        <p:grpSpPr>
          <a:xfrm>
            <a:off x="2670195" y="4092679"/>
            <a:ext cx="4789240" cy="1006033"/>
            <a:chOff x="2857488" y="4092679"/>
            <a:chExt cx="4789240" cy="1006033"/>
          </a:xfrm>
        </p:grpSpPr>
        <p:sp>
          <p:nvSpPr>
            <p:cNvPr id="23" name="淘宝网chenying0907出品 22"/>
            <p:cNvSpPr/>
            <p:nvPr/>
          </p:nvSpPr>
          <p:spPr bwMode="auto">
            <a:xfrm>
              <a:off x="2857488" y="40926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4" name="圆角淘宝网chenying0907出品 23"/>
            <p:cNvSpPr/>
            <p:nvPr/>
          </p:nvSpPr>
          <p:spPr bwMode="auto">
            <a:xfrm>
              <a:off x="3438703" y="42817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教学过程</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5" name="淘宝网chenying0907出品 24"/>
            <p:cNvSpPr/>
            <p:nvPr/>
          </p:nvSpPr>
          <p:spPr bwMode="auto">
            <a:xfrm>
              <a:off x="3166351" y="4260350"/>
              <a:ext cx="684000" cy="648000"/>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3</a:t>
              </a:r>
              <a:endParaRPr lang="en-US" sz="2800" kern="0" dirty="0">
                <a:solidFill>
                  <a:sysClr val="window" lastClr="FFFFFF"/>
                </a:solidFill>
                <a:latin typeface="Arial Black" panose="020B0A04020102020204" pitchFamily="34" charset="0"/>
              </a:endParaRPr>
            </a:p>
          </p:txBody>
        </p:sp>
      </p:grpSp>
      <p:grpSp>
        <p:nvGrpSpPr>
          <p:cNvPr id="26" name="淘宝网chenying0907出品 25"/>
          <p:cNvGrpSpPr/>
          <p:nvPr/>
        </p:nvGrpSpPr>
        <p:grpSpPr>
          <a:xfrm>
            <a:off x="2207568" y="5231279"/>
            <a:ext cx="4789240" cy="1006033"/>
            <a:chOff x="2394861" y="5231279"/>
            <a:chExt cx="4789240" cy="1006033"/>
          </a:xfrm>
        </p:grpSpPr>
        <p:sp>
          <p:nvSpPr>
            <p:cNvPr id="27" name="淘宝网chenying0907出品 26"/>
            <p:cNvSpPr/>
            <p:nvPr/>
          </p:nvSpPr>
          <p:spPr bwMode="auto">
            <a:xfrm>
              <a:off x="2394861" y="5231279"/>
              <a:ext cx="809442" cy="100603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chemeClr val="accent2">
                <a:lumMod val="50000"/>
              </a:schemeClr>
            </a:solidFill>
            <a:ln w="25400" cap="flat" cmpd="sng" algn="ctr">
              <a:noFill/>
              <a:prstDash val="solid"/>
            </a:ln>
            <a:effectLst/>
          </p:spPr>
          <p:txBody>
            <a:bodyPr anchor="ctr"/>
            <a:lstStyle/>
            <a:p>
              <a:pPr algn="ctr">
                <a:defRPr/>
              </a:pPr>
              <a:endParaRPr lang="en-US" sz="1350" kern="0">
                <a:solidFill>
                  <a:sysClr val="window" lastClr="FFFFFF"/>
                </a:solidFill>
              </a:endParaRPr>
            </a:p>
          </p:txBody>
        </p:sp>
        <p:sp>
          <p:nvSpPr>
            <p:cNvPr id="28" name="圆角淘宝网chenying0907出品 27"/>
            <p:cNvSpPr/>
            <p:nvPr/>
          </p:nvSpPr>
          <p:spPr bwMode="auto">
            <a:xfrm>
              <a:off x="2976076" y="5420321"/>
              <a:ext cx="4208025" cy="616441"/>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教学反思</a:t>
              </a:r>
              <a:endParaRPr lang="en-US" altLang="zh-CN" sz="2800" b="1" kern="0" spc="24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29" name="淘宝网chenying0907出品 28"/>
            <p:cNvSpPr/>
            <p:nvPr/>
          </p:nvSpPr>
          <p:spPr bwMode="auto">
            <a:xfrm>
              <a:off x="2703725" y="5398951"/>
              <a:ext cx="623817" cy="672333"/>
            </a:xfrm>
            <a:prstGeom prst="ellipse">
              <a:avLst/>
            </a:prstGeom>
            <a:solidFill>
              <a:schemeClr val="accent2">
                <a:lumMod val="75000"/>
              </a:schemeClr>
            </a:solidFill>
            <a:ln w="25400" cap="flat" cmpd="sng" algn="ctr">
              <a:noFill/>
              <a:prstDash val="solid"/>
            </a:ln>
            <a:effectLst/>
          </p:spPr>
          <p:txBody>
            <a:bodyPr anchor="ctr"/>
            <a:lstStyle/>
            <a:p>
              <a:pPr algn="ctr">
                <a:defRPr/>
              </a:pPr>
              <a:r>
                <a:rPr lang="en-US" sz="2800" kern="0" dirty="0" smtClean="0">
                  <a:solidFill>
                    <a:sysClr val="window" lastClr="FFFFFF"/>
                  </a:solidFill>
                  <a:latin typeface="Arial Black" panose="020B0A04020102020204" pitchFamily="34" charset="0"/>
                </a:rPr>
                <a:t>4</a:t>
              </a:r>
              <a:endParaRPr lang="en-US" sz="2800" kern="0" dirty="0">
                <a:solidFill>
                  <a:sysClr val="window" lastClr="FFFFFF"/>
                </a:solidFill>
                <a:latin typeface="Arial Black" panose="020B0A04020102020204" pitchFamily="34" charset="0"/>
              </a:endParaRPr>
            </a:p>
          </p:txBody>
        </p:sp>
      </p:grpSp>
    </p:spTree>
    <p:extLst>
      <p:ext uri="{BB962C8B-B14F-4D97-AF65-F5344CB8AC3E}">
        <p14:creationId xmlns:p14="http://schemas.microsoft.com/office/powerpoint/2010/main" val="21182668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xit" presetSubtype="0" fill="hold" nodeType="withEffect">
                                  <p:stCondLst>
                                    <p:cond delay="0"/>
                                  </p:stCondLst>
                                  <p:childTnLst>
                                    <p:anim calcmode="lin" valueType="num">
                                      <p:cBhvr>
                                        <p:cTn id="6" dur="500"/>
                                        <p:tgtEl>
                                          <p:spTgt spid="14"/>
                                        </p:tgtEl>
                                        <p:attrNameLst>
                                          <p:attrName>ppt_w</p:attrName>
                                        </p:attrNameLst>
                                      </p:cBhvr>
                                      <p:tavLst>
                                        <p:tav tm="0">
                                          <p:val>
                                            <p:strVal val="ppt_w"/>
                                          </p:val>
                                        </p:tav>
                                        <p:tav tm="100000">
                                          <p:val>
                                            <p:fltVal val="0"/>
                                          </p:val>
                                        </p:tav>
                                      </p:tavLst>
                                    </p:anim>
                                    <p:anim calcmode="lin" valueType="num">
                                      <p:cBhvr>
                                        <p:cTn id="7" dur="500"/>
                                        <p:tgtEl>
                                          <p:spTgt spid="14"/>
                                        </p:tgtEl>
                                        <p:attrNameLst>
                                          <p:attrName>ppt_h</p:attrName>
                                        </p:attrNameLst>
                                      </p:cBhvr>
                                      <p:tavLst>
                                        <p:tav tm="0">
                                          <p:val>
                                            <p:strVal val="ppt_h"/>
                                          </p:val>
                                        </p:tav>
                                        <p:tav tm="100000">
                                          <p:val>
                                            <p:fltVal val="0"/>
                                          </p:val>
                                        </p:tav>
                                      </p:tavLst>
                                    </p:anim>
                                    <p:anim calcmode="lin" valueType="num">
                                      <p:cBhvr>
                                        <p:cTn id="8" dur="500"/>
                                        <p:tgtEl>
                                          <p:spTgt spid="14"/>
                                        </p:tgtEl>
                                        <p:attrNameLst>
                                          <p:attrName>style.rotation</p:attrName>
                                        </p:attrNameLst>
                                      </p:cBhvr>
                                      <p:tavLst>
                                        <p:tav tm="0">
                                          <p:val>
                                            <p:fltVal val="0"/>
                                          </p:val>
                                        </p:tav>
                                        <p:tav tm="100000">
                                          <p:val>
                                            <p:fltVal val="90"/>
                                          </p:val>
                                        </p:tav>
                                      </p:tavLst>
                                    </p:anim>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par>
                                <p:cTn id="11" presetID="31" presetClass="exit" presetSubtype="0" fill="hold" nodeType="withEffect">
                                  <p:stCondLst>
                                    <p:cond delay="0"/>
                                  </p:stCondLst>
                                  <p:childTnLst>
                                    <p:anim calcmode="lin" valueType="num">
                                      <p:cBhvr>
                                        <p:cTn id="12" dur="500"/>
                                        <p:tgtEl>
                                          <p:spTgt spid="18"/>
                                        </p:tgtEl>
                                        <p:attrNameLst>
                                          <p:attrName>ppt_w</p:attrName>
                                        </p:attrNameLst>
                                      </p:cBhvr>
                                      <p:tavLst>
                                        <p:tav tm="0">
                                          <p:val>
                                            <p:strVal val="ppt_w"/>
                                          </p:val>
                                        </p:tav>
                                        <p:tav tm="100000">
                                          <p:val>
                                            <p:fltVal val="0"/>
                                          </p:val>
                                        </p:tav>
                                      </p:tavLst>
                                    </p:anim>
                                    <p:anim calcmode="lin" valueType="num">
                                      <p:cBhvr>
                                        <p:cTn id="13" dur="500"/>
                                        <p:tgtEl>
                                          <p:spTgt spid="18"/>
                                        </p:tgtEl>
                                        <p:attrNameLst>
                                          <p:attrName>ppt_h</p:attrName>
                                        </p:attrNameLst>
                                      </p:cBhvr>
                                      <p:tavLst>
                                        <p:tav tm="0">
                                          <p:val>
                                            <p:strVal val="ppt_h"/>
                                          </p:val>
                                        </p:tav>
                                        <p:tav tm="100000">
                                          <p:val>
                                            <p:fltVal val="0"/>
                                          </p:val>
                                        </p:tav>
                                      </p:tavLst>
                                    </p:anim>
                                    <p:anim calcmode="lin" valueType="num">
                                      <p:cBhvr>
                                        <p:cTn id="14" dur="500"/>
                                        <p:tgtEl>
                                          <p:spTgt spid="18"/>
                                        </p:tgtEl>
                                        <p:attrNameLst>
                                          <p:attrName>style.rotation</p:attrName>
                                        </p:attrNameLst>
                                      </p:cBhvr>
                                      <p:tavLst>
                                        <p:tav tm="0">
                                          <p:val>
                                            <p:fltVal val="0"/>
                                          </p:val>
                                        </p:tav>
                                        <p:tav tm="100000">
                                          <p:val>
                                            <p:fltVal val="90"/>
                                          </p:val>
                                        </p:tav>
                                      </p:tavLst>
                                    </p:anim>
                                    <p:animEffect transition="out" filter="fade">
                                      <p:cBhvr>
                                        <p:cTn id="15" dur="500"/>
                                        <p:tgtEl>
                                          <p:spTgt spid="18"/>
                                        </p:tgtEl>
                                      </p:cBhvr>
                                    </p:animEffect>
                                    <p:set>
                                      <p:cBhvr>
                                        <p:cTn id="16" dur="1" fill="hold">
                                          <p:stCondLst>
                                            <p:cond delay="499"/>
                                          </p:stCondLst>
                                        </p:cTn>
                                        <p:tgtEl>
                                          <p:spTgt spid="18"/>
                                        </p:tgtEl>
                                        <p:attrNameLst>
                                          <p:attrName>style.visibility</p:attrName>
                                        </p:attrNameLst>
                                      </p:cBhvr>
                                      <p:to>
                                        <p:strVal val="hidden"/>
                                      </p:to>
                                    </p:set>
                                  </p:childTnLst>
                                </p:cTn>
                              </p:par>
                              <p:par>
                                <p:cTn id="17" presetID="31" presetClass="exit" presetSubtype="0" fill="hold" nodeType="withEffect">
                                  <p:stCondLst>
                                    <p:cond delay="0"/>
                                  </p:stCondLst>
                                  <p:childTnLst>
                                    <p:anim calcmode="lin" valueType="num">
                                      <p:cBhvr>
                                        <p:cTn id="18" dur="500"/>
                                        <p:tgtEl>
                                          <p:spTgt spid="22"/>
                                        </p:tgtEl>
                                        <p:attrNameLst>
                                          <p:attrName>ppt_w</p:attrName>
                                        </p:attrNameLst>
                                      </p:cBhvr>
                                      <p:tavLst>
                                        <p:tav tm="0">
                                          <p:val>
                                            <p:strVal val="ppt_w"/>
                                          </p:val>
                                        </p:tav>
                                        <p:tav tm="100000">
                                          <p:val>
                                            <p:fltVal val="0"/>
                                          </p:val>
                                        </p:tav>
                                      </p:tavLst>
                                    </p:anim>
                                    <p:anim calcmode="lin" valueType="num">
                                      <p:cBhvr>
                                        <p:cTn id="19" dur="500"/>
                                        <p:tgtEl>
                                          <p:spTgt spid="22"/>
                                        </p:tgtEl>
                                        <p:attrNameLst>
                                          <p:attrName>ppt_h</p:attrName>
                                        </p:attrNameLst>
                                      </p:cBhvr>
                                      <p:tavLst>
                                        <p:tav tm="0">
                                          <p:val>
                                            <p:strVal val="ppt_h"/>
                                          </p:val>
                                        </p:tav>
                                        <p:tav tm="100000">
                                          <p:val>
                                            <p:fltVal val="0"/>
                                          </p:val>
                                        </p:tav>
                                      </p:tavLst>
                                    </p:anim>
                                    <p:anim calcmode="lin" valueType="num">
                                      <p:cBhvr>
                                        <p:cTn id="20" dur="500"/>
                                        <p:tgtEl>
                                          <p:spTgt spid="22"/>
                                        </p:tgtEl>
                                        <p:attrNameLst>
                                          <p:attrName>style.rotation</p:attrName>
                                        </p:attrNameLst>
                                      </p:cBhvr>
                                      <p:tavLst>
                                        <p:tav tm="0">
                                          <p:val>
                                            <p:fltVal val="0"/>
                                          </p:val>
                                        </p:tav>
                                        <p:tav tm="100000">
                                          <p:val>
                                            <p:fltVal val="90"/>
                                          </p:val>
                                        </p:tav>
                                      </p:tavLst>
                                    </p:anim>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par>
                                <p:cTn id="23" presetID="42" presetClass="path" presetSubtype="0" accel="50000" decel="50000" fill="hold" nodeType="withEffect">
                                  <p:stCondLst>
                                    <p:cond delay="0"/>
                                  </p:stCondLst>
                                  <p:childTnLst>
                                    <p:animMotion origin="layout" path="M 3.43486E-6 2.34968E-6 L 3.43486E-6 -0.26226 " pathEditMode="relative" rAng="0" ptsTypes="AA">
                                      <p:cBhvr>
                                        <p:cTn id="24" dur="750" fill="hold"/>
                                        <p:tgtEl>
                                          <p:spTgt spid="26"/>
                                        </p:tgtEl>
                                        <p:attrNameLst>
                                          <p:attrName>ppt_x</p:attrName>
                                          <p:attrName>ppt_y</p:attrName>
                                        </p:attrNameLst>
                                      </p:cBhvr>
                                      <p:rCtr x="0" y="-13113"/>
                                    </p:animMotion>
                                  </p:childTnLst>
                                </p:cTn>
                              </p:par>
                            </p:childTnLst>
                          </p:cTn>
                        </p:par>
                        <p:par>
                          <p:cTn id="25" fill="hold">
                            <p:stCondLst>
                              <p:cond delay="750"/>
                            </p:stCondLst>
                            <p:childTnLst>
                              <p:par>
                                <p:cTn id="26" presetID="6" presetClass="emph" presetSubtype="0" fill="hold" nodeType="afterEffect">
                                  <p:stCondLst>
                                    <p:cond delay="0"/>
                                  </p:stCondLst>
                                  <p:childTnLst>
                                    <p:animScale>
                                      <p:cBhvr>
                                        <p:cTn id="27" dur="500" fill="hold"/>
                                        <p:tgtEl>
                                          <p:spTgt spid="2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33" name="Oval 6"/>
          <p:cNvSpPr>
            <a:spLocks noChangeArrowheads="1"/>
          </p:cNvSpPr>
          <p:nvPr/>
        </p:nvSpPr>
        <p:spPr bwMode="auto">
          <a:xfrm>
            <a:off x="6608924" y="1902389"/>
            <a:ext cx="3667669" cy="3668828"/>
          </a:xfrm>
          <a:prstGeom prst="ellipse">
            <a:avLst/>
          </a:prstGeom>
          <a:noFill/>
          <a:ln w="9">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34" name="Oval 12"/>
          <p:cNvSpPr>
            <a:spLocks noChangeArrowheads="1"/>
          </p:cNvSpPr>
          <p:nvPr/>
        </p:nvSpPr>
        <p:spPr bwMode="auto">
          <a:xfrm>
            <a:off x="9666871" y="4185695"/>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800" b="1" kern="0" dirty="0">
                <a:solidFill>
                  <a:srgbClr val="C00000"/>
                </a:solidFill>
                <a:latin typeface="微软雅黑" pitchFamily="34" charset="-122"/>
              </a:rPr>
              <a:t>网络</a:t>
            </a:r>
            <a:endParaRPr kumimoji="0" lang="zh-CN" altLang="en-US" sz="1800" b="1" i="0" u="none" strike="noStrike" kern="0" cap="none" spc="0" normalizeH="0" baseline="0" noProof="0" dirty="0">
              <a:ln>
                <a:noFill/>
              </a:ln>
              <a:solidFill>
                <a:srgbClr val="C00000"/>
              </a:solidFill>
              <a:effectLst/>
              <a:uLnTx/>
              <a:uFillTx/>
              <a:latin typeface="微软雅黑" pitchFamily="34" charset="-122"/>
            </a:endParaRPr>
          </a:p>
        </p:txBody>
      </p:sp>
      <p:sp>
        <p:nvSpPr>
          <p:cNvPr id="35" name="Oval 13"/>
          <p:cNvSpPr>
            <a:spLocks noChangeArrowheads="1"/>
          </p:cNvSpPr>
          <p:nvPr/>
        </p:nvSpPr>
        <p:spPr bwMode="auto">
          <a:xfrm>
            <a:off x="9270465" y="2013215"/>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800" b="1" kern="0" dirty="0">
                <a:solidFill>
                  <a:srgbClr val="C00000"/>
                </a:solidFill>
                <a:latin typeface="微软雅黑" pitchFamily="34" charset="-122"/>
              </a:rPr>
              <a:t>视听</a:t>
            </a:r>
            <a:endParaRPr kumimoji="0" lang="zh-CN" altLang="en-US" sz="1800" b="1" i="0" u="none" strike="noStrike" kern="0" cap="none" spc="0" normalizeH="0" baseline="0" noProof="0" dirty="0">
              <a:ln>
                <a:noFill/>
              </a:ln>
              <a:solidFill>
                <a:srgbClr val="C00000"/>
              </a:solidFill>
              <a:effectLst/>
              <a:uLnTx/>
              <a:uFillTx/>
              <a:latin typeface="微软雅黑" pitchFamily="34" charset="-122"/>
            </a:endParaRPr>
          </a:p>
        </p:txBody>
      </p:sp>
      <p:sp>
        <p:nvSpPr>
          <p:cNvPr id="39" name="Oval 14"/>
          <p:cNvSpPr>
            <a:spLocks noChangeArrowheads="1"/>
          </p:cNvSpPr>
          <p:nvPr/>
        </p:nvSpPr>
        <p:spPr bwMode="auto">
          <a:xfrm>
            <a:off x="9919866" y="3443621"/>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p>
            <a:pPr algn="ctr">
              <a:spcBef>
                <a:spcPct val="0"/>
              </a:spcBef>
            </a:pPr>
            <a:r>
              <a:rPr lang="zh-CN" altLang="en-US" b="1" kern="0" dirty="0" smtClean="0">
                <a:solidFill>
                  <a:srgbClr val="C00000"/>
                </a:solidFill>
                <a:latin typeface="微软雅黑" pitchFamily="34" charset="-122"/>
                <a:ea typeface="微软雅黑" pitchFamily="34" charset="-122"/>
              </a:rPr>
              <a:t>游戏</a:t>
            </a:r>
            <a:endParaRPr lang="zh-CN" altLang="en-US" b="1" kern="0" dirty="0">
              <a:solidFill>
                <a:srgbClr val="C00000"/>
              </a:solidFill>
              <a:latin typeface="微软雅黑" pitchFamily="34" charset="-122"/>
              <a:ea typeface="微软雅黑" pitchFamily="34" charset="-122"/>
            </a:endParaRPr>
          </a:p>
        </p:txBody>
      </p:sp>
      <p:sp>
        <p:nvSpPr>
          <p:cNvPr id="40" name="Oval 12"/>
          <p:cNvSpPr>
            <a:spLocks noChangeArrowheads="1"/>
          </p:cNvSpPr>
          <p:nvPr/>
        </p:nvSpPr>
        <p:spPr bwMode="auto">
          <a:xfrm>
            <a:off x="9206412" y="4838981"/>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平台</a:t>
            </a: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sp>
        <p:nvSpPr>
          <p:cNvPr id="41" name="Oval 13"/>
          <p:cNvSpPr>
            <a:spLocks noChangeArrowheads="1"/>
          </p:cNvSpPr>
          <p:nvPr/>
        </p:nvSpPr>
        <p:spPr bwMode="auto">
          <a:xfrm>
            <a:off x="9727533" y="2656935"/>
            <a:ext cx="713454" cy="713454"/>
          </a:xfrm>
          <a:prstGeom prst="ellipse">
            <a:avLst/>
          </a:prstGeom>
          <a:solidFill>
            <a:schemeClr val="bg1"/>
          </a:solid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rgbClr val="C00000"/>
                </a:solidFill>
                <a:effectLst/>
                <a:uLnTx/>
                <a:uFillTx/>
                <a:latin typeface="微软雅黑" pitchFamily="34" charset="-122"/>
              </a:rPr>
              <a:t>动画</a:t>
            </a:r>
            <a:endParaRPr kumimoji="0" lang="zh-CN" altLang="en-US" sz="1800" b="1" i="0" u="none" strike="noStrike" kern="0" cap="none" spc="0" normalizeH="0" baseline="0" noProof="0" dirty="0">
              <a:ln>
                <a:noFill/>
              </a:ln>
              <a:solidFill>
                <a:srgbClr val="C00000"/>
              </a:solidFill>
              <a:effectLst/>
              <a:uLnTx/>
              <a:uFillTx/>
              <a:latin typeface="微软雅黑" pitchFamily="34" charset="-122"/>
            </a:endParaRPr>
          </a:p>
        </p:txBody>
      </p:sp>
      <p:sp>
        <p:nvSpPr>
          <p:cNvPr id="44" name="Oval 8"/>
          <p:cNvSpPr>
            <a:spLocks noChangeArrowheads="1"/>
          </p:cNvSpPr>
          <p:nvPr/>
        </p:nvSpPr>
        <p:spPr bwMode="auto">
          <a:xfrm>
            <a:off x="6632616" y="2213446"/>
            <a:ext cx="3046715" cy="304671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8575">
            <a:solidFill>
              <a:schemeClr val="accent2">
                <a:lumMod val="50000"/>
              </a:schemeClr>
            </a:solid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48" name="Oval 6"/>
          <p:cNvSpPr>
            <a:spLocks noChangeArrowheads="1"/>
          </p:cNvSpPr>
          <p:nvPr/>
        </p:nvSpPr>
        <p:spPr bwMode="auto">
          <a:xfrm flipH="1">
            <a:off x="1736753" y="1902389"/>
            <a:ext cx="3667669" cy="3668828"/>
          </a:xfrm>
          <a:prstGeom prst="ellipse">
            <a:avLst/>
          </a:prstGeom>
          <a:noFill/>
          <a:ln w="9">
            <a:solidFill>
              <a:srgbClr val="00206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58" name="Oval 12"/>
          <p:cNvSpPr>
            <a:spLocks noChangeArrowheads="1"/>
          </p:cNvSpPr>
          <p:nvPr/>
        </p:nvSpPr>
        <p:spPr bwMode="auto">
          <a:xfrm flipH="1">
            <a:off x="1720436" y="4391264"/>
            <a:ext cx="720000" cy="720000"/>
          </a:xfrm>
          <a:prstGeom prst="ellipse">
            <a:avLst/>
          </a:prstGeom>
          <a:solidFill>
            <a:schemeClr val="bg1"/>
          </a:solid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练习</a:t>
            </a:r>
            <a:endParaRPr kumimoji="0" lang="zh-CN" altLang="en-US" sz="18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59" name="Oval 13"/>
          <p:cNvSpPr>
            <a:spLocks noChangeArrowheads="1"/>
          </p:cNvSpPr>
          <p:nvPr/>
        </p:nvSpPr>
        <p:spPr bwMode="auto">
          <a:xfrm flipH="1">
            <a:off x="1629394" y="2370225"/>
            <a:ext cx="714822" cy="712889"/>
          </a:xfrm>
          <a:prstGeom prst="ellipse">
            <a:avLst/>
          </a:prstGeom>
          <a:solidFill>
            <a:schemeClr val="bg1"/>
          </a:solid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1"/>
                </a:solidFill>
                <a:effectLst/>
                <a:uLnTx/>
                <a:uFillTx/>
                <a:latin typeface="微软雅黑" pitchFamily="34" charset="-122"/>
              </a:rPr>
              <a:t>单词</a:t>
            </a:r>
            <a:endParaRPr kumimoji="0" lang="zh-CN" altLang="en-US" sz="1800" b="1" i="0" u="none" strike="noStrike" kern="0" cap="none" spc="0" normalizeH="0" baseline="0" noProof="0" dirty="0">
              <a:ln>
                <a:noFill/>
              </a:ln>
              <a:solidFill>
                <a:schemeClr val="tx1"/>
              </a:solidFill>
              <a:effectLst/>
              <a:uLnTx/>
              <a:uFillTx/>
              <a:latin typeface="微软雅黑" pitchFamily="34" charset="-122"/>
            </a:endParaRPr>
          </a:p>
        </p:txBody>
      </p:sp>
      <p:sp>
        <p:nvSpPr>
          <p:cNvPr id="60" name="Oval 14"/>
          <p:cNvSpPr>
            <a:spLocks noChangeArrowheads="1"/>
          </p:cNvSpPr>
          <p:nvPr/>
        </p:nvSpPr>
        <p:spPr bwMode="auto">
          <a:xfrm flipH="1">
            <a:off x="1360436" y="3370389"/>
            <a:ext cx="720000" cy="720000"/>
          </a:xfrm>
          <a:prstGeom prst="ellipse">
            <a:avLst/>
          </a:prstGeom>
          <a:solidFill>
            <a:schemeClr val="bg1"/>
          </a:solid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p>
            <a:pPr algn="ctr">
              <a:spcBef>
                <a:spcPct val="0"/>
              </a:spcBef>
            </a:pPr>
            <a:r>
              <a:rPr lang="zh-CN" altLang="en-US" b="1" kern="0" dirty="0">
                <a:solidFill>
                  <a:schemeClr val="tx1"/>
                </a:solidFill>
                <a:latin typeface="微软雅黑" pitchFamily="34" charset="-122"/>
                <a:ea typeface="微软雅黑" pitchFamily="34" charset="-122"/>
              </a:rPr>
              <a:t>课文</a:t>
            </a:r>
          </a:p>
        </p:txBody>
      </p:sp>
      <p:sp>
        <p:nvSpPr>
          <p:cNvPr id="61" name="Oval 8"/>
          <p:cNvSpPr>
            <a:spLocks noChangeArrowheads="1"/>
          </p:cNvSpPr>
          <p:nvPr/>
        </p:nvSpPr>
        <p:spPr bwMode="auto">
          <a:xfrm flipH="1">
            <a:off x="2344216" y="2213345"/>
            <a:ext cx="3046716" cy="304671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8575">
            <a:solidFill>
              <a:srgbClr val="002060"/>
            </a:solid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65" name="矩形 64"/>
          <p:cNvSpPr/>
          <p:nvPr/>
        </p:nvSpPr>
        <p:spPr>
          <a:xfrm>
            <a:off x="1663382" y="5684034"/>
            <a:ext cx="4360610" cy="646331"/>
          </a:xfrm>
          <a:prstGeom prst="rect">
            <a:avLst/>
          </a:prstGeom>
        </p:spPr>
        <p:txBody>
          <a:bodyPr wrap="square">
            <a:spAutoFit/>
          </a:bodyPr>
          <a:lstStyle/>
          <a:p>
            <a:pPr>
              <a:lnSpc>
                <a:spcPct val="150000"/>
              </a:lnSpc>
            </a:pPr>
            <a:r>
              <a:rPr lang="zh-CN" altLang="en-US" sz="2400" b="1" dirty="0" smtClean="0">
                <a:solidFill>
                  <a:srgbClr val="002060"/>
                </a:solidFill>
                <a:latin typeface="微软雅黑" pitchFamily="34" charset="-122"/>
                <a:ea typeface="微软雅黑" pitchFamily="34" charset="-122"/>
              </a:rPr>
              <a:t>单击此处添加您的说明文字</a:t>
            </a:r>
            <a:endParaRPr lang="zh-CN" altLang="en-US" sz="2400" b="1" dirty="0">
              <a:solidFill>
                <a:srgbClr val="002060"/>
              </a:solidFill>
              <a:latin typeface="微软雅黑" pitchFamily="34" charset="-122"/>
              <a:ea typeface="微软雅黑" pitchFamily="34" charset="-122"/>
            </a:endParaRPr>
          </a:p>
        </p:txBody>
      </p:sp>
      <p:sp>
        <p:nvSpPr>
          <p:cNvPr id="3" name="TextBox 2"/>
          <p:cNvSpPr txBox="1"/>
          <p:nvPr/>
        </p:nvSpPr>
        <p:spPr>
          <a:xfrm>
            <a:off x="5464894" y="4377880"/>
            <a:ext cx="835485" cy="830997"/>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altLang="zh-CN" sz="4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VS</a:t>
            </a:r>
            <a:endParaRPr lang="zh-CN" altLang="en-US" sz="4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24" name="矩形 23"/>
          <p:cNvSpPr/>
          <p:nvPr/>
        </p:nvSpPr>
        <p:spPr>
          <a:xfrm>
            <a:off x="2639616" y="1233784"/>
            <a:ext cx="2143276" cy="646331"/>
          </a:xfrm>
          <a:prstGeom prst="rect">
            <a:avLst/>
          </a:prstGeom>
        </p:spPr>
        <p:txBody>
          <a:bodyPr wrap="square">
            <a:spAutoFit/>
          </a:bodyPr>
          <a:lstStyle/>
          <a:p>
            <a:pPr>
              <a:lnSpc>
                <a:spcPct val="150000"/>
              </a:lnSpc>
            </a:pPr>
            <a:r>
              <a:rPr lang="zh-CN" altLang="en-US" sz="2400" b="1" dirty="0" smtClean="0">
                <a:solidFill>
                  <a:srgbClr val="002060"/>
                </a:solidFill>
                <a:latin typeface="微软雅黑" pitchFamily="34" charset="-122"/>
                <a:ea typeface="微软雅黑" pitchFamily="34" charset="-122"/>
              </a:rPr>
              <a:t>添加说明文字</a:t>
            </a:r>
            <a:endParaRPr lang="zh-CN" altLang="en-US" sz="2400" b="1" dirty="0">
              <a:solidFill>
                <a:srgbClr val="002060"/>
              </a:solidFill>
              <a:latin typeface="微软雅黑" pitchFamily="34" charset="-122"/>
              <a:ea typeface="微软雅黑" pitchFamily="34" charset="-122"/>
            </a:endParaRPr>
          </a:p>
        </p:txBody>
      </p:sp>
      <p:sp>
        <p:nvSpPr>
          <p:cNvPr id="25" name="矩形 24"/>
          <p:cNvSpPr/>
          <p:nvPr/>
        </p:nvSpPr>
        <p:spPr>
          <a:xfrm>
            <a:off x="7293908" y="1233784"/>
            <a:ext cx="2114460" cy="646331"/>
          </a:xfrm>
          <a:prstGeom prst="rect">
            <a:avLst/>
          </a:prstGeom>
        </p:spPr>
        <p:txBody>
          <a:bodyPr wrap="square">
            <a:spAutoFit/>
          </a:bodyPr>
          <a:lstStyle/>
          <a:p>
            <a:pPr>
              <a:lnSpc>
                <a:spcPct val="150000"/>
              </a:lnSpc>
            </a:pPr>
            <a:r>
              <a:rPr lang="zh-CN" altLang="en-US" sz="2400" b="1" dirty="0" smtClean="0">
                <a:solidFill>
                  <a:srgbClr val="C00000"/>
                </a:solidFill>
                <a:latin typeface="微软雅黑" pitchFamily="34" charset="-122"/>
                <a:ea typeface="微软雅黑" pitchFamily="34" charset="-122"/>
              </a:rPr>
              <a:t>添加说明文字</a:t>
            </a:r>
            <a:endParaRPr lang="zh-CN" altLang="en-US" sz="2400" b="1" dirty="0">
              <a:solidFill>
                <a:srgbClr val="C00000"/>
              </a:solidFill>
              <a:latin typeface="微软雅黑" pitchFamily="34" charset="-122"/>
              <a:ea typeface="微软雅黑" pitchFamily="34" charset="-122"/>
            </a:endParaRPr>
          </a:p>
        </p:txBody>
      </p:sp>
      <p:grpSp>
        <p:nvGrpSpPr>
          <p:cNvPr id="45" name="组合 44"/>
          <p:cNvGrpSpPr/>
          <p:nvPr/>
        </p:nvGrpSpPr>
        <p:grpSpPr>
          <a:xfrm>
            <a:off x="6388354" y="4299859"/>
            <a:ext cx="913221" cy="913221"/>
            <a:chOff x="379059" y="2916249"/>
            <a:chExt cx="1095044" cy="1085851"/>
          </a:xfrm>
          <a:solidFill>
            <a:schemeClr val="bg1"/>
          </a:solidFill>
        </p:grpSpPr>
        <p:sp>
          <p:nvSpPr>
            <p:cNvPr id="46" name="Oval 9"/>
            <p:cNvSpPr>
              <a:spLocks noChangeArrowheads="1"/>
            </p:cNvSpPr>
            <p:nvPr/>
          </p:nvSpPr>
          <p:spPr bwMode="auto">
            <a:xfrm>
              <a:off x="379059" y="2916249"/>
              <a:ext cx="1085850" cy="1085851"/>
            </a:xfrm>
            <a:prstGeom prst="ellipse">
              <a:avLst/>
            </a:prstGeom>
            <a:grpFill/>
            <a:ln>
              <a:solidFill>
                <a:srgbClr val="C00000"/>
              </a:solidFill>
            </a:ln>
          </p:spPr>
          <p:style>
            <a:lnRef idx="1">
              <a:schemeClr val="accent6"/>
            </a:lnRef>
            <a:fillRef idx="2">
              <a:schemeClr val="accent6"/>
            </a:fillRef>
            <a:effectRef idx="1">
              <a:schemeClr val="accent6"/>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eaLnBrk="1" hangingPunct="1">
                <a:spcBef>
                  <a:spcPct val="0"/>
                </a:spcBef>
                <a:buNone/>
              </a:pPr>
              <a:endParaRPr lang="zh-CN" altLang="en-US" sz="1800" kern="0" dirty="0">
                <a:solidFill>
                  <a:srgbClr val="C00000"/>
                </a:solidFill>
                <a:ea typeface="宋体" pitchFamily="2" charset="-122"/>
              </a:endParaRPr>
            </a:p>
          </p:txBody>
        </p:sp>
        <p:sp>
          <p:nvSpPr>
            <p:cNvPr id="47" name="TextBox 46"/>
            <p:cNvSpPr txBox="1"/>
            <p:nvPr/>
          </p:nvSpPr>
          <p:spPr>
            <a:xfrm>
              <a:off x="388253" y="3125233"/>
              <a:ext cx="1085850" cy="768510"/>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zh-CN" altLang="en-US" dirty="0" smtClean="0">
                  <a:solidFill>
                    <a:srgbClr val="C00000"/>
                  </a:solidFill>
                  <a:latin typeface="微软雅黑" pitchFamily="34" charset="-122"/>
                  <a:ea typeface="微软雅黑" pitchFamily="34" charset="-122"/>
                </a:rPr>
                <a:t>信息化教学</a:t>
              </a:r>
              <a:endParaRPr lang="zh-CN" altLang="en-US" dirty="0">
                <a:solidFill>
                  <a:srgbClr val="C00000"/>
                </a:solidFill>
                <a:latin typeface="微软雅黑" pitchFamily="34" charset="-122"/>
                <a:ea typeface="微软雅黑" pitchFamily="34" charset="-122"/>
              </a:endParaRPr>
            </a:p>
          </p:txBody>
        </p:sp>
      </p:grpSp>
      <p:grpSp>
        <p:nvGrpSpPr>
          <p:cNvPr id="62" name="组合 61"/>
          <p:cNvGrpSpPr/>
          <p:nvPr/>
        </p:nvGrpSpPr>
        <p:grpSpPr>
          <a:xfrm flipH="1">
            <a:off x="4312121" y="4353708"/>
            <a:ext cx="991428" cy="860782"/>
            <a:chOff x="137702" y="4686325"/>
            <a:chExt cx="1250656" cy="1085850"/>
          </a:xfrm>
          <a:solidFill>
            <a:schemeClr val="bg1"/>
          </a:solidFill>
        </p:grpSpPr>
        <p:sp>
          <p:nvSpPr>
            <p:cNvPr id="63" name="Oval 9"/>
            <p:cNvSpPr>
              <a:spLocks noChangeArrowheads="1"/>
            </p:cNvSpPr>
            <p:nvPr/>
          </p:nvSpPr>
          <p:spPr bwMode="auto">
            <a:xfrm>
              <a:off x="223484" y="4686325"/>
              <a:ext cx="1085850" cy="1085850"/>
            </a:xfrm>
            <a:prstGeom prst="ellipse">
              <a:avLst/>
            </a:prstGeom>
            <a:grpFill/>
            <a:ln>
              <a:solidFill>
                <a:srgbClr val="002060"/>
              </a:solidFill>
            </a:ln>
          </p:spPr>
          <p:style>
            <a:lnRef idx="1">
              <a:schemeClr val="accent3"/>
            </a:lnRef>
            <a:fillRef idx="2">
              <a:schemeClr val="accent3"/>
            </a:fillRef>
            <a:effectRef idx="1">
              <a:schemeClr val="accent3"/>
            </a:effectRef>
            <a:fontRef idx="minor">
              <a:schemeClr val="dk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a:ln>
                  <a:noFill/>
                </a:ln>
                <a:solidFill>
                  <a:schemeClr val="tx1"/>
                </a:solidFill>
                <a:effectLst/>
                <a:uLnTx/>
                <a:uFillTx/>
                <a:latin typeface="Arial" pitchFamily="34" charset="0"/>
                <a:ea typeface="宋体" pitchFamily="2" charset="-122"/>
              </a:endParaRPr>
            </a:p>
          </p:txBody>
        </p:sp>
        <p:sp>
          <p:nvSpPr>
            <p:cNvPr id="64" name="TextBox 18"/>
            <p:cNvSpPr txBox="1">
              <a:spLocks noChangeArrowheads="1"/>
            </p:cNvSpPr>
            <p:nvPr/>
          </p:nvSpPr>
          <p:spPr bwMode="auto">
            <a:xfrm>
              <a:off x="137702" y="4796739"/>
              <a:ext cx="1250656" cy="892976"/>
            </a:xfrm>
            <a:prstGeom prst="rect">
              <a:avLst/>
            </a:prstGeom>
            <a:noFill/>
            <a:ln>
              <a:noFill/>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20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传统</a:t>
              </a:r>
              <a:endParaRPr kumimoji="0" lang="en-US" altLang="zh-CN" sz="20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20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教学</a:t>
              </a:r>
              <a:endParaRPr kumimoji="0" lang="en-US" altLang="zh-CN" sz="200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sp>
        <p:nvSpPr>
          <p:cNvPr id="42" name="矩形 41"/>
          <p:cNvSpPr/>
          <p:nvPr/>
        </p:nvSpPr>
        <p:spPr>
          <a:xfrm>
            <a:off x="6630709" y="5684034"/>
            <a:ext cx="4145811" cy="646331"/>
          </a:xfrm>
          <a:prstGeom prst="rect">
            <a:avLst/>
          </a:prstGeom>
        </p:spPr>
        <p:txBody>
          <a:bodyPr wrap="square">
            <a:spAutoFit/>
          </a:bodyPr>
          <a:lstStyle/>
          <a:p>
            <a:pPr>
              <a:lnSpc>
                <a:spcPct val="150000"/>
              </a:lnSpc>
            </a:pPr>
            <a:r>
              <a:rPr lang="zh-CN" altLang="en-US" sz="2400" b="1" dirty="0" smtClean="0">
                <a:solidFill>
                  <a:srgbClr val="C00000"/>
                </a:solidFill>
                <a:latin typeface="微软雅黑" pitchFamily="34" charset="-122"/>
                <a:ea typeface="微软雅黑" pitchFamily="34" charset="-122"/>
              </a:rPr>
              <a:t>单击此处添加您的说明文字。</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1416187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dissolve">
                                      <p:cBhvr>
                                        <p:cTn id="11" dur="500"/>
                                        <p:tgtEl>
                                          <p:spTgt spid="61"/>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22" presetClass="entr" presetSubtype="2"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right)">
                                      <p:cBhvr>
                                        <p:cTn id="21" dur="500"/>
                                        <p:tgtEl>
                                          <p:spTgt spid="48"/>
                                        </p:tgtEl>
                                      </p:cBhvr>
                                    </p:animEffect>
                                  </p:childTnLst>
                                </p:cTn>
                              </p:par>
                              <p:par>
                                <p:cTn id="22" presetID="42" presetClass="path" presetSubtype="0" accel="50000" decel="50000" fill="hold" grpId="1" nodeType="withEffect">
                                  <p:stCondLst>
                                    <p:cond delay="0"/>
                                  </p:stCondLst>
                                  <p:childTnLst>
                                    <p:animMotion origin="layout" path="M 0.15516 0.13194 L 1.56853E-6 1.11111E-6 " pathEditMode="relative" rAng="0" ptsTypes="AA">
                                      <p:cBhvr>
                                        <p:cTn id="23" dur="500" fill="hold"/>
                                        <p:tgtEl>
                                          <p:spTgt spid="59"/>
                                        </p:tgtEl>
                                        <p:attrNameLst>
                                          <p:attrName>ppt_x</p:attrName>
                                          <p:attrName>ppt_y</p:attrName>
                                        </p:attrNameLst>
                                      </p:cBhvr>
                                      <p:rCtr x="-7764" y="-6597"/>
                                    </p:animMotion>
                                  </p:childTnLst>
                                </p:cTn>
                              </p:par>
                              <p:par>
                                <p:cTn id="24" presetID="42" presetClass="path" presetSubtype="0" accel="50000" decel="50000" fill="hold" grpId="1" nodeType="withEffect">
                                  <p:stCondLst>
                                    <p:cond delay="0"/>
                                  </p:stCondLst>
                                  <p:childTnLst>
                                    <p:animMotion origin="layout" path="M 0.1833 -0.01644 L 1.2246E-6 0 " pathEditMode="relative" rAng="0" ptsTypes="AA">
                                      <p:cBhvr>
                                        <p:cTn id="25" dur="500" fill="hold"/>
                                        <p:tgtEl>
                                          <p:spTgt spid="60"/>
                                        </p:tgtEl>
                                        <p:attrNameLst>
                                          <p:attrName>ppt_x</p:attrName>
                                          <p:attrName>ppt_y</p:attrName>
                                        </p:attrNameLst>
                                      </p:cBhvr>
                                      <p:rCtr x="-9171" y="810"/>
                                    </p:animMotion>
                                  </p:childTnLst>
                                </p:cTn>
                              </p:par>
                              <p:par>
                                <p:cTn id="26" presetID="42" presetClass="path" presetSubtype="0" accel="50000" decel="50000" fill="hold" grpId="1" nodeType="withEffect">
                                  <p:stCondLst>
                                    <p:cond delay="0"/>
                                  </p:stCondLst>
                                  <p:childTnLst>
                                    <p:animMotion origin="layout" path="M 0.14774 -0.16783 L -4.17405E-6 2.59259E-6 " pathEditMode="relative" rAng="0" ptsTypes="AA">
                                      <p:cBhvr>
                                        <p:cTn id="27" dur="500" fill="hold"/>
                                        <p:tgtEl>
                                          <p:spTgt spid="58"/>
                                        </p:tgtEl>
                                        <p:attrNameLst>
                                          <p:attrName>ppt_x</p:attrName>
                                          <p:attrName>ppt_y</p:attrName>
                                        </p:attrNameLst>
                                      </p:cBhvr>
                                      <p:rCtr x="-7387" y="8380"/>
                                    </p:animMotion>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barn(inVertical)">
                                      <p:cBhvr>
                                        <p:cTn id="31" dur="500"/>
                                        <p:tgtEl>
                                          <p:spTgt spid="65"/>
                                        </p:tgtEl>
                                      </p:cBhvr>
                                    </p:animEffect>
                                  </p:childTnLst>
                                </p:cTn>
                              </p:par>
                            </p:childTnLst>
                          </p:cTn>
                        </p:par>
                        <p:par>
                          <p:cTn id="32" fill="hold">
                            <p:stCondLst>
                              <p:cond delay="2000"/>
                            </p:stCondLst>
                            <p:childTnLst>
                              <p:par>
                                <p:cTn id="33" presetID="42" presetClass="entr" presetSubtype="0" fill="hold" grpId="0" nodeType="afterEffect">
                                  <p:stCondLst>
                                    <p:cond delay="1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anim calcmode="lin" valueType="num">
                                      <p:cBhvr>
                                        <p:cTn id="36" dur="500" fill="hold"/>
                                        <p:tgtEl>
                                          <p:spTgt spid="24"/>
                                        </p:tgtEl>
                                        <p:attrNameLst>
                                          <p:attrName>ppt_x</p:attrName>
                                        </p:attrNameLst>
                                      </p:cBhvr>
                                      <p:tavLst>
                                        <p:tav tm="0">
                                          <p:val>
                                            <p:strVal val="#ppt_x"/>
                                          </p:val>
                                        </p:tav>
                                        <p:tav tm="100000">
                                          <p:val>
                                            <p:strVal val="#ppt_x"/>
                                          </p:val>
                                        </p:tav>
                                      </p:tavLst>
                                    </p:anim>
                                    <p:anim calcmode="lin" valueType="num">
                                      <p:cBhvr>
                                        <p:cTn id="3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500"/>
                            </p:stCondLst>
                            <p:childTnLst>
                              <p:par>
                                <p:cTn id="44" presetID="16" presetClass="entr" presetSubtype="21" fill="hold" grpId="2" nodeType="afterEffect">
                                  <p:stCondLst>
                                    <p:cond delay="0"/>
                                  </p:stCondLst>
                                  <p:iterate type="lt">
                                    <p:tmPct val="0"/>
                                  </p:iterate>
                                  <p:childTnLst>
                                    <p:set>
                                      <p:cBhvr>
                                        <p:cTn id="45" dur="1" fill="hold">
                                          <p:stCondLst>
                                            <p:cond delay="0"/>
                                          </p:stCondLst>
                                        </p:cTn>
                                        <p:tgtEl>
                                          <p:spTgt spid="3"/>
                                        </p:tgtEl>
                                        <p:attrNameLst>
                                          <p:attrName>style.visibility</p:attrName>
                                        </p:attrNameLst>
                                      </p:cBhvr>
                                      <p:to>
                                        <p:strVal val="visible"/>
                                      </p:to>
                                    </p:set>
                                    <p:animEffect transition="in" filter="barn(inVertical)">
                                      <p:cBhvr>
                                        <p:cTn id="46" dur="500"/>
                                        <p:tgtEl>
                                          <p:spTgt spid="3"/>
                                        </p:tgtEl>
                                      </p:cBhvr>
                                    </p:animEffect>
                                  </p:childTnLst>
                                </p:cTn>
                              </p:par>
                            </p:childTnLst>
                          </p:cTn>
                        </p:par>
                        <p:par>
                          <p:cTn id="47" fill="hold">
                            <p:stCondLst>
                              <p:cond delay="1000"/>
                            </p:stCondLst>
                            <p:childTnLst>
                              <p:par>
                                <p:cTn id="48" presetID="27" presetClass="emph" presetSubtype="0" fill="remove" grpId="1" nodeType="afterEffect">
                                  <p:stCondLst>
                                    <p:cond delay="0"/>
                                  </p:stCondLst>
                                  <p:iterate type="lt">
                                    <p:tmPct val="10000"/>
                                  </p:iterate>
                                  <p:childTnLst>
                                    <p:animClr clrSpc="rgb" dir="cw">
                                      <p:cBhvr override="childStyle">
                                        <p:cTn id="49" dur="375" autoRev="1" fill="remove"/>
                                        <p:tgtEl>
                                          <p:spTgt spid="3"/>
                                        </p:tgtEl>
                                        <p:attrNameLst>
                                          <p:attrName>style.color</p:attrName>
                                        </p:attrNameLst>
                                      </p:cBhvr>
                                      <p:to>
                                        <a:schemeClr val="bg1"/>
                                      </p:to>
                                    </p:animClr>
                                    <p:animClr clrSpc="rgb" dir="cw">
                                      <p:cBhvr>
                                        <p:cTn id="50" dur="375" autoRev="1" fill="remove"/>
                                        <p:tgtEl>
                                          <p:spTgt spid="3"/>
                                        </p:tgtEl>
                                        <p:attrNameLst>
                                          <p:attrName>fillcolor</p:attrName>
                                        </p:attrNameLst>
                                      </p:cBhvr>
                                      <p:to>
                                        <a:schemeClr val="bg1"/>
                                      </p:to>
                                    </p:animClr>
                                    <p:set>
                                      <p:cBhvr>
                                        <p:cTn id="51" dur="375" autoRev="1" fill="remove"/>
                                        <p:tgtEl>
                                          <p:spTgt spid="3"/>
                                        </p:tgtEl>
                                        <p:attrNameLst>
                                          <p:attrName>fill.type</p:attrName>
                                        </p:attrNameLst>
                                      </p:cBhvr>
                                      <p:to>
                                        <p:strVal val="solid"/>
                                      </p:to>
                                    </p:set>
                                    <p:set>
                                      <p:cBhvr>
                                        <p:cTn id="52" dur="375" autoRev="1" fill="remove"/>
                                        <p:tgtEl>
                                          <p:spTgt spid="3"/>
                                        </p:tgtEl>
                                        <p:attrNameLst>
                                          <p:attrName>fill.on</p:attrName>
                                        </p:attrNameLst>
                                      </p:cBhvr>
                                      <p:to>
                                        <p:strVal val="true"/>
                                      </p:to>
                                    </p:set>
                                  </p:childTnLst>
                                </p:cTn>
                              </p:par>
                            </p:childTnLst>
                          </p:cTn>
                        </p:par>
                        <p:par>
                          <p:cTn id="53" fill="hold">
                            <p:stCondLst>
                              <p:cond delay="1825"/>
                            </p:stCondLst>
                            <p:childTnLst>
                              <p:par>
                                <p:cTn id="54" presetID="9"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dissolve">
                                      <p:cBhvr>
                                        <p:cTn id="56" dur="400"/>
                                        <p:tgtEl>
                                          <p:spTgt spid="44"/>
                                        </p:tgtEl>
                                      </p:cBhvr>
                                    </p:animEffect>
                                  </p:childTnLst>
                                </p:cTn>
                              </p:par>
                            </p:childTnLst>
                          </p:cTn>
                        </p:par>
                        <p:par>
                          <p:cTn id="57" fill="hold">
                            <p:stCondLst>
                              <p:cond delay="2225"/>
                            </p:stCondLst>
                            <p:childTnLst>
                              <p:par>
                                <p:cTn id="58" presetID="22" presetClass="entr" presetSubtype="8"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400"/>
                                        <p:tgtEl>
                                          <p:spTgt spid="33"/>
                                        </p:tgtEl>
                                      </p:cBhvr>
                                    </p:animEffect>
                                  </p:childTnLst>
                                </p:cTn>
                              </p:par>
                            </p:childTnLst>
                          </p:cTn>
                        </p:par>
                        <p:par>
                          <p:cTn id="61" fill="hold">
                            <p:stCondLst>
                              <p:cond delay="2625"/>
                            </p:stCondLst>
                            <p:childTnLst>
                              <p:par>
                                <p:cTn id="62" presetID="1" presetClass="entr" presetSubtype="0" fill="hold" grpId="0" nodeType="afterEffect">
                                  <p:stCondLst>
                                    <p:cond delay="0"/>
                                  </p:stCondLst>
                                  <p:childTnLst>
                                    <p:set>
                                      <p:cBhvr>
                                        <p:cTn id="63" dur="1" fill="hold">
                                          <p:stCondLst>
                                            <p:cond delay="249"/>
                                          </p:stCondLst>
                                        </p:cTn>
                                        <p:tgtEl>
                                          <p:spTgt spid="35"/>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249"/>
                                          </p:stCondLst>
                                        </p:cTn>
                                        <p:tgtEl>
                                          <p:spTgt spid="41"/>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249"/>
                                          </p:stCondLst>
                                        </p:cTn>
                                        <p:tgtEl>
                                          <p:spTgt spid="39"/>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249"/>
                                          </p:stCondLst>
                                        </p:cTn>
                                        <p:tgtEl>
                                          <p:spTgt spid="3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249"/>
                                          </p:stCondLst>
                                        </p:cTn>
                                        <p:tgtEl>
                                          <p:spTgt spid="40"/>
                                        </p:tgtEl>
                                        <p:attrNameLst>
                                          <p:attrName>style.visibility</p:attrName>
                                        </p:attrNameLst>
                                      </p:cBhvr>
                                      <p:to>
                                        <p:strVal val="visible"/>
                                      </p:to>
                                    </p:set>
                                  </p:childTnLst>
                                </p:cTn>
                              </p:par>
                              <p:par>
                                <p:cTn id="72" presetID="42" presetClass="path" presetSubtype="0" accel="50000" decel="50000" fill="hold" grpId="1" nodeType="withEffect">
                                  <p:stCondLst>
                                    <p:cond delay="0"/>
                                  </p:stCondLst>
                                  <p:childTnLst>
                                    <p:animMotion origin="layout" path="M -0.11738 0.20486 L 2.28765E-6 4.44444E-6 " pathEditMode="relative" rAng="0" ptsTypes="AA">
                                      <p:cBhvr>
                                        <p:cTn id="73" dur="500" fill="hold"/>
                                        <p:tgtEl>
                                          <p:spTgt spid="35"/>
                                        </p:tgtEl>
                                        <p:attrNameLst>
                                          <p:attrName>ppt_x</p:attrName>
                                          <p:attrName>ppt_y</p:attrName>
                                        </p:attrNameLst>
                                      </p:cBhvr>
                                      <p:rCtr x="5862" y="-10255"/>
                                    </p:animMotion>
                                  </p:childTnLst>
                                </p:cTn>
                              </p:par>
                              <p:par>
                                <p:cTn id="74" presetID="42" presetClass="path" presetSubtype="0" accel="50000" decel="50000" fill="hold" grpId="1" nodeType="withEffect">
                                  <p:stCondLst>
                                    <p:cond delay="0"/>
                                  </p:stCondLst>
                                  <p:childTnLst>
                                    <p:animMotion origin="layout" path="M -0.1549 0.11088 L 2.74622E-6 2.96296E-6 " pathEditMode="relative" rAng="0" ptsTypes="AA">
                                      <p:cBhvr>
                                        <p:cTn id="75" dur="500" fill="hold"/>
                                        <p:tgtEl>
                                          <p:spTgt spid="41"/>
                                        </p:tgtEl>
                                        <p:attrNameLst>
                                          <p:attrName>ppt_x</p:attrName>
                                          <p:attrName>ppt_y</p:attrName>
                                        </p:attrNameLst>
                                      </p:cBhvr>
                                      <p:rCtr x="7738" y="-5556"/>
                                    </p:animMotion>
                                  </p:childTnLst>
                                </p:cTn>
                              </p:par>
                              <p:par>
                                <p:cTn id="76" presetID="42" presetClass="path" presetSubtype="0" accel="50000" decel="50000" fill="hold" grpId="1" nodeType="withEffect">
                                  <p:stCondLst>
                                    <p:cond delay="0"/>
                                  </p:stCondLst>
                                  <p:childTnLst>
                                    <p:animMotion origin="layout" path="M -0.17652 -0.0037 L -6.72225E-7 -3.7037E-7 " pathEditMode="relative" rAng="0" ptsTypes="AA">
                                      <p:cBhvr>
                                        <p:cTn id="77" dur="500" fill="hold"/>
                                        <p:tgtEl>
                                          <p:spTgt spid="39"/>
                                        </p:tgtEl>
                                        <p:attrNameLst>
                                          <p:attrName>ppt_x</p:attrName>
                                          <p:attrName>ppt_y</p:attrName>
                                        </p:attrNameLst>
                                      </p:cBhvr>
                                      <p:rCtr x="8820" y="185"/>
                                    </p:animMotion>
                                  </p:childTnLst>
                                </p:cTn>
                              </p:par>
                              <p:par>
                                <p:cTn id="78" presetID="42" presetClass="path" presetSubtype="0" accel="50000" decel="50000" fill="hold" grpId="1" nodeType="withEffect">
                                  <p:stCondLst>
                                    <p:cond delay="0"/>
                                  </p:stCondLst>
                                  <p:childTnLst>
                                    <p:animMotion origin="layout" path="M -0.14982 -0.10139 L 3.51746E-6 -3.7037E-6 " pathEditMode="relative" rAng="0" ptsTypes="AA">
                                      <p:cBhvr>
                                        <p:cTn id="79" dur="500" fill="hold"/>
                                        <p:tgtEl>
                                          <p:spTgt spid="34"/>
                                        </p:tgtEl>
                                        <p:attrNameLst>
                                          <p:attrName>ppt_x</p:attrName>
                                          <p:attrName>ppt_y</p:attrName>
                                        </p:attrNameLst>
                                      </p:cBhvr>
                                      <p:rCtr x="7491" y="5069"/>
                                    </p:animMotion>
                                  </p:childTnLst>
                                </p:cTn>
                              </p:par>
                              <p:par>
                                <p:cTn id="80" presetID="42" presetClass="path" presetSubtype="0" accel="50000" decel="50000" fill="hold" grpId="1" nodeType="withEffect">
                                  <p:stCondLst>
                                    <p:cond delay="0"/>
                                  </p:stCondLst>
                                  <p:childTnLst>
                                    <p:animMotion origin="layout" path="M -0.1179 -0.19653 L 3.61126E-6 -2.59259E-6 " pathEditMode="relative" rAng="0" ptsTypes="AA">
                                      <p:cBhvr>
                                        <p:cTn id="81" dur="500" fill="hold"/>
                                        <p:tgtEl>
                                          <p:spTgt spid="40"/>
                                        </p:tgtEl>
                                        <p:attrNameLst>
                                          <p:attrName>ppt_x</p:attrName>
                                          <p:attrName>ppt_y</p:attrName>
                                        </p:attrNameLst>
                                      </p:cBhvr>
                                      <p:rCtr x="5888" y="9815"/>
                                    </p:animMotion>
                                  </p:childTnLst>
                                </p:cTn>
                              </p:par>
                            </p:childTnLst>
                          </p:cTn>
                        </p:par>
                        <p:par>
                          <p:cTn id="82" fill="hold">
                            <p:stCondLst>
                              <p:cond delay="3125"/>
                            </p:stCondLst>
                            <p:childTnLst>
                              <p:par>
                                <p:cTn id="83" presetID="16" presetClass="entr" presetSubtype="21" fill="hold" grpId="0"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barn(inVertical)">
                                      <p:cBhvr>
                                        <p:cTn id="85" dur="500"/>
                                        <p:tgtEl>
                                          <p:spTgt spid="42"/>
                                        </p:tgtEl>
                                      </p:cBhvr>
                                    </p:animEffect>
                                  </p:childTnLst>
                                </p:cTn>
                              </p:par>
                            </p:childTnLst>
                          </p:cTn>
                        </p:par>
                        <p:par>
                          <p:cTn id="86" fill="hold">
                            <p:stCondLst>
                              <p:cond delay="3625"/>
                            </p:stCondLst>
                            <p:childTnLst>
                              <p:par>
                                <p:cTn id="87" presetID="42" presetClass="entr" presetSubtype="0" fill="hold" grpId="0" nodeType="afterEffect">
                                  <p:stCondLst>
                                    <p:cond delay="125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anim calcmode="lin" valueType="num">
                                      <p:cBhvr>
                                        <p:cTn id="90" dur="500" fill="hold"/>
                                        <p:tgtEl>
                                          <p:spTgt spid="25"/>
                                        </p:tgtEl>
                                        <p:attrNameLst>
                                          <p:attrName>ppt_x</p:attrName>
                                        </p:attrNameLst>
                                      </p:cBhvr>
                                      <p:tavLst>
                                        <p:tav tm="0">
                                          <p:val>
                                            <p:strVal val="#ppt_x"/>
                                          </p:val>
                                        </p:tav>
                                        <p:tav tm="100000">
                                          <p:val>
                                            <p:strVal val="#ppt_x"/>
                                          </p:val>
                                        </p:tav>
                                      </p:tavLst>
                                    </p:anim>
                                    <p:anim calcmode="lin" valueType="num">
                                      <p:cBhvr>
                                        <p:cTn id="91" dur="500" fill="hold"/>
                                        <p:tgtEl>
                                          <p:spTgt spid="25"/>
                                        </p:tgtEl>
                                        <p:attrNameLst>
                                          <p:attrName>ppt_y</p:attrName>
                                        </p:attrNameLst>
                                      </p:cBhvr>
                                      <p:tavLst>
                                        <p:tav tm="0">
                                          <p:val>
                                            <p:strVal val="#ppt_y+.1"/>
                                          </p:val>
                                        </p:tav>
                                        <p:tav tm="100000">
                                          <p:val>
                                            <p:strVal val="#ppt_y"/>
                                          </p:val>
                                        </p:tav>
                                      </p:tavLst>
                                    </p:anim>
                                  </p:childTnLst>
                                </p:cTn>
                              </p:par>
                            </p:childTnLst>
                          </p:cTn>
                        </p:par>
                        <p:par>
                          <p:cTn id="92" fill="hold">
                            <p:stCondLst>
                              <p:cond delay="5375"/>
                            </p:stCondLst>
                            <p:childTnLst>
                              <p:par>
                                <p:cTn id="93" presetID="32" presetClass="emph" presetSubtype="0" repeatCount="2000" fill="hold" grpId="1" nodeType="afterEffect">
                                  <p:stCondLst>
                                    <p:cond delay="0"/>
                                  </p:stCondLst>
                                  <p:childTnLst>
                                    <p:animRot by="120000">
                                      <p:cBhvr>
                                        <p:cTn id="94" dur="50" fill="hold">
                                          <p:stCondLst>
                                            <p:cond delay="0"/>
                                          </p:stCondLst>
                                        </p:cTn>
                                        <p:tgtEl>
                                          <p:spTgt spid="25"/>
                                        </p:tgtEl>
                                        <p:attrNameLst>
                                          <p:attrName>r</p:attrName>
                                        </p:attrNameLst>
                                      </p:cBhvr>
                                    </p:animRot>
                                    <p:animRot by="-240000">
                                      <p:cBhvr>
                                        <p:cTn id="95" dur="100" fill="hold">
                                          <p:stCondLst>
                                            <p:cond delay="100"/>
                                          </p:stCondLst>
                                        </p:cTn>
                                        <p:tgtEl>
                                          <p:spTgt spid="25"/>
                                        </p:tgtEl>
                                        <p:attrNameLst>
                                          <p:attrName>r</p:attrName>
                                        </p:attrNameLst>
                                      </p:cBhvr>
                                    </p:animRot>
                                    <p:animRot by="240000">
                                      <p:cBhvr>
                                        <p:cTn id="96" dur="100" fill="hold">
                                          <p:stCondLst>
                                            <p:cond delay="200"/>
                                          </p:stCondLst>
                                        </p:cTn>
                                        <p:tgtEl>
                                          <p:spTgt spid="25"/>
                                        </p:tgtEl>
                                        <p:attrNameLst>
                                          <p:attrName>r</p:attrName>
                                        </p:attrNameLst>
                                      </p:cBhvr>
                                    </p:animRot>
                                    <p:animRot by="-240000">
                                      <p:cBhvr>
                                        <p:cTn id="97" dur="100" fill="hold">
                                          <p:stCondLst>
                                            <p:cond delay="300"/>
                                          </p:stCondLst>
                                        </p:cTn>
                                        <p:tgtEl>
                                          <p:spTgt spid="25"/>
                                        </p:tgtEl>
                                        <p:attrNameLst>
                                          <p:attrName>r</p:attrName>
                                        </p:attrNameLst>
                                      </p:cBhvr>
                                    </p:animRot>
                                    <p:animRot by="120000">
                                      <p:cBhvr>
                                        <p:cTn id="98" dur="100" fill="hold">
                                          <p:stCondLst>
                                            <p:cond delay="40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4" grpId="1" animBg="1"/>
      <p:bldP spid="35" grpId="0" animBg="1"/>
      <p:bldP spid="35" grpId="1" animBg="1"/>
      <p:bldP spid="39" grpId="0" animBg="1"/>
      <p:bldP spid="39" grpId="1" animBg="1"/>
      <p:bldP spid="40" grpId="0" animBg="1"/>
      <p:bldP spid="40" grpId="1" animBg="1"/>
      <p:bldP spid="41" grpId="0" animBg="1"/>
      <p:bldP spid="41" grpId="1" animBg="1"/>
      <p:bldP spid="44" grpId="0" animBg="1"/>
      <p:bldP spid="48" grpId="0" animBg="1"/>
      <p:bldP spid="58" grpId="0" animBg="1"/>
      <p:bldP spid="58" grpId="1" animBg="1"/>
      <p:bldP spid="59" grpId="0" animBg="1"/>
      <p:bldP spid="59" grpId="1" animBg="1"/>
      <p:bldP spid="60" grpId="0" animBg="1"/>
      <p:bldP spid="60" grpId="1" animBg="1"/>
      <p:bldP spid="61" grpId="0" animBg="1"/>
      <p:bldP spid="65" grpId="0"/>
      <p:bldP spid="3" grpId="1"/>
      <p:bldP spid="3" grpId="2"/>
      <p:bldP spid="24" grpId="0"/>
      <p:bldP spid="25" grpId="0"/>
      <p:bldP spid="25" grpId="1"/>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4" name="Rectangle 2"/>
          <p:cNvSpPr/>
          <p:nvPr/>
        </p:nvSpPr>
        <p:spPr>
          <a:xfrm>
            <a:off x="466360" y="1159430"/>
            <a:ext cx="2528340" cy="2268614"/>
          </a:xfrm>
          <a:prstGeom prst="rect">
            <a:avLst/>
          </a:prstGeom>
          <a:blipFill dpi="0"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5" name="Rectangle 9"/>
          <p:cNvSpPr/>
          <p:nvPr/>
        </p:nvSpPr>
        <p:spPr>
          <a:xfrm>
            <a:off x="6218940" y="1159430"/>
            <a:ext cx="2528340" cy="226861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6" name="Rectangle 10"/>
          <p:cNvSpPr/>
          <p:nvPr/>
        </p:nvSpPr>
        <p:spPr>
          <a:xfrm>
            <a:off x="3346680" y="1159430"/>
            <a:ext cx="2528340" cy="2268614"/>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7" name="Rectangle 12"/>
          <p:cNvSpPr/>
          <p:nvPr/>
        </p:nvSpPr>
        <p:spPr>
          <a:xfrm>
            <a:off x="466360" y="4416770"/>
            <a:ext cx="2528340" cy="2268614"/>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8" name="Rectangle 13"/>
          <p:cNvSpPr/>
          <p:nvPr/>
        </p:nvSpPr>
        <p:spPr>
          <a:xfrm>
            <a:off x="6218940" y="4416770"/>
            <a:ext cx="2528340" cy="2268614"/>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9" name="Rectangle 14"/>
          <p:cNvSpPr/>
          <p:nvPr/>
        </p:nvSpPr>
        <p:spPr>
          <a:xfrm>
            <a:off x="3346680" y="4416770"/>
            <a:ext cx="2528340" cy="2268614"/>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10" name="Rectangle 15"/>
          <p:cNvSpPr/>
          <p:nvPr/>
        </p:nvSpPr>
        <p:spPr>
          <a:xfrm>
            <a:off x="46636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sp>
        <p:nvSpPr>
          <p:cNvPr id="11" name="Rectangle 20"/>
          <p:cNvSpPr/>
          <p:nvPr/>
        </p:nvSpPr>
        <p:spPr>
          <a:xfrm>
            <a:off x="334668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添加说明文本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12" name="Rectangle 21"/>
          <p:cNvSpPr/>
          <p:nvPr/>
        </p:nvSpPr>
        <p:spPr>
          <a:xfrm>
            <a:off x="621894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添加说明文本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16" name="Rectangle 15"/>
          <p:cNvSpPr/>
          <p:nvPr/>
        </p:nvSpPr>
        <p:spPr>
          <a:xfrm>
            <a:off x="46636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sp>
        <p:nvSpPr>
          <p:cNvPr id="17" name="Rectangle 20"/>
          <p:cNvSpPr/>
          <p:nvPr/>
        </p:nvSpPr>
        <p:spPr>
          <a:xfrm>
            <a:off x="334668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添加说明文本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18" name="Rectangle 21"/>
          <p:cNvSpPr/>
          <p:nvPr/>
        </p:nvSpPr>
        <p:spPr>
          <a:xfrm>
            <a:off x="621894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cxnSp>
        <p:nvCxnSpPr>
          <p:cNvPr id="3" name="直接箭头连接符 2"/>
          <p:cNvCxnSpPr/>
          <p:nvPr/>
        </p:nvCxnSpPr>
        <p:spPr>
          <a:xfrm>
            <a:off x="1730530"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cxnSp>
        <p:nvCxnSpPr>
          <p:cNvPr id="19" name="直接箭头连接符 18"/>
          <p:cNvCxnSpPr/>
          <p:nvPr/>
        </p:nvCxnSpPr>
        <p:spPr>
          <a:xfrm>
            <a:off x="4600677"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cxnSp>
        <p:nvCxnSpPr>
          <p:cNvPr id="20" name="直接箭头连接符 19"/>
          <p:cNvCxnSpPr/>
          <p:nvPr/>
        </p:nvCxnSpPr>
        <p:spPr>
          <a:xfrm>
            <a:off x="7480092"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sp>
        <p:nvSpPr>
          <p:cNvPr id="21" name="Rectangle 9"/>
          <p:cNvSpPr/>
          <p:nvPr/>
        </p:nvSpPr>
        <p:spPr>
          <a:xfrm>
            <a:off x="9107320" y="1159430"/>
            <a:ext cx="2528340" cy="2268614"/>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22" name="Rectangle 13"/>
          <p:cNvSpPr/>
          <p:nvPr/>
        </p:nvSpPr>
        <p:spPr>
          <a:xfrm>
            <a:off x="9107320" y="4416770"/>
            <a:ext cx="2528340" cy="2268614"/>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85000"/>
                  <a:lumOff val="15000"/>
                </a:prstClr>
              </a:solidFill>
              <a:effectLst/>
              <a:uLnTx/>
              <a:uFillTx/>
              <a:latin typeface="Calibri"/>
              <a:ea typeface="+mn-ea"/>
              <a:cs typeface="+mn-cs"/>
            </a:endParaRPr>
          </a:p>
        </p:txBody>
      </p:sp>
      <p:sp>
        <p:nvSpPr>
          <p:cNvPr id="23" name="Rectangle 21"/>
          <p:cNvSpPr/>
          <p:nvPr/>
        </p:nvSpPr>
        <p:spPr>
          <a:xfrm>
            <a:off x="9107320" y="3087621"/>
            <a:ext cx="2528340" cy="381929"/>
          </a:xfrm>
          <a:prstGeom prst="rect">
            <a:avLst/>
          </a:prstGeom>
          <a:solidFill>
            <a:srgbClr val="002060">
              <a:alpha val="80000"/>
            </a:srgbClr>
          </a:solidFill>
          <a:ln w="12700" cap="flat" cmpd="sng" algn="ctr">
            <a:noFill/>
            <a:prstDash val="solid"/>
            <a:miter lim="800000"/>
          </a:ln>
          <a:effectLst/>
        </p:spPr>
        <p:txBody>
          <a:bodyPr lIns="91349" tIns="45675" rIns="91349" bIns="45675" rtlCol="0" anchor="ctr"/>
          <a:lstStyle/>
          <a:p>
            <a:pPr lvl="0" algn="ctr" defTabSz="913503">
              <a:defRPr/>
            </a:pPr>
            <a:r>
              <a:rPr lang="zh-CN" altLang="en-US" sz="2000" b="1" kern="0" dirty="0" smtClean="0">
                <a:solidFill>
                  <a:prstClr val="white">
                    <a:lumMod val="95000"/>
                  </a:prstClr>
                </a:solidFill>
                <a:latin typeface="微软雅黑" pitchFamily="34" charset="-122"/>
                <a:ea typeface="微软雅黑" pitchFamily="34" charset="-122"/>
              </a:rPr>
              <a:t>添加说文本</a:t>
            </a:r>
            <a:endParaRPr lang="en-US" altLang="zh-CN" sz="2000" b="1" kern="0" dirty="0">
              <a:solidFill>
                <a:prstClr val="white">
                  <a:lumMod val="95000"/>
                </a:prstClr>
              </a:solidFill>
              <a:latin typeface="微软雅黑" pitchFamily="34" charset="-122"/>
              <a:ea typeface="微软雅黑" pitchFamily="34" charset="-122"/>
            </a:endParaRPr>
          </a:p>
        </p:txBody>
      </p:sp>
      <p:sp>
        <p:nvSpPr>
          <p:cNvPr id="24" name="Rectangle 21"/>
          <p:cNvSpPr/>
          <p:nvPr/>
        </p:nvSpPr>
        <p:spPr>
          <a:xfrm>
            <a:off x="9107320" y="4372299"/>
            <a:ext cx="2528340" cy="381929"/>
          </a:xfrm>
          <a:prstGeom prst="rect">
            <a:avLst/>
          </a:prstGeom>
          <a:solidFill>
            <a:schemeClr val="accent2">
              <a:alpha val="80000"/>
            </a:schemeClr>
          </a:solidFill>
          <a:ln w="12700" cap="flat" cmpd="sng" algn="ctr">
            <a:noFill/>
            <a:prstDash val="solid"/>
            <a:miter lim="800000"/>
          </a:ln>
          <a:effectLst/>
        </p:spPr>
        <p:txBody>
          <a:bodyPr lIns="91349" tIns="45675" rIns="91349" bIns="45675" rtlCol="0" anchor="ctr"/>
          <a:lstStyle/>
          <a:p>
            <a:pPr marL="0" marR="0" lvl="0" indent="0" algn="ctr" defTabSz="913503"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prstClr val="white">
                    <a:lumMod val="95000"/>
                  </a:prstClr>
                </a:solidFill>
                <a:effectLst/>
                <a:uLnTx/>
                <a:uFillTx/>
                <a:latin typeface="微软雅黑" pitchFamily="34" charset="-122"/>
                <a:ea typeface="微软雅黑" pitchFamily="34" charset="-122"/>
              </a:rPr>
              <a:t>添加说明文本</a:t>
            </a:r>
            <a:endParaRPr kumimoji="0" lang="en-US" sz="2000" b="1" i="0" u="none" strike="noStrike" kern="0" cap="none" spc="0" normalizeH="0" baseline="0" noProof="0" dirty="0">
              <a:ln>
                <a:noFill/>
              </a:ln>
              <a:solidFill>
                <a:prstClr val="white">
                  <a:lumMod val="95000"/>
                </a:prstClr>
              </a:solidFill>
              <a:effectLst/>
              <a:uLnTx/>
              <a:uFillTx/>
              <a:latin typeface="微软雅黑" pitchFamily="34" charset="-122"/>
              <a:ea typeface="微软雅黑" pitchFamily="34" charset="-122"/>
            </a:endParaRPr>
          </a:p>
        </p:txBody>
      </p:sp>
      <p:cxnSp>
        <p:nvCxnSpPr>
          <p:cNvPr id="25" name="直接箭头连接符 24"/>
          <p:cNvCxnSpPr/>
          <p:nvPr/>
        </p:nvCxnSpPr>
        <p:spPr>
          <a:xfrm>
            <a:off x="10368472" y="3501008"/>
            <a:ext cx="0" cy="828000"/>
          </a:xfrm>
          <a:prstGeom prst="straightConnector1">
            <a:avLst/>
          </a:prstGeom>
          <a:ln w="38100" cmpd="sng">
            <a:prstDash val="sysDot"/>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9274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1" repeatCount="indefinite"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1000"/>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250" fill="hold"/>
                                        <p:tgtEl>
                                          <p:spTgt spid="16"/>
                                        </p:tgtEl>
                                        <p:attrNameLst>
                                          <p:attrName>ppt_w</p:attrName>
                                        </p:attrNameLst>
                                      </p:cBhvr>
                                      <p:tavLst>
                                        <p:tav tm="0">
                                          <p:val>
                                            <p:fltVal val="0"/>
                                          </p:val>
                                        </p:tav>
                                        <p:tav tm="100000">
                                          <p:val>
                                            <p:strVal val="#ppt_w"/>
                                          </p:val>
                                        </p:tav>
                                      </p:tavLst>
                                    </p:anim>
                                    <p:anim calcmode="lin" valueType="num">
                                      <p:cBhvr>
                                        <p:cTn id="23" dur="250" fill="hold"/>
                                        <p:tgtEl>
                                          <p:spTgt spid="16"/>
                                        </p:tgtEl>
                                        <p:attrNameLst>
                                          <p:attrName>ppt_h</p:attrName>
                                        </p:attrNameLst>
                                      </p:cBhvr>
                                      <p:tavLst>
                                        <p:tav tm="0">
                                          <p:val>
                                            <p:fltVal val="0"/>
                                          </p:val>
                                        </p:tav>
                                        <p:tav tm="100000">
                                          <p:val>
                                            <p:strVal val="#ppt_h"/>
                                          </p:val>
                                        </p:tav>
                                      </p:tavLst>
                                    </p:anim>
                                    <p:animEffect transition="in" filter="fade">
                                      <p:cBhvr>
                                        <p:cTn id="24" dur="250"/>
                                        <p:tgtEl>
                                          <p:spTgt spid="16"/>
                                        </p:tgtEl>
                                      </p:cBhvr>
                                    </p:animEffect>
                                  </p:childTnLst>
                                </p:cTn>
                              </p:par>
                            </p:childTnLst>
                          </p:cTn>
                        </p:par>
                        <p:par>
                          <p:cTn id="25" fill="hold">
                            <p:stCondLst>
                              <p:cond delay="175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strVal val="#ppt_x"/>
                                          </p:val>
                                        </p:tav>
                                        <p:tav tm="100000">
                                          <p:val>
                                            <p:strVal val="#ppt_x"/>
                                          </p:val>
                                        </p:tav>
                                      </p:tavLst>
                                    </p:anim>
                                    <p:anim calcmode="lin" valueType="num">
                                      <p:cBhvr>
                                        <p:cTn id="38" dur="5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1" repeatCount="indefinite"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1000"/>
                                        <p:tgtEl>
                                          <p:spTgt spid="1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250" fill="hold"/>
                                        <p:tgtEl>
                                          <p:spTgt spid="17"/>
                                        </p:tgtEl>
                                        <p:attrNameLst>
                                          <p:attrName>ppt_w</p:attrName>
                                        </p:attrNameLst>
                                      </p:cBhvr>
                                      <p:tavLst>
                                        <p:tav tm="0">
                                          <p:val>
                                            <p:fltVal val="0"/>
                                          </p:val>
                                        </p:tav>
                                        <p:tav tm="100000">
                                          <p:val>
                                            <p:strVal val="#ppt_w"/>
                                          </p:val>
                                        </p:tav>
                                      </p:tavLst>
                                    </p:anim>
                                    <p:anim calcmode="lin" valueType="num">
                                      <p:cBhvr>
                                        <p:cTn id="52" dur="250" fill="hold"/>
                                        <p:tgtEl>
                                          <p:spTgt spid="17"/>
                                        </p:tgtEl>
                                        <p:attrNameLst>
                                          <p:attrName>ppt_h</p:attrName>
                                        </p:attrNameLst>
                                      </p:cBhvr>
                                      <p:tavLst>
                                        <p:tav tm="0">
                                          <p:val>
                                            <p:fltVal val="0"/>
                                          </p:val>
                                        </p:tav>
                                        <p:tav tm="100000">
                                          <p:val>
                                            <p:strVal val="#ppt_h"/>
                                          </p:val>
                                        </p:tav>
                                      </p:tavLst>
                                    </p:anim>
                                    <p:animEffect transition="in" filter="fade">
                                      <p:cBhvr>
                                        <p:cTn id="53" dur="250"/>
                                        <p:tgtEl>
                                          <p:spTgt spid="17"/>
                                        </p:tgtEl>
                                      </p:cBhvr>
                                    </p:animEffect>
                                  </p:childTnLst>
                                </p:cTn>
                              </p:par>
                              <p:par>
                                <p:cTn id="54" presetID="49" presetClass="entr" presetSubtype="0" decel="100000" fill="hold" grpId="0" nodeType="withEffect">
                                  <p:stCondLst>
                                    <p:cond delay="25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anim calcmode="lin" valueType="num">
                                      <p:cBhvr>
                                        <p:cTn id="65" dur="500" fill="hold"/>
                                        <p:tgtEl>
                                          <p:spTgt spid="12"/>
                                        </p:tgtEl>
                                        <p:attrNameLst>
                                          <p:attrName>ppt_x</p:attrName>
                                        </p:attrNameLst>
                                      </p:cBhvr>
                                      <p:tavLst>
                                        <p:tav tm="0">
                                          <p:val>
                                            <p:strVal val="#ppt_x"/>
                                          </p:val>
                                        </p:tav>
                                        <p:tav tm="100000">
                                          <p:val>
                                            <p:strVal val="#ppt_x"/>
                                          </p:val>
                                        </p:tav>
                                      </p:tavLst>
                                    </p:anim>
                                    <p:anim calcmode="lin" valueType="num">
                                      <p:cBhvr>
                                        <p:cTn id="66" dur="5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22" presetClass="entr" presetSubtype="1" repeatCount="indefinite"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up)">
                                      <p:cBhvr>
                                        <p:cTn id="70" dur="1000"/>
                                        <p:tgtEl>
                                          <p:spTgt spid="20"/>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anim calcmode="lin" valueType="num">
                                      <p:cBhvr>
                                        <p:cTn id="74" dur="500" fill="hold"/>
                                        <p:tgtEl>
                                          <p:spTgt spid="5"/>
                                        </p:tgtEl>
                                        <p:attrNameLst>
                                          <p:attrName>ppt_x</p:attrName>
                                        </p:attrNameLst>
                                      </p:cBhvr>
                                      <p:tavLst>
                                        <p:tav tm="0">
                                          <p:val>
                                            <p:strVal val="#ppt_x"/>
                                          </p:val>
                                        </p:tav>
                                        <p:tav tm="100000">
                                          <p:val>
                                            <p:strVal val="#ppt_x"/>
                                          </p:val>
                                        </p:tav>
                                      </p:tavLst>
                                    </p:anim>
                                    <p:anim calcmode="lin" valueType="num">
                                      <p:cBhvr>
                                        <p:cTn id="75" dur="500" fill="hold"/>
                                        <p:tgtEl>
                                          <p:spTgt spid="5"/>
                                        </p:tgtEl>
                                        <p:attrNameLst>
                                          <p:attrName>ppt_y</p:attrName>
                                        </p:attrNameLst>
                                      </p:cBhvr>
                                      <p:tavLst>
                                        <p:tav tm="0">
                                          <p:val>
                                            <p:strVal val="#ppt_y+.1"/>
                                          </p:val>
                                        </p:tav>
                                        <p:tav tm="100000">
                                          <p:val>
                                            <p:strVal val="#ppt_y"/>
                                          </p:val>
                                        </p:tav>
                                      </p:tavLst>
                                    </p:anim>
                                  </p:childTnLst>
                                </p:cTn>
                              </p:par>
                            </p:childTnLst>
                          </p:cTn>
                        </p:par>
                        <p:par>
                          <p:cTn id="76" fill="hold">
                            <p:stCondLst>
                              <p:cond delay="1500"/>
                            </p:stCondLst>
                            <p:childTnLst>
                              <p:par>
                                <p:cTn id="77" presetID="53" presetClass="entr" presetSubtype="16"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250" fill="hold"/>
                                        <p:tgtEl>
                                          <p:spTgt spid="18"/>
                                        </p:tgtEl>
                                        <p:attrNameLst>
                                          <p:attrName>ppt_w</p:attrName>
                                        </p:attrNameLst>
                                      </p:cBhvr>
                                      <p:tavLst>
                                        <p:tav tm="0">
                                          <p:val>
                                            <p:fltVal val="0"/>
                                          </p:val>
                                        </p:tav>
                                        <p:tav tm="100000">
                                          <p:val>
                                            <p:strVal val="#ppt_w"/>
                                          </p:val>
                                        </p:tav>
                                      </p:tavLst>
                                    </p:anim>
                                    <p:anim calcmode="lin" valueType="num">
                                      <p:cBhvr>
                                        <p:cTn id="80" dur="250" fill="hold"/>
                                        <p:tgtEl>
                                          <p:spTgt spid="18"/>
                                        </p:tgtEl>
                                        <p:attrNameLst>
                                          <p:attrName>ppt_h</p:attrName>
                                        </p:attrNameLst>
                                      </p:cBhvr>
                                      <p:tavLst>
                                        <p:tav tm="0">
                                          <p:val>
                                            <p:fltVal val="0"/>
                                          </p:val>
                                        </p:tav>
                                        <p:tav tm="100000">
                                          <p:val>
                                            <p:strVal val="#ppt_h"/>
                                          </p:val>
                                        </p:tav>
                                      </p:tavLst>
                                    </p:anim>
                                    <p:animEffect transition="in" filter="fade">
                                      <p:cBhvr>
                                        <p:cTn id="81" dur="250"/>
                                        <p:tgtEl>
                                          <p:spTgt spid="18"/>
                                        </p:tgtEl>
                                      </p:cBhvr>
                                    </p:animEffect>
                                  </p:childTnLst>
                                </p:cTn>
                              </p:par>
                            </p:childTnLst>
                          </p:cTn>
                        </p:par>
                        <p:par>
                          <p:cTn id="82" fill="hold">
                            <p:stCondLst>
                              <p:cond delay="1750"/>
                            </p:stCondLst>
                            <p:childTnLst>
                              <p:par>
                                <p:cTn id="83" presetID="49" presetClass="entr" presetSubtype="0" decel="100000"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ppt_w</p:attrName>
                                        </p:attrNameLst>
                                      </p:cBhvr>
                                      <p:tavLst>
                                        <p:tav tm="0">
                                          <p:val>
                                            <p:fltVal val="0"/>
                                          </p:val>
                                        </p:tav>
                                        <p:tav tm="100000">
                                          <p:val>
                                            <p:strVal val="#ppt_w"/>
                                          </p:val>
                                        </p:tav>
                                      </p:tavLst>
                                    </p:anim>
                                    <p:anim calcmode="lin" valueType="num">
                                      <p:cBhvr>
                                        <p:cTn id="86" dur="500" fill="hold"/>
                                        <p:tgtEl>
                                          <p:spTgt spid="8"/>
                                        </p:tgtEl>
                                        <p:attrNameLst>
                                          <p:attrName>ppt_h</p:attrName>
                                        </p:attrNameLst>
                                      </p:cBhvr>
                                      <p:tavLst>
                                        <p:tav tm="0">
                                          <p:val>
                                            <p:fltVal val="0"/>
                                          </p:val>
                                        </p:tav>
                                        <p:tav tm="100000">
                                          <p:val>
                                            <p:strVal val="#ppt_h"/>
                                          </p:val>
                                        </p:tav>
                                      </p:tavLst>
                                    </p:anim>
                                    <p:anim calcmode="lin" valueType="num">
                                      <p:cBhvr>
                                        <p:cTn id="87" dur="500" fill="hold"/>
                                        <p:tgtEl>
                                          <p:spTgt spid="8"/>
                                        </p:tgtEl>
                                        <p:attrNameLst>
                                          <p:attrName>style.rotation</p:attrName>
                                        </p:attrNameLst>
                                      </p:cBhvr>
                                      <p:tavLst>
                                        <p:tav tm="0">
                                          <p:val>
                                            <p:fltVal val="360"/>
                                          </p:val>
                                        </p:tav>
                                        <p:tav tm="100000">
                                          <p:val>
                                            <p:fltVal val="0"/>
                                          </p:val>
                                        </p:tav>
                                      </p:tavLst>
                                    </p:anim>
                                    <p:animEffect transition="in" filter="fade">
                                      <p:cBhvr>
                                        <p:cTn id="88" dur="500"/>
                                        <p:tgtEl>
                                          <p:spTgt spid="8"/>
                                        </p:tgtEl>
                                      </p:cBhvr>
                                    </p:animEffect>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grpId="0" nodeType="click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22" presetClass="entr" presetSubtype="1" repeatCount="indefinite" fill="hold"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up)">
                                      <p:cBhvr>
                                        <p:cTn id="99" dur="1000"/>
                                        <p:tgtEl>
                                          <p:spTgt spid="25"/>
                                        </p:tgtEl>
                                      </p:cBhvr>
                                    </p:animEffect>
                                  </p:childTnLst>
                                </p:cTn>
                              </p:par>
                              <p:par>
                                <p:cTn id="100" presetID="42" presetClass="entr" presetSubtype="0"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500"/>
                                        <p:tgtEl>
                                          <p:spTgt spid="21"/>
                                        </p:tgtEl>
                                      </p:cBhvr>
                                    </p:animEffect>
                                    <p:anim calcmode="lin" valueType="num">
                                      <p:cBhvr>
                                        <p:cTn id="103" dur="500" fill="hold"/>
                                        <p:tgtEl>
                                          <p:spTgt spid="21"/>
                                        </p:tgtEl>
                                        <p:attrNameLst>
                                          <p:attrName>ppt_x</p:attrName>
                                        </p:attrNameLst>
                                      </p:cBhvr>
                                      <p:tavLst>
                                        <p:tav tm="0">
                                          <p:val>
                                            <p:strVal val="#ppt_x"/>
                                          </p:val>
                                        </p:tav>
                                        <p:tav tm="100000">
                                          <p:val>
                                            <p:strVal val="#ppt_x"/>
                                          </p:val>
                                        </p:tav>
                                      </p:tavLst>
                                    </p:anim>
                                    <p:anim calcmode="lin" valueType="num">
                                      <p:cBhvr>
                                        <p:cTn id="104" dur="500" fill="hold"/>
                                        <p:tgtEl>
                                          <p:spTgt spid="21"/>
                                        </p:tgtEl>
                                        <p:attrNameLst>
                                          <p:attrName>ppt_y</p:attrName>
                                        </p:attrNameLst>
                                      </p:cBhvr>
                                      <p:tavLst>
                                        <p:tav tm="0">
                                          <p:val>
                                            <p:strVal val="#ppt_y+.1"/>
                                          </p:val>
                                        </p:tav>
                                        <p:tav tm="100000">
                                          <p:val>
                                            <p:strVal val="#ppt_y"/>
                                          </p:val>
                                        </p:tav>
                                      </p:tavLst>
                                    </p:anim>
                                  </p:childTnLst>
                                </p:cTn>
                              </p:par>
                            </p:childTnLst>
                          </p:cTn>
                        </p:par>
                        <p:par>
                          <p:cTn id="105" fill="hold">
                            <p:stCondLst>
                              <p:cond delay="1500"/>
                            </p:stCondLst>
                            <p:childTnLst>
                              <p:par>
                                <p:cTn id="106" presetID="53" presetClass="entr" presetSubtype="16" fill="hold" grpId="0" nodeType="after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250" fill="hold"/>
                                        <p:tgtEl>
                                          <p:spTgt spid="24"/>
                                        </p:tgtEl>
                                        <p:attrNameLst>
                                          <p:attrName>ppt_w</p:attrName>
                                        </p:attrNameLst>
                                      </p:cBhvr>
                                      <p:tavLst>
                                        <p:tav tm="0">
                                          <p:val>
                                            <p:fltVal val="0"/>
                                          </p:val>
                                        </p:tav>
                                        <p:tav tm="100000">
                                          <p:val>
                                            <p:strVal val="#ppt_w"/>
                                          </p:val>
                                        </p:tav>
                                      </p:tavLst>
                                    </p:anim>
                                    <p:anim calcmode="lin" valueType="num">
                                      <p:cBhvr>
                                        <p:cTn id="109" dur="250" fill="hold"/>
                                        <p:tgtEl>
                                          <p:spTgt spid="24"/>
                                        </p:tgtEl>
                                        <p:attrNameLst>
                                          <p:attrName>ppt_h</p:attrName>
                                        </p:attrNameLst>
                                      </p:cBhvr>
                                      <p:tavLst>
                                        <p:tav tm="0">
                                          <p:val>
                                            <p:fltVal val="0"/>
                                          </p:val>
                                        </p:tav>
                                        <p:tav tm="100000">
                                          <p:val>
                                            <p:strVal val="#ppt_h"/>
                                          </p:val>
                                        </p:tav>
                                      </p:tavLst>
                                    </p:anim>
                                    <p:animEffect transition="in" filter="fade">
                                      <p:cBhvr>
                                        <p:cTn id="110" dur="250"/>
                                        <p:tgtEl>
                                          <p:spTgt spid="24"/>
                                        </p:tgtEl>
                                      </p:cBhvr>
                                    </p:animEffect>
                                  </p:childTnLst>
                                </p:cTn>
                              </p:par>
                            </p:childTnLst>
                          </p:cTn>
                        </p:par>
                        <p:par>
                          <p:cTn id="111" fill="hold">
                            <p:stCondLst>
                              <p:cond delay="1750"/>
                            </p:stCondLst>
                            <p:childTnLst>
                              <p:par>
                                <p:cTn id="112" presetID="49" presetClass="entr" presetSubtype="0" decel="100000" fill="hold" grpId="0" nodeType="afterEffect">
                                  <p:stCondLst>
                                    <p:cond delay="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fill="hold"/>
                                        <p:tgtEl>
                                          <p:spTgt spid="22"/>
                                        </p:tgtEl>
                                        <p:attrNameLst>
                                          <p:attrName>ppt_w</p:attrName>
                                        </p:attrNameLst>
                                      </p:cBhvr>
                                      <p:tavLst>
                                        <p:tav tm="0">
                                          <p:val>
                                            <p:fltVal val="0"/>
                                          </p:val>
                                        </p:tav>
                                        <p:tav tm="100000">
                                          <p:val>
                                            <p:strVal val="#ppt_w"/>
                                          </p:val>
                                        </p:tav>
                                      </p:tavLst>
                                    </p:anim>
                                    <p:anim calcmode="lin" valueType="num">
                                      <p:cBhvr>
                                        <p:cTn id="115" dur="500" fill="hold"/>
                                        <p:tgtEl>
                                          <p:spTgt spid="22"/>
                                        </p:tgtEl>
                                        <p:attrNameLst>
                                          <p:attrName>ppt_h</p:attrName>
                                        </p:attrNameLst>
                                      </p:cBhvr>
                                      <p:tavLst>
                                        <p:tav tm="0">
                                          <p:val>
                                            <p:fltVal val="0"/>
                                          </p:val>
                                        </p:tav>
                                        <p:tav tm="100000">
                                          <p:val>
                                            <p:strVal val="#ppt_h"/>
                                          </p:val>
                                        </p:tav>
                                      </p:tavLst>
                                    </p:anim>
                                    <p:anim calcmode="lin" valueType="num">
                                      <p:cBhvr>
                                        <p:cTn id="116" dur="500" fill="hold"/>
                                        <p:tgtEl>
                                          <p:spTgt spid="22"/>
                                        </p:tgtEl>
                                        <p:attrNameLst>
                                          <p:attrName>style.rotation</p:attrName>
                                        </p:attrNameLst>
                                      </p:cBhvr>
                                      <p:tavLst>
                                        <p:tav tm="0">
                                          <p:val>
                                            <p:fltVal val="360"/>
                                          </p:val>
                                        </p:tav>
                                        <p:tav tm="100000">
                                          <p:val>
                                            <p:fltVal val="0"/>
                                          </p:val>
                                        </p:tav>
                                      </p:tavLst>
                                    </p:anim>
                                    <p:animEffect transition="in" filter="fade">
                                      <p:cBhvr>
                                        <p:cTn id="1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6" grpId="0" animBg="1"/>
      <p:bldP spid="17" grpId="0" animBg="1"/>
      <p:bldP spid="18" grpId="0" animBg="1"/>
      <p:bldP spid="21" grpId="0" animBg="1"/>
      <p:bldP spid="22" grpId="0" animBg="1"/>
      <p:bldP spid="23" grpId="0" animBg="1"/>
      <p:bldP spid="2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Oval 2"/>
          <p:cNvSpPr/>
          <p:nvPr/>
        </p:nvSpPr>
        <p:spPr>
          <a:xfrm>
            <a:off x="707281" y="1750512"/>
            <a:ext cx="1956898" cy="19788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478" tIns="60739" rIns="121478" bIns="60739" rtlCol="0" anchor="ctr"/>
          <a:lstStyle/>
          <a:p>
            <a:pPr algn="ctr" defTabSz="1214780" fontAlgn="auto">
              <a:spcBef>
                <a:spcPts val="0"/>
              </a:spcBef>
              <a:spcAft>
                <a:spcPts val="0"/>
              </a:spcAft>
              <a:defRPr/>
            </a:pPr>
            <a:endParaRPr lang="en-US" sz="11700" kern="0">
              <a:solidFill>
                <a:sysClr val="window" lastClr="FFFFFF"/>
              </a:solidFill>
              <a:latin typeface="Calibri"/>
              <a:ea typeface="+mn-ea"/>
            </a:endParaRPr>
          </a:p>
        </p:txBody>
      </p:sp>
      <p:sp>
        <p:nvSpPr>
          <p:cNvPr id="3" name="Text Box 10"/>
          <p:cNvSpPr txBox="1">
            <a:spLocks noChangeArrowheads="1"/>
          </p:cNvSpPr>
          <p:nvPr/>
        </p:nvSpPr>
        <p:spPr bwMode="auto">
          <a:xfrm>
            <a:off x="505201" y="3777825"/>
            <a:ext cx="1823817" cy="1200235"/>
          </a:xfrm>
          <a:prstGeom prst="rect">
            <a:avLst/>
          </a:prstGeom>
          <a:noFill/>
          <a:ln w="9525">
            <a:noFill/>
            <a:miter lim="800000"/>
            <a:headEnd/>
            <a:tailEnd/>
          </a:ln>
        </p:spPr>
        <p:txBody>
          <a:bodyPr wrap="square" lIns="60739" tIns="30370" rIns="60739" bIns="30370">
            <a:spAutoFit/>
          </a:bodyPr>
          <a:lstStyle/>
          <a:p>
            <a:pPr algn="ctr" defTabSz="1445716" fontAlgn="auto">
              <a:lnSpc>
                <a:spcPct val="200000"/>
              </a:lnSpc>
              <a:spcBef>
                <a:spcPts val="0"/>
              </a:spcBef>
              <a:spcAft>
                <a:spcPts val="0"/>
              </a:spcAft>
              <a:defRPr/>
            </a:pPr>
            <a:r>
              <a:rPr lang="zh-CN" altLang="en-US" sz="1600" b="1" kern="0" dirty="0">
                <a:solidFill>
                  <a:srgbClr val="C00000"/>
                </a:solidFill>
                <a:latin typeface="Open Sans" pitchFamily="34" charset="0"/>
                <a:ea typeface="Open Sans" pitchFamily="34" charset="0"/>
                <a:cs typeface="Open Sans" pitchFamily="34" charset="0"/>
              </a:rPr>
              <a:t>添加文字</a:t>
            </a:r>
            <a:endParaRPr lang="en-US" altLang="zh-CN" sz="1600" b="1" kern="0" dirty="0">
              <a:solidFill>
                <a:srgbClr val="C00000"/>
              </a:solidFill>
              <a:latin typeface="Open Sans" pitchFamily="34" charset="0"/>
              <a:ea typeface="Open Sans" pitchFamily="34" charset="0"/>
              <a:cs typeface="Open Sans" pitchFamily="34" charset="0"/>
            </a:endParaRPr>
          </a:p>
          <a:p>
            <a:pPr algn="ct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4" name="Oval 4"/>
          <p:cNvSpPr/>
          <p:nvPr/>
        </p:nvSpPr>
        <p:spPr>
          <a:xfrm>
            <a:off x="2406392" y="1779297"/>
            <a:ext cx="1956898" cy="1978882"/>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478" tIns="60739" rIns="121478" bIns="60739" rtlCol="0" anchor="ctr"/>
          <a:lstStyle/>
          <a:p>
            <a:pPr algn="ctr" defTabSz="1214780" fontAlgn="auto">
              <a:spcBef>
                <a:spcPts val="0"/>
              </a:spcBef>
              <a:spcAft>
                <a:spcPts val="0"/>
              </a:spcAft>
              <a:defRPr/>
            </a:pPr>
            <a:endParaRPr lang="en-US" sz="11700" kern="0">
              <a:solidFill>
                <a:sysClr val="window" lastClr="FFFFFF"/>
              </a:solidFill>
              <a:latin typeface="Calibri"/>
              <a:ea typeface="+mn-ea"/>
            </a:endParaRPr>
          </a:p>
        </p:txBody>
      </p:sp>
      <p:sp>
        <p:nvSpPr>
          <p:cNvPr id="5" name="Oval 5"/>
          <p:cNvSpPr/>
          <p:nvPr/>
        </p:nvSpPr>
        <p:spPr>
          <a:xfrm>
            <a:off x="4105506" y="1801919"/>
            <a:ext cx="1956898" cy="1978882"/>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lIns="121478" tIns="60739" rIns="121478" bIns="60739" rtlCol="0" anchor="ctr"/>
          <a:lstStyle/>
          <a:p>
            <a:pPr algn="ctr" defTabSz="1214780" fontAlgn="auto">
              <a:spcBef>
                <a:spcPts val="0"/>
              </a:spcBef>
              <a:spcAft>
                <a:spcPts val="0"/>
              </a:spcAft>
              <a:defRPr/>
            </a:pPr>
            <a:endParaRPr lang="en-US" sz="11700" kern="0">
              <a:solidFill>
                <a:sysClr val="window" lastClr="FFFFFF"/>
              </a:solidFill>
              <a:latin typeface="Calibri"/>
              <a:ea typeface="+mn-ea"/>
            </a:endParaRPr>
          </a:p>
        </p:txBody>
      </p:sp>
      <p:sp>
        <p:nvSpPr>
          <p:cNvPr id="6" name="Text Box 10"/>
          <p:cNvSpPr txBox="1">
            <a:spLocks noChangeArrowheads="1"/>
          </p:cNvSpPr>
          <p:nvPr/>
        </p:nvSpPr>
        <p:spPr bwMode="auto">
          <a:xfrm>
            <a:off x="2403521" y="3777825"/>
            <a:ext cx="1813627" cy="1200235"/>
          </a:xfrm>
          <a:prstGeom prst="rect">
            <a:avLst/>
          </a:prstGeom>
          <a:noFill/>
          <a:ln w="9525">
            <a:noFill/>
            <a:miter lim="800000"/>
            <a:headEnd/>
            <a:tailEnd/>
          </a:ln>
        </p:spPr>
        <p:txBody>
          <a:bodyPr wrap="square" lIns="60739" tIns="30370" rIns="60739" bIns="30370">
            <a:spAutoFit/>
          </a:bodyPr>
          <a:lstStyle/>
          <a:p>
            <a:pPr algn="ctr" defTabSz="1445716" fontAlgn="auto">
              <a:lnSpc>
                <a:spcPct val="200000"/>
              </a:lnSpc>
              <a:spcBef>
                <a:spcPts val="0"/>
              </a:spcBef>
              <a:spcAft>
                <a:spcPts val="0"/>
              </a:spcAft>
              <a:defRPr/>
            </a:pPr>
            <a:r>
              <a:rPr lang="zh-CN" altLang="en-US" sz="1600" b="1" kern="0" dirty="0">
                <a:solidFill>
                  <a:srgbClr val="C00000"/>
                </a:solidFill>
                <a:latin typeface="Open Sans" pitchFamily="34" charset="0"/>
                <a:ea typeface="Open Sans" pitchFamily="34" charset="0"/>
                <a:cs typeface="Open Sans" pitchFamily="34" charset="0"/>
              </a:rPr>
              <a:t>添加文字</a:t>
            </a:r>
            <a:endParaRPr lang="en-US" altLang="zh-CN" sz="1600" b="1" kern="0" dirty="0">
              <a:solidFill>
                <a:srgbClr val="C00000"/>
              </a:solidFill>
              <a:latin typeface="Open Sans" pitchFamily="34" charset="0"/>
              <a:ea typeface="Open Sans" pitchFamily="34" charset="0"/>
              <a:cs typeface="Open Sans" pitchFamily="34" charset="0"/>
            </a:endParaRPr>
          </a:p>
          <a:p>
            <a:pPr algn="ct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sp>
        <p:nvSpPr>
          <p:cNvPr id="7" name="Text Box 10"/>
          <p:cNvSpPr txBox="1">
            <a:spLocks noChangeArrowheads="1"/>
          </p:cNvSpPr>
          <p:nvPr/>
        </p:nvSpPr>
        <p:spPr bwMode="auto">
          <a:xfrm>
            <a:off x="4291653" y="3777825"/>
            <a:ext cx="1729850" cy="1200235"/>
          </a:xfrm>
          <a:prstGeom prst="rect">
            <a:avLst/>
          </a:prstGeom>
          <a:noFill/>
          <a:ln w="9525">
            <a:noFill/>
            <a:miter lim="800000"/>
            <a:headEnd/>
            <a:tailEnd/>
          </a:ln>
        </p:spPr>
        <p:txBody>
          <a:bodyPr wrap="square" lIns="60739" tIns="30370" rIns="60739" bIns="30370">
            <a:spAutoFit/>
          </a:bodyPr>
          <a:lstStyle/>
          <a:p>
            <a:pPr algn="ctr" defTabSz="1445716" fontAlgn="auto">
              <a:lnSpc>
                <a:spcPct val="200000"/>
              </a:lnSpc>
              <a:spcBef>
                <a:spcPts val="0"/>
              </a:spcBef>
              <a:spcAft>
                <a:spcPts val="0"/>
              </a:spcAft>
              <a:defRPr/>
            </a:pPr>
            <a:r>
              <a:rPr lang="zh-CN" altLang="en-US" sz="1600" b="1" kern="0" dirty="0">
                <a:solidFill>
                  <a:srgbClr val="C00000"/>
                </a:solidFill>
                <a:latin typeface="Open Sans" pitchFamily="34" charset="0"/>
                <a:ea typeface="Open Sans" pitchFamily="34" charset="0"/>
                <a:cs typeface="Open Sans" pitchFamily="34" charset="0"/>
              </a:rPr>
              <a:t>添加文字</a:t>
            </a:r>
            <a:endParaRPr lang="en-US" altLang="zh-CN" sz="1600" b="1" kern="0" dirty="0">
              <a:solidFill>
                <a:srgbClr val="C00000"/>
              </a:solidFill>
              <a:latin typeface="Open Sans" pitchFamily="34" charset="0"/>
              <a:ea typeface="Open Sans" pitchFamily="34" charset="0"/>
              <a:cs typeface="Open Sans" pitchFamily="34" charset="0"/>
            </a:endParaRPr>
          </a:p>
          <a:p>
            <a:pPr algn="ctr" defTabSz="1445716" fontAlgn="auto">
              <a:spcBef>
                <a:spcPts val="0"/>
              </a:spcBef>
              <a:spcAft>
                <a:spcPts val="0"/>
              </a:spcAft>
              <a:defRPr/>
            </a:pPr>
            <a:r>
              <a:rPr lang="zh-CN" altLang="en-US" sz="1400" dirty="0">
                <a:solidFill>
                  <a:prstClr val="white">
                    <a:lumMod val="50000"/>
                  </a:prstClr>
                </a:solidFill>
                <a:latin typeface="微软雅黑" pitchFamily="34" charset="-122"/>
                <a:ea typeface="微软雅黑" pitchFamily="34" charset="-122"/>
              </a:rPr>
              <a:t>此处您可以添加文字或者删除文本框在此处您可以添加文字</a:t>
            </a:r>
            <a:endParaRPr lang="en-US" altLang="zh-CN" sz="1400"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8" name="Straight Connector 8"/>
          <p:cNvCxnSpPr/>
          <p:nvPr/>
        </p:nvCxnSpPr>
        <p:spPr>
          <a:xfrm>
            <a:off x="909361" y="5022329"/>
            <a:ext cx="5153043" cy="0"/>
          </a:xfrm>
          <a:prstGeom prst="line">
            <a:avLst/>
          </a:prstGeom>
          <a:noFill/>
          <a:ln w="9525" cap="flat" cmpd="sng" algn="ctr">
            <a:solidFill>
              <a:sysClr val="window" lastClr="FFFFFF">
                <a:lumMod val="65000"/>
              </a:sysClr>
            </a:solidFill>
            <a:prstDash val="solid"/>
          </a:ln>
          <a:effectLst/>
        </p:spPr>
      </p:cxnSp>
      <p:sp>
        <p:nvSpPr>
          <p:cNvPr id="9" name="Text Box 10"/>
          <p:cNvSpPr txBox="1">
            <a:spLocks noChangeArrowheads="1"/>
          </p:cNvSpPr>
          <p:nvPr/>
        </p:nvSpPr>
        <p:spPr bwMode="auto">
          <a:xfrm>
            <a:off x="808321" y="5232782"/>
            <a:ext cx="5254083" cy="1292562"/>
          </a:xfrm>
          <a:prstGeom prst="rect">
            <a:avLst/>
          </a:prstGeom>
          <a:noFill/>
          <a:ln w="9525">
            <a:noFill/>
            <a:miter lim="800000"/>
            <a:headEnd/>
            <a:tailEnd/>
          </a:ln>
        </p:spPr>
        <p:txBody>
          <a:bodyPr wrap="square" lIns="60739" tIns="30370" rIns="60739" bIns="30370">
            <a:spAutoFit/>
          </a:bodyPr>
          <a:lstStyle/>
          <a:p>
            <a:pPr defTabSz="1445716" fontAlgn="auto">
              <a:spcBef>
                <a:spcPts val="0"/>
              </a:spcBef>
              <a:spcAft>
                <a:spcPts val="0"/>
              </a:spcAft>
              <a:defRPr/>
            </a:pPr>
            <a:r>
              <a:rPr lang="zh-CN" altLang="en-US" sz="1600" i="1" kern="0" dirty="0">
                <a:solidFill>
                  <a:sysClr val="window" lastClr="FFFFFF">
                    <a:lumMod val="65000"/>
                  </a:sysClr>
                </a:solidFill>
                <a:latin typeface="Open Sans" pitchFamily="34" charset="0"/>
                <a:ea typeface="Open Sans" pitchFamily="34" charset="0"/>
                <a:cs typeface="Open Sans" pitchFamily="34" charset="0"/>
              </a:rPr>
              <a:t>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a:t>
            </a:r>
            <a:r>
              <a:rPr lang="en-US" altLang="zh-CN" sz="1600" i="1" kern="0" dirty="0">
                <a:solidFill>
                  <a:sysClr val="window" lastClr="FFFFFF">
                    <a:lumMod val="65000"/>
                  </a:sysClr>
                </a:solidFill>
                <a:latin typeface="Open Sans" pitchFamily="34" charset="0"/>
                <a:ea typeface="Open Sans" pitchFamily="34" charset="0"/>
                <a:cs typeface="Open Sans" pitchFamily="34" charset="0"/>
              </a:rPr>
              <a:t>.</a:t>
            </a:r>
            <a:endParaRPr lang="zh-CN" altLang="en-US" sz="1600" i="1" kern="0" dirty="0">
              <a:solidFill>
                <a:sysClr val="window" lastClr="FFFFFF">
                  <a:lumMod val="65000"/>
                </a:sysClr>
              </a:solidFill>
              <a:latin typeface="Open Sans" pitchFamily="34" charset="0"/>
              <a:ea typeface="Open Sans" pitchFamily="34" charset="0"/>
              <a:cs typeface="Open Sans" pitchFamily="34" charset="0"/>
            </a:endParaRPr>
          </a:p>
        </p:txBody>
      </p:sp>
      <p:cxnSp>
        <p:nvCxnSpPr>
          <p:cNvPr id="10" name="Straight Connector 10"/>
          <p:cNvCxnSpPr/>
          <p:nvPr/>
        </p:nvCxnSpPr>
        <p:spPr>
          <a:xfrm>
            <a:off x="6466564" y="1750512"/>
            <a:ext cx="0" cy="4774832"/>
          </a:xfrm>
          <a:prstGeom prst="line">
            <a:avLst/>
          </a:prstGeom>
          <a:noFill/>
          <a:ln w="9525" cap="flat" cmpd="sng" algn="ctr">
            <a:solidFill>
              <a:sysClr val="window" lastClr="FFFFFF">
                <a:lumMod val="65000"/>
              </a:sysClr>
            </a:solidFill>
            <a:prstDash val="solid"/>
          </a:ln>
          <a:effectLst/>
        </p:spPr>
      </p:cxnSp>
      <p:graphicFrame>
        <p:nvGraphicFramePr>
          <p:cNvPr id="11" name="Chart 12"/>
          <p:cNvGraphicFramePr/>
          <p:nvPr>
            <p:extLst>
              <p:ext uri="{D42A27DB-BD31-4B8C-83A1-F6EECF244321}">
                <p14:modId xmlns:p14="http://schemas.microsoft.com/office/powerpoint/2010/main" val="1279019915"/>
              </p:ext>
            </p:extLst>
          </p:nvPr>
        </p:nvGraphicFramePr>
        <p:xfrm>
          <a:off x="6466565" y="1033988"/>
          <a:ext cx="5332665" cy="3469500"/>
        </p:xfrm>
        <a:graphic>
          <a:graphicData uri="http://schemas.openxmlformats.org/drawingml/2006/chart">
            <c:chart xmlns:c="http://schemas.openxmlformats.org/drawingml/2006/chart" xmlns:r="http://schemas.openxmlformats.org/officeDocument/2006/relationships" r:id="rId7"/>
          </a:graphicData>
        </a:graphic>
      </p:graphicFrame>
      <p:sp>
        <p:nvSpPr>
          <p:cNvPr id="12" name="Text Box 10"/>
          <p:cNvSpPr txBox="1">
            <a:spLocks noChangeArrowheads="1"/>
          </p:cNvSpPr>
          <p:nvPr/>
        </p:nvSpPr>
        <p:spPr bwMode="auto">
          <a:xfrm>
            <a:off x="6769684" y="4493501"/>
            <a:ext cx="4647843" cy="2031103"/>
          </a:xfrm>
          <a:prstGeom prst="rect">
            <a:avLst/>
          </a:prstGeom>
          <a:noFill/>
          <a:ln w="9525">
            <a:noFill/>
            <a:miter lim="800000"/>
            <a:headEnd/>
            <a:tailEnd/>
          </a:ln>
        </p:spPr>
        <p:txBody>
          <a:bodyPr wrap="square" lIns="60739" tIns="30370" rIns="60739" bIns="30370">
            <a:spAutoFit/>
          </a:bodyPr>
          <a:lstStyle/>
          <a:p>
            <a:pPr defTabSz="1445716" fontAlgn="auto">
              <a:lnSpc>
                <a:spcPct val="200000"/>
              </a:lnSpc>
              <a:spcBef>
                <a:spcPts val="0"/>
              </a:spcBef>
              <a:spcAft>
                <a:spcPts val="0"/>
              </a:spcAft>
              <a:defRPr/>
            </a:pPr>
            <a:r>
              <a:rPr lang="zh-CN" altLang="en-US" sz="1900" b="1" kern="0" dirty="0">
                <a:solidFill>
                  <a:srgbClr val="C00000"/>
                </a:solidFill>
                <a:latin typeface="Open Sans" pitchFamily="34" charset="0"/>
                <a:ea typeface="Open Sans" pitchFamily="34" charset="0"/>
                <a:cs typeface="Open Sans" pitchFamily="34" charset="0"/>
              </a:rPr>
              <a:t>添加文字</a:t>
            </a:r>
            <a:endParaRPr lang="en-US" altLang="zh-CN" sz="1900" b="1" kern="0" dirty="0">
              <a:solidFill>
                <a:srgbClr val="C00000"/>
              </a:solidFill>
              <a:latin typeface="Open Sans" pitchFamily="34" charset="0"/>
              <a:ea typeface="Open Sans" pitchFamily="34" charset="0"/>
              <a:cs typeface="Open Sans" pitchFamily="34" charset="0"/>
            </a:endParaRPr>
          </a:p>
          <a:p>
            <a:pPr defTabSz="1445716" fontAlgn="auto">
              <a:spcBef>
                <a:spcPts val="0"/>
              </a:spcBef>
              <a:spcAft>
                <a:spcPts val="0"/>
              </a:spcAft>
              <a:defRPr/>
            </a:pPr>
            <a:r>
              <a:rPr lang="zh-CN" altLang="en-US" sz="1500" dirty="0">
                <a:solidFill>
                  <a:prstClr val="white">
                    <a:lumMod val="50000"/>
                  </a:prstClr>
                </a:solidFill>
                <a:latin typeface="微软雅黑" pitchFamily="34" charset="-122"/>
                <a:ea typeface="微软雅黑" pitchFamily="34" charset="-122"/>
              </a:rPr>
              <a:t>此处您可以添加文字或者删除文本框在此处您可以添加文字或者删除文本框此处您可以添加文字或者删除文本框在此处您可以添加文字或者删除文本框此处您可以添加文字或者删除文本框在此处您可以添加文字或者删除文本框此处您可以添加文字或者删除文本框在此处您可以添加文字或者删除文本框</a:t>
            </a:r>
            <a:endParaRPr lang="en-US" altLang="zh-CN" sz="1500" kern="0" dirty="0">
              <a:solidFill>
                <a:sysClr val="window" lastClr="FFFFFF">
                  <a:lumMod val="65000"/>
                </a:sys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361034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000"/>
                            </p:stCondLst>
                            <p:childTnLst>
                              <p:par>
                                <p:cTn id="31" presetID="16" presetClass="entr" presetSubtype="37"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outVertical)">
                                      <p:cBhvr>
                                        <p:cTn id="33" dur="500"/>
                                        <p:tgtEl>
                                          <p:spTgt spid="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anim calcmode="lin" valueType="num">
                                      <p:cBhvr>
                                        <p:cTn id="42" dur="750" fill="hold"/>
                                        <p:tgtEl>
                                          <p:spTgt spid="11"/>
                                        </p:tgtEl>
                                        <p:attrNameLst>
                                          <p:attrName>ppt_x</p:attrName>
                                        </p:attrNameLst>
                                      </p:cBhvr>
                                      <p:tavLst>
                                        <p:tav tm="0">
                                          <p:val>
                                            <p:strVal val="#ppt_x"/>
                                          </p:val>
                                        </p:tav>
                                        <p:tav tm="100000">
                                          <p:val>
                                            <p:strVal val="#ppt_x"/>
                                          </p:val>
                                        </p:tav>
                                      </p:tavLst>
                                    </p:anim>
                                    <p:anim calcmode="lin" valueType="num">
                                      <p:cBhvr>
                                        <p:cTn id="43" dur="750" fill="hold"/>
                                        <p:tgtEl>
                                          <p:spTgt spid="1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750"/>
                                        <p:tgtEl>
                                          <p:spTgt spid="12"/>
                                        </p:tgtEl>
                                      </p:cBhvr>
                                    </p:animEffect>
                                    <p:anim calcmode="lin" valueType="num">
                                      <p:cBhvr>
                                        <p:cTn id="47" dur="750" fill="hold"/>
                                        <p:tgtEl>
                                          <p:spTgt spid="12"/>
                                        </p:tgtEl>
                                        <p:attrNameLst>
                                          <p:attrName>ppt_x</p:attrName>
                                        </p:attrNameLst>
                                      </p:cBhvr>
                                      <p:tavLst>
                                        <p:tav tm="0">
                                          <p:val>
                                            <p:strVal val="#ppt_x"/>
                                          </p:val>
                                        </p:tav>
                                        <p:tav tm="100000">
                                          <p:val>
                                            <p:strVal val="#ppt_x"/>
                                          </p:val>
                                        </p:tav>
                                      </p:tavLst>
                                    </p:anim>
                                    <p:anim calcmode="lin" valueType="num">
                                      <p:cBhvr>
                                        <p:cTn id="48"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p:bldP spid="9" grpId="0"/>
      <p:bldGraphic spid="11" grpId="0">
        <p:bldAsOne/>
      </p:bldGraphic>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 name="TextBox 1"/>
          <p:cNvSpPr txBox="1"/>
          <p:nvPr/>
        </p:nvSpPr>
        <p:spPr>
          <a:xfrm>
            <a:off x="670045" y="1202379"/>
            <a:ext cx="5568773" cy="646240"/>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600" b="1" dirty="0" smtClean="0">
                <a:latin typeface="微软雅黑" pitchFamily="34" charset="-122"/>
                <a:ea typeface="微软雅黑" pitchFamily="34" charset="-122"/>
              </a:rPr>
              <a:t>添加文本</a:t>
            </a:r>
            <a:endParaRPr lang="zh-CN" altLang="en-US" sz="3600" b="1" dirty="0">
              <a:latin typeface="微软雅黑" pitchFamily="34" charset="-122"/>
              <a:ea typeface="微软雅黑" pitchFamily="34" charset="-122"/>
            </a:endParaRPr>
          </a:p>
        </p:txBody>
      </p:sp>
      <p:sp>
        <p:nvSpPr>
          <p:cNvPr id="3" name="矩形 2"/>
          <p:cNvSpPr/>
          <p:nvPr/>
        </p:nvSpPr>
        <p:spPr>
          <a:xfrm>
            <a:off x="670045" y="1945637"/>
            <a:ext cx="3534959" cy="3693228"/>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简洁的设计既能传达出现代感而且设计起来也毫不费力，何乐而不为本文以五个实例，来探讨版面设计的一些技巧，包括简洁的手册设计和浓缩的版面设计、利用对比形成焦点生动活泼的图表及醒目大方的封面。五种技巧拓宽你的设计视野，定会令你受益菲浅。</a:t>
            </a:r>
            <a:endParaRPr lang="en-US" altLang="zh-CN" sz="1300" dirty="0">
              <a:solidFill>
                <a:srgbClr val="002060"/>
              </a:solidFill>
              <a:latin typeface="微软雅黑" pitchFamily="34" charset="-122"/>
              <a:ea typeface="微软雅黑" pitchFamily="34" charset="-122"/>
            </a:endParaRPr>
          </a:p>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        在下次你设计手册时，你可以尝试 “面对面”的设计风格！我们设计的重点不是什么 </a:t>
            </a:r>
            <a:r>
              <a:rPr lang="en-US" altLang="zh-CN" sz="1300" dirty="0">
                <a:solidFill>
                  <a:srgbClr val="002060"/>
                </a:solidFill>
                <a:latin typeface="微软雅黑" pitchFamily="34" charset="-122"/>
                <a:ea typeface="微软雅黑" pitchFamily="34" charset="-122"/>
              </a:rPr>
              <a:t>LOGO </a:t>
            </a:r>
            <a:r>
              <a:rPr lang="zh-CN" altLang="en-US" sz="1300" dirty="0">
                <a:solidFill>
                  <a:srgbClr val="002060"/>
                </a:solidFill>
                <a:latin typeface="微软雅黑" pitchFamily="34" charset="-122"/>
                <a:ea typeface="微软雅黑" pitchFamily="34" charset="-122"/>
              </a:rPr>
              <a:t>，也不是公司名字的首字母缩写，而是利用漂亮的人物形象来安排版面，这些人物都是与你的机构有某种联系</a:t>
            </a:r>
            <a:r>
              <a:rPr lang="en-US" altLang="zh-CN" sz="1300" dirty="0">
                <a:solidFill>
                  <a:srgbClr val="002060"/>
                </a:solidFill>
                <a:latin typeface="微软雅黑" pitchFamily="34" charset="-122"/>
                <a:ea typeface="微软雅黑" pitchFamily="34" charset="-122"/>
              </a:rPr>
              <a:t>.</a:t>
            </a:r>
          </a:p>
          <a:p>
            <a:pPr algn="just" defTabSz="913503" fontAlgn="base">
              <a:lnSpc>
                <a:spcPct val="150000"/>
              </a:lnSpc>
              <a:spcBef>
                <a:spcPct val="0"/>
              </a:spcBef>
              <a:spcAft>
                <a:spcPct val="0"/>
              </a:spcAft>
            </a:pPr>
            <a:endParaRPr lang="zh-CN" altLang="en-US" sz="1300" dirty="0">
              <a:solidFill>
                <a:srgbClr val="002060"/>
              </a:solidFill>
              <a:latin typeface="微软雅黑" pitchFamily="34" charset="-122"/>
              <a:ea typeface="微软雅黑" pitchFamily="34" charset="-122"/>
            </a:endParaRPr>
          </a:p>
        </p:txBody>
      </p:sp>
      <p:sp>
        <p:nvSpPr>
          <p:cNvPr id="4" name="矩形 3"/>
          <p:cNvSpPr/>
          <p:nvPr/>
        </p:nvSpPr>
        <p:spPr>
          <a:xfrm>
            <a:off x="4398738" y="3877808"/>
            <a:ext cx="2275933" cy="1892735"/>
          </a:xfrm>
          <a:prstGeom prst="rect">
            <a:avLst/>
          </a:prstGeom>
        </p:spPr>
        <p:txBody>
          <a:bodyPr wrap="square" lIns="91349" tIns="45675" rIns="91349" bIns="45675">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人物等。其中的关键就是要简洁</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大块的留白空间，人物图像尺寸够大，而且没有杂乱的背景，文字则要干净低调。简洁漂亮的封面产生了一种友善的气氛</a:t>
            </a:r>
          </a:p>
        </p:txBody>
      </p:sp>
      <p:sp>
        <p:nvSpPr>
          <p:cNvPr id="5" name="TextBox 4"/>
          <p:cNvSpPr txBox="1"/>
          <p:nvPr/>
        </p:nvSpPr>
        <p:spPr>
          <a:xfrm>
            <a:off x="7062031" y="1890021"/>
            <a:ext cx="4551865" cy="2192817"/>
          </a:xfrm>
          <a:prstGeom prst="rect">
            <a:avLst/>
          </a:prstGeom>
          <a:noFill/>
        </p:spPr>
        <p:txBody>
          <a:bodyPr wrap="square" lIns="91349" tIns="45675" rIns="91349" bIns="45675" rtlCol="0">
            <a:spAutoFit/>
          </a:bodyPr>
          <a:lstStyle/>
          <a:p>
            <a:pPr algn="just" defTabSz="913503" fontAlgn="base">
              <a:lnSpc>
                <a:spcPct val="150000"/>
              </a:lnSpc>
              <a:spcBef>
                <a:spcPct val="0"/>
              </a:spcBef>
              <a:spcAft>
                <a:spcPct val="0"/>
              </a:spcAft>
            </a:pPr>
            <a:r>
              <a:rPr lang="zh-CN" altLang="en-US" sz="1300" dirty="0">
                <a:solidFill>
                  <a:srgbClr val="002060"/>
                </a:solidFill>
                <a:latin typeface="微软雅黑" pitchFamily="34" charset="-122"/>
                <a:ea typeface="微软雅黑" pitchFamily="34" charset="-122"/>
              </a:rPr>
              <a:t>这些人物如此真实，仿佛你可以跟他们握手一样。所有人物都以正面形象出现。我们采用了 </a:t>
            </a:r>
            <a:r>
              <a:rPr lang="en-US" altLang="zh-CN" sz="1300" dirty="0">
                <a:solidFill>
                  <a:srgbClr val="002060"/>
                </a:solidFill>
                <a:latin typeface="微软雅黑" pitchFamily="34" charset="-122"/>
                <a:ea typeface="微软雅黑" pitchFamily="34" charset="-122"/>
              </a:rPr>
              <a:t>3 </a:t>
            </a:r>
            <a:r>
              <a:rPr lang="zh-CN" altLang="en-US" sz="1300" dirty="0">
                <a:solidFill>
                  <a:srgbClr val="002060"/>
                </a:solidFill>
                <a:latin typeface="微软雅黑" pitchFamily="34" charset="-122"/>
                <a:ea typeface="微软雅黑" pitchFamily="34" charset="-122"/>
              </a:rPr>
              <a:t>个折页的设计，而且整个效果朴实简单，传达了一种让人愿意接近的效果。人物细致处理使到每个人的眼睛都处于同一水平线，但同时要注意各人的距离</a:t>
            </a:r>
            <a:r>
              <a:rPr lang="en-US" altLang="zh-CN" sz="1300" dirty="0">
                <a:solidFill>
                  <a:srgbClr val="002060"/>
                </a:solidFill>
                <a:latin typeface="微软雅黑" pitchFamily="34" charset="-122"/>
                <a:ea typeface="微软雅黑" pitchFamily="34" charset="-122"/>
              </a:rPr>
              <a:t>——</a:t>
            </a:r>
            <a:r>
              <a:rPr lang="zh-CN" altLang="en-US" sz="1300" dirty="0">
                <a:solidFill>
                  <a:srgbClr val="002060"/>
                </a:solidFill>
                <a:latin typeface="微软雅黑" pitchFamily="34" charset="-122"/>
                <a:ea typeface="微软雅黑" pitchFamily="34" charset="-122"/>
              </a:rPr>
              <a:t>如果太靠近，将会使读者看起来非常压抑。每一个版面都采用相同的排版方式。 </a:t>
            </a:r>
            <a:br>
              <a:rPr lang="zh-CN" altLang="en-US" sz="1300" dirty="0">
                <a:solidFill>
                  <a:srgbClr val="002060"/>
                </a:solidFill>
                <a:latin typeface="微软雅黑" pitchFamily="34" charset="-122"/>
                <a:ea typeface="微软雅黑" pitchFamily="34" charset="-122"/>
              </a:rPr>
            </a:br>
            <a:r>
              <a:rPr lang="zh-CN" altLang="en-US" sz="1300" dirty="0">
                <a:solidFill>
                  <a:srgbClr val="002060"/>
                </a:solidFill>
                <a:latin typeface="微软雅黑" pitchFamily="34" charset="-122"/>
                <a:ea typeface="微软雅黑" pitchFamily="34" charset="-122"/>
              </a:rPr>
              <a:t>　　</a:t>
            </a:r>
          </a:p>
        </p:txBody>
      </p:sp>
      <p:pic>
        <p:nvPicPr>
          <p:cNvPr id="6" name="Picture 2"/>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75906" y="2990969"/>
            <a:ext cx="2192400" cy="13680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3"/>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029600" y="3006962"/>
            <a:ext cx="2192400" cy="13680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4"/>
          <p:cNvPicPr>
            <a:picLocks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157444" y="3005866"/>
            <a:ext cx="2192400" cy="1370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1991544" y="5935910"/>
            <a:ext cx="6297302" cy="584685"/>
          </a:xfrm>
          <a:prstGeom prst="rect">
            <a:avLst/>
          </a:prstGeom>
          <a:noFill/>
        </p:spPr>
        <p:txBody>
          <a:bodyPr wrap="square" lIns="91349" tIns="45675" rIns="91349" bIns="45675" rtlCol="0">
            <a:spAutoFit/>
          </a:bodyPr>
          <a:lstStyle/>
          <a:p>
            <a:pPr defTabSz="913503" fontAlgn="base">
              <a:spcBef>
                <a:spcPct val="0"/>
              </a:spcBef>
              <a:spcAft>
                <a:spcPct val="0"/>
              </a:spcAft>
            </a:pPr>
            <a:r>
              <a:rPr lang="zh-CN" altLang="en-US" sz="3200" b="1" dirty="0" smtClean="0">
                <a:solidFill>
                  <a:srgbClr val="292929"/>
                </a:solidFill>
                <a:latin typeface="微软雅黑" pitchFamily="34" charset="-122"/>
                <a:ea typeface="微软雅黑" pitchFamily="34" charset="-122"/>
              </a:rPr>
              <a:t>添加文本添加文本添加文本</a:t>
            </a:r>
            <a:endParaRPr lang="zh-CN" altLang="en-US" sz="3200" b="1" dirty="0">
              <a:solidFill>
                <a:srgbClr val="292929"/>
              </a:solidFill>
              <a:latin typeface="微软雅黑" pitchFamily="34" charset="-122"/>
              <a:ea typeface="微软雅黑" pitchFamily="34" charset="-122"/>
            </a:endParaRPr>
          </a:p>
        </p:txBody>
      </p:sp>
    </p:spTree>
    <p:extLst>
      <p:ext uri="{BB962C8B-B14F-4D97-AF65-F5344CB8AC3E}">
        <p14:creationId xmlns:p14="http://schemas.microsoft.com/office/powerpoint/2010/main" val="131035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accel="50000" decel="5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300" fill="hold"/>
                                        <p:tgtEl>
                                          <p:spTgt spid="6"/>
                                        </p:tgtEl>
                                        <p:attrNameLst>
                                          <p:attrName>ppt_x</p:attrName>
                                        </p:attrNameLst>
                                      </p:cBhvr>
                                      <p:tavLst>
                                        <p:tav tm="0">
                                          <p:val>
                                            <p:strVal val="0-#ppt_w/2"/>
                                          </p:val>
                                        </p:tav>
                                        <p:tav tm="100000">
                                          <p:val>
                                            <p:strVal val="#ppt_x"/>
                                          </p:val>
                                        </p:tav>
                                      </p:tavLst>
                                    </p:anim>
                                    <p:anim calcmode="lin" valueType="num">
                                      <p:cBhvr additive="base">
                                        <p:cTn id="13" dur="3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300" fill="hold"/>
                                        <p:tgtEl>
                                          <p:spTgt spid="7"/>
                                        </p:tgtEl>
                                        <p:attrNameLst>
                                          <p:attrName>ppt_x</p:attrName>
                                        </p:attrNameLst>
                                      </p:cBhvr>
                                      <p:tavLst>
                                        <p:tav tm="0">
                                          <p:val>
                                            <p:strVal val="0-#ppt_w/2"/>
                                          </p:val>
                                        </p:tav>
                                        <p:tav tm="100000">
                                          <p:val>
                                            <p:strVal val="#ppt_x"/>
                                          </p:val>
                                        </p:tav>
                                      </p:tavLst>
                                    </p:anim>
                                    <p:anim calcmode="lin" valueType="num">
                                      <p:cBhvr additive="base">
                                        <p:cTn id="17" dur="3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300" fill="hold"/>
                                        <p:tgtEl>
                                          <p:spTgt spid="8"/>
                                        </p:tgtEl>
                                        <p:attrNameLst>
                                          <p:attrName>ppt_x</p:attrName>
                                        </p:attrNameLst>
                                      </p:cBhvr>
                                      <p:tavLst>
                                        <p:tav tm="0">
                                          <p:val>
                                            <p:strVal val="0-#ppt_w/2"/>
                                          </p:val>
                                        </p:tav>
                                        <p:tav tm="100000">
                                          <p:val>
                                            <p:strVal val="#ppt_x"/>
                                          </p:val>
                                        </p:tav>
                                      </p:tavLst>
                                    </p:anim>
                                    <p:anim calcmode="lin" valueType="num">
                                      <p:cBhvr additive="base">
                                        <p:cTn id="21" dur="3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700"/>
                            </p:stCondLst>
                            <p:childTnLst>
                              <p:par>
                                <p:cTn id="23" presetID="0" presetClass="path" presetSubtype="0" accel="50000" decel="50000" fill="hold" nodeType="afterEffect">
                                  <p:stCondLst>
                                    <p:cond delay="300"/>
                                  </p:stCondLst>
                                  <p:childTnLst>
                                    <p:animMotion origin="layout" path="M 1.38889E-6 -4.81481E-6 L 0.20573 -0.13773 " pathEditMode="relative" rAng="0" ptsTypes="AA">
                                      <p:cBhvr>
                                        <p:cTn id="24" dur="400" fill="hold"/>
                                        <p:tgtEl>
                                          <p:spTgt spid="6"/>
                                        </p:tgtEl>
                                        <p:attrNameLst>
                                          <p:attrName>ppt_x</p:attrName>
                                          <p:attrName>ppt_y</p:attrName>
                                        </p:attrNameLst>
                                      </p:cBhvr>
                                      <p:rCtr x="10300" y="-6900"/>
                                    </p:animMotion>
                                  </p:childTnLst>
                                </p:cTn>
                              </p:par>
                              <p:par>
                                <p:cTn id="25" presetID="0" presetClass="path" presetSubtype="0" accel="50000" decel="50000" fill="hold" nodeType="withEffect">
                                  <p:stCondLst>
                                    <p:cond delay="400"/>
                                  </p:stCondLst>
                                  <p:childTnLst>
                                    <p:animMotion origin="layout" path="M -0.00694 -0.00417 L 0.17292 0.20208 " pathEditMode="relative" rAng="0" ptsTypes="AA">
                                      <p:cBhvr>
                                        <p:cTn id="26" dur="400" fill="hold"/>
                                        <p:tgtEl>
                                          <p:spTgt spid="7"/>
                                        </p:tgtEl>
                                        <p:attrNameLst>
                                          <p:attrName>ppt_x</p:attrName>
                                          <p:attrName>ppt_y</p:attrName>
                                        </p:attrNameLst>
                                      </p:cBhvr>
                                      <p:rCtr x="9000" y="10300"/>
                                    </p:animMotion>
                                  </p:childTnLst>
                                </p:cTn>
                              </p:par>
                              <p:par>
                                <p:cTn id="27" presetID="0" presetClass="path" presetSubtype="0" accel="50000" decel="50000" fill="hold" nodeType="withEffect">
                                  <p:stCondLst>
                                    <p:cond delay="500"/>
                                  </p:stCondLst>
                                  <p:childTnLst>
                                    <p:animMotion origin="layout" path="M -0.00416 -0.00417 L 0.12622 0.20208 " pathEditMode="relative" rAng="0" ptsTypes="AA">
                                      <p:cBhvr>
                                        <p:cTn id="28" dur="400" fill="hold"/>
                                        <p:tgtEl>
                                          <p:spTgt spid="8"/>
                                        </p:tgtEl>
                                        <p:attrNameLst>
                                          <p:attrName>ppt_x</p:attrName>
                                          <p:attrName>ppt_y</p:attrName>
                                        </p:attrNameLst>
                                      </p:cBhvr>
                                      <p:rCtr x="6500" y="10300"/>
                                    </p:animMotion>
                                  </p:childTnLst>
                                </p:cTn>
                              </p:par>
                            </p:childTnLst>
                          </p:cTn>
                        </p:par>
                        <p:par>
                          <p:cTn id="29" fill="hold">
                            <p:stCondLst>
                              <p:cond delay="16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300"/>
                                        <p:tgtEl>
                                          <p:spTgt spid="3"/>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300"/>
                                        <p:tgtEl>
                                          <p:spTgt spid="4"/>
                                        </p:tgtEl>
                                      </p:cBhvr>
                                    </p:animEffect>
                                  </p:childTnLst>
                                </p:cTn>
                              </p:par>
                              <p:par>
                                <p:cTn id="36" presetID="22" presetClass="entr" presetSubtype="1" fill="hold" grpId="0" nodeType="withEffect">
                                  <p:stCondLst>
                                    <p:cond delay="40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300"/>
                                        <p:tgtEl>
                                          <p:spTgt spid="5"/>
                                        </p:tgtEl>
                                      </p:cBhvr>
                                    </p:animEffect>
                                  </p:childTnLst>
                                </p:cTn>
                              </p:par>
                              <p:par>
                                <p:cTn id="39" presetID="2" presetClass="entr" presetSubtype="8" accel="50000" decel="5000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300" fill="hold"/>
                                        <p:tgtEl>
                                          <p:spTgt spid="9"/>
                                        </p:tgtEl>
                                        <p:attrNameLst>
                                          <p:attrName>ppt_x</p:attrName>
                                        </p:attrNameLst>
                                      </p:cBhvr>
                                      <p:tavLst>
                                        <p:tav tm="0">
                                          <p:val>
                                            <p:strVal val="0-#ppt_w/2"/>
                                          </p:val>
                                        </p:tav>
                                        <p:tav tm="100000">
                                          <p:val>
                                            <p:strVal val="#ppt_x"/>
                                          </p:val>
                                        </p:tav>
                                      </p:tavLst>
                                    </p:anim>
                                    <p:anim calcmode="lin" valueType="num">
                                      <p:cBhvr additive="base">
                                        <p:cTn id="42" dur="3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9" name="Picture 4" descr="c:\users\flower\appdata\roaming\360se6\User Data\temp\6608733_103859044353_2.jpg"/>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5507"/>
          <a:stretch/>
        </p:blipFill>
        <p:spPr bwMode="auto">
          <a:xfrm rot="20995463">
            <a:off x="-102149" y="3606550"/>
            <a:ext cx="4500265" cy="3343004"/>
          </a:xfrm>
          <a:prstGeom prst="rect">
            <a:avLst/>
          </a:prstGeom>
          <a:noFill/>
          <a:extLst>
            <a:ext uri="{909E8E84-426E-40DD-AFC4-6F175D3DCCD1}">
              <a14:hiddenFill xmlns:a14="http://schemas.microsoft.com/office/drawing/2010/main">
                <a:solidFill>
                  <a:srgbClr val="FFFFFF"/>
                </a:solidFill>
              </a14:hiddenFill>
            </a:ext>
          </a:extLst>
        </p:spPr>
      </p:pic>
      <p:sp>
        <p:nvSpPr>
          <p:cNvPr id="10" name="椭圆 9"/>
          <p:cNvSpPr/>
          <p:nvPr/>
        </p:nvSpPr>
        <p:spPr>
          <a:xfrm>
            <a:off x="-1348213" y="3631284"/>
            <a:ext cx="1179519" cy="1086279"/>
          </a:xfrm>
          <a:prstGeom prst="ellipse">
            <a:avLst/>
          </a:prstGeom>
          <a:gradFill>
            <a:gsLst>
              <a:gs pos="0">
                <a:srgbClr val="A3D202"/>
              </a:gs>
              <a:gs pos="100000">
                <a:srgbClr val="86AA02"/>
              </a:gs>
            </a:gsLst>
            <a:lin ang="5400000" scaled="0"/>
          </a:gradFill>
          <a:ln w="25400" cap="flat" cmpd="sng" algn="ctr">
            <a:noFill/>
            <a:prstDash val="solid"/>
          </a:ln>
          <a:effectLst/>
        </p:spPr>
        <p:txBody>
          <a:bodyPr rtlCol="0" anchor="ctr"/>
          <a:lstStyle/>
          <a:p>
            <a:pPr algn="ctr">
              <a:defRPr/>
            </a:pPr>
            <a:r>
              <a:rPr lang="zh-CN" altLang="en-US" b="1" kern="0" dirty="0" smtClean="0">
                <a:solidFill>
                  <a:sysClr val="window" lastClr="FFFFFF"/>
                </a:solidFill>
                <a:latin typeface="微软雅黑" pitchFamily="34" charset="-122"/>
                <a:ea typeface="微软雅黑" pitchFamily="34" charset="-122"/>
              </a:rPr>
              <a:t>平台</a:t>
            </a:r>
            <a:endParaRPr lang="en-US" altLang="zh-CN" b="1" kern="0" dirty="0" smtClean="0">
              <a:solidFill>
                <a:sysClr val="window" lastClr="FFFFFF"/>
              </a:solidFill>
              <a:latin typeface="微软雅黑" pitchFamily="34" charset="-122"/>
              <a:ea typeface="微软雅黑" pitchFamily="34" charset="-122"/>
            </a:endParaRPr>
          </a:p>
          <a:p>
            <a:pPr algn="ctr">
              <a:defRPr/>
            </a:pPr>
            <a:r>
              <a:rPr lang="zh-CN" altLang="en-US" b="1" kern="0" dirty="0" smtClean="0">
                <a:solidFill>
                  <a:sysClr val="window" lastClr="FFFFFF"/>
                </a:solidFill>
                <a:latin typeface="微软雅黑" pitchFamily="34" charset="-122"/>
                <a:ea typeface="微软雅黑" pitchFamily="34" charset="-122"/>
              </a:rPr>
              <a:t>免费</a:t>
            </a:r>
            <a:endParaRPr lang="zh-CN" altLang="en-US" b="1" kern="0" dirty="0">
              <a:solidFill>
                <a:sysClr val="window" lastClr="FFFFFF"/>
              </a:solidFill>
              <a:latin typeface="微软雅黑" pitchFamily="34" charset="-122"/>
              <a:ea typeface="微软雅黑" pitchFamily="34" charset="-122"/>
            </a:endParaRPr>
          </a:p>
        </p:txBody>
      </p:sp>
      <p:sp>
        <p:nvSpPr>
          <p:cNvPr id="11" name="椭圆 10"/>
          <p:cNvSpPr/>
          <p:nvPr/>
        </p:nvSpPr>
        <p:spPr>
          <a:xfrm>
            <a:off x="-2925706" y="4060765"/>
            <a:ext cx="1313592" cy="1313592"/>
          </a:xfrm>
          <a:prstGeom prst="ellipse">
            <a:avLst/>
          </a:prstGeom>
          <a:gradFill>
            <a:gsLst>
              <a:gs pos="0">
                <a:srgbClr val="E79902">
                  <a:alpha val="70000"/>
                </a:srgbClr>
              </a:gs>
              <a:gs pos="100000">
                <a:srgbClr val="C48302">
                  <a:alpha val="70000"/>
                </a:srgbClr>
              </a:gs>
            </a:gsLst>
            <a:lin ang="5400000" scaled="0"/>
          </a:gradFill>
          <a:ln w="25400" cap="flat" cmpd="sng" algn="ctr">
            <a:noFill/>
            <a:prstDash val="solid"/>
          </a:ln>
          <a:effectLst/>
        </p:spPr>
        <p:txBody>
          <a:bodyPr rtlCol="0" anchor="ctr"/>
          <a:lstStyle/>
          <a:p>
            <a:pPr algn="ctr">
              <a:defRPr/>
            </a:pPr>
            <a:r>
              <a:rPr lang="zh-CN" altLang="en-US" b="1" kern="0" dirty="0" smtClean="0">
                <a:solidFill>
                  <a:prstClr val="black"/>
                </a:solidFill>
                <a:latin typeface="微软雅黑" pitchFamily="34" charset="-122"/>
                <a:ea typeface="微软雅黑" pitchFamily="34" charset="-122"/>
              </a:rPr>
              <a:t>教师</a:t>
            </a:r>
            <a:endParaRPr lang="en-US" altLang="zh-CN" b="1" kern="0" dirty="0" smtClean="0">
              <a:solidFill>
                <a:prstClr val="black"/>
              </a:solidFill>
              <a:latin typeface="微软雅黑" pitchFamily="34" charset="-122"/>
              <a:ea typeface="微软雅黑" pitchFamily="34" charset="-122"/>
            </a:endParaRPr>
          </a:p>
          <a:p>
            <a:pPr algn="ctr">
              <a:defRPr/>
            </a:pPr>
            <a:r>
              <a:rPr lang="zh-CN" altLang="en-US" b="1" kern="0" dirty="0" smtClean="0">
                <a:solidFill>
                  <a:prstClr val="black"/>
                </a:solidFill>
                <a:latin typeface="微软雅黑" pitchFamily="34" charset="-122"/>
                <a:ea typeface="微软雅黑" pitchFamily="34" charset="-122"/>
              </a:rPr>
              <a:t>智慧</a:t>
            </a:r>
            <a:endParaRPr lang="zh-CN" altLang="en-US" b="1" kern="0" dirty="0">
              <a:solidFill>
                <a:prstClr val="black"/>
              </a:solidFill>
              <a:latin typeface="微软雅黑" pitchFamily="34" charset="-122"/>
              <a:ea typeface="微软雅黑" pitchFamily="34" charset="-122"/>
            </a:endParaRPr>
          </a:p>
        </p:txBody>
      </p:sp>
      <p:sp>
        <p:nvSpPr>
          <p:cNvPr id="12" name="椭圆 11"/>
          <p:cNvSpPr/>
          <p:nvPr/>
        </p:nvSpPr>
        <p:spPr>
          <a:xfrm>
            <a:off x="-2760984" y="3044933"/>
            <a:ext cx="1148868" cy="1015832"/>
          </a:xfrm>
          <a:prstGeom prst="ellipse">
            <a:avLst/>
          </a:prstGeom>
          <a:gradFill>
            <a:gsLst>
              <a:gs pos="0">
                <a:srgbClr val="F5BE00"/>
              </a:gs>
              <a:gs pos="100000">
                <a:srgbClr val="D2A500"/>
              </a:gs>
            </a:gsLst>
            <a:lin ang="5400000" scaled="0"/>
          </a:gradFill>
          <a:ln w="25400" cap="flat" cmpd="sng" algn="ctr">
            <a:noFill/>
            <a:prstDash val="solid"/>
          </a:ln>
          <a:effectLst/>
        </p:spPr>
        <p:txBody>
          <a:bodyPr rtlCol="0" anchor="ctr"/>
          <a:lstStyle/>
          <a:p>
            <a:pPr algn="ctr">
              <a:defRPr/>
            </a:pPr>
            <a:r>
              <a:rPr lang="zh-CN" altLang="en-US" b="1" kern="0" dirty="0" smtClean="0">
                <a:solidFill>
                  <a:srgbClr val="C0504D">
                    <a:lumMod val="50000"/>
                  </a:srgbClr>
                </a:solidFill>
                <a:latin typeface="微软雅黑" pitchFamily="34" charset="-122"/>
                <a:ea typeface="微软雅黑" pitchFamily="34" charset="-122"/>
              </a:rPr>
              <a:t>原创设计</a:t>
            </a:r>
            <a:endParaRPr lang="zh-CN" altLang="en-US" b="1" kern="0" dirty="0">
              <a:solidFill>
                <a:srgbClr val="C0504D">
                  <a:lumMod val="50000"/>
                </a:srgbClr>
              </a:solidFill>
              <a:latin typeface="微软雅黑" pitchFamily="34" charset="-122"/>
              <a:ea typeface="微软雅黑" pitchFamily="34" charset="-122"/>
            </a:endParaRPr>
          </a:p>
        </p:txBody>
      </p:sp>
      <p:sp>
        <p:nvSpPr>
          <p:cNvPr id="13" name="椭圆 12"/>
          <p:cNvSpPr/>
          <p:nvPr/>
        </p:nvSpPr>
        <p:spPr>
          <a:xfrm>
            <a:off x="-1390005" y="4717563"/>
            <a:ext cx="1159711" cy="1159711"/>
          </a:xfrm>
          <a:prstGeom prst="ellipse">
            <a:avLst/>
          </a:prstGeom>
          <a:gradFill>
            <a:gsLst>
              <a:gs pos="0">
                <a:srgbClr val="00C0EB">
                  <a:alpha val="54000"/>
                </a:srgbClr>
              </a:gs>
              <a:gs pos="100000">
                <a:srgbClr val="00A2C8">
                  <a:alpha val="50000"/>
                </a:srgbClr>
              </a:gs>
            </a:gsLst>
            <a:lin ang="5400000" scaled="0"/>
          </a:gradFill>
          <a:ln w="25400" cap="flat" cmpd="sng" algn="ctr">
            <a:noFill/>
            <a:prstDash val="solid"/>
          </a:ln>
          <a:effectLst/>
        </p:spPr>
        <p:txBody>
          <a:bodyPr rtlCol="0" anchor="ctr"/>
          <a:lstStyle/>
          <a:p>
            <a:pPr algn="ctr">
              <a:defRPr/>
            </a:pPr>
            <a:r>
              <a:rPr lang="zh-CN" altLang="en-US" b="1" kern="0" dirty="0" smtClean="0">
                <a:solidFill>
                  <a:srgbClr val="1F497D">
                    <a:lumMod val="75000"/>
                  </a:srgbClr>
                </a:solidFill>
                <a:latin typeface="微软雅黑" pitchFamily="34" charset="-122"/>
                <a:ea typeface="微软雅黑" pitchFamily="34" charset="-122"/>
              </a:rPr>
              <a:t>通讯</a:t>
            </a:r>
            <a:endParaRPr lang="en-US" altLang="zh-CN" b="1" kern="0" dirty="0" smtClean="0">
              <a:solidFill>
                <a:srgbClr val="1F497D">
                  <a:lumMod val="75000"/>
                </a:srgbClr>
              </a:solidFill>
              <a:latin typeface="微软雅黑" pitchFamily="34" charset="-122"/>
              <a:ea typeface="微软雅黑" pitchFamily="34" charset="-122"/>
            </a:endParaRPr>
          </a:p>
          <a:p>
            <a:pPr algn="ctr">
              <a:defRPr/>
            </a:pPr>
            <a:r>
              <a:rPr lang="zh-CN" altLang="en-US" b="1" kern="0" dirty="0" smtClean="0">
                <a:solidFill>
                  <a:srgbClr val="1F497D">
                    <a:lumMod val="75000"/>
                  </a:srgbClr>
                </a:solidFill>
                <a:latin typeface="微软雅黑" pitchFamily="34" charset="-122"/>
                <a:ea typeface="微软雅黑" pitchFamily="34" charset="-122"/>
              </a:rPr>
              <a:t>工具</a:t>
            </a:r>
            <a:endParaRPr lang="zh-CN" altLang="en-US" b="1" kern="0" dirty="0">
              <a:solidFill>
                <a:srgbClr val="1F497D">
                  <a:lumMod val="75000"/>
                </a:srgbClr>
              </a:solidFill>
              <a:latin typeface="微软雅黑" pitchFamily="34" charset="-122"/>
              <a:ea typeface="微软雅黑" pitchFamily="34" charset="-122"/>
            </a:endParaRPr>
          </a:p>
        </p:txBody>
      </p:sp>
      <p:sp>
        <p:nvSpPr>
          <p:cNvPr id="21" name="椭圆 20"/>
          <p:cNvSpPr/>
          <p:nvPr/>
        </p:nvSpPr>
        <p:spPr>
          <a:xfrm>
            <a:off x="-918731" y="1446754"/>
            <a:ext cx="1091853" cy="1091853"/>
          </a:xfrm>
          <a:prstGeom prst="ellipse">
            <a:avLst/>
          </a:prstGeom>
          <a:gradFill>
            <a:gsLst>
              <a:gs pos="0">
                <a:srgbClr val="AE30C3"/>
              </a:gs>
              <a:gs pos="100000">
                <a:srgbClr val="9529A7"/>
              </a:gs>
            </a:gsLst>
            <a:lin ang="5400000" scaled="0"/>
          </a:gradFill>
          <a:ln w="25400" cap="flat" cmpd="sng" algn="ctr">
            <a:noFill/>
            <a:prstDash val="solid"/>
          </a:ln>
          <a:effectLst/>
        </p:spPr>
        <p:txBody>
          <a:bodyPr rtlCol="0" anchor="ctr"/>
          <a:lstStyle/>
          <a:p>
            <a:pPr algn="ctr">
              <a:defRPr/>
            </a:pPr>
            <a:r>
              <a:rPr lang="zh-CN" altLang="en-US" kern="0" dirty="0" smtClean="0">
                <a:solidFill>
                  <a:sysClr val="window" lastClr="FFFFFF"/>
                </a:solidFill>
              </a:rPr>
              <a:t>推广性强</a:t>
            </a:r>
            <a:endParaRPr lang="zh-CN" altLang="en-US" kern="0" dirty="0">
              <a:solidFill>
                <a:sysClr val="window" lastClr="FFFFFF"/>
              </a:solidFill>
            </a:endParaRPr>
          </a:p>
        </p:txBody>
      </p:sp>
      <p:sp>
        <p:nvSpPr>
          <p:cNvPr id="22" name="椭圆 21"/>
          <p:cNvSpPr/>
          <p:nvPr/>
        </p:nvSpPr>
        <p:spPr>
          <a:xfrm>
            <a:off x="-3514723" y="1651833"/>
            <a:ext cx="1245813" cy="1245813"/>
          </a:xfrm>
          <a:prstGeom prst="ellipse">
            <a:avLst/>
          </a:prstGeom>
          <a:gradFill>
            <a:gsLst>
              <a:gs pos="0">
                <a:srgbClr val="D31C5B"/>
              </a:gs>
              <a:gs pos="100000">
                <a:srgbClr val="B4184C"/>
              </a:gs>
            </a:gsLst>
            <a:lin ang="5400000" scaled="0"/>
          </a:gradFill>
          <a:ln w="25400" cap="flat" cmpd="sng" algn="ctr">
            <a:noFill/>
            <a:prstDash val="solid"/>
          </a:ln>
          <a:effectLst/>
        </p:spPr>
        <p:txBody>
          <a:bodyPr rtlCol="0" anchor="ctr"/>
          <a:lstStyle/>
          <a:p>
            <a:pPr algn="ctr">
              <a:defRPr/>
            </a:pPr>
            <a:r>
              <a:rPr lang="zh-CN" altLang="en-US" b="1" kern="0" dirty="0" smtClean="0">
                <a:solidFill>
                  <a:sysClr val="window" lastClr="FFFFFF"/>
                </a:solidFill>
                <a:latin typeface="微软雅黑" panose="020B0503020204020204" pitchFamily="34" charset="-122"/>
                <a:ea typeface="微软雅黑" panose="020B0503020204020204" pitchFamily="34" charset="-122"/>
              </a:rPr>
              <a:t>信息化</a:t>
            </a:r>
            <a:endParaRPr lang="zh-CN" altLang="en-US" b="1" kern="0" dirty="0">
              <a:solidFill>
                <a:sysClr val="window" lastClr="FFFFFF"/>
              </a:solidFill>
              <a:latin typeface="微软雅黑" panose="020B0503020204020204" pitchFamily="34" charset="-122"/>
              <a:ea typeface="微软雅黑" panose="020B0503020204020204" pitchFamily="34" charset="-122"/>
            </a:endParaRPr>
          </a:p>
        </p:txBody>
      </p:sp>
      <p:sp>
        <p:nvSpPr>
          <p:cNvPr id="23" name="椭圆 22"/>
          <p:cNvSpPr/>
          <p:nvPr/>
        </p:nvSpPr>
        <p:spPr>
          <a:xfrm>
            <a:off x="-918732" y="789961"/>
            <a:ext cx="918732" cy="918732"/>
          </a:xfrm>
          <a:prstGeom prst="ellipse">
            <a:avLst/>
          </a:prstGeom>
          <a:gradFill>
            <a:gsLst>
              <a:gs pos="0">
                <a:srgbClr val="CC0000"/>
              </a:gs>
              <a:gs pos="100000">
                <a:srgbClr val="9C0000"/>
              </a:gs>
            </a:gsLst>
            <a:lin ang="5400000" scaled="0"/>
          </a:gradFill>
          <a:ln w="25400" cap="flat" cmpd="sng" algn="ctr">
            <a:noFill/>
            <a:prstDash val="solid"/>
          </a:ln>
          <a:effectLst/>
        </p:spPr>
        <p:txBody>
          <a:bodyPr rtlCol="0" anchor="ctr"/>
          <a:lstStyle/>
          <a:p>
            <a:pPr algn="ctr">
              <a:defRPr/>
            </a:pPr>
            <a:r>
              <a:rPr lang="zh-CN" altLang="en-US" kern="0" dirty="0" smtClean="0">
                <a:solidFill>
                  <a:sysClr val="window" lastClr="FFFFFF"/>
                </a:solidFill>
                <a:latin typeface="微软雅黑" pitchFamily="34" charset="-122"/>
                <a:ea typeface="微软雅黑" pitchFamily="34" charset="-122"/>
              </a:rPr>
              <a:t>可操作性</a:t>
            </a:r>
            <a:endParaRPr lang="zh-CN" altLang="en-US" kern="0" dirty="0">
              <a:solidFill>
                <a:sysClr val="window" lastClr="FFFFFF"/>
              </a:solidFill>
              <a:latin typeface="微软雅黑" pitchFamily="34" charset="-122"/>
              <a:ea typeface="微软雅黑" pitchFamily="34" charset="-122"/>
            </a:endParaRPr>
          </a:p>
        </p:txBody>
      </p:sp>
      <p:sp>
        <p:nvSpPr>
          <p:cNvPr id="24" name="矩形 23"/>
          <p:cNvSpPr/>
          <p:nvPr/>
        </p:nvSpPr>
        <p:spPr>
          <a:xfrm>
            <a:off x="4651151" y="3331610"/>
            <a:ext cx="7493521" cy="14583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14" tIns="60957" rIns="121914" bIns="60957" rtlCol="0" anchor="ctr"/>
          <a:lstStyle/>
          <a:p>
            <a:pPr algn="ctr" defTabSz="1219140"/>
            <a:r>
              <a:rPr lang="zh-CN" alt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敬请</a:t>
            </a:r>
            <a:r>
              <a:rPr lang="zh-CN" altLang="en-US" sz="54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专家</a:t>
            </a:r>
            <a:r>
              <a:rPr lang="zh-CN" alt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批评指正</a:t>
            </a:r>
            <a:r>
              <a:rPr lang="zh-CN" altLang="en-US" sz="54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rPr>
              <a:t>！  </a:t>
            </a:r>
            <a:endParaRPr lang="zh-CN" alt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itchFamily="34" charset="-122"/>
              <a:ea typeface="微软雅黑" pitchFamily="34" charset="-122"/>
            </a:endParaRPr>
          </a:p>
        </p:txBody>
      </p:sp>
      <p:pic>
        <p:nvPicPr>
          <p:cNvPr id="29"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5437" y="2272171"/>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7" descr="PPECLOGO-eff2-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75014" y="2505339"/>
            <a:ext cx="378883" cy="31922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descr="PPECLOGO-eff2-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06295" y="2970324"/>
            <a:ext cx="296333" cy="25006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4" descr="PPECLOGO-eff2-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232" y="3631284"/>
            <a:ext cx="1782233" cy="15083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descr="PPECLOGO-eff2-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6002" y="3420241"/>
            <a:ext cx="1782233" cy="150836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4462" y="3197455"/>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932" y="5516478"/>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0106" y="2145645"/>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8" descr="PPECLOGO-eff2-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39008" y="4423835"/>
            <a:ext cx="296333" cy="25006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6" descr="PPECLOGO-eff2-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5397" y="3025164"/>
            <a:ext cx="738717" cy="949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4807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55" presetClass="path" presetSubtype="0" accel="50000" decel="50000" fill="hold" grpId="0" nodeType="withEffect">
                                  <p:stCondLst>
                                    <p:cond delay="0"/>
                                  </p:stCondLst>
                                  <p:childTnLst>
                                    <p:animMotion origin="layout" path="M 0.2642 -1.30208 C 0.00743 -1.07708 -0.09323 -0.6618 0.04362 -0.36875 C 0.17071 -0.08611 0.4405 -0.04606 0.68985 -0.26273 C 0.92266 -0.45648 0.94076 -0.83657 0.8793 -0.97037 C 0.84675 -1.0787 0.6336 -1.29676 0.41797 -1.11389 C 0.22032 -0.94791 0.1944 -0.63889 0.29493 -0.4118 " pathEditMode="relative" rAng="7864512" ptsTypes="ffffff">
                                      <p:cBhvr>
                                        <p:cTn id="11" dur="3000" fill="hold"/>
                                        <p:tgtEl>
                                          <p:spTgt spid="13"/>
                                        </p:tgtEl>
                                        <p:attrNameLst>
                                          <p:attrName>ppt_x</p:attrName>
                                          <p:attrName>ppt_y</p:attrName>
                                        </p:attrNameLst>
                                      </p:cBhvr>
                                      <p:rCtr x="16836" y="60162"/>
                                    </p:animMotion>
                                  </p:childTnLst>
                                </p:cTn>
                              </p:par>
                              <p:par>
                                <p:cTn id="12" presetID="55" presetClass="path" presetSubtype="0" accel="50000" decel="50000" fill="hold" grpId="0" nodeType="withEffect">
                                  <p:stCondLst>
                                    <p:cond delay="0"/>
                                  </p:stCondLst>
                                  <p:childTnLst>
                                    <p:animMotion origin="layout" path="M 1.08047 -0.24259 C 1.02149 -0.69027 0.66537 -0.67939 0.33034 -0.60092 C 0.01107 -0.5324 -0.02266 -0.13425 -0.01328 0.01945 C 0.0181 0.25301 0.16003 0.5301 0.45859 0.46158 C 0.73086 0.39538 0.5832 -0.00601 0.48633 -0.20185 " pathEditMode="relative" rAng="0" ptsTypes="fffff">
                                      <p:cBhvr>
                                        <p:cTn id="13" dur="3000" fill="hold"/>
                                        <p:tgtEl>
                                          <p:spTgt spid="10"/>
                                        </p:tgtEl>
                                        <p:attrNameLst>
                                          <p:attrName>ppt_x</p:attrName>
                                          <p:attrName>ppt_y</p:attrName>
                                        </p:attrNameLst>
                                      </p:cBhvr>
                                      <p:rCtr x="-55156" y="16250"/>
                                    </p:animMotion>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50"/>
                                        <p:tgtEl>
                                          <p:spTgt spid="11"/>
                                        </p:tgtEl>
                                      </p:cBhvr>
                                    </p:animEffect>
                                  </p:childTnLst>
                                </p:cTn>
                              </p:par>
                              <p:par>
                                <p:cTn id="17" presetID="37" presetClass="path" presetSubtype="0" accel="50000" decel="50000" fill="hold" grpId="1" nodeType="withEffect">
                                  <p:stCondLst>
                                    <p:cond delay="0"/>
                                  </p:stCondLst>
                                  <p:childTnLst>
                                    <p:animMotion origin="layout" path="M 1.44466 -0.50694 C 1.44518 -0.50694 1.08867 -0.08495 0.91875 -0.09167 C 0.74883 -0.09815 0.57552 -0.18102 0.4793 -0.35393 " pathEditMode="relative" rAng="0" ptsTypes="fsf">
                                      <p:cBhvr>
                                        <p:cTn id="18" dur="2500" fill="hold"/>
                                        <p:tgtEl>
                                          <p:spTgt spid="11"/>
                                        </p:tgtEl>
                                        <p:attrNameLst>
                                          <p:attrName>ppt_x</p:attrName>
                                          <p:attrName>ppt_y</p:attrName>
                                        </p:attrNameLst>
                                      </p:cBhvr>
                                      <p:rCtr x="-48242" y="21088"/>
                                    </p:animMotion>
                                  </p:childTnLst>
                                </p:cTn>
                              </p:par>
                              <p:par>
                                <p:cTn id="19" presetID="8" presetClass="emph" presetSubtype="0" fill="hold" grpId="2" nodeType="withEffect">
                                  <p:stCondLst>
                                    <p:cond delay="0"/>
                                  </p:stCondLst>
                                  <p:childTnLst>
                                    <p:animRot by="21600000">
                                      <p:cBhvr>
                                        <p:cTn id="20" dur="2500" fill="hold"/>
                                        <p:tgtEl>
                                          <p:spTgt spid="11"/>
                                        </p:tgtEl>
                                        <p:attrNameLst>
                                          <p:attrName>r</p:attrName>
                                        </p:attrNameLst>
                                      </p:cBhvr>
                                    </p:animRo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childTnLst>
                                </p:cTn>
                              </p:par>
                              <p:par>
                                <p:cTn id="24" presetID="37" presetClass="path" presetSubtype="0" accel="50000" decel="50000" fill="hold" grpId="1" nodeType="withEffect">
                                  <p:stCondLst>
                                    <p:cond delay="0"/>
                                  </p:stCondLst>
                                  <p:childTnLst>
                                    <p:animMotion origin="layout" path="M 1.14935 -0.93681 C 1.14896 -0.93704 0.89349 -0.89561 0.81341 -0.63426 C 0.73386 -0.37315 0.78021 -0.34422 0.76498 -0.2625 " pathEditMode="relative" rAng="0" ptsTypes="fsf">
                                      <p:cBhvr>
                                        <p:cTn id="25" dur="2500" fill="hold"/>
                                        <p:tgtEl>
                                          <p:spTgt spid="12"/>
                                        </p:tgtEl>
                                        <p:attrNameLst>
                                          <p:attrName>ppt_x</p:attrName>
                                          <p:attrName>ppt_y</p:attrName>
                                        </p:attrNameLst>
                                      </p:cBhvr>
                                      <p:rCtr x="-20781" y="33704"/>
                                    </p:animMotion>
                                  </p:childTnLst>
                                </p:cTn>
                              </p:par>
                              <p:par>
                                <p:cTn id="26" presetID="8" presetClass="emph" presetSubtype="0" fill="hold" grpId="2" nodeType="withEffect">
                                  <p:stCondLst>
                                    <p:cond delay="0"/>
                                  </p:stCondLst>
                                  <p:childTnLst>
                                    <p:animRot by="21600000">
                                      <p:cBhvr>
                                        <p:cTn id="27" dur="2500" fill="hold"/>
                                        <p:tgtEl>
                                          <p:spTgt spid="12"/>
                                        </p:tgtEl>
                                        <p:attrNameLst>
                                          <p:attrName>r</p:attrName>
                                        </p:attrNameLst>
                                      </p:cBhvr>
                                    </p:animRo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par>
                                <p:cTn id="31" presetID="37" presetClass="path" presetSubtype="0" accel="50000" decel="50000" fill="hold" grpId="1" nodeType="withEffect">
                                  <p:stCondLst>
                                    <p:cond delay="0"/>
                                  </p:stCondLst>
                                  <p:childTnLst>
                                    <p:animMotion origin="layout" path="M 1.11576 0.79375 C 1.11654 0.79398 1.22526 0.32315 1.03425 0.1 C 0.84284 -0.12106 0.7793 -0.01065 0.71406 -0.06365 " pathEditMode="relative" rAng="13289458" ptsTypes="fsf">
                                      <p:cBhvr>
                                        <p:cTn id="32" dur="2250" fill="hold"/>
                                        <p:tgtEl>
                                          <p:spTgt spid="22"/>
                                        </p:tgtEl>
                                        <p:attrNameLst>
                                          <p:attrName>ppt_x</p:attrName>
                                          <p:attrName>ppt_y</p:attrName>
                                        </p:attrNameLst>
                                      </p:cBhvr>
                                      <p:rCtr x="-14258" y="-54491"/>
                                    </p:animMotion>
                                  </p:childTnLst>
                                </p:cTn>
                              </p:par>
                              <p:par>
                                <p:cTn id="33" presetID="8" presetClass="emph" presetSubtype="0" fill="hold" grpId="2" nodeType="withEffect">
                                  <p:stCondLst>
                                    <p:cond delay="0"/>
                                  </p:stCondLst>
                                  <p:childTnLst>
                                    <p:animRot by="21600000">
                                      <p:cBhvr>
                                        <p:cTn id="34" dur="2250" fill="hold"/>
                                        <p:tgtEl>
                                          <p:spTgt spid="22"/>
                                        </p:tgtEl>
                                        <p:attrNameLst>
                                          <p:attrName>r</p:attrName>
                                        </p:attrNameLst>
                                      </p:cBhvr>
                                    </p:animRo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50"/>
                                        <p:tgtEl>
                                          <p:spTgt spid="21"/>
                                        </p:tgtEl>
                                      </p:cBhvr>
                                    </p:animEffect>
                                  </p:childTnLst>
                                </p:cTn>
                              </p:par>
                              <p:par>
                                <p:cTn id="38" presetID="37" presetClass="path" presetSubtype="0" accel="50000" decel="50000" fill="hold" grpId="1" nodeType="withEffect">
                                  <p:stCondLst>
                                    <p:cond delay="0"/>
                                  </p:stCondLst>
                                  <p:childTnLst>
                                    <p:animMotion origin="layout" path="M 1.02239 -0.67384 C 1.02152 -0.67407 0.84948 -0.23727 1.00677 0.02893 C 1.1651 0.29352 1.24218 0.20046 1.29948 0.26852 " pathEditMode="relative" rAng="3121648" ptsTypes="fsf">
                                      <p:cBhvr>
                                        <p:cTn id="39" dur="2000" fill="hold"/>
                                        <p:tgtEl>
                                          <p:spTgt spid="21"/>
                                        </p:tgtEl>
                                        <p:attrNameLst>
                                          <p:attrName>ppt_x</p:attrName>
                                          <p:attrName>ppt_y</p:attrName>
                                        </p:attrNameLst>
                                      </p:cBhvr>
                                      <p:rCtr x="9063" y="52060"/>
                                    </p:animMotion>
                                  </p:childTnLst>
                                </p:cTn>
                              </p:par>
                              <p:par>
                                <p:cTn id="40" presetID="8" presetClass="emph" presetSubtype="0" fill="hold" grpId="2" nodeType="withEffect">
                                  <p:stCondLst>
                                    <p:cond delay="0"/>
                                  </p:stCondLst>
                                  <p:childTnLst>
                                    <p:animRot by="21600000">
                                      <p:cBhvr>
                                        <p:cTn id="41" dur="2000" fill="hold"/>
                                        <p:tgtEl>
                                          <p:spTgt spid="21"/>
                                        </p:tgtEl>
                                        <p:attrNameLst>
                                          <p:attrName>r</p:attrName>
                                        </p:attrNameLst>
                                      </p:cBhvr>
                                    </p:animRo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250"/>
                                        <p:tgtEl>
                                          <p:spTgt spid="23"/>
                                        </p:tgtEl>
                                      </p:cBhvr>
                                    </p:animEffect>
                                  </p:childTnLst>
                                </p:cTn>
                              </p:par>
                              <p:par>
                                <p:cTn id="45" presetID="37" presetClass="path" presetSubtype="0" accel="50000" decel="50000" fill="hold" grpId="1" nodeType="withEffect">
                                  <p:stCondLst>
                                    <p:cond delay="0"/>
                                  </p:stCondLst>
                                  <p:childTnLst>
                                    <p:animMotion origin="layout" path="M 0.47604 -0.74885 C 0.46576 -0.5051 0.48802 -0.36574 0.44896 -0.22824 C 0.40951 -0.09098 0.32331 0.22569 0.12422 0.25069 " pathEditMode="relative" rAng="0" ptsTypes="fsf">
                                      <p:cBhvr>
                                        <p:cTn id="46" dur="2000" fill="hold"/>
                                        <p:tgtEl>
                                          <p:spTgt spid="23"/>
                                        </p:tgtEl>
                                        <p:attrNameLst>
                                          <p:attrName>ppt_x</p:attrName>
                                          <p:attrName>ppt_y</p:attrName>
                                        </p:attrNameLst>
                                      </p:cBhvr>
                                      <p:rCtr x="-16992" y="49977"/>
                                    </p:animMotion>
                                  </p:childTnLst>
                                </p:cTn>
                              </p:par>
                              <p:par>
                                <p:cTn id="47" presetID="8" presetClass="emph" presetSubtype="0" fill="hold" grpId="2" nodeType="withEffect">
                                  <p:stCondLst>
                                    <p:cond delay="0"/>
                                  </p:stCondLst>
                                  <p:childTnLst>
                                    <p:animRot by="21600000">
                                      <p:cBhvr>
                                        <p:cTn id="48" dur="2000" fill="hold"/>
                                        <p:tgtEl>
                                          <p:spTgt spid="23"/>
                                        </p:tgtEl>
                                        <p:attrNameLst>
                                          <p:attrName>r</p:attrName>
                                        </p:attrNameLst>
                                      </p:cBhvr>
                                    </p:animRot>
                                  </p:childTnLst>
                                </p:cTn>
                              </p:par>
                              <p:par>
                                <p:cTn id="49" presetID="10" presetClass="entr" presetSubtype="0" repeatCount="indefinite" fill="hold" nodeType="withEffect">
                                  <p:stCondLst>
                                    <p:cond delay="2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
                                        <p:tgtEl>
                                          <p:spTgt spid="29"/>
                                        </p:tgtEl>
                                      </p:cBhvr>
                                    </p:animEffect>
                                  </p:childTnLst>
                                </p:cTn>
                              </p:par>
                              <p:par>
                                <p:cTn id="52" presetID="10" presetClass="entr" presetSubtype="0" repeatCount="indefinite" fill="hold" nodeType="withEffect">
                                  <p:stCondLst>
                                    <p:cond delay="18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
                                        <p:tgtEl>
                                          <p:spTgt spid="30"/>
                                        </p:tgtEl>
                                      </p:cBhvr>
                                    </p:animEffect>
                                  </p:childTnLst>
                                </p:cTn>
                              </p:par>
                              <p:par>
                                <p:cTn id="55" presetID="10" presetClass="entr" presetSubtype="0" repeatCount="indefinite" fill="hold" nodeType="withEffect">
                                  <p:stCondLst>
                                    <p:cond delay="22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
                                        <p:tgtEl>
                                          <p:spTgt spid="31"/>
                                        </p:tgtEl>
                                      </p:cBhvr>
                                    </p:animEffect>
                                  </p:childTnLst>
                                </p:cTn>
                              </p:par>
                              <p:par>
                                <p:cTn id="58" presetID="53" presetClass="exit" presetSubtype="0" repeatCount="indefinite" fill="hold" nodeType="withEffect">
                                  <p:stCondLst>
                                    <p:cond delay="300"/>
                                  </p:stCondLst>
                                  <p:childTnLst>
                                    <p:anim calcmode="lin" valueType="num">
                                      <p:cBhvr>
                                        <p:cTn id="59" dur="500"/>
                                        <p:tgtEl>
                                          <p:spTgt spid="29"/>
                                        </p:tgtEl>
                                        <p:attrNameLst>
                                          <p:attrName>ppt_w</p:attrName>
                                        </p:attrNameLst>
                                      </p:cBhvr>
                                      <p:tavLst>
                                        <p:tav tm="0">
                                          <p:val>
                                            <p:strVal val="ppt_w"/>
                                          </p:val>
                                        </p:tav>
                                        <p:tav tm="100000">
                                          <p:val>
                                            <p:fltVal val="0"/>
                                          </p:val>
                                        </p:tav>
                                      </p:tavLst>
                                    </p:anim>
                                    <p:anim calcmode="lin" valueType="num">
                                      <p:cBhvr>
                                        <p:cTn id="60" dur="500"/>
                                        <p:tgtEl>
                                          <p:spTgt spid="29"/>
                                        </p:tgtEl>
                                        <p:attrNameLst>
                                          <p:attrName>ppt_h</p:attrName>
                                        </p:attrNameLst>
                                      </p:cBhvr>
                                      <p:tavLst>
                                        <p:tav tm="0">
                                          <p:val>
                                            <p:strVal val="ppt_h"/>
                                          </p:val>
                                        </p:tav>
                                        <p:tav tm="100000">
                                          <p:val>
                                            <p:fltVal val="0"/>
                                          </p:val>
                                        </p:tav>
                                      </p:tavLst>
                                    </p:anim>
                                    <p:animEffect transition="out" filter="fade">
                                      <p:cBhvr>
                                        <p:cTn id="61" dur="500"/>
                                        <p:tgtEl>
                                          <p:spTgt spid="29"/>
                                        </p:tgtEl>
                                      </p:cBhvr>
                                    </p:animEffect>
                                    <p:set>
                                      <p:cBhvr>
                                        <p:cTn id="62" dur="1" fill="hold">
                                          <p:stCondLst>
                                            <p:cond delay="499"/>
                                          </p:stCondLst>
                                        </p:cTn>
                                        <p:tgtEl>
                                          <p:spTgt spid="29"/>
                                        </p:tgtEl>
                                        <p:attrNameLst>
                                          <p:attrName>style.visibility</p:attrName>
                                        </p:attrNameLst>
                                      </p:cBhvr>
                                      <p:to>
                                        <p:strVal val="hidden"/>
                                      </p:to>
                                    </p:set>
                                  </p:childTnLst>
                                </p:cTn>
                              </p:par>
                              <p:par>
                                <p:cTn id="63" presetID="53" presetClass="exit" presetSubtype="0" repeatCount="indefinite" fill="hold" nodeType="withEffect">
                                  <p:stCondLst>
                                    <p:cond delay="1900"/>
                                  </p:stCondLst>
                                  <p:childTnLst>
                                    <p:anim calcmode="lin" valueType="num">
                                      <p:cBhvr>
                                        <p:cTn id="64" dur="500"/>
                                        <p:tgtEl>
                                          <p:spTgt spid="30"/>
                                        </p:tgtEl>
                                        <p:attrNameLst>
                                          <p:attrName>ppt_w</p:attrName>
                                        </p:attrNameLst>
                                      </p:cBhvr>
                                      <p:tavLst>
                                        <p:tav tm="0">
                                          <p:val>
                                            <p:strVal val="ppt_w"/>
                                          </p:val>
                                        </p:tav>
                                        <p:tav tm="100000">
                                          <p:val>
                                            <p:fltVal val="0"/>
                                          </p:val>
                                        </p:tav>
                                      </p:tavLst>
                                    </p:anim>
                                    <p:anim calcmode="lin" valueType="num">
                                      <p:cBhvr>
                                        <p:cTn id="65" dur="500"/>
                                        <p:tgtEl>
                                          <p:spTgt spid="30"/>
                                        </p:tgtEl>
                                        <p:attrNameLst>
                                          <p:attrName>ppt_h</p:attrName>
                                        </p:attrNameLst>
                                      </p:cBhvr>
                                      <p:tavLst>
                                        <p:tav tm="0">
                                          <p:val>
                                            <p:strVal val="ppt_h"/>
                                          </p:val>
                                        </p:tav>
                                        <p:tav tm="100000">
                                          <p:val>
                                            <p:fltVal val="0"/>
                                          </p:val>
                                        </p:tav>
                                      </p:tavLst>
                                    </p:anim>
                                    <p:animEffect transition="out" filter="fade">
                                      <p:cBhvr>
                                        <p:cTn id="66" dur="500"/>
                                        <p:tgtEl>
                                          <p:spTgt spid="30"/>
                                        </p:tgtEl>
                                      </p:cBhvr>
                                    </p:animEffect>
                                    <p:set>
                                      <p:cBhvr>
                                        <p:cTn id="67" dur="1" fill="hold">
                                          <p:stCondLst>
                                            <p:cond delay="499"/>
                                          </p:stCondLst>
                                        </p:cTn>
                                        <p:tgtEl>
                                          <p:spTgt spid="30"/>
                                        </p:tgtEl>
                                        <p:attrNameLst>
                                          <p:attrName>style.visibility</p:attrName>
                                        </p:attrNameLst>
                                      </p:cBhvr>
                                      <p:to>
                                        <p:strVal val="hidden"/>
                                      </p:to>
                                    </p:set>
                                  </p:childTnLst>
                                </p:cTn>
                              </p:par>
                              <p:par>
                                <p:cTn id="68" presetID="53" presetClass="exit" presetSubtype="0" repeatCount="indefinite" fill="hold" nodeType="withEffect">
                                  <p:stCondLst>
                                    <p:cond delay="2300"/>
                                  </p:stCondLst>
                                  <p:childTnLst>
                                    <p:anim calcmode="lin" valueType="num">
                                      <p:cBhvr>
                                        <p:cTn id="69" dur="500"/>
                                        <p:tgtEl>
                                          <p:spTgt spid="31"/>
                                        </p:tgtEl>
                                        <p:attrNameLst>
                                          <p:attrName>ppt_w</p:attrName>
                                        </p:attrNameLst>
                                      </p:cBhvr>
                                      <p:tavLst>
                                        <p:tav tm="0">
                                          <p:val>
                                            <p:strVal val="ppt_w"/>
                                          </p:val>
                                        </p:tav>
                                        <p:tav tm="100000">
                                          <p:val>
                                            <p:fltVal val="0"/>
                                          </p:val>
                                        </p:tav>
                                      </p:tavLst>
                                    </p:anim>
                                    <p:anim calcmode="lin" valueType="num">
                                      <p:cBhvr>
                                        <p:cTn id="70" dur="500"/>
                                        <p:tgtEl>
                                          <p:spTgt spid="31"/>
                                        </p:tgtEl>
                                        <p:attrNameLst>
                                          <p:attrName>ppt_h</p:attrName>
                                        </p:attrNameLst>
                                      </p:cBhvr>
                                      <p:tavLst>
                                        <p:tav tm="0">
                                          <p:val>
                                            <p:strVal val="ppt_h"/>
                                          </p:val>
                                        </p:tav>
                                        <p:tav tm="100000">
                                          <p:val>
                                            <p:fltVal val="0"/>
                                          </p:val>
                                        </p:tav>
                                      </p:tavLst>
                                    </p:anim>
                                    <p:animEffect transition="out" filter="fade">
                                      <p:cBhvr>
                                        <p:cTn id="71" dur="500"/>
                                        <p:tgtEl>
                                          <p:spTgt spid="31"/>
                                        </p:tgtEl>
                                      </p:cBhvr>
                                    </p:animEffect>
                                    <p:set>
                                      <p:cBhvr>
                                        <p:cTn id="72" dur="1" fill="hold">
                                          <p:stCondLst>
                                            <p:cond delay="499"/>
                                          </p:stCondLst>
                                        </p:cTn>
                                        <p:tgtEl>
                                          <p:spTgt spid="31"/>
                                        </p:tgtEl>
                                        <p:attrNameLst>
                                          <p:attrName>style.visibility</p:attrName>
                                        </p:attrNameLst>
                                      </p:cBhvr>
                                      <p:to>
                                        <p:strVal val="hidden"/>
                                      </p:to>
                                    </p:set>
                                  </p:childTnLst>
                                </p:cTn>
                              </p:par>
                              <p:par>
                                <p:cTn id="73" presetID="10" presetClass="entr" presetSubtype="0" repeatCount="indefinite" fill="hold"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100"/>
                                        <p:tgtEl>
                                          <p:spTgt spid="32"/>
                                        </p:tgtEl>
                                      </p:cBhvr>
                                    </p:animEffect>
                                  </p:childTnLst>
                                </p:cTn>
                              </p:par>
                              <p:par>
                                <p:cTn id="76" presetID="53" presetClass="exit" presetSubtype="0" repeatCount="indefinite" fill="hold" nodeType="withEffect">
                                  <p:stCondLst>
                                    <p:cond delay="100"/>
                                  </p:stCondLst>
                                  <p:childTnLst>
                                    <p:anim calcmode="lin" valueType="num">
                                      <p:cBhvr>
                                        <p:cTn id="77" dur="1000"/>
                                        <p:tgtEl>
                                          <p:spTgt spid="32"/>
                                        </p:tgtEl>
                                        <p:attrNameLst>
                                          <p:attrName>ppt_w</p:attrName>
                                        </p:attrNameLst>
                                      </p:cBhvr>
                                      <p:tavLst>
                                        <p:tav tm="0">
                                          <p:val>
                                            <p:strVal val="ppt_w"/>
                                          </p:val>
                                        </p:tav>
                                        <p:tav tm="100000">
                                          <p:val>
                                            <p:fltVal val="0"/>
                                          </p:val>
                                        </p:tav>
                                      </p:tavLst>
                                    </p:anim>
                                    <p:anim calcmode="lin" valueType="num">
                                      <p:cBhvr>
                                        <p:cTn id="78" dur="1000"/>
                                        <p:tgtEl>
                                          <p:spTgt spid="32"/>
                                        </p:tgtEl>
                                        <p:attrNameLst>
                                          <p:attrName>ppt_h</p:attrName>
                                        </p:attrNameLst>
                                      </p:cBhvr>
                                      <p:tavLst>
                                        <p:tav tm="0">
                                          <p:val>
                                            <p:strVal val="ppt_h"/>
                                          </p:val>
                                        </p:tav>
                                        <p:tav tm="100000">
                                          <p:val>
                                            <p:fltVal val="0"/>
                                          </p:val>
                                        </p:tav>
                                      </p:tavLst>
                                    </p:anim>
                                    <p:animEffect transition="out" filter="fade">
                                      <p:cBhvr>
                                        <p:cTn id="79" dur="1000"/>
                                        <p:tgtEl>
                                          <p:spTgt spid="32"/>
                                        </p:tgtEl>
                                      </p:cBhvr>
                                    </p:animEffect>
                                    <p:set>
                                      <p:cBhvr>
                                        <p:cTn id="80" dur="1" fill="hold">
                                          <p:stCondLst>
                                            <p:cond delay="999"/>
                                          </p:stCondLst>
                                        </p:cTn>
                                        <p:tgtEl>
                                          <p:spTgt spid="32"/>
                                        </p:tgtEl>
                                        <p:attrNameLst>
                                          <p:attrName>style.visibility</p:attrName>
                                        </p:attrNameLst>
                                      </p:cBhvr>
                                      <p:to>
                                        <p:strVal val="hidden"/>
                                      </p:to>
                                    </p:set>
                                  </p:childTnLst>
                                </p:cTn>
                              </p:par>
                              <p:par>
                                <p:cTn id="81" presetID="10" presetClass="entr" presetSubtype="0" repeatCount="indefinite"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100"/>
                                        <p:tgtEl>
                                          <p:spTgt spid="33"/>
                                        </p:tgtEl>
                                      </p:cBhvr>
                                    </p:animEffect>
                                  </p:childTnLst>
                                </p:cTn>
                              </p:par>
                              <p:par>
                                <p:cTn id="84" presetID="53" presetClass="exit" presetSubtype="0" repeatCount="indefinite" fill="hold" nodeType="withEffect">
                                  <p:stCondLst>
                                    <p:cond delay="100"/>
                                  </p:stCondLst>
                                  <p:childTnLst>
                                    <p:anim calcmode="lin" valueType="num">
                                      <p:cBhvr>
                                        <p:cTn id="85" dur="1000"/>
                                        <p:tgtEl>
                                          <p:spTgt spid="33"/>
                                        </p:tgtEl>
                                        <p:attrNameLst>
                                          <p:attrName>ppt_w</p:attrName>
                                        </p:attrNameLst>
                                      </p:cBhvr>
                                      <p:tavLst>
                                        <p:tav tm="0">
                                          <p:val>
                                            <p:strVal val="ppt_w"/>
                                          </p:val>
                                        </p:tav>
                                        <p:tav tm="100000">
                                          <p:val>
                                            <p:fltVal val="0"/>
                                          </p:val>
                                        </p:tav>
                                      </p:tavLst>
                                    </p:anim>
                                    <p:anim calcmode="lin" valueType="num">
                                      <p:cBhvr>
                                        <p:cTn id="86" dur="1000"/>
                                        <p:tgtEl>
                                          <p:spTgt spid="33"/>
                                        </p:tgtEl>
                                        <p:attrNameLst>
                                          <p:attrName>ppt_h</p:attrName>
                                        </p:attrNameLst>
                                      </p:cBhvr>
                                      <p:tavLst>
                                        <p:tav tm="0">
                                          <p:val>
                                            <p:strVal val="ppt_h"/>
                                          </p:val>
                                        </p:tav>
                                        <p:tav tm="100000">
                                          <p:val>
                                            <p:fltVal val="0"/>
                                          </p:val>
                                        </p:tav>
                                      </p:tavLst>
                                    </p:anim>
                                    <p:animEffect transition="out" filter="fade">
                                      <p:cBhvr>
                                        <p:cTn id="87" dur="1000"/>
                                        <p:tgtEl>
                                          <p:spTgt spid="33"/>
                                        </p:tgtEl>
                                      </p:cBhvr>
                                    </p:animEffect>
                                    <p:set>
                                      <p:cBhvr>
                                        <p:cTn id="88" dur="1" fill="hold">
                                          <p:stCondLst>
                                            <p:cond delay="999"/>
                                          </p:stCondLst>
                                        </p:cTn>
                                        <p:tgtEl>
                                          <p:spTgt spid="33"/>
                                        </p:tgtEl>
                                        <p:attrNameLst>
                                          <p:attrName>style.visibility</p:attrName>
                                        </p:attrNameLst>
                                      </p:cBhvr>
                                      <p:to>
                                        <p:strVal val="hidden"/>
                                      </p:to>
                                    </p:set>
                                  </p:childTnLst>
                                </p:cTn>
                              </p:par>
                              <p:par>
                                <p:cTn id="89" presetID="10" presetClass="entr" presetSubtype="0" repeatCount="indefinite" fill="hold" nodeType="withEffect">
                                  <p:stCondLst>
                                    <p:cond delay="20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
                                        <p:tgtEl>
                                          <p:spTgt spid="34"/>
                                        </p:tgtEl>
                                      </p:cBhvr>
                                    </p:animEffect>
                                  </p:childTnLst>
                                </p:cTn>
                              </p:par>
                              <p:par>
                                <p:cTn id="92" presetID="53" presetClass="exit" presetSubtype="0" repeatCount="indefinite" fill="hold" nodeType="withEffect">
                                  <p:stCondLst>
                                    <p:cond delay="300"/>
                                  </p:stCondLst>
                                  <p:childTnLst>
                                    <p:anim calcmode="lin" valueType="num">
                                      <p:cBhvr>
                                        <p:cTn id="93" dur="500"/>
                                        <p:tgtEl>
                                          <p:spTgt spid="34"/>
                                        </p:tgtEl>
                                        <p:attrNameLst>
                                          <p:attrName>ppt_w</p:attrName>
                                        </p:attrNameLst>
                                      </p:cBhvr>
                                      <p:tavLst>
                                        <p:tav tm="0">
                                          <p:val>
                                            <p:strVal val="ppt_w"/>
                                          </p:val>
                                        </p:tav>
                                        <p:tav tm="100000">
                                          <p:val>
                                            <p:fltVal val="0"/>
                                          </p:val>
                                        </p:tav>
                                      </p:tavLst>
                                    </p:anim>
                                    <p:anim calcmode="lin" valueType="num">
                                      <p:cBhvr>
                                        <p:cTn id="94" dur="500"/>
                                        <p:tgtEl>
                                          <p:spTgt spid="34"/>
                                        </p:tgtEl>
                                        <p:attrNameLst>
                                          <p:attrName>ppt_h</p:attrName>
                                        </p:attrNameLst>
                                      </p:cBhvr>
                                      <p:tavLst>
                                        <p:tav tm="0">
                                          <p:val>
                                            <p:strVal val="ppt_h"/>
                                          </p:val>
                                        </p:tav>
                                        <p:tav tm="100000">
                                          <p:val>
                                            <p:fltVal val="0"/>
                                          </p:val>
                                        </p:tav>
                                      </p:tavLst>
                                    </p:anim>
                                    <p:animEffect transition="out" filter="fade">
                                      <p:cBhvr>
                                        <p:cTn id="95" dur="500"/>
                                        <p:tgtEl>
                                          <p:spTgt spid="34"/>
                                        </p:tgtEl>
                                      </p:cBhvr>
                                    </p:animEffect>
                                    <p:set>
                                      <p:cBhvr>
                                        <p:cTn id="96" dur="1" fill="hold">
                                          <p:stCondLst>
                                            <p:cond delay="499"/>
                                          </p:stCondLst>
                                        </p:cTn>
                                        <p:tgtEl>
                                          <p:spTgt spid="34"/>
                                        </p:tgtEl>
                                        <p:attrNameLst>
                                          <p:attrName>style.visibility</p:attrName>
                                        </p:attrNameLst>
                                      </p:cBhvr>
                                      <p:to>
                                        <p:strVal val="hidden"/>
                                      </p:to>
                                    </p:set>
                                  </p:childTnLst>
                                </p:cTn>
                              </p:par>
                              <p:par>
                                <p:cTn id="97" presetID="10" presetClass="entr" presetSubtype="0" repeatCount="indefinite" fill="hold" nodeType="withEffect">
                                  <p:stCondLst>
                                    <p:cond delay="20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100"/>
                                        <p:tgtEl>
                                          <p:spTgt spid="35"/>
                                        </p:tgtEl>
                                      </p:cBhvr>
                                    </p:animEffect>
                                  </p:childTnLst>
                                </p:cTn>
                              </p:par>
                              <p:par>
                                <p:cTn id="100" presetID="53" presetClass="exit" presetSubtype="0" repeatCount="indefinite" fill="hold" nodeType="withEffect">
                                  <p:stCondLst>
                                    <p:cond delay="300"/>
                                  </p:stCondLst>
                                  <p:childTnLst>
                                    <p:anim calcmode="lin" valueType="num">
                                      <p:cBhvr>
                                        <p:cTn id="101" dur="500"/>
                                        <p:tgtEl>
                                          <p:spTgt spid="35"/>
                                        </p:tgtEl>
                                        <p:attrNameLst>
                                          <p:attrName>ppt_w</p:attrName>
                                        </p:attrNameLst>
                                      </p:cBhvr>
                                      <p:tavLst>
                                        <p:tav tm="0">
                                          <p:val>
                                            <p:strVal val="ppt_w"/>
                                          </p:val>
                                        </p:tav>
                                        <p:tav tm="100000">
                                          <p:val>
                                            <p:fltVal val="0"/>
                                          </p:val>
                                        </p:tav>
                                      </p:tavLst>
                                    </p:anim>
                                    <p:anim calcmode="lin" valueType="num">
                                      <p:cBhvr>
                                        <p:cTn id="102" dur="500"/>
                                        <p:tgtEl>
                                          <p:spTgt spid="35"/>
                                        </p:tgtEl>
                                        <p:attrNameLst>
                                          <p:attrName>ppt_h</p:attrName>
                                        </p:attrNameLst>
                                      </p:cBhvr>
                                      <p:tavLst>
                                        <p:tav tm="0">
                                          <p:val>
                                            <p:strVal val="ppt_h"/>
                                          </p:val>
                                        </p:tav>
                                        <p:tav tm="100000">
                                          <p:val>
                                            <p:fltVal val="0"/>
                                          </p:val>
                                        </p:tav>
                                      </p:tavLst>
                                    </p:anim>
                                    <p:animEffect transition="out" filter="fade">
                                      <p:cBhvr>
                                        <p:cTn id="103" dur="500"/>
                                        <p:tgtEl>
                                          <p:spTgt spid="35"/>
                                        </p:tgtEl>
                                      </p:cBhvr>
                                    </p:animEffect>
                                    <p:set>
                                      <p:cBhvr>
                                        <p:cTn id="104" dur="1" fill="hold">
                                          <p:stCondLst>
                                            <p:cond delay="499"/>
                                          </p:stCondLst>
                                        </p:cTn>
                                        <p:tgtEl>
                                          <p:spTgt spid="35"/>
                                        </p:tgtEl>
                                        <p:attrNameLst>
                                          <p:attrName>style.visibility</p:attrName>
                                        </p:attrNameLst>
                                      </p:cBhvr>
                                      <p:to>
                                        <p:strVal val="hidden"/>
                                      </p:to>
                                    </p:set>
                                  </p:childTnLst>
                                </p:cTn>
                              </p:par>
                              <p:par>
                                <p:cTn id="105" presetID="10" presetClass="entr" presetSubtype="0" repeatCount="indefinite" fill="hold" nodeType="withEffect">
                                  <p:stCondLst>
                                    <p:cond delay="20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100"/>
                                        <p:tgtEl>
                                          <p:spTgt spid="37"/>
                                        </p:tgtEl>
                                      </p:cBhvr>
                                    </p:animEffect>
                                  </p:childTnLst>
                                </p:cTn>
                              </p:par>
                              <p:par>
                                <p:cTn id="108" presetID="53" presetClass="exit" presetSubtype="0" repeatCount="indefinite" fill="hold" nodeType="withEffect">
                                  <p:stCondLst>
                                    <p:cond delay="300"/>
                                  </p:stCondLst>
                                  <p:childTnLst>
                                    <p:anim calcmode="lin" valueType="num">
                                      <p:cBhvr>
                                        <p:cTn id="109" dur="500"/>
                                        <p:tgtEl>
                                          <p:spTgt spid="37"/>
                                        </p:tgtEl>
                                        <p:attrNameLst>
                                          <p:attrName>ppt_w</p:attrName>
                                        </p:attrNameLst>
                                      </p:cBhvr>
                                      <p:tavLst>
                                        <p:tav tm="0">
                                          <p:val>
                                            <p:strVal val="ppt_w"/>
                                          </p:val>
                                        </p:tav>
                                        <p:tav tm="100000">
                                          <p:val>
                                            <p:fltVal val="0"/>
                                          </p:val>
                                        </p:tav>
                                      </p:tavLst>
                                    </p:anim>
                                    <p:anim calcmode="lin" valueType="num">
                                      <p:cBhvr>
                                        <p:cTn id="110" dur="500"/>
                                        <p:tgtEl>
                                          <p:spTgt spid="37"/>
                                        </p:tgtEl>
                                        <p:attrNameLst>
                                          <p:attrName>ppt_h</p:attrName>
                                        </p:attrNameLst>
                                      </p:cBhvr>
                                      <p:tavLst>
                                        <p:tav tm="0">
                                          <p:val>
                                            <p:strVal val="ppt_h"/>
                                          </p:val>
                                        </p:tav>
                                        <p:tav tm="100000">
                                          <p:val>
                                            <p:fltVal val="0"/>
                                          </p:val>
                                        </p:tav>
                                      </p:tavLst>
                                    </p:anim>
                                    <p:animEffect transition="out" filter="fade">
                                      <p:cBhvr>
                                        <p:cTn id="111" dur="500"/>
                                        <p:tgtEl>
                                          <p:spTgt spid="37"/>
                                        </p:tgtEl>
                                      </p:cBhvr>
                                    </p:animEffect>
                                    <p:set>
                                      <p:cBhvr>
                                        <p:cTn id="112" dur="1" fill="hold">
                                          <p:stCondLst>
                                            <p:cond delay="499"/>
                                          </p:stCondLst>
                                        </p:cTn>
                                        <p:tgtEl>
                                          <p:spTgt spid="37"/>
                                        </p:tgtEl>
                                        <p:attrNameLst>
                                          <p:attrName>style.visibility</p:attrName>
                                        </p:attrNameLst>
                                      </p:cBhvr>
                                      <p:to>
                                        <p:strVal val="hidden"/>
                                      </p:to>
                                    </p:set>
                                  </p:childTnLst>
                                </p:cTn>
                              </p:par>
                              <p:par>
                                <p:cTn id="113" presetID="10" presetClass="entr" presetSubtype="0" repeatCount="indefinite" fill="hold" nodeType="withEffect">
                                  <p:stCondLst>
                                    <p:cond delay="220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100"/>
                                        <p:tgtEl>
                                          <p:spTgt spid="38"/>
                                        </p:tgtEl>
                                      </p:cBhvr>
                                    </p:animEffect>
                                  </p:childTnLst>
                                </p:cTn>
                              </p:par>
                              <p:par>
                                <p:cTn id="116" presetID="53" presetClass="exit" presetSubtype="0" repeatCount="indefinite" fill="hold" nodeType="withEffect">
                                  <p:stCondLst>
                                    <p:cond delay="2300"/>
                                  </p:stCondLst>
                                  <p:childTnLst>
                                    <p:anim calcmode="lin" valueType="num">
                                      <p:cBhvr>
                                        <p:cTn id="117" dur="500"/>
                                        <p:tgtEl>
                                          <p:spTgt spid="38"/>
                                        </p:tgtEl>
                                        <p:attrNameLst>
                                          <p:attrName>ppt_w</p:attrName>
                                        </p:attrNameLst>
                                      </p:cBhvr>
                                      <p:tavLst>
                                        <p:tav tm="0">
                                          <p:val>
                                            <p:strVal val="ppt_w"/>
                                          </p:val>
                                        </p:tav>
                                        <p:tav tm="100000">
                                          <p:val>
                                            <p:fltVal val="0"/>
                                          </p:val>
                                        </p:tav>
                                      </p:tavLst>
                                    </p:anim>
                                    <p:anim calcmode="lin" valueType="num">
                                      <p:cBhvr>
                                        <p:cTn id="118" dur="500"/>
                                        <p:tgtEl>
                                          <p:spTgt spid="38"/>
                                        </p:tgtEl>
                                        <p:attrNameLst>
                                          <p:attrName>ppt_h</p:attrName>
                                        </p:attrNameLst>
                                      </p:cBhvr>
                                      <p:tavLst>
                                        <p:tav tm="0">
                                          <p:val>
                                            <p:strVal val="ppt_h"/>
                                          </p:val>
                                        </p:tav>
                                        <p:tav tm="100000">
                                          <p:val>
                                            <p:fltVal val="0"/>
                                          </p:val>
                                        </p:tav>
                                      </p:tavLst>
                                    </p:anim>
                                    <p:animEffect transition="out" filter="fade">
                                      <p:cBhvr>
                                        <p:cTn id="119" dur="500"/>
                                        <p:tgtEl>
                                          <p:spTgt spid="38"/>
                                        </p:tgtEl>
                                      </p:cBhvr>
                                    </p:animEffect>
                                    <p:set>
                                      <p:cBhvr>
                                        <p:cTn id="120" dur="1" fill="hold">
                                          <p:stCondLst>
                                            <p:cond delay="499"/>
                                          </p:stCondLst>
                                        </p:cTn>
                                        <p:tgtEl>
                                          <p:spTgt spid="38"/>
                                        </p:tgtEl>
                                        <p:attrNameLst>
                                          <p:attrName>style.visibility</p:attrName>
                                        </p:attrNameLst>
                                      </p:cBhvr>
                                      <p:to>
                                        <p:strVal val="hidden"/>
                                      </p:to>
                                    </p:set>
                                  </p:childTnLst>
                                </p:cTn>
                              </p:par>
                              <p:par>
                                <p:cTn id="121" presetID="10" presetClass="entr" presetSubtype="0" repeatCount="indefinite" fill="hold" nodeType="withEffect">
                                  <p:stCondLst>
                                    <p:cond delay="20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100"/>
                                        <p:tgtEl>
                                          <p:spTgt spid="39"/>
                                        </p:tgtEl>
                                      </p:cBhvr>
                                    </p:animEffect>
                                  </p:childTnLst>
                                </p:cTn>
                              </p:par>
                              <p:par>
                                <p:cTn id="124" presetID="53" presetClass="exit" presetSubtype="0" repeatCount="indefinite" fill="hold" nodeType="withEffect">
                                  <p:stCondLst>
                                    <p:cond delay="300"/>
                                  </p:stCondLst>
                                  <p:childTnLst>
                                    <p:anim calcmode="lin" valueType="num">
                                      <p:cBhvr>
                                        <p:cTn id="125" dur="500"/>
                                        <p:tgtEl>
                                          <p:spTgt spid="39"/>
                                        </p:tgtEl>
                                        <p:attrNameLst>
                                          <p:attrName>ppt_w</p:attrName>
                                        </p:attrNameLst>
                                      </p:cBhvr>
                                      <p:tavLst>
                                        <p:tav tm="0">
                                          <p:val>
                                            <p:strVal val="ppt_w"/>
                                          </p:val>
                                        </p:tav>
                                        <p:tav tm="100000">
                                          <p:val>
                                            <p:fltVal val="0"/>
                                          </p:val>
                                        </p:tav>
                                      </p:tavLst>
                                    </p:anim>
                                    <p:anim calcmode="lin" valueType="num">
                                      <p:cBhvr>
                                        <p:cTn id="126" dur="500"/>
                                        <p:tgtEl>
                                          <p:spTgt spid="39"/>
                                        </p:tgtEl>
                                        <p:attrNameLst>
                                          <p:attrName>ppt_h</p:attrName>
                                        </p:attrNameLst>
                                      </p:cBhvr>
                                      <p:tavLst>
                                        <p:tav tm="0">
                                          <p:val>
                                            <p:strVal val="ppt_h"/>
                                          </p:val>
                                        </p:tav>
                                        <p:tav tm="100000">
                                          <p:val>
                                            <p:fltVal val="0"/>
                                          </p:val>
                                        </p:tav>
                                      </p:tavLst>
                                    </p:anim>
                                    <p:animEffect transition="out" filter="fade">
                                      <p:cBhvr>
                                        <p:cTn id="127" dur="500"/>
                                        <p:tgtEl>
                                          <p:spTgt spid="39"/>
                                        </p:tgtEl>
                                      </p:cBhvr>
                                    </p:animEffect>
                                    <p:set>
                                      <p:cBhvr>
                                        <p:cTn id="128" dur="1" fill="hold">
                                          <p:stCondLst>
                                            <p:cond delay="499"/>
                                          </p:stCondLst>
                                        </p:cTn>
                                        <p:tgtEl>
                                          <p:spTgt spid="39"/>
                                        </p:tgtEl>
                                        <p:attrNameLst>
                                          <p:attrName>style.visibility</p:attrName>
                                        </p:attrNameLst>
                                      </p:cBhvr>
                                      <p:to>
                                        <p:strVal val="hidden"/>
                                      </p:to>
                                    </p:set>
                                  </p:childTnLst>
                                </p:cTn>
                              </p:par>
                            </p:childTnLst>
                          </p:cTn>
                        </p:par>
                        <p:par>
                          <p:cTn id="129" fill="hold">
                            <p:stCondLst>
                              <p:cond delay="3000"/>
                            </p:stCondLst>
                            <p:childTnLst>
                              <p:par>
                                <p:cTn id="130" presetID="47"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750"/>
                                        <p:tgtEl>
                                          <p:spTgt spid="24"/>
                                        </p:tgtEl>
                                      </p:cBhvr>
                                    </p:animEffect>
                                    <p:anim calcmode="lin" valueType="num">
                                      <p:cBhvr>
                                        <p:cTn id="133" dur="750" fill="hold"/>
                                        <p:tgtEl>
                                          <p:spTgt spid="24"/>
                                        </p:tgtEl>
                                        <p:attrNameLst>
                                          <p:attrName>ppt_x</p:attrName>
                                        </p:attrNameLst>
                                      </p:cBhvr>
                                      <p:tavLst>
                                        <p:tav tm="0">
                                          <p:val>
                                            <p:strVal val="#ppt_x"/>
                                          </p:val>
                                        </p:tav>
                                        <p:tav tm="100000">
                                          <p:val>
                                            <p:strVal val="#ppt_x"/>
                                          </p:val>
                                        </p:tav>
                                      </p:tavLst>
                                    </p:anim>
                                    <p:anim calcmode="lin" valueType="num">
                                      <p:cBhvr>
                                        <p:cTn id="134"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1" grpId="2" animBg="1"/>
      <p:bldP spid="12" grpId="0" animBg="1"/>
      <p:bldP spid="12" grpId="1" animBg="1"/>
      <p:bldP spid="12" grpId="2" animBg="1"/>
      <p:bldP spid="13" grpId="0"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0105800" y="1426489"/>
            <a:ext cx="8796952" cy="4686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淘宝网chenying0907出品 17"/>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教学内容</a:t>
            </a:r>
          </a:p>
        </p:txBody>
      </p:sp>
      <p:sp>
        <p:nvSpPr>
          <p:cNvPr id="19" name="淘宝网chenying0907出品 18"/>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教学目标</a:t>
            </a:r>
          </a:p>
        </p:txBody>
      </p:sp>
      <p:sp>
        <p:nvSpPr>
          <p:cNvPr id="20" name="淘宝网chenying0907出品 19"/>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重难点</a:t>
            </a:r>
          </a:p>
        </p:txBody>
      </p:sp>
      <p:sp>
        <p:nvSpPr>
          <p:cNvPr id="21" name="淘宝网chenying0907出品 20"/>
          <p:cNvSpPr/>
          <p:nvPr/>
        </p:nvSpPr>
        <p:spPr bwMode="auto">
          <a:xfrm>
            <a:off x="158081" y="1622873"/>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a:solidFill>
                  <a:prstClr val="white">
                    <a:alpha val="98824"/>
                  </a:prstClr>
                </a:solidFill>
                <a:latin typeface="微软雅黑" pitchFamily="34" charset="-122"/>
                <a:ea typeface="微软雅黑" pitchFamily="34" charset="-122"/>
                <a:cs typeface="Segoe UI" pitchFamily="34" charset="0"/>
              </a:rPr>
              <a:t>教学内容</a:t>
            </a:r>
          </a:p>
        </p:txBody>
      </p:sp>
      <p:cxnSp>
        <p:nvCxnSpPr>
          <p:cNvPr id="22" name="直接连接符 21"/>
          <p:cNvCxnSpPr/>
          <p:nvPr/>
        </p:nvCxnSpPr>
        <p:spPr>
          <a:xfrm>
            <a:off x="662137" y="836712"/>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6895" y="2276872"/>
            <a:ext cx="5709777" cy="35686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淘宝网chenying0907出品 8"/>
          <p:cNvSpPr txBox="1"/>
          <p:nvPr/>
        </p:nvSpPr>
        <p:spPr>
          <a:xfrm>
            <a:off x="7464152" y="2845030"/>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65000"/>
                    <a:lumOff val="35000"/>
                  </a:schemeClr>
                </a:solidFill>
                <a:latin typeface="微软雅黑" pitchFamily="34" charset="-122"/>
                <a:ea typeface="微软雅黑" pitchFamily="34" charset="-122"/>
              </a:rPr>
              <a:t>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0" name="淘宝网chenying0907出品 9"/>
          <p:cNvSpPr txBox="1"/>
          <p:nvPr/>
        </p:nvSpPr>
        <p:spPr>
          <a:xfrm>
            <a:off x="7511390" y="2465548"/>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添加文字</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1" name="淘宝网chenying0907出品 10"/>
          <p:cNvSpPr txBox="1"/>
          <p:nvPr/>
        </p:nvSpPr>
        <p:spPr>
          <a:xfrm>
            <a:off x="7511390" y="4382594"/>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添加文字</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2" name="淘宝网chenying0907出品 11"/>
          <p:cNvSpPr txBox="1"/>
          <p:nvPr/>
        </p:nvSpPr>
        <p:spPr>
          <a:xfrm>
            <a:off x="7464152" y="4742949"/>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添加文字添加文字添加文字添加文字添加文字添加文字</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添加文字添加文字添加文字添加文字添加文字添加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200" dirty="0" smtClean="0">
                <a:solidFill>
                  <a:schemeClr val="tx1">
                    <a:lumMod val="65000"/>
                    <a:lumOff val="35000"/>
                  </a:schemeClr>
                </a:solidFill>
                <a:latin typeface="微软雅黑" pitchFamily="34" charset="-122"/>
                <a:ea typeface="微软雅黑" pitchFamily="34" charset="-122"/>
              </a:rPr>
              <a:t>添加</a:t>
            </a:r>
            <a:r>
              <a:rPr lang="zh-CN" altLang="en-US" sz="1200" dirty="0">
                <a:solidFill>
                  <a:schemeClr val="tx1">
                    <a:lumMod val="65000"/>
                    <a:lumOff val="35000"/>
                  </a:schemeClr>
                </a:solidFill>
                <a:latin typeface="微软雅黑" pitchFamily="34" charset="-122"/>
                <a:ea typeface="微软雅黑" pitchFamily="34" charset="-122"/>
              </a:rPr>
              <a:t>文字添加文字添加文字添加文字添加文字添加</a:t>
            </a:r>
            <a:r>
              <a:rPr lang="zh-CN" altLang="en-US" sz="1200" dirty="0" smtClean="0">
                <a:solidFill>
                  <a:schemeClr val="tx1">
                    <a:lumMod val="65000"/>
                    <a:lumOff val="35000"/>
                  </a:schemeClr>
                </a:solidFill>
                <a:latin typeface="微软雅黑" pitchFamily="34" charset="-122"/>
                <a:ea typeface="微软雅黑" pitchFamily="34" charset="-122"/>
              </a:rPr>
              <a:t>文字</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3" name="淘宝网chenying0907出品 12"/>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添加课程性质</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Tree>
    <p:extLst>
      <p:ext uri="{BB962C8B-B14F-4D97-AF65-F5344CB8AC3E}">
        <p14:creationId xmlns:p14="http://schemas.microsoft.com/office/powerpoint/2010/main" val="3958614083"/>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randombar(horizontal)">
                                      <p:cBhvr>
                                        <p:cTn id="24" dur="250"/>
                                        <p:tgtEl>
                                          <p:spTgt spid="13"/>
                                        </p:tgtEl>
                                      </p:cBhvr>
                                    </p:animEffect>
                                  </p:childTnLst>
                                </p:cTn>
                              </p:par>
                            </p:childTnLst>
                          </p:cTn>
                        </p:par>
                        <p:par>
                          <p:cTn id="25" fill="hold">
                            <p:stCondLst>
                              <p:cond delay="1250"/>
                            </p:stCondLst>
                            <p:childTnLst>
                              <p:par>
                                <p:cTn id="26" presetID="47"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14" presetClass="entr" presetSubtype="1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par>
                          <p:cTn id="39" fill="hold">
                            <p:stCondLst>
                              <p:cond delay="2750"/>
                            </p:stCondLst>
                            <p:childTnLst>
                              <p:par>
                                <p:cTn id="40" presetID="14" presetClass="entr" presetSubtype="1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par>
                          <p:cTn id="43" fill="hold">
                            <p:stCondLst>
                              <p:cond delay="32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0105800" y="1426489"/>
            <a:ext cx="8796952" cy="4686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淘宝网chenying0907出品 17"/>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教学内容</a:t>
            </a:r>
          </a:p>
        </p:txBody>
      </p:sp>
      <p:sp>
        <p:nvSpPr>
          <p:cNvPr id="19" name="淘宝网chenying0907出品 18"/>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教学目标</a:t>
            </a:r>
          </a:p>
        </p:txBody>
      </p:sp>
      <p:sp>
        <p:nvSpPr>
          <p:cNvPr id="20" name="淘宝网chenying0907出品 19"/>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重难点</a:t>
            </a:r>
          </a:p>
        </p:txBody>
      </p:sp>
      <p:sp>
        <p:nvSpPr>
          <p:cNvPr id="21" name="淘宝网chenying0907出品 20"/>
          <p:cNvSpPr/>
          <p:nvPr/>
        </p:nvSpPr>
        <p:spPr bwMode="auto">
          <a:xfrm>
            <a:off x="158081" y="1622873"/>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a:solidFill>
                  <a:prstClr val="white">
                    <a:alpha val="98824"/>
                  </a:prstClr>
                </a:solidFill>
                <a:latin typeface="微软雅黑" pitchFamily="34" charset="-122"/>
                <a:ea typeface="微软雅黑" pitchFamily="34" charset="-122"/>
                <a:cs typeface="Segoe UI" pitchFamily="34" charset="0"/>
              </a:rPr>
              <a:t>教学内容</a:t>
            </a:r>
          </a:p>
        </p:txBody>
      </p:sp>
      <p:cxnSp>
        <p:nvCxnSpPr>
          <p:cNvPr id="22" name="直接连接符 21"/>
          <p:cNvCxnSpPr/>
          <p:nvPr/>
        </p:nvCxnSpPr>
        <p:spPr>
          <a:xfrm>
            <a:off x="662137" y="836712"/>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 name="淘宝网chenying0907出品 12"/>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添加教学内容</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
        <p:nvSpPr>
          <p:cNvPr id="29" name="淘宝网chenying0907出品 6"/>
          <p:cNvSpPr txBox="1"/>
          <p:nvPr/>
        </p:nvSpPr>
        <p:spPr>
          <a:xfrm>
            <a:off x="1199456" y="2277088"/>
            <a:ext cx="5976664" cy="392906"/>
          </a:xfrm>
          <a:prstGeom prst="rect">
            <a:avLst/>
          </a:prstGeom>
          <a:noFill/>
        </p:spPr>
        <p:txBody>
          <a:bodyPr wrap="square" lIns="114785" tIns="57393" rIns="114785" bIns="57393" rtlCol="0">
            <a:spAutoFit/>
          </a:bodyPr>
          <a:lstStyle/>
          <a:p>
            <a:r>
              <a:rPr lang="en-US" altLang="zh-CN" b="1" dirty="0" smtClean="0">
                <a:latin typeface="微软雅黑" panose="020B0503020204020204" pitchFamily="34" charset="-122"/>
                <a:ea typeface="微软雅黑" panose="020B0503020204020204" pitchFamily="34" charset="-122"/>
              </a:rPr>
              <a:t>PART 01  </a:t>
            </a:r>
            <a:r>
              <a:rPr lang="zh-CN" altLang="en-US" dirty="0" smtClean="0">
                <a:latin typeface="微软雅黑" panose="020B0503020204020204" pitchFamily="34" charset="-122"/>
                <a:ea typeface="微软雅黑" panose="020B0503020204020204" pitchFamily="34" charset="-122"/>
              </a:rPr>
              <a:t>此处是独立淘宝网chenying0907出品，直接添加或修改文本</a:t>
            </a:r>
            <a:endParaRPr lang="zh-CN" altLang="en-US" dirty="0">
              <a:latin typeface="微软雅黑" panose="020B0503020204020204" pitchFamily="34" charset="-122"/>
              <a:ea typeface="微软雅黑" panose="020B0503020204020204" pitchFamily="34" charset="-122"/>
            </a:endParaRPr>
          </a:p>
        </p:txBody>
      </p:sp>
      <p:sp>
        <p:nvSpPr>
          <p:cNvPr id="30" name="淘宝网chenying0907出品 7"/>
          <p:cNvSpPr txBox="1"/>
          <p:nvPr/>
        </p:nvSpPr>
        <p:spPr>
          <a:xfrm>
            <a:off x="1199456" y="3084272"/>
            <a:ext cx="5976664" cy="392906"/>
          </a:xfrm>
          <a:prstGeom prst="rect">
            <a:avLst/>
          </a:prstGeom>
          <a:noFill/>
        </p:spPr>
        <p:txBody>
          <a:bodyPr wrap="square" lIns="114785" tIns="57393" rIns="114785" bIns="57393" rtlCol="0">
            <a:spAutoFit/>
          </a:bodyPr>
          <a:lstStyle/>
          <a:p>
            <a:pPr lvl="0"/>
            <a:r>
              <a:rPr lang="en-US" altLang="zh-CN" b="1" dirty="0" smtClean="0">
                <a:latin typeface="微软雅黑" panose="020B0503020204020204" pitchFamily="34" charset="-122"/>
                <a:ea typeface="微软雅黑" panose="020B0503020204020204" pitchFamily="34" charset="-122"/>
              </a:rPr>
              <a:t>PART 02  </a:t>
            </a:r>
            <a:r>
              <a:rPr lang="zh-CN" altLang="en-US" dirty="0" smtClean="0">
                <a:solidFill>
                  <a:prstClr val="black"/>
                </a:solidFill>
                <a:latin typeface="微软雅黑" panose="020B0503020204020204" pitchFamily="34" charset="-122"/>
                <a:ea typeface="微软雅黑" panose="020B0503020204020204" pitchFamily="34" charset="-122"/>
              </a:rPr>
              <a:t>此处</a:t>
            </a:r>
            <a:r>
              <a:rPr lang="zh-CN" altLang="en-US" dirty="0">
                <a:solidFill>
                  <a:prstClr val="black"/>
                </a:solidFill>
                <a:latin typeface="微软雅黑" panose="020B0503020204020204" pitchFamily="34" charset="-122"/>
                <a:ea typeface="微软雅黑" panose="020B0503020204020204" pitchFamily="34" charset="-122"/>
              </a:rPr>
              <a:t>是独立淘宝网chenying0907出品，直接</a:t>
            </a:r>
            <a:r>
              <a:rPr lang="zh-CN" altLang="en-US" dirty="0" smtClean="0">
                <a:solidFill>
                  <a:prstClr val="black"/>
                </a:solidFill>
                <a:latin typeface="微软雅黑" panose="020B0503020204020204" pitchFamily="34" charset="-122"/>
                <a:ea typeface="微软雅黑" panose="020B0503020204020204" pitchFamily="34" charset="-122"/>
              </a:rPr>
              <a:t>添加或修改文本</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1" name="淘宝网chenying0907出品 8"/>
          <p:cNvSpPr txBox="1"/>
          <p:nvPr/>
        </p:nvSpPr>
        <p:spPr>
          <a:xfrm>
            <a:off x="1199456" y="3891453"/>
            <a:ext cx="5976664" cy="392906"/>
          </a:xfrm>
          <a:prstGeom prst="rect">
            <a:avLst/>
          </a:prstGeom>
          <a:noFill/>
        </p:spPr>
        <p:txBody>
          <a:bodyPr wrap="square" lIns="114785" tIns="57393" rIns="114785" bIns="57393"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03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是独立淘宝网chenying0907出品，直接</a:t>
            </a:r>
            <a:r>
              <a:rPr lang="zh-CN" altLang="en-US" dirty="0" smtClean="0">
                <a:latin typeface="微软雅黑" panose="020B0503020204020204" pitchFamily="34" charset="-122"/>
                <a:ea typeface="微软雅黑" panose="020B0503020204020204" pitchFamily="34" charset="-122"/>
              </a:rPr>
              <a:t>添加或修改文本</a:t>
            </a:r>
            <a:endParaRPr lang="zh-CN" altLang="en-US" dirty="0">
              <a:latin typeface="微软雅黑" panose="020B0503020204020204" pitchFamily="34" charset="-122"/>
              <a:ea typeface="微软雅黑" panose="020B0503020204020204" pitchFamily="34" charset="-122"/>
            </a:endParaRPr>
          </a:p>
        </p:txBody>
      </p:sp>
      <p:sp>
        <p:nvSpPr>
          <p:cNvPr id="32" name="淘宝网chenying0907出品 9"/>
          <p:cNvSpPr txBox="1"/>
          <p:nvPr/>
        </p:nvSpPr>
        <p:spPr>
          <a:xfrm>
            <a:off x="1199456" y="4698636"/>
            <a:ext cx="5976664" cy="392906"/>
          </a:xfrm>
          <a:prstGeom prst="rect">
            <a:avLst/>
          </a:prstGeom>
          <a:noFill/>
        </p:spPr>
        <p:txBody>
          <a:bodyPr wrap="square" lIns="114785" tIns="57393" rIns="114785" bIns="57393"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04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是独立淘宝网chenying0907出品，直接</a:t>
            </a:r>
            <a:r>
              <a:rPr lang="zh-CN" altLang="en-US" dirty="0" smtClean="0">
                <a:latin typeface="微软雅黑" panose="020B0503020204020204" pitchFamily="34" charset="-122"/>
                <a:ea typeface="微软雅黑" panose="020B0503020204020204" pitchFamily="34" charset="-122"/>
              </a:rPr>
              <a:t>添加或修改文本</a:t>
            </a:r>
            <a:endParaRPr lang="zh-CN" altLang="en-US" dirty="0">
              <a:latin typeface="微软雅黑" panose="020B0503020204020204" pitchFamily="34" charset="-122"/>
              <a:ea typeface="微软雅黑" panose="020B0503020204020204" pitchFamily="34" charset="-122"/>
            </a:endParaRPr>
          </a:p>
        </p:txBody>
      </p:sp>
      <p:sp>
        <p:nvSpPr>
          <p:cNvPr id="33" name="淘宝网chenying0907出品 10"/>
          <p:cNvSpPr txBox="1"/>
          <p:nvPr/>
        </p:nvSpPr>
        <p:spPr>
          <a:xfrm>
            <a:off x="1199456" y="5505818"/>
            <a:ext cx="5976664" cy="392906"/>
          </a:xfrm>
          <a:prstGeom prst="rect">
            <a:avLst/>
          </a:prstGeom>
          <a:noFill/>
        </p:spPr>
        <p:txBody>
          <a:bodyPr wrap="square" lIns="114785" tIns="57393" rIns="114785" bIns="57393"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05  </a:t>
            </a:r>
            <a:r>
              <a:rPr lang="zh-CN" altLang="en-US" dirty="0" smtClean="0">
                <a:latin typeface="微软雅黑" panose="020B0503020204020204" pitchFamily="34" charset="-122"/>
                <a:ea typeface="微软雅黑" panose="020B0503020204020204" pitchFamily="34" charset="-122"/>
              </a:rPr>
              <a:t>此处</a:t>
            </a:r>
            <a:r>
              <a:rPr lang="zh-CN" altLang="en-US" dirty="0">
                <a:latin typeface="微软雅黑" panose="020B0503020204020204" pitchFamily="34" charset="-122"/>
                <a:ea typeface="微软雅黑" panose="020B0503020204020204" pitchFamily="34" charset="-122"/>
              </a:rPr>
              <a:t>是独立淘宝网chenying0907出品，直接添加或修改</a:t>
            </a:r>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7040" y="2368528"/>
            <a:ext cx="4835584" cy="3425183"/>
          </a:xfrm>
          <a:prstGeom prst="rect">
            <a:avLst/>
          </a:prstGeom>
          <a:ln>
            <a:solidFill>
              <a:schemeClr val="bg1"/>
            </a:solidFill>
          </a:ln>
          <a:effectLst/>
        </p:spPr>
      </p:pic>
    </p:spTree>
    <p:extLst>
      <p:ext uri="{BB962C8B-B14F-4D97-AF65-F5344CB8AC3E}">
        <p14:creationId xmlns:p14="http://schemas.microsoft.com/office/powerpoint/2010/main" val="3289541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250"/>
                                        <p:tgtEl>
                                          <p:spTgt spid="13"/>
                                        </p:tgtEl>
                                      </p:cBhvr>
                                    </p:animEffect>
                                  </p:childTnLst>
                                </p:cTn>
                              </p:par>
                            </p:childTnLst>
                          </p:cTn>
                        </p:par>
                        <p:par>
                          <p:cTn id="8" fill="hold">
                            <p:stCondLst>
                              <p:cond delay="250"/>
                            </p:stCondLst>
                            <p:childTnLst>
                              <p:par>
                                <p:cTn id="9" presetID="9"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dissolve">
                                      <p:cBhvr>
                                        <p:cTn id="11" dur="500"/>
                                        <p:tgtEl>
                                          <p:spTgt spid="34"/>
                                        </p:tgtEl>
                                      </p:cBhvr>
                                    </p:animEffect>
                                  </p:childTnLst>
                                </p:cTn>
                              </p:par>
                            </p:childTnLst>
                          </p:cTn>
                        </p:par>
                        <p:par>
                          <p:cTn id="12" fill="hold">
                            <p:stCondLst>
                              <p:cond delay="75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24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405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57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73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28" name="淘宝网chenying0907出品 27"/>
          <p:cNvSpPr/>
          <p:nvPr/>
        </p:nvSpPr>
        <p:spPr>
          <a:xfrm>
            <a:off x="2135560" y="1611904"/>
            <a:ext cx="1008112" cy="103470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175">
            <a:noFill/>
          </a:ln>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29" name="淘宝网chenying0907出品 28"/>
          <p:cNvSpPr/>
          <p:nvPr/>
        </p:nvSpPr>
        <p:spPr>
          <a:xfrm>
            <a:off x="2135560" y="3280745"/>
            <a:ext cx="1008112" cy="103470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175">
            <a:noFill/>
          </a:ln>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36" name="淘宝网chenying0907出品 35"/>
          <p:cNvSpPr/>
          <p:nvPr/>
        </p:nvSpPr>
        <p:spPr>
          <a:xfrm>
            <a:off x="2135560" y="4895589"/>
            <a:ext cx="1008112" cy="103470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175">
            <a:noFill/>
          </a:ln>
        </p:spPr>
        <p:style>
          <a:lnRef idx="2">
            <a:schemeClr val="lt1">
              <a:hueOff val="0"/>
              <a:satOff val="0"/>
              <a:lumOff val="0"/>
              <a:alphaOff val="0"/>
            </a:schemeClr>
          </a:lnRef>
          <a:fillRef idx="1">
            <a:schemeClr val="accent2">
              <a:tint val="50000"/>
              <a:hueOff val="0"/>
              <a:satOff val="0"/>
              <a:lumOff val="0"/>
              <a:alphaOff val="0"/>
            </a:schemeClr>
          </a:fillRef>
          <a:effectRef idx="0">
            <a:schemeClr val="accent2">
              <a:tint val="50000"/>
              <a:hueOff val="0"/>
              <a:satOff val="0"/>
              <a:lumOff val="0"/>
              <a:alphaOff val="0"/>
            </a:schemeClr>
          </a:effectRef>
          <a:fontRef idx="minor">
            <a:schemeClr val="lt1">
              <a:hueOff val="0"/>
              <a:satOff val="0"/>
              <a:lumOff val="0"/>
              <a:alphaOff val="0"/>
            </a:schemeClr>
          </a:fontRef>
        </p:style>
      </p:sp>
      <p:sp>
        <p:nvSpPr>
          <p:cNvPr id="37" name="淘宝网chenying0907出品 36"/>
          <p:cNvSpPr/>
          <p:nvPr/>
        </p:nvSpPr>
        <p:spPr>
          <a:xfrm>
            <a:off x="3215681" y="1946275"/>
            <a:ext cx="1415772" cy="461665"/>
          </a:xfrm>
          <a:prstGeom prst="rect">
            <a:avLst/>
          </a:prstGeom>
        </p:spPr>
        <p:txBody>
          <a:bodyPr wrap="none">
            <a:spAutoFit/>
          </a:bodyPr>
          <a:lstStyle/>
          <a:p>
            <a:r>
              <a:rPr lang="zh-CN" altLang="en-US" sz="2400" b="1" dirty="0">
                <a:latin typeface="微软雅黑" pitchFamily="34" charset="-122"/>
                <a:ea typeface="微软雅黑" pitchFamily="34" charset="-122"/>
              </a:rPr>
              <a:t>知识目标</a:t>
            </a:r>
          </a:p>
        </p:txBody>
      </p:sp>
      <p:sp>
        <p:nvSpPr>
          <p:cNvPr id="38" name="淘宝网chenying0907出品 37"/>
          <p:cNvSpPr/>
          <p:nvPr/>
        </p:nvSpPr>
        <p:spPr>
          <a:xfrm>
            <a:off x="5159897" y="1567303"/>
            <a:ext cx="6096001" cy="1354217"/>
          </a:xfrm>
          <a:prstGeom prst="rect">
            <a:avLst/>
          </a:prstGeom>
        </p:spPr>
        <p:txBody>
          <a:bodyPr>
            <a:spAutoFit/>
          </a:bodyPr>
          <a:lstStyle/>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p:txBody>
      </p:sp>
      <p:sp>
        <p:nvSpPr>
          <p:cNvPr id="39" name="淘宝网chenying0907出品 38"/>
          <p:cNvSpPr/>
          <p:nvPr/>
        </p:nvSpPr>
        <p:spPr>
          <a:xfrm>
            <a:off x="3215681" y="3623264"/>
            <a:ext cx="1415772" cy="461665"/>
          </a:xfrm>
          <a:prstGeom prst="rect">
            <a:avLst/>
          </a:prstGeom>
        </p:spPr>
        <p:txBody>
          <a:bodyPr wrap="none">
            <a:spAutoFit/>
          </a:bodyPr>
          <a:lstStyle/>
          <a:p>
            <a:r>
              <a:rPr lang="zh-CN" altLang="en-US" sz="2400" b="1" dirty="0">
                <a:latin typeface="微软雅黑" pitchFamily="34" charset="-122"/>
                <a:ea typeface="微软雅黑" pitchFamily="34" charset="-122"/>
              </a:rPr>
              <a:t>技能</a:t>
            </a:r>
            <a:r>
              <a:rPr lang="zh-CN" altLang="en-US" sz="2400" b="1" dirty="0" smtClean="0">
                <a:latin typeface="微软雅黑" pitchFamily="34" charset="-122"/>
                <a:ea typeface="微软雅黑" pitchFamily="34" charset="-122"/>
              </a:rPr>
              <a:t>目标</a:t>
            </a:r>
            <a:endParaRPr lang="zh-CN" altLang="en-US" sz="2400" b="1" dirty="0">
              <a:latin typeface="微软雅黑" pitchFamily="34" charset="-122"/>
              <a:ea typeface="微软雅黑" pitchFamily="34" charset="-122"/>
            </a:endParaRPr>
          </a:p>
        </p:txBody>
      </p:sp>
      <p:sp>
        <p:nvSpPr>
          <p:cNvPr id="40" name="淘宝网chenying0907出品 39"/>
          <p:cNvSpPr/>
          <p:nvPr/>
        </p:nvSpPr>
        <p:spPr>
          <a:xfrm>
            <a:off x="5159896" y="3204206"/>
            <a:ext cx="6117837" cy="1354217"/>
          </a:xfrm>
          <a:prstGeom prst="rect">
            <a:avLst/>
          </a:prstGeom>
        </p:spPr>
        <p:txBody>
          <a:bodyPr wrap="square">
            <a:spAutoFit/>
          </a:bodyPr>
          <a:lstStyle/>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p:txBody>
      </p:sp>
      <p:sp>
        <p:nvSpPr>
          <p:cNvPr id="41" name="淘宝网chenying0907出品 40"/>
          <p:cNvSpPr/>
          <p:nvPr/>
        </p:nvSpPr>
        <p:spPr>
          <a:xfrm>
            <a:off x="3215683" y="5140889"/>
            <a:ext cx="2031325"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职业素养目标</a:t>
            </a:r>
            <a:endParaRPr lang="zh-CN" altLang="en-US" sz="2400" b="1" dirty="0">
              <a:latin typeface="微软雅黑" pitchFamily="34" charset="-122"/>
              <a:ea typeface="微软雅黑" pitchFamily="34" charset="-122"/>
            </a:endParaRPr>
          </a:p>
        </p:txBody>
      </p:sp>
      <p:sp>
        <p:nvSpPr>
          <p:cNvPr id="42" name="淘宝网chenying0907出品 41"/>
          <p:cNvSpPr/>
          <p:nvPr/>
        </p:nvSpPr>
        <p:spPr>
          <a:xfrm>
            <a:off x="5181732" y="4811087"/>
            <a:ext cx="6096001" cy="1354217"/>
          </a:xfrm>
          <a:prstGeom prst="rect">
            <a:avLst/>
          </a:prstGeom>
        </p:spPr>
        <p:txBody>
          <a:bodyPr>
            <a:spAutoFit/>
          </a:bodyPr>
          <a:lstStyle/>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a:p>
            <a:pPr marL="285750" lvl="0" indent="-285750">
              <a:lnSpc>
                <a:spcPct val="120000"/>
              </a:lnSpc>
              <a:spcBef>
                <a:spcPts val="600"/>
              </a:spcBef>
              <a:buBlip>
                <a:blip r:embed="rId5"/>
              </a:buBlip>
            </a:pPr>
            <a:r>
              <a:rPr lang="zh-CN" altLang="en-US" sz="2000" dirty="0">
                <a:solidFill>
                  <a:prstClr val="black"/>
                </a:solidFill>
                <a:latin typeface="微软雅黑" panose="020B0503020204020204" pitchFamily="34" charset="-122"/>
                <a:ea typeface="微软雅黑" panose="020B0503020204020204" pitchFamily="34" charset="-122"/>
              </a:rPr>
              <a:t>在此处添加您的说明文本，也可以删除淘宝网chenying0907出品。</a:t>
            </a:r>
          </a:p>
        </p:txBody>
      </p:sp>
      <p:sp>
        <p:nvSpPr>
          <p:cNvPr id="16" name="淘宝网chenying0907出品 15"/>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教学内容</a:t>
            </a:r>
          </a:p>
        </p:txBody>
      </p:sp>
      <p:sp>
        <p:nvSpPr>
          <p:cNvPr id="17" name="淘宝网chenying0907出品 16"/>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教学目标</a:t>
            </a:r>
          </a:p>
        </p:txBody>
      </p:sp>
      <p:sp>
        <p:nvSpPr>
          <p:cNvPr id="18" name="淘宝网chenying0907出品 17"/>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重难点</a:t>
            </a:r>
          </a:p>
        </p:txBody>
      </p:sp>
      <p:sp>
        <p:nvSpPr>
          <p:cNvPr id="19" name="淘宝网chenying0907出品 18"/>
          <p:cNvSpPr/>
          <p:nvPr/>
        </p:nvSpPr>
        <p:spPr bwMode="auto">
          <a:xfrm>
            <a:off x="158081" y="3105180"/>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教学目标</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20" name="直接连接符 19"/>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551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50"/>
                                        <p:tgtEl>
                                          <p:spTgt spid="19"/>
                                        </p:tgtEl>
                                      </p:cBhvr>
                                    </p:animEffect>
                                  </p:childTnLst>
                                </p:cTn>
                              </p:par>
                            </p:childTnLst>
                          </p:cTn>
                        </p:par>
                        <p:par>
                          <p:cTn id="8" fill="hold">
                            <p:stCondLst>
                              <p:cond delay="250"/>
                            </p:stCondLst>
                            <p:childTnLst>
                              <p:par>
                                <p:cTn id="9" presetID="9"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dissolve">
                                      <p:cBhvr>
                                        <p:cTn id="11" dur="500"/>
                                        <p:tgtEl>
                                          <p:spTgt spid="28"/>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strVal val="#ppt_w*0.70"/>
                                          </p:val>
                                        </p:tav>
                                        <p:tav tm="100000">
                                          <p:val>
                                            <p:strVal val="#ppt_w"/>
                                          </p:val>
                                        </p:tav>
                                      </p:tavLst>
                                    </p:anim>
                                    <p:anim calcmode="lin" valueType="num">
                                      <p:cBhvr>
                                        <p:cTn id="15" dur="500" fill="hold"/>
                                        <p:tgtEl>
                                          <p:spTgt spid="37"/>
                                        </p:tgtEl>
                                        <p:attrNameLst>
                                          <p:attrName>ppt_h</p:attrName>
                                        </p:attrNameLst>
                                      </p:cBhvr>
                                      <p:tavLst>
                                        <p:tav tm="0">
                                          <p:val>
                                            <p:strVal val="#ppt_h"/>
                                          </p:val>
                                        </p:tav>
                                        <p:tav tm="100000">
                                          <p:val>
                                            <p:strVal val="#ppt_h"/>
                                          </p:val>
                                        </p:tav>
                                      </p:tavLst>
                                    </p:anim>
                                    <p:animEffect transition="in" filter="fade">
                                      <p:cBhvr>
                                        <p:cTn id="16" dur="500"/>
                                        <p:tgtEl>
                                          <p:spTgt spid="37"/>
                                        </p:tgtEl>
                                      </p:cBhvr>
                                    </p:animEffect>
                                  </p:childTnLst>
                                </p:cTn>
                              </p:par>
                            </p:childTnLst>
                          </p:cTn>
                        </p:par>
                        <p:par>
                          <p:cTn id="17" fill="hold">
                            <p:stCondLst>
                              <p:cond delay="750"/>
                            </p:stCondLst>
                            <p:childTnLst>
                              <p:par>
                                <p:cTn id="18" presetID="10"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1250"/>
                            </p:stCondLst>
                            <p:childTnLst>
                              <p:par>
                                <p:cTn id="22" presetID="9"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dissolve">
                                      <p:cBhvr>
                                        <p:cTn id="24" dur="500"/>
                                        <p:tgtEl>
                                          <p:spTgt spid="29"/>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strVal val="#ppt_w*0.70"/>
                                          </p:val>
                                        </p:tav>
                                        <p:tav tm="100000">
                                          <p:val>
                                            <p:strVal val="#ppt_w"/>
                                          </p:val>
                                        </p:tav>
                                      </p:tavLst>
                                    </p:anim>
                                    <p:anim calcmode="lin" valueType="num">
                                      <p:cBhvr>
                                        <p:cTn id="28" dur="500" fill="hold"/>
                                        <p:tgtEl>
                                          <p:spTgt spid="39"/>
                                        </p:tgtEl>
                                        <p:attrNameLst>
                                          <p:attrName>ppt_h</p:attrName>
                                        </p:attrNameLst>
                                      </p:cBhvr>
                                      <p:tavLst>
                                        <p:tav tm="0">
                                          <p:val>
                                            <p:strVal val="#ppt_h"/>
                                          </p:val>
                                        </p:tav>
                                        <p:tav tm="100000">
                                          <p:val>
                                            <p:strVal val="#ppt_h"/>
                                          </p:val>
                                        </p:tav>
                                      </p:tavLst>
                                    </p:anim>
                                    <p:animEffect transition="in" filter="fade">
                                      <p:cBhvr>
                                        <p:cTn id="29" dur="500"/>
                                        <p:tgtEl>
                                          <p:spTgt spid="39"/>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2250"/>
                            </p:stCondLst>
                            <p:childTnLst>
                              <p:par>
                                <p:cTn id="35" presetID="9"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dissolve">
                                      <p:cBhvr>
                                        <p:cTn id="37" dur="500"/>
                                        <p:tgtEl>
                                          <p:spTgt spid="36"/>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strVal val="#ppt_w*0.70"/>
                                          </p:val>
                                        </p:tav>
                                        <p:tav tm="100000">
                                          <p:val>
                                            <p:strVal val="#ppt_w"/>
                                          </p:val>
                                        </p:tav>
                                      </p:tavLst>
                                    </p:anim>
                                    <p:anim calcmode="lin" valueType="num">
                                      <p:cBhvr>
                                        <p:cTn id="41" dur="500" fill="hold"/>
                                        <p:tgtEl>
                                          <p:spTgt spid="41"/>
                                        </p:tgtEl>
                                        <p:attrNameLst>
                                          <p:attrName>ppt_h</p:attrName>
                                        </p:attrNameLst>
                                      </p:cBhvr>
                                      <p:tavLst>
                                        <p:tav tm="0">
                                          <p:val>
                                            <p:strVal val="#ppt_h"/>
                                          </p:val>
                                        </p:tav>
                                        <p:tav tm="100000">
                                          <p:val>
                                            <p:strVal val="#ppt_h"/>
                                          </p:val>
                                        </p:tav>
                                      </p:tavLst>
                                    </p:anim>
                                    <p:animEffect transition="in" filter="fade">
                                      <p:cBhvr>
                                        <p:cTn id="42" dur="500"/>
                                        <p:tgtEl>
                                          <p:spTgt spid="41"/>
                                        </p:tgtEl>
                                      </p:cBhvr>
                                    </p:animEffect>
                                  </p:childTnLst>
                                </p:cTn>
                              </p:par>
                            </p:childTnLst>
                          </p:cTn>
                        </p:par>
                        <p:par>
                          <p:cTn id="43" fill="hold">
                            <p:stCondLst>
                              <p:cond delay="2750"/>
                            </p:stCondLst>
                            <p:childTnLst>
                              <p:par>
                                <p:cTn id="44" presetID="10"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4" name="淘宝网chenying0907出品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教学内容</a:t>
            </a:r>
          </a:p>
        </p:txBody>
      </p:sp>
      <p:sp>
        <p:nvSpPr>
          <p:cNvPr id="5" name="淘宝网chenying0907出品 4"/>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教学目标</a:t>
            </a:r>
          </a:p>
        </p:txBody>
      </p:sp>
      <p:sp>
        <p:nvSpPr>
          <p:cNvPr id="6" name="淘宝网chenying0907出品 5"/>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重难点</a:t>
            </a:r>
          </a:p>
        </p:txBody>
      </p:sp>
      <p:sp>
        <p:nvSpPr>
          <p:cNvPr id="7" name="淘宝网chenying0907出品 6"/>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重难点</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8" name="直接连接符 7"/>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 name="齿轮1"/>
          <p:cNvSpPr/>
          <p:nvPr/>
        </p:nvSpPr>
        <p:spPr>
          <a:xfrm>
            <a:off x="3021644" y="3948956"/>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D4891A"/>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lnSpc>
                <a:spcPct val="120000"/>
              </a:lnSpc>
              <a:spcBef>
                <a:spcPts val="0"/>
              </a:spcBef>
              <a:spcAft>
                <a:spcPts val="0"/>
              </a:spcAft>
              <a:defRPr/>
            </a:pPr>
            <a:r>
              <a:rPr lang="zh-CN" altLang="en-US" sz="2800" kern="0" dirty="0" smtClean="0">
                <a:solidFill>
                  <a:sysClr val="window" lastClr="FFFFFF"/>
                </a:solidFill>
                <a:latin typeface="Calibri"/>
                <a:ea typeface="微软雅黑" pitchFamily="34" charset="-122"/>
              </a:rPr>
              <a:t>添加文本</a:t>
            </a:r>
            <a:endParaRPr lang="zh-CN" altLang="en-US" sz="2800" kern="0" dirty="0">
              <a:solidFill>
                <a:sysClr val="window" lastClr="FFFFFF"/>
              </a:solidFill>
              <a:latin typeface="Calibri"/>
              <a:ea typeface="微软雅黑" pitchFamily="34" charset="-122"/>
            </a:endParaRPr>
          </a:p>
        </p:txBody>
      </p:sp>
      <p:sp>
        <p:nvSpPr>
          <p:cNvPr id="10" name="齿轮2"/>
          <p:cNvSpPr/>
          <p:nvPr/>
        </p:nvSpPr>
        <p:spPr>
          <a:xfrm>
            <a:off x="1781807" y="3433018"/>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1" name="齿轮3"/>
          <p:cNvSpPr/>
          <p:nvPr/>
        </p:nvSpPr>
        <p:spPr>
          <a:xfrm>
            <a:off x="2513644" y="2132856"/>
            <a:ext cx="1951038" cy="1951037"/>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2" name="箭头1"/>
          <p:cNvSpPr/>
          <p:nvPr/>
        </p:nvSpPr>
        <p:spPr>
          <a:xfrm>
            <a:off x="2908932" y="3625106"/>
            <a:ext cx="2862262" cy="2860675"/>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13" name="箭头2"/>
          <p:cNvSpPr/>
          <p:nvPr/>
        </p:nvSpPr>
        <p:spPr>
          <a:xfrm>
            <a:off x="1494469" y="3074243"/>
            <a:ext cx="2078038" cy="2079625"/>
          </a:xfrm>
          <a:prstGeom prst="leftCircularArrow">
            <a:avLst>
              <a:gd name="adj1" fmla="val 6452"/>
              <a:gd name="adj2" fmla="val 429999"/>
              <a:gd name="adj3" fmla="val 10489124"/>
              <a:gd name="adj4" fmla="val 14837806"/>
              <a:gd name="adj5" fmla="val 7527"/>
            </a:avLst>
          </a:prstGeom>
          <a:solidFill>
            <a:srgbClr val="D4891A"/>
          </a:solidFill>
          <a:ln/>
        </p:spPr>
        <p:style>
          <a:lnRef idx="0">
            <a:schemeClr val="accent6"/>
          </a:lnRef>
          <a:fillRef idx="3">
            <a:schemeClr val="accent6"/>
          </a:fillRef>
          <a:effectRef idx="3">
            <a:schemeClr val="accent6"/>
          </a:effectRef>
          <a:fontRef idx="minor">
            <a:schemeClr val="lt1"/>
          </a:fontRef>
        </p:style>
      </p:sp>
      <p:sp>
        <p:nvSpPr>
          <p:cNvPr id="14" name="Rectangle 3"/>
          <p:cNvSpPr>
            <a:spLocks noChangeArrowheads="1"/>
          </p:cNvSpPr>
          <p:nvPr/>
        </p:nvSpPr>
        <p:spPr bwMode="auto">
          <a:xfrm>
            <a:off x="6037328" y="2603181"/>
            <a:ext cx="2447925" cy="425450"/>
          </a:xfrm>
          <a:prstGeom prst="rect">
            <a:avLst/>
          </a:prstGeom>
          <a:solidFill>
            <a:schemeClr val="accent2">
              <a:lumMod val="75000"/>
            </a:schemeClr>
          </a:solidFill>
          <a:ln>
            <a:noFill/>
            <a:headEnd/>
            <a:tailEnd/>
          </a:ln>
          <a:effectLst/>
        </p:spPr>
        <p:style>
          <a:lnRef idx="3">
            <a:schemeClr val="lt1"/>
          </a:lnRef>
          <a:fillRef idx="1">
            <a:schemeClr val="accent1"/>
          </a:fillRef>
          <a:effectRef idx="1">
            <a:schemeClr val="accent1"/>
          </a:effectRef>
          <a:fontRef idx="minor">
            <a:schemeClr val="lt1"/>
          </a:fontRef>
        </p:style>
        <p:txBody>
          <a:bodyPr wrap="none"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5" name="淘宝网chenying0907出品 1"/>
          <p:cNvSpPr>
            <a:spLocks noChangeArrowheads="1"/>
          </p:cNvSpPr>
          <p:nvPr/>
        </p:nvSpPr>
        <p:spPr bwMode="auto">
          <a:xfrm>
            <a:off x="5902221" y="3161981"/>
            <a:ext cx="271405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此处您可以添加文字或者删除淘宝网chenying0907出品在此处您可以添加文字或者删除</a:t>
            </a:r>
            <a:r>
              <a:rPr lang="zh-CN" altLang="en-US" dirty="0" smtClean="0">
                <a:latin typeface="微软雅黑" pitchFamily="34" charset="-122"/>
                <a:ea typeface="微软雅黑" pitchFamily="34" charset="-122"/>
              </a:rPr>
              <a:t>淘宝网chenying0907出品</a:t>
            </a:r>
            <a:r>
              <a:rPr lang="zh-CN" altLang="en-US" dirty="0">
                <a:latin typeface="微软雅黑" pitchFamily="34" charset="-122"/>
                <a:ea typeface="微软雅黑" pitchFamily="34" charset="-122"/>
              </a:rPr>
              <a:t>此处您可以添加文字或者删除淘宝网chenying0907出品</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6" name="Rectangle 3"/>
          <p:cNvSpPr>
            <a:spLocks noChangeArrowheads="1"/>
          </p:cNvSpPr>
          <p:nvPr/>
        </p:nvSpPr>
        <p:spPr bwMode="auto">
          <a:xfrm>
            <a:off x="8976667" y="2603181"/>
            <a:ext cx="2447925" cy="425450"/>
          </a:xfrm>
          <a:prstGeom prst="rect">
            <a:avLst/>
          </a:prstGeom>
          <a:solidFill>
            <a:schemeClr val="accent2">
              <a:lumMod val="75000"/>
            </a:schemeClr>
          </a:solidFill>
          <a:ln>
            <a:noFill/>
            <a:headEnd/>
            <a:tailEnd/>
          </a:ln>
          <a:effectLst/>
        </p:spPr>
        <p:style>
          <a:lnRef idx="3">
            <a:schemeClr val="lt1"/>
          </a:lnRef>
          <a:fillRef idx="1">
            <a:schemeClr val="accent1"/>
          </a:fillRef>
          <a:effectRef idx="1">
            <a:schemeClr val="accent1"/>
          </a:effectRef>
          <a:fontRef idx="minor">
            <a:schemeClr val="lt1"/>
          </a:fontRef>
        </p:style>
        <p:txBody>
          <a:bodyPr wrap="none"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7" name="淘宝网chenying0907出品 1"/>
          <p:cNvSpPr>
            <a:spLocks noChangeArrowheads="1"/>
          </p:cNvSpPr>
          <p:nvPr/>
        </p:nvSpPr>
        <p:spPr bwMode="auto">
          <a:xfrm>
            <a:off x="8832304" y="3161980"/>
            <a:ext cx="273595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此处您可以添加文字或者删除淘宝网chenying0907出品在此处您可以添加文字或者删除淘宝网chenying0907出品此处您可以添加文字或者删除淘宝网chenying0907出品。</a:t>
            </a:r>
          </a:p>
        </p:txBody>
      </p:sp>
      <p:sp>
        <p:nvSpPr>
          <p:cNvPr id="18" name="淘宝网chenying0907出品 17"/>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添加教学重点</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Tree>
    <p:extLst>
      <p:ext uri="{BB962C8B-B14F-4D97-AF65-F5344CB8AC3E}">
        <p14:creationId xmlns:p14="http://schemas.microsoft.com/office/powerpoint/2010/main" val="75926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22" presetClass="entr" presetSubtype="1"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1500"/>
                            </p:stCondLst>
                            <p:childTnLst>
                              <p:par>
                                <p:cTn id="23" presetID="8" presetClass="emph" presetSubtype="0" repeatCount="indefinite" fill="hold" grpId="1" nodeType="afterEffect">
                                  <p:stCondLst>
                                    <p:cond delay="0"/>
                                  </p:stCondLst>
                                  <p:childTnLst>
                                    <p:animRot by="21600000">
                                      <p:cBhvr>
                                        <p:cTn id="24" dur="3000" fill="hold"/>
                                        <p:tgtEl>
                                          <p:spTgt spid="9"/>
                                        </p:tgtEl>
                                        <p:attrNameLst>
                                          <p:attrName>r</p:attrName>
                                        </p:attrNameLst>
                                      </p:cBhvr>
                                    </p:animRot>
                                  </p:childTnLst>
                                </p:cTn>
                              </p:par>
                              <p:par>
                                <p:cTn id="25" presetID="8" presetClass="emph" presetSubtype="0" repeatCount="indefinite" fill="hold" grpId="1" nodeType="withEffect">
                                  <p:stCondLst>
                                    <p:cond delay="0"/>
                                  </p:stCondLst>
                                  <p:childTnLst>
                                    <p:animRot by="-21600000">
                                      <p:cBhvr>
                                        <p:cTn id="26" dur="2000" fill="hold"/>
                                        <p:tgtEl>
                                          <p:spTgt spid="10"/>
                                        </p:tgtEl>
                                        <p:attrNameLst>
                                          <p:attrName>r</p:attrName>
                                        </p:attrNameLst>
                                      </p:cBhvr>
                                    </p:animRot>
                                  </p:childTnLst>
                                </p:cTn>
                              </p:par>
                              <p:par>
                                <p:cTn id="27" presetID="8" presetClass="emph" presetSubtype="0" repeatCount="indefinite" fill="hold" grpId="1" nodeType="withEffect">
                                  <p:stCondLst>
                                    <p:cond delay="0"/>
                                  </p:stCondLst>
                                  <p:childTnLst>
                                    <p:animRot by="21600000">
                                      <p:cBhvr>
                                        <p:cTn id="28" dur="2000" fill="hold"/>
                                        <p:tgtEl>
                                          <p:spTgt spid="11"/>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500"/>
                                        <p:tgtEl>
                                          <p:spTgt spid="1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randombar(horizontal)">
                                      <p:cBhvr>
                                        <p:cTn id="47"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4" grpId="0" animBg="1"/>
      <p:bldP spid="15" grpId="0"/>
      <p:bldP spid="16" grpId="0"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16" name="淘宝网chenying0907出品 15"/>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教学内容</a:t>
            </a:r>
          </a:p>
        </p:txBody>
      </p:sp>
      <p:sp>
        <p:nvSpPr>
          <p:cNvPr id="17" name="淘宝网chenying0907出品 16"/>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教学目标</a:t>
            </a:r>
          </a:p>
        </p:txBody>
      </p:sp>
      <p:sp>
        <p:nvSpPr>
          <p:cNvPr id="18" name="淘宝网chenying0907出品 17"/>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prstClr val="black"/>
                </a:solidFill>
                <a:latin typeface="微软雅黑" pitchFamily="34" charset="-122"/>
                <a:ea typeface="微软雅黑" pitchFamily="34" charset="-122"/>
                <a:cs typeface="Segoe UI" pitchFamily="34" charset="0"/>
              </a:rPr>
              <a:t>重难点</a:t>
            </a:r>
          </a:p>
        </p:txBody>
      </p:sp>
      <p:sp>
        <p:nvSpPr>
          <p:cNvPr id="19" name="淘宝网chenying0907出品 18"/>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prstClr val="white">
                    <a:alpha val="98824"/>
                  </a:prstClr>
                </a:solidFill>
                <a:latin typeface="微软雅黑" pitchFamily="34" charset="-122"/>
                <a:ea typeface="微软雅黑" pitchFamily="34" charset="-122"/>
                <a:cs typeface="Segoe UI" pitchFamily="34" charset="0"/>
              </a:rPr>
              <a:t>重难点</a:t>
            </a:r>
            <a:endParaRPr lang="zh-CN" altLang="en-US" b="1" dirty="0">
              <a:solidFill>
                <a:prstClr val="white">
                  <a:alpha val="98824"/>
                </a:prstClr>
              </a:solidFill>
              <a:latin typeface="微软雅黑" pitchFamily="34" charset="-122"/>
              <a:ea typeface="微软雅黑" pitchFamily="34" charset="-122"/>
              <a:cs typeface="Segoe UI" pitchFamily="34" charset="0"/>
            </a:endParaRPr>
          </a:p>
        </p:txBody>
      </p:sp>
      <p:cxnSp>
        <p:nvCxnSpPr>
          <p:cNvPr id="20" name="直接连接符 19"/>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 name="淘宝网chenying0907出品 6"/>
          <p:cNvSpPr/>
          <p:nvPr/>
        </p:nvSpPr>
        <p:spPr>
          <a:xfrm>
            <a:off x="1199456" y="1340768"/>
            <a:ext cx="2312344" cy="646331"/>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添加学情分析</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
        <p:nvSpPr>
          <p:cNvPr id="8" name="淘宝网chenying0907出品 7"/>
          <p:cNvSpPr/>
          <p:nvPr/>
        </p:nvSpPr>
        <p:spPr bwMode="auto">
          <a:xfrm>
            <a:off x="4611769" y="2196198"/>
            <a:ext cx="3723780" cy="3744127"/>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noFill/>
            <a:prstDash val="solid"/>
            <a:round/>
            <a:headEnd type="none" w="med" len="med"/>
            <a:tailEnd type="none" w="med" len="med"/>
          </a:ln>
          <a:effectLst>
            <a:softEdge rad="127000"/>
          </a:effectLst>
          <a:extLst/>
        </p:spPr>
        <p:txBody>
          <a:bodyPr vert="horz" wrap="square" lIns="121478" tIns="60739" rIns="121478" bIns="60739" numCol="1" rtlCol="0" anchor="t" anchorCtr="0" compatLnSpc="1">
            <a:prstTxWarp prst="textNoShape">
              <a:avLst/>
            </a:prstTxWarp>
          </a:bodyPr>
          <a:lstStyle/>
          <a:p>
            <a:pPr defTabSz="1147293"/>
            <a:endParaRPr lang="zh-CN" altLang="en-US" sz="2300"/>
          </a:p>
        </p:txBody>
      </p:sp>
      <p:sp>
        <p:nvSpPr>
          <p:cNvPr id="9" name="淘宝网chenying0907出品 8"/>
          <p:cNvSpPr/>
          <p:nvPr/>
        </p:nvSpPr>
        <p:spPr>
          <a:xfrm flipV="1">
            <a:off x="4199584" y="1600377"/>
            <a:ext cx="4677171" cy="4448402"/>
          </a:xfrm>
          <a:prstGeom prst="leftCircularArrow">
            <a:avLst>
              <a:gd name="adj1" fmla="val 2550"/>
              <a:gd name="adj2" fmla="val 309429"/>
              <a:gd name="adj3" fmla="val 2084940"/>
              <a:gd name="adj4" fmla="val 11466708"/>
              <a:gd name="adj5" fmla="val 2975"/>
            </a:avLst>
          </a:prstGeom>
          <a:solidFill>
            <a:schemeClr val="accent6">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10" name="淘宝网chenying0907出品 9"/>
          <p:cNvGrpSpPr/>
          <p:nvPr/>
        </p:nvGrpSpPr>
        <p:grpSpPr>
          <a:xfrm>
            <a:off x="1306101" y="3878779"/>
            <a:ext cx="3153752" cy="2170000"/>
            <a:chOff x="324322" y="2800856"/>
            <a:chExt cx="2612646" cy="1787912"/>
          </a:xfrm>
        </p:grpSpPr>
        <p:sp>
          <p:nvSpPr>
            <p:cNvPr id="11" name="圆角淘宝网chenying0907出品 10"/>
            <p:cNvSpPr/>
            <p:nvPr/>
          </p:nvSpPr>
          <p:spPr bwMode="auto">
            <a:xfrm>
              <a:off x="324322" y="2800856"/>
              <a:ext cx="2592288" cy="1787912"/>
            </a:xfrm>
            <a:prstGeom prst="roundRect">
              <a:avLst/>
            </a:prstGeom>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defTabSz="1147293"/>
              <a:endParaRPr lang="zh-CN" altLang="en-US" sz="2300">
                <a:solidFill>
                  <a:schemeClr val="tx1"/>
                </a:solidFill>
                <a:latin typeface="Arial" charset="0"/>
                <a:ea typeface="宋体" pitchFamily="2" charset="-122"/>
              </a:endParaRPr>
            </a:p>
          </p:txBody>
        </p:sp>
        <p:sp>
          <p:nvSpPr>
            <p:cNvPr id="12" name="淘宝网chenying0907出品 11"/>
            <p:cNvSpPr/>
            <p:nvPr/>
          </p:nvSpPr>
          <p:spPr>
            <a:xfrm>
              <a:off x="362142" y="3076600"/>
              <a:ext cx="2574826" cy="1275448"/>
            </a:xfrm>
            <a:prstGeom prst="rect">
              <a:avLst/>
            </a:prstGeom>
          </p:spPr>
          <p:txBody>
            <a:bodyPr wrap="square">
              <a:spAutoFit/>
            </a:bodyPr>
            <a:lstStyle/>
            <a:p>
              <a:pPr lvl="0">
                <a:lnSpc>
                  <a:spcPct val="110000"/>
                </a:lnSpc>
              </a:pPr>
              <a:r>
                <a:rPr lang="zh-CN" altLang="en-US" sz="19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a:t>
              </a:r>
              <a:endParaRPr lang="en-US" altLang="zh-CN" sz="1900" dirty="0">
                <a:solidFill>
                  <a:prstClr val="white">
                    <a:lumMod val="50000"/>
                  </a:prstClr>
                </a:solidFill>
                <a:latin typeface="微软雅黑" pitchFamily="34" charset="-122"/>
                <a:ea typeface="微软雅黑" pitchFamily="34" charset="-122"/>
              </a:endParaRPr>
            </a:p>
          </p:txBody>
        </p:sp>
      </p:grpSp>
      <p:grpSp>
        <p:nvGrpSpPr>
          <p:cNvPr id="13" name="淘宝网chenying0907出品 12"/>
          <p:cNvGrpSpPr/>
          <p:nvPr/>
        </p:nvGrpSpPr>
        <p:grpSpPr>
          <a:xfrm>
            <a:off x="8542569" y="1684563"/>
            <a:ext cx="3129177" cy="2170000"/>
            <a:chOff x="6301326" y="1155067"/>
            <a:chExt cx="2592288" cy="1787912"/>
          </a:xfrm>
        </p:grpSpPr>
        <p:sp>
          <p:nvSpPr>
            <p:cNvPr id="14" name="圆角淘宝网chenying0907出品 13"/>
            <p:cNvSpPr/>
            <p:nvPr/>
          </p:nvSpPr>
          <p:spPr bwMode="auto">
            <a:xfrm>
              <a:off x="6301326" y="1155067"/>
              <a:ext cx="2592288" cy="1787912"/>
            </a:xfrm>
            <a:prstGeom prst="roundRect">
              <a:avLst/>
            </a:prstGeom>
            <a:ln>
              <a:solidFill>
                <a:schemeClr val="accent3">
                  <a:lumMod val="50000"/>
                </a:schemeClr>
              </a:solidFill>
              <a:headEnd type="none" w="med" len="med"/>
              <a:tailEnd type="none" w="med" len="med"/>
            </a:ln>
            <a:extLst/>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defTabSz="1147293"/>
              <a:endParaRPr lang="zh-CN" altLang="en-US" sz="2300">
                <a:solidFill>
                  <a:schemeClr val="tx1"/>
                </a:solidFill>
                <a:latin typeface="Arial" charset="0"/>
                <a:ea typeface="宋体" pitchFamily="2" charset="-122"/>
              </a:endParaRPr>
            </a:p>
          </p:txBody>
        </p:sp>
        <p:sp>
          <p:nvSpPr>
            <p:cNvPr id="15" name="淘宝网chenying0907出品 14"/>
            <p:cNvSpPr/>
            <p:nvPr/>
          </p:nvSpPr>
          <p:spPr>
            <a:xfrm>
              <a:off x="6318788" y="1420416"/>
              <a:ext cx="2574826" cy="1275448"/>
            </a:xfrm>
            <a:prstGeom prst="rect">
              <a:avLst/>
            </a:prstGeom>
          </p:spPr>
          <p:txBody>
            <a:bodyPr wrap="square">
              <a:spAutoFit/>
            </a:bodyPr>
            <a:lstStyle/>
            <a:p>
              <a:pPr lvl="0">
                <a:lnSpc>
                  <a:spcPct val="110000"/>
                </a:lnSpc>
              </a:pPr>
              <a:r>
                <a:rPr lang="zh-CN" altLang="en-US" sz="1900" dirty="0">
                  <a:solidFill>
                    <a:prstClr val="white">
                      <a:lumMod val="50000"/>
                    </a:prstClr>
                  </a:solidFill>
                  <a:latin typeface="微软雅黑" pitchFamily="34" charset="-122"/>
                  <a:ea typeface="微软雅黑" pitchFamily="34" charset="-122"/>
                </a:rPr>
                <a:t>此处您可以添加文字或者删除淘宝网chenying0907出品在此处您可以添加文字或者删除淘宝网chenying0907出品此处您可以添加文字或者删除淘宝网chenying0907出品在此处您可以添加文字。</a:t>
              </a:r>
              <a:endParaRPr lang="en-US" altLang="zh-CN" sz="1900" dirty="0">
                <a:solidFill>
                  <a:prstClr val="white">
                    <a:lumMod val="50000"/>
                  </a:prstClr>
                </a:solidFill>
                <a:latin typeface="微软雅黑" pitchFamily="34" charset="-122"/>
                <a:ea typeface="微软雅黑" pitchFamily="34" charset="-122"/>
              </a:endParaRPr>
            </a:p>
          </p:txBody>
        </p:sp>
      </p:grpSp>
      <p:grpSp>
        <p:nvGrpSpPr>
          <p:cNvPr id="21" name="淘宝网chenying0907出品 20"/>
          <p:cNvGrpSpPr/>
          <p:nvPr/>
        </p:nvGrpSpPr>
        <p:grpSpPr>
          <a:xfrm>
            <a:off x="8876755" y="4212854"/>
            <a:ext cx="2520726" cy="436983"/>
            <a:chOff x="6553354" y="3051432"/>
            <a:chExt cx="2088232" cy="360040"/>
          </a:xfrm>
        </p:grpSpPr>
        <p:sp>
          <p:nvSpPr>
            <p:cNvPr id="22" name="圆角淘宝网chenying0907出品 21"/>
            <p:cNvSpPr/>
            <p:nvPr/>
          </p:nvSpPr>
          <p:spPr bwMode="auto">
            <a:xfrm>
              <a:off x="6553354" y="3051432"/>
              <a:ext cx="2088232" cy="360040"/>
            </a:xfrm>
            <a:prstGeom prst="roundRect">
              <a:avLst>
                <a:gd name="adj" fmla="val 50000"/>
              </a:avLst>
            </a:prstGeom>
            <a:ln>
              <a:headEnd type="none" w="med" len="med"/>
              <a:tailEnd type="none" w="med" len="med"/>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defTabSz="1147293"/>
              <a:endParaRPr lang="zh-CN" altLang="en-US" sz="2300">
                <a:solidFill>
                  <a:schemeClr val="tx1"/>
                </a:solidFill>
                <a:latin typeface="Arial" charset="0"/>
                <a:ea typeface="宋体" pitchFamily="2" charset="-122"/>
              </a:endParaRPr>
            </a:p>
          </p:txBody>
        </p:sp>
        <p:sp>
          <p:nvSpPr>
            <p:cNvPr id="23" name="淘宝网chenying0907出品 22"/>
            <p:cNvSpPr/>
            <p:nvPr/>
          </p:nvSpPr>
          <p:spPr>
            <a:xfrm>
              <a:off x="6758026" y="3057529"/>
              <a:ext cx="1696350" cy="334733"/>
            </a:xfrm>
            <a:prstGeom prst="rect">
              <a:avLst/>
            </a:prstGeom>
          </p:spPr>
          <p:txBody>
            <a:bodyPr wrap="none">
              <a:spAutoFit/>
            </a:bodyPr>
            <a:lstStyle/>
            <a:p>
              <a:pPr algn="ctr" defTabSz="1147293"/>
              <a:r>
                <a:rPr lang="zh-CN" altLang="en-US" sz="2300" dirty="0" smtClean="0">
                  <a:solidFill>
                    <a:prstClr val="black"/>
                  </a:solidFill>
                  <a:latin typeface="微软雅黑" pitchFamily="34" charset="-122"/>
                  <a:ea typeface="微软雅黑" pitchFamily="34" charset="-122"/>
                </a:rPr>
                <a:t>添加存在的不足</a:t>
              </a:r>
              <a:endParaRPr lang="zh-CN" altLang="en-US" sz="2300" dirty="0">
                <a:solidFill>
                  <a:prstClr val="black"/>
                </a:solidFill>
                <a:latin typeface="微软雅黑" pitchFamily="34" charset="-122"/>
                <a:ea typeface="微软雅黑" pitchFamily="34" charset="-122"/>
              </a:endParaRPr>
            </a:p>
          </p:txBody>
        </p:sp>
      </p:grpSp>
      <p:grpSp>
        <p:nvGrpSpPr>
          <p:cNvPr id="24" name="淘宝网chenying0907出品 23"/>
          <p:cNvGrpSpPr/>
          <p:nvPr/>
        </p:nvGrpSpPr>
        <p:grpSpPr>
          <a:xfrm>
            <a:off x="1678858" y="3192711"/>
            <a:ext cx="2520726" cy="441907"/>
            <a:chOff x="605439" y="2286265"/>
            <a:chExt cx="2088232" cy="364097"/>
          </a:xfrm>
        </p:grpSpPr>
        <p:sp>
          <p:nvSpPr>
            <p:cNvPr id="25" name="圆角淘宝网chenying0907出品 24"/>
            <p:cNvSpPr/>
            <p:nvPr/>
          </p:nvSpPr>
          <p:spPr bwMode="auto">
            <a:xfrm>
              <a:off x="605439" y="2290322"/>
              <a:ext cx="2088232" cy="360040"/>
            </a:xfrm>
            <a:prstGeom prst="roundRect">
              <a:avLst>
                <a:gd name="adj" fmla="val 50000"/>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algn="ctr" defTabSz="1147293"/>
              <a:endParaRPr lang="zh-CN" altLang="en-US" sz="2300" dirty="0">
                <a:solidFill>
                  <a:schemeClr val="tx1"/>
                </a:solidFill>
                <a:latin typeface="Arial" charset="0"/>
                <a:ea typeface="宋体" pitchFamily="2" charset="-122"/>
              </a:endParaRPr>
            </a:p>
          </p:txBody>
        </p:sp>
        <p:sp>
          <p:nvSpPr>
            <p:cNvPr id="26" name="淘宝网chenying0907出品 25"/>
            <p:cNvSpPr/>
            <p:nvPr/>
          </p:nvSpPr>
          <p:spPr>
            <a:xfrm>
              <a:off x="801382" y="2286265"/>
              <a:ext cx="1696350" cy="334733"/>
            </a:xfrm>
            <a:prstGeom prst="rect">
              <a:avLst/>
            </a:prstGeom>
          </p:spPr>
          <p:txBody>
            <a:bodyPr wrap="none">
              <a:spAutoFit/>
            </a:bodyPr>
            <a:lstStyle/>
            <a:p>
              <a:pPr algn="ctr" defTabSz="1147293"/>
              <a:r>
                <a:rPr lang="zh-CN" altLang="en-US" sz="2300" dirty="0" smtClean="0">
                  <a:solidFill>
                    <a:prstClr val="black"/>
                  </a:solidFill>
                  <a:latin typeface="微软雅黑" pitchFamily="34" charset="-122"/>
                  <a:ea typeface="微软雅黑" pitchFamily="34" charset="-122"/>
                </a:rPr>
                <a:t>添加存在的优势</a:t>
              </a:r>
              <a:endParaRPr lang="zh-CN" altLang="en-US" sz="2300" dirty="0">
                <a:solidFill>
                  <a:prstClr val="black"/>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9864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250"/>
                                        <p:tgtEl>
                                          <p:spTgt spid="7"/>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dissolve">
                                      <p:cBhvr>
                                        <p:cTn id="14" dur="500"/>
                                        <p:tgtEl>
                                          <p:spTgt spid="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par>
                                <p:cTn id="23" presetID="47"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par>
                                <p:cTn id="28" presetID="14" presetClass="entr" presetSubtype="1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par>
                                <p:cTn id="31" presetID="42"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5000" b="-55000"/>
          </a:stretch>
        </a:blipFill>
        <a:effectLst/>
      </p:bgPr>
    </p:bg>
    <p:spTree>
      <p:nvGrpSpPr>
        <p:cNvPr id="1" name=""/>
        <p:cNvGrpSpPr/>
        <p:nvPr/>
      </p:nvGrpSpPr>
      <p:grpSpPr>
        <a:xfrm>
          <a:off x="0" y="0"/>
          <a:ext cx="0" cy="0"/>
          <a:chOff x="0" y="0"/>
          <a:chExt cx="0" cy="0"/>
        </a:xfrm>
      </p:grpSpPr>
      <p:sp>
        <p:nvSpPr>
          <p:cNvPr id="4" name="淘宝网chenying0907出品 3"/>
          <p:cNvSpPr/>
          <p:nvPr/>
        </p:nvSpPr>
        <p:spPr bwMode="auto">
          <a:xfrm>
            <a:off x="158081" y="1629088"/>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教学内容</a:t>
            </a:r>
          </a:p>
        </p:txBody>
      </p:sp>
      <p:sp>
        <p:nvSpPr>
          <p:cNvPr id="5" name="淘宝网chenying0907出品 4"/>
          <p:cNvSpPr/>
          <p:nvPr/>
        </p:nvSpPr>
        <p:spPr bwMode="auto">
          <a:xfrm>
            <a:off x="158081" y="3105180"/>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教学目标</a:t>
            </a:r>
          </a:p>
        </p:txBody>
      </p:sp>
      <p:sp>
        <p:nvSpPr>
          <p:cNvPr id="6" name="淘宝网chenying0907出品 5"/>
          <p:cNvSpPr/>
          <p:nvPr/>
        </p:nvSpPr>
        <p:spPr bwMode="auto">
          <a:xfrm>
            <a:off x="158081" y="4581272"/>
            <a:ext cx="504056" cy="1296000"/>
          </a:xfrm>
          <a:prstGeom prst="rect">
            <a:avLst/>
          </a:prstGeom>
          <a:solidFill>
            <a:schemeClr val="bg1"/>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dirty="0">
                <a:solidFill>
                  <a:schemeClr val="tx1"/>
                </a:solidFill>
                <a:latin typeface="微软雅黑" pitchFamily="34" charset="-122"/>
                <a:ea typeface="微软雅黑" pitchFamily="34" charset="-122"/>
                <a:cs typeface="Segoe UI" pitchFamily="34" charset="0"/>
              </a:rPr>
              <a:t>重难点</a:t>
            </a:r>
          </a:p>
        </p:txBody>
      </p:sp>
      <p:sp>
        <p:nvSpPr>
          <p:cNvPr id="7" name="淘宝网chenying0907出品 6"/>
          <p:cNvSpPr/>
          <p:nvPr/>
        </p:nvSpPr>
        <p:spPr bwMode="auto">
          <a:xfrm>
            <a:off x="158081" y="4581272"/>
            <a:ext cx="504056" cy="12960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zh-CN" altLang="en-US" b="1" dirty="0" smtClean="0">
                <a:solidFill>
                  <a:schemeClr val="bg1">
                    <a:alpha val="98824"/>
                  </a:schemeClr>
                </a:solidFill>
                <a:latin typeface="微软雅黑" pitchFamily="34" charset="-122"/>
                <a:ea typeface="微软雅黑" pitchFamily="34" charset="-122"/>
                <a:cs typeface="Segoe UI" pitchFamily="34" charset="0"/>
              </a:rPr>
              <a:t>重难点</a:t>
            </a:r>
            <a:endParaRPr lang="zh-CN" altLang="en-US" b="1" dirty="0">
              <a:solidFill>
                <a:schemeClr val="bg1">
                  <a:alpha val="98824"/>
                </a:schemeClr>
              </a:solidFill>
              <a:latin typeface="微软雅黑" pitchFamily="34" charset="-122"/>
              <a:ea typeface="微软雅黑" pitchFamily="34" charset="-122"/>
              <a:cs typeface="Segoe UI" pitchFamily="34" charset="0"/>
            </a:endParaRPr>
          </a:p>
        </p:txBody>
      </p:sp>
      <p:cxnSp>
        <p:nvCxnSpPr>
          <p:cNvPr id="8" name="直接连接符 7"/>
          <p:cNvCxnSpPr/>
          <p:nvPr/>
        </p:nvCxnSpPr>
        <p:spPr>
          <a:xfrm>
            <a:off x="662137" y="837384"/>
            <a:ext cx="0" cy="6048000"/>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8" name="淘宝网chenying0907出品 17"/>
          <p:cNvSpPr/>
          <p:nvPr/>
        </p:nvSpPr>
        <p:spPr>
          <a:xfrm>
            <a:off x="1199456" y="1340768"/>
            <a:ext cx="2312344" cy="581057"/>
          </a:xfrm>
          <a:prstGeom prst="rect">
            <a:avLst/>
          </a:prstGeom>
        </p:spPr>
        <p:txBody>
          <a:bodyPr wrap="square">
            <a:spAutoFit/>
          </a:bodyPr>
          <a:lstStyle/>
          <a:p>
            <a:pPr>
              <a:lnSpc>
                <a:spcPct val="150000"/>
              </a:lnSpc>
            </a:pPr>
            <a:r>
              <a:rPr lang="zh-CN" altLang="en-US" sz="2400" dirty="0" smtClean="0">
                <a:solidFill>
                  <a:schemeClr val="accent4">
                    <a:lumMod val="50000"/>
                  </a:schemeClr>
                </a:solidFill>
                <a:latin typeface="微软雅黑" panose="020B0503020204020204" pitchFamily="34" charset="-122"/>
                <a:ea typeface="微软雅黑" panose="020B0503020204020204" pitchFamily="34" charset="-122"/>
              </a:rPr>
              <a:t>添加教学难点</a:t>
            </a:r>
            <a:endParaRPr lang="en-US" altLang="zh-CN" sz="2400" b="1" dirty="0">
              <a:solidFill>
                <a:prstClr val="black"/>
              </a:solidFill>
              <a:latin typeface="微软雅黑" pitchFamily="34" charset="-122"/>
              <a:ea typeface="微软雅黑" pitchFamily="34" charset="-122"/>
              <a:cs typeface="Arial Unicode MS" pitchFamily="34" charset="-122"/>
            </a:endParaRPr>
          </a:p>
        </p:txBody>
      </p:sp>
      <p:sp>
        <p:nvSpPr>
          <p:cNvPr id="10" name="Cloud Callout 8"/>
          <p:cNvSpPr/>
          <p:nvPr/>
        </p:nvSpPr>
        <p:spPr bwMode="auto">
          <a:xfrm>
            <a:off x="6944881" y="2160738"/>
            <a:ext cx="3986300" cy="1512917"/>
          </a:xfrm>
          <a:prstGeom prst="cloudCallout">
            <a:avLst>
              <a:gd name="adj1" fmla="val -66639"/>
              <a:gd name="adj2" fmla="val 117063"/>
            </a:avLst>
          </a:prstGeom>
          <a:solidFill>
            <a:schemeClr val="accent3">
              <a:lumMod val="60000"/>
              <a:lumOff val="40000"/>
              <a:alpha val="80000"/>
            </a:scheme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lvl="0" defTabSz="913503">
              <a:defRPr/>
            </a:pPr>
            <a:r>
              <a:rPr lang="zh-CN" altLang="en-US" kern="0" dirty="0">
                <a:solidFill>
                  <a:srgbClr val="002060"/>
                </a:solidFill>
              </a:rPr>
              <a:t>单击此处添加你的</a:t>
            </a:r>
            <a:r>
              <a:rPr lang="zh-CN" altLang="en-US" kern="0" dirty="0" smtClean="0">
                <a:solidFill>
                  <a:srgbClr val="002060"/>
                </a:solidFill>
              </a:rPr>
              <a:t>文本</a:t>
            </a:r>
            <a:endParaRPr lang="en-US" altLang="zh-CN" kern="0" dirty="0" smtClean="0">
              <a:solidFill>
                <a:srgbClr val="002060"/>
              </a:solidFill>
            </a:endParaRPr>
          </a:p>
          <a:p>
            <a:pPr lvl="0" defTabSz="913503">
              <a:defRPr/>
            </a:pPr>
            <a:r>
              <a:rPr lang="zh-CN" altLang="en-US" kern="0" dirty="0" smtClean="0">
                <a:solidFill>
                  <a:srgbClr val="002060"/>
                </a:solidFill>
              </a:rPr>
              <a:t>或</a:t>
            </a:r>
            <a:r>
              <a:rPr lang="zh-CN" altLang="en-US" kern="0" dirty="0">
                <a:solidFill>
                  <a:srgbClr val="002060"/>
                </a:solidFill>
              </a:rPr>
              <a:t>删除此图形。</a:t>
            </a:r>
            <a:endParaRPr lang="en-US" altLang="zh-CN" kern="0" dirty="0">
              <a:solidFill>
                <a:srgbClr val="002060"/>
              </a:solidFill>
            </a:endParaRPr>
          </a:p>
        </p:txBody>
      </p:sp>
      <p:sp>
        <p:nvSpPr>
          <p:cNvPr id="11" name="Cloud Callout 9"/>
          <p:cNvSpPr/>
          <p:nvPr/>
        </p:nvSpPr>
        <p:spPr bwMode="auto">
          <a:xfrm>
            <a:off x="983563" y="3858002"/>
            <a:ext cx="3986300" cy="1512917"/>
          </a:xfrm>
          <a:prstGeom prst="cloudCallout">
            <a:avLst>
              <a:gd name="adj1" fmla="val 68799"/>
              <a:gd name="adj2" fmla="val 17194"/>
            </a:avLst>
          </a:prstGeom>
          <a:solidFill>
            <a:schemeClr val="accent1">
              <a:lumMod val="40000"/>
              <a:lumOff val="60000"/>
            </a:scheme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lvl="0" defTabSz="913503">
              <a:defRPr/>
            </a:pPr>
            <a:r>
              <a:rPr lang="zh-CN" altLang="en-US" kern="0" dirty="0">
                <a:solidFill>
                  <a:srgbClr val="002060"/>
                </a:solidFill>
              </a:rPr>
              <a:t>单击此处添加你的</a:t>
            </a:r>
            <a:r>
              <a:rPr lang="zh-CN" altLang="en-US" kern="0" dirty="0" smtClean="0">
                <a:solidFill>
                  <a:srgbClr val="002060"/>
                </a:solidFill>
              </a:rPr>
              <a:t>文本</a:t>
            </a:r>
            <a:endParaRPr lang="en-US" altLang="zh-CN" kern="0" dirty="0" smtClean="0">
              <a:solidFill>
                <a:srgbClr val="002060"/>
              </a:solidFill>
            </a:endParaRPr>
          </a:p>
          <a:p>
            <a:pPr lvl="0" defTabSz="913503">
              <a:defRPr/>
            </a:pPr>
            <a:r>
              <a:rPr lang="zh-CN" altLang="en-US" kern="0" dirty="0" smtClean="0">
                <a:solidFill>
                  <a:srgbClr val="002060"/>
                </a:solidFill>
              </a:rPr>
              <a:t>或</a:t>
            </a:r>
            <a:r>
              <a:rPr lang="zh-CN" altLang="en-US" kern="0" dirty="0">
                <a:solidFill>
                  <a:srgbClr val="002060"/>
                </a:solidFill>
              </a:rPr>
              <a:t>删除此图形。</a:t>
            </a:r>
            <a:endParaRPr lang="en-US" altLang="zh-CN" kern="0" dirty="0">
              <a:solidFill>
                <a:srgbClr val="002060"/>
              </a:solidFill>
            </a:endParaRPr>
          </a:p>
        </p:txBody>
      </p:sp>
      <p:sp>
        <p:nvSpPr>
          <p:cNvPr id="12" name="淘宝网chenying0907出品 53"/>
          <p:cNvSpPr>
            <a:spLocks noEditPoints="1"/>
          </p:cNvSpPr>
          <p:nvPr/>
        </p:nvSpPr>
        <p:spPr bwMode="black">
          <a:xfrm>
            <a:off x="5319042" y="4758425"/>
            <a:ext cx="2414908" cy="205495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bg1">
              <a:lumMod val="50000"/>
            </a:schemeClr>
          </a:solidFill>
          <a:ln>
            <a:noFill/>
          </a:ln>
          <a:extLst/>
        </p:spPr>
        <p:txBody>
          <a:bodyPr vert="horz" wrap="square" lIns="57072" tIns="28535" rIns="57072" bIns="28535" numCol="1" anchor="t" anchorCtr="0" compatLnSpc="1">
            <a:prstTxWarp prst="textNoShape">
              <a:avLst/>
            </a:prstTxWarp>
          </a:bodyPr>
          <a:lstStyle/>
          <a:p>
            <a:pPr marL="0" marR="0" lvl="0" indent="0" defTabSz="913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13" name="Cloud Callout 11"/>
          <p:cNvSpPr/>
          <p:nvPr/>
        </p:nvSpPr>
        <p:spPr bwMode="auto">
          <a:xfrm>
            <a:off x="8086364" y="3858002"/>
            <a:ext cx="3986300" cy="1512917"/>
          </a:xfrm>
          <a:prstGeom prst="cloudCallout">
            <a:avLst>
              <a:gd name="adj1" fmla="val -90339"/>
              <a:gd name="adj2" fmla="val 18228"/>
            </a:avLst>
          </a:prstGeom>
          <a:solidFill>
            <a:srgbClr val="FFD757">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prstTxWarp prst="textNoShape">
              <a:avLst/>
            </a:prstTxWarp>
            <a:noAutofit/>
          </a:bodyPr>
          <a:lstStyle/>
          <a:p>
            <a:pPr lvl="0" defTabSz="913503">
              <a:defRPr/>
            </a:pPr>
            <a:r>
              <a:rPr lang="zh-CN" altLang="en-US" kern="0" dirty="0">
                <a:solidFill>
                  <a:srgbClr val="002060"/>
                </a:solidFill>
              </a:rPr>
              <a:t>单击此处添加你的文本</a:t>
            </a:r>
            <a:endParaRPr lang="en-US" altLang="zh-CN" kern="0" dirty="0">
              <a:solidFill>
                <a:srgbClr val="002060"/>
              </a:solidFill>
            </a:endParaRPr>
          </a:p>
          <a:p>
            <a:pPr lvl="0" defTabSz="913503">
              <a:defRPr/>
            </a:pPr>
            <a:r>
              <a:rPr lang="zh-CN" altLang="en-US" kern="0" dirty="0">
                <a:solidFill>
                  <a:srgbClr val="002060"/>
                </a:solidFill>
              </a:rPr>
              <a:t>或删除此图形。</a:t>
            </a:r>
            <a:endParaRPr lang="en-US" altLang="zh-CN" kern="0" dirty="0">
              <a:solidFill>
                <a:srgbClr val="002060"/>
              </a:solidFill>
            </a:endParaRPr>
          </a:p>
        </p:txBody>
      </p:sp>
      <p:sp>
        <p:nvSpPr>
          <p:cNvPr id="14" name="Cloud Callout 12"/>
          <p:cNvSpPr/>
          <p:nvPr/>
        </p:nvSpPr>
        <p:spPr bwMode="auto">
          <a:xfrm>
            <a:off x="2124944" y="2160738"/>
            <a:ext cx="3986300" cy="1512917"/>
          </a:xfrm>
          <a:prstGeom prst="cloudCallout">
            <a:avLst>
              <a:gd name="adj1" fmla="val 44578"/>
              <a:gd name="adj2" fmla="val 117581"/>
            </a:avLst>
          </a:prstGeom>
          <a:solidFill>
            <a:schemeClr val="accent6">
              <a:lumMod val="60000"/>
              <a:lumOff val="40000"/>
            </a:schemeClr>
          </a:solidFill>
          <a:ln w="9525" cap="flat" cmpd="sng" algn="ctr">
            <a:noFill/>
            <a:prstDash val="solid"/>
            <a:headEnd type="none" w="med" len="med"/>
            <a:tailEnd type="none" w="med" len="med"/>
          </a:ln>
          <a:effectLst/>
        </p:spPr>
        <p:txBody>
          <a:bodyPr rot="0" spcFirstLastPara="0" vertOverflow="overflow" horzOverflow="overflow" vert="horz" wrap="square" lIns="0" tIns="28535" rIns="28535" bIns="57072" numCol="1" spcCol="0" rtlCol="0" fromWordArt="0" anchor="b" anchorCtr="0" forceAA="0" compatLnSpc="1">
            <a:prstTxWarp prst="textNoShape">
              <a:avLst/>
            </a:prstTxWarp>
            <a:noAutofit/>
          </a:bodyPr>
          <a:lstStyle/>
          <a:p>
            <a:pPr marL="0" marR="0" lvl="0" indent="0" defTabSz="913503" eaLnBrk="1" fontAlgn="auto" latinLnBrk="0" hangingPunct="1">
              <a:lnSpc>
                <a:spcPct val="100000"/>
              </a:lnSpc>
              <a:spcBef>
                <a:spcPts val="0"/>
              </a:spcBef>
              <a:spcAft>
                <a:spcPts val="0"/>
              </a:spcAft>
              <a:buClrTx/>
              <a:buSzTx/>
              <a:buFontTx/>
              <a:buNone/>
              <a:tabLst/>
              <a:defRPr/>
            </a:pPr>
            <a:r>
              <a:rPr lang="zh-CN" altLang="en-US" sz="2000" kern="0" dirty="0" smtClean="0">
                <a:solidFill>
                  <a:srgbClr val="002060"/>
                </a:solidFill>
                <a:latin typeface="Calibri"/>
              </a:rPr>
              <a:t>单击此处添加你的文本或删除此图形。</a:t>
            </a:r>
            <a:endParaRPr kumimoji="0" lang="en-US" sz="2000" b="0" i="0" u="none" strike="noStrike" kern="0" cap="none" spc="0" normalizeH="0" baseline="0" noProof="0" dirty="0">
              <a:ln>
                <a:noFill/>
              </a:ln>
              <a:solidFill>
                <a:srgbClr val="002060"/>
              </a:solidFill>
              <a:effectLst/>
              <a:uLnTx/>
              <a:uFillTx/>
              <a:latin typeface="Calibri"/>
            </a:endParaRPr>
          </a:p>
        </p:txBody>
      </p:sp>
    </p:spTree>
    <p:extLst>
      <p:ext uri="{BB962C8B-B14F-4D97-AF65-F5344CB8AC3E}">
        <p14:creationId xmlns:p14="http://schemas.microsoft.com/office/powerpoint/2010/main" val="281339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250"/>
                                        <p:tgtEl>
                                          <p:spTgt spid="18"/>
                                        </p:tgtEl>
                                      </p:cBhvr>
                                    </p:animEffect>
                                  </p:childTnLst>
                                </p:cTn>
                              </p:par>
                            </p:childTnLst>
                          </p:cTn>
                        </p:par>
                        <p:par>
                          <p:cTn id="8" fill="hold">
                            <p:stCondLst>
                              <p:cond delay="2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animBg="1"/>
      <p:bldP spid="11" grpId="0" animBg="1"/>
      <p:bldP spid="12" grpId="0" animBg="1"/>
      <p:bldP spid="13" grpId="0" animBg="1"/>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网格">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14697</TotalTime>
  <Words>2976</Words>
  <Application>Microsoft Office PowerPoint</Application>
  <PresentationFormat>宽屏</PresentationFormat>
  <Paragraphs>570</Paragraphs>
  <Slides>35</Slides>
  <Notes>35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Arial Unicode MS</vt:lpstr>
      <vt:lpstr>GeosansLight</vt:lpstr>
      <vt:lpstr>맑은 고딕</vt:lpstr>
      <vt:lpstr>Roboto condensed</vt:lpstr>
      <vt:lpstr>华文隶书</vt:lpstr>
      <vt:lpstr>宋体</vt:lpstr>
      <vt:lpstr>微软雅黑</vt:lpstr>
      <vt:lpstr>微软雅黑 Light</vt:lpstr>
      <vt:lpstr>Arial</vt:lpstr>
      <vt:lpstr>Arial Black</vt:lpstr>
      <vt:lpstr>Calibri</vt:lpstr>
      <vt:lpstr>Open Sans</vt:lpstr>
      <vt:lpstr>Open Sans Semibold</vt:lpstr>
      <vt:lpstr>Segoe UI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chenying0907</Manager>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subject>chenying0907</dc:subject>
  <dc:creator>chenying0907</dc:creator>
  <cp:lastModifiedBy>MICHAEL</cp:lastModifiedBy>
  <cp:revision>1809</cp:revision>
  <dcterms:modified xsi:type="dcterms:W3CDTF">2017-01-13T04:30:26Z</dcterms:modified>
</cp:coreProperties>
</file>